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2.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3.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749" r:id="rId2"/>
    <p:sldMasterId id="2147483838" r:id="rId3"/>
    <p:sldMasterId id="2147484016" r:id="rId4"/>
  </p:sldMasterIdLst>
  <p:notesMasterIdLst>
    <p:notesMasterId r:id="rId52"/>
  </p:notesMasterIdLst>
  <p:sldIdLst>
    <p:sldId id="257" r:id="rId5"/>
    <p:sldId id="258" r:id="rId6"/>
    <p:sldId id="314" r:id="rId7"/>
    <p:sldId id="315" r:id="rId8"/>
    <p:sldId id="351" r:id="rId9"/>
    <p:sldId id="352" r:id="rId10"/>
    <p:sldId id="353" r:id="rId11"/>
    <p:sldId id="317" r:id="rId12"/>
    <p:sldId id="364" r:id="rId13"/>
    <p:sldId id="318" r:id="rId14"/>
    <p:sldId id="343" r:id="rId15"/>
    <p:sldId id="344" r:id="rId16"/>
    <p:sldId id="345" r:id="rId17"/>
    <p:sldId id="346" r:id="rId18"/>
    <p:sldId id="342" r:id="rId19"/>
    <p:sldId id="334" r:id="rId20"/>
    <p:sldId id="335" r:id="rId21"/>
    <p:sldId id="336" r:id="rId22"/>
    <p:sldId id="337" r:id="rId23"/>
    <p:sldId id="348" r:id="rId24"/>
    <p:sldId id="350" r:id="rId25"/>
    <p:sldId id="339" r:id="rId26"/>
    <p:sldId id="340" r:id="rId27"/>
    <p:sldId id="341" r:id="rId28"/>
    <p:sldId id="354" r:id="rId29"/>
    <p:sldId id="355" r:id="rId30"/>
    <p:sldId id="356" r:id="rId31"/>
    <p:sldId id="357" r:id="rId32"/>
    <p:sldId id="358" r:id="rId33"/>
    <p:sldId id="359" r:id="rId34"/>
    <p:sldId id="360" r:id="rId35"/>
    <p:sldId id="361" r:id="rId36"/>
    <p:sldId id="269" r:id="rId37"/>
    <p:sldId id="302" r:id="rId38"/>
    <p:sldId id="303" r:id="rId39"/>
    <p:sldId id="304" r:id="rId40"/>
    <p:sldId id="284" r:id="rId41"/>
    <p:sldId id="287" r:id="rId42"/>
    <p:sldId id="297" r:id="rId43"/>
    <p:sldId id="299" r:id="rId44"/>
    <p:sldId id="295" r:id="rId45"/>
    <p:sldId id="296" r:id="rId46"/>
    <p:sldId id="309" r:id="rId47"/>
    <p:sldId id="305" r:id="rId48"/>
    <p:sldId id="289" r:id="rId49"/>
    <p:sldId id="362" r:id="rId50"/>
    <p:sldId id="264"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F0FE"/>
    <a:srgbClr val="FF7F7F"/>
    <a:srgbClr val="E2A8A8"/>
    <a:srgbClr val="CF6E6F"/>
    <a:srgbClr val="FED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sorterViewPr>
    <p:cViewPr>
      <p:scale>
        <a:sx n="76" d="100"/>
        <a:sy n="7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 /><Relationship Id="rId18" Type="http://schemas.openxmlformats.org/officeDocument/2006/relationships/slide" Target="slides/slide14.xml" /><Relationship Id="rId26" Type="http://schemas.openxmlformats.org/officeDocument/2006/relationships/slide" Target="slides/slide22.xml" /><Relationship Id="rId39" Type="http://schemas.openxmlformats.org/officeDocument/2006/relationships/slide" Target="slides/slide35.xml" /><Relationship Id="rId21" Type="http://schemas.openxmlformats.org/officeDocument/2006/relationships/slide" Target="slides/slide17.xml" /><Relationship Id="rId34" Type="http://schemas.openxmlformats.org/officeDocument/2006/relationships/slide" Target="slides/slide30.xml" /><Relationship Id="rId42" Type="http://schemas.openxmlformats.org/officeDocument/2006/relationships/slide" Target="slides/slide38.xml" /><Relationship Id="rId47" Type="http://schemas.openxmlformats.org/officeDocument/2006/relationships/slide" Target="slides/slide43.xml" /><Relationship Id="rId50" Type="http://schemas.openxmlformats.org/officeDocument/2006/relationships/slide" Target="slides/slide46.xml" /><Relationship Id="rId55" Type="http://schemas.openxmlformats.org/officeDocument/2006/relationships/theme" Target="theme/theme1.xml" /><Relationship Id="rId7" Type="http://schemas.openxmlformats.org/officeDocument/2006/relationships/slide" Target="slides/slide3.xml" /><Relationship Id="rId12" Type="http://schemas.openxmlformats.org/officeDocument/2006/relationships/slide" Target="slides/slide8.xml" /><Relationship Id="rId17" Type="http://schemas.openxmlformats.org/officeDocument/2006/relationships/slide" Target="slides/slide13.xml" /><Relationship Id="rId25" Type="http://schemas.openxmlformats.org/officeDocument/2006/relationships/slide" Target="slides/slide21.xml" /><Relationship Id="rId33" Type="http://schemas.openxmlformats.org/officeDocument/2006/relationships/slide" Target="slides/slide29.xml" /><Relationship Id="rId38" Type="http://schemas.openxmlformats.org/officeDocument/2006/relationships/slide" Target="slides/slide34.xml" /><Relationship Id="rId46" Type="http://schemas.openxmlformats.org/officeDocument/2006/relationships/slide" Target="slides/slide42.xml" /><Relationship Id="rId2" Type="http://schemas.openxmlformats.org/officeDocument/2006/relationships/slideMaster" Target="slideMasters/slideMaster2.xml" /><Relationship Id="rId16" Type="http://schemas.openxmlformats.org/officeDocument/2006/relationships/slide" Target="slides/slide12.xml" /><Relationship Id="rId20" Type="http://schemas.openxmlformats.org/officeDocument/2006/relationships/slide" Target="slides/slide16.xml" /><Relationship Id="rId29" Type="http://schemas.openxmlformats.org/officeDocument/2006/relationships/slide" Target="slides/slide25.xml" /><Relationship Id="rId41" Type="http://schemas.openxmlformats.org/officeDocument/2006/relationships/slide" Target="slides/slide37.xml" /><Relationship Id="rId54" Type="http://schemas.openxmlformats.org/officeDocument/2006/relationships/viewProps" Target="viewProps.xml" /><Relationship Id="rId1" Type="http://schemas.openxmlformats.org/officeDocument/2006/relationships/slideMaster" Target="slideMasters/slideMaster1.xml" /><Relationship Id="rId6" Type="http://schemas.openxmlformats.org/officeDocument/2006/relationships/slide" Target="slides/slide2.xml" /><Relationship Id="rId11" Type="http://schemas.openxmlformats.org/officeDocument/2006/relationships/slide" Target="slides/slide7.xml" /><Relationship Id="rId24" Type="http://schemas.openxmlformats.org/officeDocument/2006/relationships/slide" Target="slides/slide20.xml" /><Relationship Id="rId32" Type="http://schemas.openxmlformats.org/officeDocument/2006/relationships/slide" Target="slides/slide28.xml" /><Relationship Id="rId37" Type="http://schemas.openxmlformats.org/officeDocument/2006/relationships/slide" Target="slides/slide33.xml" /><Relationship Id="rId40" Type="http://schemas.openxmlformats.org/officeDocument/2006/relationships/slide" Target="slides/slide36.xml" /><Relationship Id="rId45" Type="http://schemas.openxmlformats.org/officeDocument/2006/relationships/slide" Target="slides/slide41.xml" /><Relationship Id="rId53" Type="http://schemas.openxmlformats.org/officeDocument/2006/relationships/presProps" Target="presProps.xml" /><Relationship Id="rId5" Type="http://schemas.openxmlformats.org/officeDocument/2006/relationships/slide" Target="slides/slide1.xml" /><Relationship Id="rId15" Type="http://schemas.openxmlformats.org/officeDocument/2006/relationships/slide" Target="slides/slide11.xml" /><Relationship Id="rId23" Type="http://schemas.openxmlformats.org/officeDocument/2006/relationships/slide" Target="slides/slide19.xml" /><Relationship Id="rId28" Type="http://schemas.openxmlformats.org/officeDocument/2006/relationships/slide" Target="slides/slide24.xml" /><Relationship Id="rId36" Type="http://schemas.openxmlformats.org/officeDocument/2006/relationships/slide" Target="slides/slide32.xml" /><Relationship Id="rId49" Type="http://schemas.openxmlformats.org/officeDocument/2006/relationships/slide" Target="slides/slide45.xml" /><Relationship Id="rId10" Type="http://schemas.openxmlformats.org/officeDocument/2006/relationships/slide" Target="slides/slide6.xml" /><Relationship Id="rId19" Type="http://schemas.openxmlformats.org/officeDocument/2006/relationships/slide" Target="slides/slide15.xml" /><Relationship Id="rId31" Type="http://schemas.openxmlformats.org/officeDocument/2006/relationships/slide" Target="slides/slide27.xml" /><Relationship Id="rId44" Type="http://schemas.openxmlformats.org/officeDocument/2006/relationships/slide" Target="slides/slide40.xml" /><Relationship Id="rId52" Type="http://schemas.openxmlformats.org/officeDocument/2006/relationships/notesMaster" Target="notesMasters/notesMaster1.xml" /><Relationship Id="rId4" Type="http://schemas.openxmlformats.org/officeDocument/2006/relationships/slideMaster" Target="slideMasters/slideMaster4.xml" /><Relationship Id="rId9" Type="http://schemas.openxmlformats.org/officeDocument/2006/relationships/slide" Target="slides/slide5.xml" /><Relationship Id="rId14" Type="http://schemas.openxmlformats.org/officeDocument/2006/relationships/slide" Target="slides/slide10.xml" /><Relationship Id="rId22" Type="http://schemas.openxmlformats.org/officeDocument/2006/relationships/slide" Target="slides/slide18.xml" /><Relationship Id="rId27" Type="http://schemas.openxmlformats.org/officeDocument/2006/relationships/slide" Target="slides/slide23.xml" /><Relationship Id="rId30" Type="http://schemas.openxmlformats.org/officeDocument/2006/relationships/slide" Target="slides/slide26.xml" /><Relationship Id="rId35" Type="http://schemas.openxmlformats.org/officeDocument/2006/relationships/slide" Target="slides/slide31.xml" /><Relationship Id="rId43" Type="http://schemas.openxmlformats.org/officeDocument/2006/relationships/slide" Target="slides/slide39.xml" /><Relationship Id="rId48" Type="http://schemas.openxmlformats.org/officeDocument/2006/relationships/slide" Target="slides/slide44.xml" /><Relationship Id="rId56" Type="http://schemas.openxmlformats.org/officeDocument/2006/relationships/tableStyles" Target="tableStyles.xml" /><Relationship Id="rId8" Type="http://schemas.openxmlformats.org/officeDocument/2006/relationships/slide" Target="slides/slide4.xml" /><Relationship Id="rId51" Type="http://schemas.openxmlformats.org/officeDocument/2006/relationships/slide" Target="slides/slide47.xml" /><Relationship Id="rId3" Type="http://schemas.openxmlformats.org/officeDocument/2006/relationships/slideMaster" Target="slideMasters/slideMaster3.xml" /></Relationships>
</file>

<file path=ppt/diagrams/_rels/data3.xml.rels><?xml version="1.0" encoding="UTF-8" standalone="yes"?>
<Relationships xmlns="http://schemas.openxmlformats.org/package/2006/relationships"><Relationship Id="rId1" Type="http://schemas.openxmlformats.org/officeDocument/2006/relationships/image" Target="../media/image51.png" /></Relationships>
</file>

<file path=ppt/diagrams/_rels/drawing3.xml.rels><?xml version="1.0" encoding="UTF-8" standalone="yes"?>
<Relationships xmlns="http://schemas.openxmlformats.org/package/2006/relationships"><Relationship Id="rId1" Type="http://schemas.openxmlformats.org/officeDocument/2006/relationships/image" Target="../media/image51.png" /></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BDE5DE-E565-439C-A609-210264C3632D}" type="doc">
      <dgm:prSet loTypeId="urn:microsoft.com/office/officeart/2005/8/layout/matrix1" loCatId="matrix" qsTypeId="urn:microsoft.com/office/officeart/2005/8/quickstyle/simple2" qsCatId="simple" csTypeId="urn:microsoft.com/office/officeart/2005/8/colors/colorful2" csCatId="colorful" phldr="1"/>
      <dgm:spPr/>
      <dgm:t>
        <a:bodyPr/>
        <a:lstStyle/>
        <a:p>
          <a:endParaRPr lang="en-GB"/>
        </a:p>
      </dgm:t>
    </dgm:pt>
    <dgm:pt modelId="{6C470483-9E14-4A64-900E-68AA3BABCF86}">
      <dgm:prSet phldrT="[Text]" custT="1"/>
      <dgm:spPr/>
      <dgm:t>
        <a:bodyPr/>
        <a:lstStyle/>
        <a:p>
          <a:pPr algn="ctr"/>
          <a:r>
            <a:rPr lang="en-US" sz="1800" dirty="0">
              <a:solidFill>
                <a:schemeClr val="tx1"/>
              </a:solidFill>
              <a:latin typeface="+mj-lt"/>
              <a:cs typeface="Times New Roman" panose="02020603050405020304" pitchFamily="18" charset="0"/>
            </a:rPr>
            <a:t>Contact Center</a:t>
          </a:r>
          <a:endParaRPr lang="en-GB" sz="1800" dirty="0">
            <a:solidFill>
              <a:schemeClr val="tx1"/>
            </a:solidFill>
            <a:latin typeface="+mj-lt"/>
            <a:cs typeface="Times New Roman" panose="02020603050405020304" pitchFamily="18" charset="0"/>
          </a:endParaRPr>
        </a:p>
      </dgm:t>
    </dgm:pt>
    <dgm:pt modelId="{259A6B4B-2B8E-4C85-B408-C8FEF56F8F1D}" type="parTrans" cxnId="{2848A71C-5B11-4F0A-A53D-B718749BE750}">
      <dgm:prSet/>
      <dgm:spPr/>
      <dgm:t>
        <a:bodyPr/>
        <a:lstStyle/>
        <a:p>
          <a:pPr algn="l"/>
          <a:endParaRPr lang="en-GB" sz="1800">
            <a:solidFill>
              <a:schemeClr val="tx1"/>
            </a:solidFill>
            <a:latin typeface="+mj-lt"/>
          </a:endParaRPr>
        </a:p>
      </dgm:t>
    </dgm:pt>
    <dgm:pt modelId="{D3D921CB-57E1-46AC-B405-75C75E7C80B0}" type="sibTrans" cxnId="{2848A71C-5B11-4F0A-A53D-B718749BE750}">
      <dgm:prSet/>
      <dgm:spPr/>
      <dgm:t>
        <a:bodyPr/>
        <a:lstStyle/>
        <a:p>
          <a:pPr algn="l"/>
          <a:endParaRPr lang="en-GB" sz="1800">
            <a:solidFill>
              <a:schemeClr val="tx1"/>
            </a:solidFill>
            <a:latin typeface="+mj-lt"/>
          </a:endParaRPr>
        </a:p>
      </dgm:t>
    </dgm:pt>
    <dgm:pt modelId="{05A0B1EA-7135-4413-9033-F12F85D52A39}">
      <dgm:prSet phldrT="[Text]" custT="1"/>
      <dgm:spPr/>
      <dgm:t>
        <a:bodyPr/>
        <a:lstStyle/>
        <a:p>
          <a:pPr algn="l"/>
          <a:r>
            <a:rPr lang="en-US" sz="1800">
              <a:solidFill>
                <a:schemeClr val="bg1"/>
              </a:solidFill>
              <a:latin typeface="+mj-lt"/>
              <a:cs typeface="Times New Roman" panose="02020603050405020304" pitchFamily="18" charset="0"/>
            </a:rPr>
            <a:t>Installed </a:t>
          </a:r>
          <a:r>
            <a:rPr lang="en-US" sz="1800" dirty="0">
              <a:solidFill>
                <a:schemeClr val="bg1"/>
              </a:solidFill>
              <a:latin typeface="+mj-lt"/>
              <a:cs typeface="Times New Roman" panose="02020603050405020304" pitchFamily="18" charset="0"/>
            </a:rPr>
            <a:t>Capacity</a:t>
          </a:r>
          <a:br>
            <a:rPr lang="en-US" sz="1800">
              <a:solidFill>
                <a:schemeClr val="bg1"/>
              </a:solidFill>
              <a:latin typeface="+mj-lt"/>
              <a:cs typeface="Times New Roman" panose="02020603050405020304" pitchFamily="18" charset="0"/>
            </a:rPr>
          </a:br>
          <a:r>
            <a:rPr lang="en-US" sz="1800">
              <a:solidFill>
                <a:schemeClr val="bg1"/>
              </a:solidFill>
              <a:latin typeface="+mj-lt"/>
              <a:cs typeface="Times New Roman" panose="02020603050405020304" pitchFamily="18" charset="0"/>
            </a:rPr>
            <a:t>Installed </a:t>
          </a:r>
          <a:r>
            <a:rPr lang="en-US" sz="1800" dirty="0">
              <a:solidFill>
                <a:schemeClr val="bg1"/>
              </a:solidFill>
              <a:latin typeface="+mj-lt"/>
              <a:cs typeface="Times New Roman" panose="02020603050405020304" pitchFamily="18" charset="0"/>
            </a:rPr>
            <a:t>capacity – 300 seats</a:t>
          </a:r>
        </a:p>
      </dgm:t>
    </dgm:pt>
    <dgm:pt modelId="{1E06B317-326C-4367-96B6-3C21346B891B}" type="parTrans" cxnId="{D6FAFDA7-E43D-43F5-8C08-8AE5B3E46103}">
      <dgm:prSet/>
      <dgm:spPr/>
      <dgm:t>
        <a:bodyPr/>
        <a:lstStyle/>
        <a:p>
          <a:pPr algn="l"/>
          <a:endParaRPr lang="en-GB" sz="1800">
            <a:solidFill>
              <a:schemeClr val="tx1"/>
            </a:solidFill>
            <a:latin typeface="+mj-lt"/>
          </a:endParaRPr>
        </a:p>
      </dgm:t>
    </dgm:pt>
    <dgm:pt modelId="{2EF0A909-7730-4E50-BD35-A1677228B0BF}" type="sibTrans" cxnId="{D6FAFDA7-E43D-43F5-8C08-8AE5B3E46103}">
      <dgm:prSet/>
      <dgm:spPr/>
      <dgm:t>
        <a:bodyPr/>
        <a:lstStyle/>
        <a:p>
          <a:pPr algn="l"/>
          <a:endParaRPr lang="en-GB" sz="1800">
            <a:solidFill>
              <a:schemeClr val="tx1"/>
            </a:solidFill>
            <a:latin typeface="+mj-lt"/>
          </a:endParaRPr>
        </a:p>
      </dgm:t>
    </dgm:pt>
    <dgm:pt modelId="{C1DC23D1-8D9E-4CA1-9151-24DD6539BA11}">
      <dgm:prSet phldrT="[Text]" custT="1"/>
      <dgm:spPr/>
      <dgm:t>
        <a:bodyPr/>
        <a:lstStyle/>
        <a:p>
          <a:pPr algn="l">
            <a:buNone/>
          </a:pPr>
          <a:endParaRPr lang="en-US" sz="1800" dirty="0">
            <a:solidFill>
              <a:schemeClr val="bg1"/>
            </a:solidFill>
            <a:latin typeface="+mj-lt"/>
            <a:cs typeface="Times New Roman" panose="02020603050405020304" pitchFamily="18" charset="0"/>
          </a:endParaRPr>
        </a:p>
        <a:p>
          <a:pPr algn="ctr">
            <a:buFont typeface="Arial" panose="020B0604020202020204" pitchFamily="34" charset="0"/>
            <a:buNone/>
          </a:pPr>
          <a:endParaRPr lang="en-US" sz="1800" b="1">
            <a:solidFill>
              <a:schemeClr val="bg1"/>
            </a:solidFill>
            <a:latin typeface="+mj-lt"/>
            <a:cs typeface="Times New Roman" panose="02020603050405020304" pitchFamily="18" charset="0"/>
          </a:endParaRPr>
        </a:p>
        <a:p>
          <a:pPr algn="l">
            <a:buFont typeface="Arial" panose="020B0604020202020204" pitchFamily="34" charset="0"/>
            <a:buChar char="•"/>
          </a:pPr>
          <a:r>
            <a:rPr lang="en-US" sz="1800" b="1">
              <a:solidFill>
                <a:schemeClr val="bg1"/>
              </a:solidFill>
              <a:latin typeface="+mj-lt"/>
              <a:cs typeface="Times New Roman" panose="02020603050405020304" pitchFamily="18" charset="0"/>
            </a:rPr>
            <a:t>Advanced </a:t>
          </a:r>
          <a:r>
            <a:rPr lang="en-US" sz="1800" b="1" dirty="0">
              <a:solidFill>
                <a:schemeClr val="bg1"/>
              </a:solidFill>
              <a:latin typeface="+mj-lt"/>
              <a:cs typeface="Times New Roman" panose="02020603050405020304" pitchFamily="18" charset="0"/>
            </a:rPr>
            <a:t>Technology</a:t>
          </a:r>
          <a:br>
            <a:rPr lang="en-US" sz="1800" b="1">
              <a:solidFill>
                <a:schemeClr val="bg1"/>
              </a:solidFill>
              <a:latin typeface="+mj-lt"/>
              <a:cs typeface="Times New Roman" panose="02020603050405020304" pitchFamily="18" charset="0"/>
            </a:rPr>
          </a:br>
          <a:r>
            <a:rPr lang="en-US" sz="1800" b="1">
              <a:solidFill>
                <a:schemeClr val="bg1"/>
              </a:solidFill>
              <a:latin typeface="+mj-lt"/>
              <a:cs typeface="Times New Roman" panose="02020603050405020304" pitchFamily="18" charset="0"/>
            </a:rPr>
            <a:t>Customized </a:t>
          </a:r>
          <a:r>
            <a:rPr lang="en-US" sz="1800" b="1" dirty="0">
              <a:solidFill>
                <a:schemeClr val="bg1"/>
              </a:solidFill>
              <a:latin typeface="+mj-lt"/>
              <a:cs typeface="Times New Roman" panose="02020603050405020304" pitchFamily="18" charset="0"/>
            </a:rPr>
            <a:t>CRM</a:t>
          </a:r>
          <a:br>
            <a:rPr lang="en-US" sz="1800" b="1">
              <a:solidFill>
                <a:schemeClr val="bg1"/>
              </a:solidFill>
              <a:latin typeface="+mj-lt"/>
              <a:cs typeface="Times New Roman" panose="02020603050405020304" pitchFamily="18" charset="0"/>
            </a:rPr>
          </a:br>
          <a:r>
            <a:rPr lang="en-US" sz="1800" b="1">
              <a:solidFill>
                <a:schemeClr val="bg1"/>
              </a:solidFill>
              <a:latin typeface="+mj-lt"/>
              <a:cs typeface="Times New Roman" panose="02020603050405020304" pitchFamily="18" charset="0"/>
            </a:rPr>
            <a:t>Live </a:t>
          </a:r>
          <a:r>
            <a:rPr lang="en-US" sz="1800" b="1" dirty="0">
              <a:solidFill>
                <a:schemeClr val="bg1"/>
              </a:solidFill>
              <a:latin typeface="+mj-lt"/>
              <a:cs typeface="Times New Roman" panose="02020603050405020304" pitchFamily="18" charset="0"/>
            </a:rPr>
            <a:t>monitoring</a:t>
          </a:r>
          <a:br>
            <a:rPr lang="en-US" sz="1800" b="1">
              <a:solidFill>
                <a:schemeClr val="bg1"/>
              </a:solidFill>
              <a:latin typeface="+mj-lt"/>
              <a:cs typeface="Times New Roman" panose="02020603050405020304" pitchFamily="18" charset="0"/>
            </a:rPr>
          </a:br>
          <a:r>
            <a:rPr lang="en-US" sz="1800" b="1">
              <a:solidFill>
                <a:schemeClr val="bg1"/>
              </a:solidFill>
              <a:latin typeface="+mj-lt"/>
              <a:cs typeface="Times New Roman" panose="02020603050405020304" pitchFamily="18" charset="0"/>
            </a:rPr>
            <a:t>ACD</a:t>
          </a:r>
          <a:r>
            <a:rPr lang="en-US" sz="1800" b="1" dirty="0">
              <a:solidFill>
                <a:schemeClr val="bg1"/>
              </a:solidFill>
              <a:latin typeface="+mj-lt"/>
              <a:cs typeface="Times New Roman" panose="02020603050405020304" pitchFamily="18" charset="0"/>
            </a:rPr>
            <a:t>/IVR</a:t>
          </a:r>
          <a:br>
            <a:rPr lang="en-US" sz="1800" b="1">
              <a:solidFill>
                <a:schemeClr val="bg1"/>
              </a:solidFill>
              <a:latin typeface="+mj-lt"/>
              <a:cs typeface="Times New Roman" panose="02020603050405020304" pitchFamily="18" charset="0"/>
            </a:rPr>
          </a:br>
          <a:r>
            <a:rPr lang="en-US" sz="1800" b="1">
              <a:solidFill>
                <a:schemeClr val="bg1"/>
              </a:solidFill>
              <a:latin typeface="+mj-lt"/>
              <a:cs typeface="Times New Roman" panose="02020603050405020304" pitchFamily="18" charset="0"/>
            </a:rPr>
            <a:t>Call </a:t>
          </a:r>
          <a:r>
            <a:rPr lang="en-US" sz="1800" b="1" dirty="0">
              <a:solidFill>
                <a:schemeClr val="bg1"/>
              </a:solidFill>
              <a:latin typeface="+mj-lt"/>
              <a:cs typeface="Times New Roman" panose="02020603050405020304" pitchFamily="18" charset="0"/>
            </a:rPr>
            <a:t>Recording</a:t>
          </a:r>
          <a:br>
            <a:rPr lang="en-US" sz="1800" b="1">
              <a:solidFill>
                <a:schemeClr val="bg1"/>
              </a:solidFill>
              <a:latin typeface="+mj-lt"/>
              <a:cs typeface="Times New Roman" panose="02020603050405020304" pitchFamily="18" charset="0"/>
            </a:rPr>
          </a:br>
          <a:r>
            <a:rPr lang="en-US" sz="1800" b="1">
              <a:solidFill>
                <a:schemeClr val="bg1"/>
              </a:solidFill>
              <a:latin typeface="+mj-lt"/>
              <a:cs typeface="Times New Roman" panose="02020603050405020304" pitchFamily="18" charset="0"/>
            </a:rPr>
            <a:t>Auto Dialer </a:t>
          </a:r>
          <a:r>
            <a:rPr lang="en-US" sz="1400" b="1">
              <a:solidFill>
                <a:schemeClr val="bg1"/>
              </a:solidFill>
              <a:latin typeface="+mj-lt"/>
              <a:cs typeface="Times New Roman" panose="02020603050405020304" pitchFamily="18" charset="0"/>
            </a:rPr>
            <a:t>(Predicative &amp; Progressive)</a:t>
          </a:r>
          <a:endParaRPr lang="en-US" sz="1400" b="1" dirty="0">
            <a:solidFill>
              <a:schemeClr val="bg1"/>
            </a:solidFill>
            <a:latin typeface="+mj-lt"/>
            <a:cs typeface="Times New Roman" panose="02020603050405020304" pitchFamily="18" charset="0"/>
          </a:endParaRPr>
        </a:p>
        <a:p>
          <a:pPr algn="l">
            <a:buNone/>
          </a:pPr>
          <a:endParaRPr lang="en-GB" sz="1800" dirty="0">
            <a:solidFill>
              <a:schemeClr val="bg1"/>
            </a:solidFill>
            <a:latin typeface="+mj-lt"/>
            <a:cs typeface="Times New Roman" panose="02020603050405020304" pitchFamily="18" charset="0"/>
          </a:endParaRPr>
        </a:p>
      </dgm:t>
    </dgm:pt>
    <dgm:pt modelId="{06F72351-82E3-4635-8F8A-0AC7CBBA518E}" type="parTrans" cxnId="{94EC38B6-BBA8-49A2-9F74-21E523CD5274}">
      <dgm:prSet/>
      <dgm:spPr/>
      <dgm:t>
        <a:bodyPr/>
        <a:lstStyle/>
        <a:p>
          <a:pPr algn="l"/>
          <a:endParaRPr lang="en-GB" sz="1800">
            <a:solidFill>
              <a:schemeClr val="tx1"/>
            </a:solidFill>
            <a:latin typeface="+mj-lt"/>
          </a:endParaRPr>
        </a:p>
      </dgm:t>
    </dgm:pt>
    <dgm:pt modelId="{9A6826EF-7C72-4220-9A49-0075280E7402}" type="sibTrans" cxnId="{94EC38B6-BBA8-49A2-9F74-21E523CD5274}">
      <dgm:prSet/>
      <dgm:spPr/>
      <dgm:t>
        <a:bodyPr/>
        <a:lstStyle/>
        <a:p>
          <a:pPr algn="l"/>
          <a:endParaRPr lang="en-GB" sz="1800">
            <a:solidFill>
              <a:schemeClr val="tx1"/>
            </a:solidFill>
            <a:latin typeface="+mj-lt"/>
          </a:endParaRPr>
        </a:p>
      </dgm:t>
    </dgm:pt>
    <dgm:pt modelId="{0926D23E-9A70-4BC4-AD4E-1CCF512EE92B}">
      <dgm:prSet phldrT="[Text]" custT="1"/>
      <dgm:spPr/>
      <dgm:t>
        <a:bodyPr/>
        <a:lstStyle/>
        <a:p>
          <a:pPr algn="l"/>
          <a:r>
            <a:rPr lang="en-US" sz="1800" b="1" dirty="0">
              <a:solidFill>
                <a:schemeClr val="tx1"/>
              </a:solidFill>
              <a:latin typeface="+mj-lt"/>
              <a:cs typeface="Times New Roman" panose="02020603050405020304" pitchFamily="18" charset="0"/>
            </a:rPr>
            <a:t>Multilingual Staff</a:t>
          </a:r>
          <a:br>
            <a:rPr lang="en-US" sz="1800" b="1" dirty="0">
              <a:solidFill>
                <a:schemeClr val="tx1"/>
              </a:solidFill>
              <a:latin typeface="+mj-lt"/>
              <a:cs typeface="Times New Roman" panose="02020603050405020304" pitchFamily="18" charset="0"/>
            </a:rPr>
          </a:br>
          <a:r>
            <a:rPr lang="en-US" sz="1800" b="1" dirty="0">
              <a:solidFill>
                <a:schemeClr val="tx1"/>
              </a:solidFill>
              <a:latin typeface="+mj-lt"/>
              <a:cs typeface="Times New Roman" panose="02020603050405020304" pitchFamily="18" charset="0"/>
            </a:rPr>
            <a:t>English</a:t>
          </a:r>
          <a:br>
            <a:rPr lang="en-US" sz="1800" b="1" dirty="0">
              <a:solidFill>
                <a:schemeClr val="tx1"/>
              </a:solidFill>
              <a:latin typeface="+mj-lt"/>
              <a:cs typeface="Times New Roman" panose="02020603050405020304" pitchFamily="18" charset="0"/>
            </a:rPr>
          </a:br>
          <a:r>
            <a:rPr lang="en-US" sz="1800" b="1" dirty="0">
              <a:solidFill>
                <a:schemeClr val="tx1"/>
              </a:solidFill>
              <a:latin typeface="+mj-lt"/>
              <a:cs typeface="Times New Roman" panose="02020603050405020304" pitchFamily="18" charset="0"/>
            </a:rPr>
            <a:t>Arabic</a:t>
          </a:r>
          <a:br>
            <a:rPr lang="en-US" sz="1800" b="1" dirty="0">
              <a:solidFill>
                <a:schemeClr val="tx1"/>
              </a:solidFill>
              <a:latin typeface="+mj-lt"/>
              <a:cs typeface="Times New Roman" panose="02020603050405020304" pitchFamily="18" charset="0"/>
            </a:rPr>
          </a:br>
          <a:r>
            <a:rPr lang="en-US" sz="1800" b="1" dirty="0">
              <a:solidFill>
                <a:schemeClr val="tx1"/>
              </a:solidFill>
              <a:latin typeface="+mj-lt"/>
              <a:cs typeface="Times New Roman" panose="02020603050405020304" pitchFamily="18" charset="0"/>
            </a:rPr>
            <a:t>Indian Subcontinent (including Bengali, Urdu)</a:t>
          </a:r>
          <a:br>
            <a:rPr lang="en-US" sz="1800" b="1" dirty="0">
              <a:solidFill>
                <a:schemeClr val="tx1"/>
              </a:solidFill>
              <a:latin typeface="+mj-lt"/>
              <a:cs typeface="Times New Roman" panose="02020603050405020304" pitchFamily="18" charset="0"/>
            </a:rPr>
          </a:br>
          <a:r>
            <a:rPr lang="en-US" sz="1800" b="1" dirty="0">
              <a:solidFill>
                <a:schemeClr val="tx1"/>
              </a:solidFill>
              <a:latin typeface="+mj-lt"/>
              <a:cs typeface="Times New Roman" panose="02020603050405020304" pitchFamily="18" charset="0"/>
            </a:rPr>
            <a:t>Tagalog</a:t>
          </a:r>
        </a:p>
        <a:p>
          <a:pPr algn="ctr"/>
          <a:endParaRPr lang="en-GB" sz="1800" dirty="0">
            <a:solidFill>
              <a:schemeClr val="tx1"/>
            </a:solidFill>
            <a:latin typeface="+mj-lt"/>
            <a:cs typeface="Times New Roman" panose="02020603050405020304" pitchFamily="18" charset="0"/>
          </a:endParaRPr>
        </a:p>
      </dgm:t>
    </dgm:pt>
    <dgm:pt modelId="{858E76B6-C427-4BFC-ADBB-36DA4D574BBE}" type="parTrans" cxnId="{DC556462-0407-4E9D-8EDA-ADAFC2736C91}">
      <dgm:prSet/>
      <dgm:spPr/>
      <dgm:t>
        <a:bodyPr/>
        <a:lstStyle/>
        <a:p>
          <a:pPr algn="l"/>
          <a:endParaRPr lang="en-GB" sz="1800">
            <a:solidFill>
              <a:schemeClr val="tx1"/>
            </a:solidFill>
            <a:latin typeface="+mj-lt"/>
          </a:endParaRPr>
        </a:p>
      </dgm:t>
    </dgm:pt>
    <dgm:pt modelId="{13D1BB7A-F894-46CA-8343-BA3DC14861D1}" type="sibTrans" cxnId="{DC556462-0407-4E9D-8EDA-ADAFC2736C91}">
      <dgm:prSet/>
      <dgm:spPr/>
      <dgm:t>
        <a:bodyPr/>
        <a:lstStyle/>
        <a:p>
          <a:pPr algn="l"/>
          <a:endParaRPr lang="en-GB" sz="1800">
            <a:solidFill>
              <a:schemeClr val="tx1"/>
            </a:solidFill>
            <a:latin typeface="+mj-lt"/>
          </a:endParaRPr>
        </a:p>
      </dgm:t>
    </dgm:pt>
    <dgm:pt modelId="{46BECFB1-BBCF-4C4D-8BAD-CE5DB453DB24}">
      <dgm:prSet phldrT="[Text]" custT="1"/>
      <dgm:spPr/>
      <dgm:t>
        <a:bodyPr/>
        <a:lstStyle/>
        <a:p>
          <a:pPr algn="l">
            <a:lnSpc>
              <a:spcPct val="100000"/>
            </a:lnSpc>
            <a:buFont typeface="Arial" panose="020B0604020202020204" pitchFamily="34" charset="0"/>
            <a:buChar char="•"/>
          </a:pPr>
          <a:r>
            <a:rPr lang="en-US" sz="1800" b="1" dirty="0">
              <a:solidFill>
                <a:schemeClr val="tx1"/>
              </a:solidFill>
              <a:latin typeface="+mj-lt"/>
              <a:cs typeface="Times New Roman" panose="02020603050405020304" pitchFamily="18" charset="0"/>
            </a:rPr>
            <a:t>Experienced Professionals</a:t>
          </a:r>
          <a:br>
            <a:rPr lang="en-US" sz="1800" b="1" dirty="0">
              <a:solidFill>
                <a:schemeClr val="tx1"/>
              </a:solidFill>
              <a:latin typeface="+mj-lt"/>
              <a:cs typeface="Times New Roman" panose="02020603050405020304" pitchFamily="18" charset="0"/>
            </a:rPr>
          </a:br>
          <a:r>
            <a:rPr lang="en-US" sz="1800" b="1" dirty="0">
              <a:solidFill>
                <a:schemeClr val="tx1"/>
              </a:solidFill>
              <a:latin typeface="+mj-lt"/>
              <a:cs typeface="Times New Roman" panose="02020603050405020304" pitchFamily="18" charset="0"/>
            </a:rPr>
            <a:t>Business Mgmt. Development</a:t>
          </a:r>
          <a:br>
            <a:rPr lang="en-US" sz="1800" b="1" dirty="0">
              <a:solidFill>
                <a:schemeClr val="tx1"/>
              </a:solidFill>
              <a:latin typeface="+mj-lt"/>
              <a:cs typeface="Times New Roman" panose="02020603050405020304" pitchFamily="18" charset="0"/>
            </a:rPr>
          </a:br>
          <a:r>
            <a:rPr lang="en-US" sz="1800" b="1" dirty="0">
              <a:solidFill>
                <a:schemeClr val="tx1"/>
              </a:solidFill>
              <a:latin typeface="+mj-lt"/>
              <a:cs typeface="Times New Roman" panose="02020603050405020304" pitchFamily="18" charset="0"/>
            </a:rPr>
            <a:t>CRM Development</a:t>
          </a:r>
          <a:br>
            <a:rPr lang="en-US" sz="1800" b="1" dirty="0">
              <a:solidFill>
                <a:schemeClr val="tx1"/>
              </a:solidFill>
              <a:latin typeface="+mj-lt"/>
              <a:cs typeface="Times New Roman" panose="02020603050405020304" pitchFamily="18" charset="0"/>
            </a:rPr>
          </a:br>
          <a:r>
            <a:rPr lang="en-US" sz="1800" b="1" dirty="0">
              <a:solidFill>
                <a:schemeClr val="tx1"/>
              </a:solidFill>
              <a:latin typeface="+mj-lt"/>
              <a:cs typeface="Times New Roman" panose="02020603050405020304" pitchFamily="18" charset="0"/>
            </a:rPr>
            <a:t>System Integration</a:t>
          </a:r>
          <a:br>
            <a:rPr lang="en-US" sz="1800" b="1" dirty="0">
              <a:solidFill>
                <a:schemeClr val="tx1"/>
              </a:solidFill>
              <a:latin typeface="+mj-lt"/>
              <a:cs typeface="Times New Roman" panose="02020603050405020304" pitchFamily="18" charset="0"/>
            </a:rPr>
          </a:br>
          <a:r>
            <a:rPr lang="en-US" sz="1800" b="1" dirty="0">
              <a:solidFill>
                <a:schemeClr val="tx1"/>
              </a:solidFill>
              <a:latin typeface="+mj-lt"/>
              <a:cs typeface="Times New Roman" panose="02020603050405020304" pitchFamily="18" charset="0"/>
            </a:rPr>
            <a:t>Quality Control</a:t>
          </a:r>
        </a:p>
        <a:p>
          <a:pPr algn="l">
            <a:lnSpc>
              <a:spcPct val="90000"/>
            </a:lnSpc>
            <a:buNone/>
          </a:pPr>
          <a:endParaRPr lang="en-GB" sz="1800" dirty="0">
            <a:solidFill>
              <a:schemeClr val="tx1"/>
            </a:solidFill>
            <a:latin typeface="+mj-lt"/>
            <a:cs typeface="Times New Roman" panose="02020603050405020304" pitchFamily="18" charset="0"/>
          </a:endParaRPr>
        </a:p>
      </dgm:t>
    </dgm:pt>
    <dgm:pt modelId="{021E5F8A-357B-428C-88CC-6CF56AE8BB60}" type="parTrans" cxnId="{C519030A-DB4C-4C70-82CF-E71108FF4907}">
      <dgm:prSet/>
      <dgm:spPr/>
      <dgm:t>
        <a:bodyPr/>
        <a:lstStyle/>
        <a:p>
          <a:pPr algn="l"/>
          <a:endParaRPr lang="en-GB" sz="1800">
            <a:solidFill>
              <a:schemeClr val="tx1"/>
            </a:solidFill>
            <a:latin typeface="+mj-lt"/>
          </a:endParaRPr>
        </a:p>
      </dgm:t>
    </dgm:pt>
    <dgm:pt modelId="{F43A3C40-F08A-4D6E-8A4F-C7397AA4611F}" type="sibTrans" cxnId="{C519030A-DB4C-4C70-82CF-E71108FF4907}">
      <dgm:prSet/>
      <dgm:spPr/>
      <dgm:t>
        <a:bodyPr/>
        <a:lstStyle/>
        <a:p>
          <a:pPr algn="l"/>
          <a:endParaRPr lang="en-GB" sz="1800">
            <a:solidFill>
              <a:schemeClr val="tx1"/>
            </a:solidFill>
            <a:latin typeface="+mj-lt"/>
          </a:endParaRPr>
        </a:p>
      </dgm:t>
    </dgm:pt>
    <dgm:pt modelId="{41ED5012-0C4E-4EBD-9151-D51AEFBA62D0}" type="pres">
      <dgm:prSet presAssocID="{67BDE5DE-E565-439C-A609-210264C3632D}" presName="diagram" presStyleCnt="0">
        <dgm:presLayoutVars>
          <dgm:chMax val="1"/>
          <dgm:dir/>
          <dgm:animLvl val="ctr"/>
          <dgm:resizeHandles val="exact"/>
        </dgm:presLayoutVars>
      </dgm:prSet>
      <dgm:spPr/>
    </dgm:pt>
    <dgm:pt modelId="{965F6135-001A-4FAD-99B8-36D78BFF2A6B}" type="pres">
      <dgm:prSet presAssocID="{67BDE5DE-E565-439C-A609-210264C3632D}" presName="matrix" presStyleCnt="0"/>
      <dgm:spPr/>
    </dgm:pt>
    <dgm:pt modelId="{815C4F0E-B0D9-4FDF-89C3-A678CD87614B}" type="pres">
      <dgm:prSet presAssocID="{67BDE5DE-E565-439C-A609-210264C3632D}" presName="tile1" presStyleLbl="node1" presStyleIdx="0" presStyleCnt="4" custLinFactNeighborX="-2326"/>
      <dgm:spPr/>
    </dgm:pt>
    <dgm:pt modelId="{CA690DB1-AA99-4340-A8A5-42FDC1780F1B}" type="pres">
      <dgm:prSet presAssocID="{67BDE5DE-E565-439C-A609-210264C3632D}" presName="tile1text" presStyleLbl="node1" presStyleIdx="0" presStyleCnt="4">
        <dgm:presLayoutVars>
          <dgm:chMax val="0"/>
          <dgm:chPref val="0"/>
          <dgm:bulletEnabled val="1"/>
        </dgm:presLayoutVars>
      </dgm:prSet>
      <dgm:spPr/>
    </dgm:pt>
    <dgm:pt modelId="{A2A9319C-6574-497E-99B8-814B3F5E8036}" type="pres">
      <dgm:prSet presAssocID="{67BDE5DE-E565-439C-A609-210264C3632D}" presName="tile2" presStyleLbl="node1" presStyleIdx="1" presStyleCnt="4" custLinFactNeighborX="2326"/>
      <dgm:spPr/>
    </dgm:pt>
    <dgm:pt modelId="{D987D749-7D65-4DA8-B006-FE9988804C3C}" type="pres">
      <dgm:prSet presAssocID="{67BDE5DE-E565-439C-A609-210264C3632D}" presName="tile2text" presStyleLbl="node1" presStyleIdx="1" presStyleCnt="4">
        <dgm:presLayoutVars>
          <dgm:chMax val="0"/>
          <dgm:chPref val="0"/>
          <dgm:bulletEnabled val="1"/>
        </dgm:presLayoutVars>
      </dgm:prSet>
      <dgm:spPr/>
    </dgm:pt>
    <dgm:pt modelId="{43E29BB0-4F29-444E-9EED-8EFFA8846C88}" type="pres">
      <dgm:prSet presAssocID="{67BDE5DE-E565-439C-A609-210264C3632D}" presName="tile3" presStyleLbl="node1" presStyleIdx="2" presStyleCnt="4" custLinFactNeighborX="-4255" custLinFactNeighborY="441"/>
      <dgm:spPr/>
    </dgm:pt>
    <dgm:pt modelId="{1C32A794-D9ED-41AC-8C91-4E4353A36564}" type="pres">
      <dgm:prSet presAssocID="{67BDE5DE-E565-439C-A609-210264C3632D}" presName="tile3text" presStyleLbl="node1" presStyleIdx="2" presStyleCnt="4">
        <dgm:presLayoutVars>
          <dgm:chMax val="0"/>
          <dgm:chPref val="0"/>
          <dgm:bulletEnabled val="1"/>
        </dgm:presLayoutVars>
      </dgm:prSet>
      <dgm:spPr/>
    </dgm:pt>
    <dgm:pt modelId="{4252CB49-F09B-4478-A9EB-BB32ABAD5305}" type="pres">
      <dgm:prSet presAssocID="{67BDE5DE-E565-439C-A609-210264C3632D}" presName="tile4" presStyleLbl="node1" presStyleIdx="3" presStyleCnt="4"/>
      <dgm:spPr/>
    </dgm:pt>
    <dgm:pt modelId="{9437444F-76CB-4FE3-88C1-ACAFF9876FB0}" type="pres">
      <dgm:prSet presAssocID="{67BDE5DE-E565-439C-A609-210264C3632D}" presName="tile4text" presStyleLbl="node1" presStyleIdx="3" presStyleCnt="4">
        <dgm:presLayoutVars>
          <dgm:chMax val="0"/>
          <dgm:chPref val="0"/>
          <dgm:bulletEnabled val="1"/>
        </dgm:presLayoutVars>
      </dgm:prSet>
      <dgm:spPr/>
    </dgm:pt>
    <dgm:pt modelId="{AE5987F6-627B-408F-A5E4-E6E4259E31E8}" type="pres">
      <dgm:prSet presAssocID="{67BDE5DE-E565-439C-A609-210264C3632D}" presName="centerTile" presStyleLbl="fgShp" presStyleIdx="0" presStyleCnt="1" custScaleX="100775" custScaleY="60000">
        <dgm:presLayoutVars>
          <dgm:chMax val="0"/>
          <dgm:chPref val="0"/>
        </dgm:presLayoutVars>
      </dgm:prSet>
      <dgm:spPr/>
    </dgm:pt>
  </dgm:ptLst>
  <dgm:cxnLst>
    <dgm:cxn modelId="{C519030A-DB4C-4C70-82CF-E71108FF4907}" srcId="{6C470483-9E14-4A64-900E-68AA3BABCF86}" destId="{46BECFB1-BBCF-4C4D-8BAD-CE5DB453DB24}" srcOrd="3" destOrd="0" parTransId="{021E5F8A-357B-428C-88CC-6CF56AE8BB60}" sibTransId="{F43A3C40-F08A-4D6E-8A4F-C7397AA4611F}"/>
    <dgm:cxn modelId="{E2243A11-D57D-46F1-8371-F4725B7E2B81}" type="presOf" srcId="{05A0B1EA-7135-4413-9033-F12F85D52A39}" destId="{815C4F0E-B0D9-4FDF-89C3-A678CD87614B}" srcOrd="0" destOrd="0" presId="urn:microsoft.com/office/officeart/2005/8/layout/matrix1"/>
    <dgm:cxn modelId="{2848A71C-5B11-4F0A-A53D-B718749BE750}" srcId="{67BDE5DE-E565-439C-A609-210264C3632D}" destId="{6C470483-9E14-4A64-900E-68AA3BABCF86}" srcOrd="0" destOrd="0" parTransId="{259A6B4B-2B8E-4C85-B408-C8FEF56F8F1D}" sibTransId="{D3D921CB-57E1-46AC-B405-75C75E7C80B0}"/>
    <dgm:cxn modelId="{CB18185D-2271-416F-B670-A44EC0548E3C}" type="presOf" srcId="{C1DC23D1-8D9E-4CA1-9151-24DD6539BA11}" destId="{D987D749-7D65-4DA8-B006-FE9988804C3C}" srcOrd="1" destOrd="0" presId="urn:microsoft.com/office/officeart/2005/8/layout/matrix1"/>
    <dgm:cxn modelId="{DC556462-0407-4E9D-8EDA-ADAFC2736C91}" srcId="{6C470483-9E14-4A64-900E-68AA3BABCF86}" destId="{0926D23E-9A70-4BC4-AD4E-1CCF512EE92B}" srcOrd="2" destOrd="0" parTransId="{858E76B6-C427-4BFC-ADBB-36DA4D574BBE}" sibTransId="{13D1BB7A-F894-46CA-8343-BA3DC14861D1}"/>
    <dgm:cxn modelId="{9BB54172-A7C3-4718-B8E7-236CFCF1B6EE}" type="presOf" srcId="{0926D23E-9A70-4BC4-AD4E-1CCF512EE92B}" destId="{1C32A794-D9ED-41AC-8C91-4E4353A36564}" srcOrd="1" destOrd="0" presId="urn:microsoft.com/office/officeart/2005/8/layout/matrix1"/>
    <dgm:cxn modelId="{0259F782-A29D-4BFD-B6C6-C0F19497F8A8}" type="presOf" srcId="{6C470483-9E14-4A64-900E-68AA3BABCF86}" destId="{AE5987F6-627B-408F-A5E4-E6E4259E31E8}" srcOrd="0" destOrd="0" presId="urn:microsoft.com/office/officeart/2005/8/layout/matrix1"/>
    <dgm:cxn modelId="{9739CA8F-4E30-400B-B37F-1E94CCBCB4AA}" type="presOf" srcId="{05A0B1EA-7135-4413-9033-F12F85D52A39}" destId="{CA690DB1-AA99-4340-A8A5-42FDC1780F1B}" srcOrd="1" destOrd="0" presId="urn:microsoft.com/office/officeart/2005/8/layout/matrix1"/>
    <dgm:cxn modelId="{1AE5BAA7-47A6-48FE-9AD5-8B49098F8335}" type="presOf" srcId="{67BDE5DE-E565-439C-A609-210264C3632D}" destId="{41ED5012-0C4E-4EBD-9151-D51AEFBA62D0}" srcOrd="0" destOrd="0" presId="urn:microsoft.com/office/officeart/2005/8/layout/matrix1"/>
    <dgm:cxn modelId="{D6FAFDA7-E43D-43F5-8C08-8AE5B3E46103}" srcId="{6C470483-9E14-4A64-900E-68AA3BABCF86}" destId="{05A0B1EA-7135-4413-9033-F12F85D52A39}" srcOrd="0" destOrd="0" parTransId="{1E06B317-326C-4367-96B6-3C21346B891B}" sibTransId="{2EF0A909-7730-4E50-BD35-A1677228B0BF}"/>
    <dgm:cxn modelId="{CADFE8B2-7764-4ACD-A244-0C433B47593F}" type="presOf" srcId="{46BECFB1-BBCF-4C4D-8BAD-CE5DB453DB24}" destId="{4252CB49-F09B-4478-A9EB-BB32ABAD5305}" srcOrd="0" destOrd="0" presId="urn:microsoft.com/office/officeart/2005/8/layout/matrix1"/>
    <dgm:cxn modelId="{94EC38B6-BBA8-49A2-9F74-21E523CD5274}" srcId="{6C470483-9E14-4A64-900E-68AA3BABCF86}" destId="{C1DC23D1-8D9E-4CA1-9151-24DD6539BA11}" srcOrd="1" destOrd="0" parTransId="{06F72351-82E3-4635-8F8A-0AC7CBBA518E}" sibTransId="{9A6826EF-7C72-4220-9A49-0075280E7402}"/>
    <dgm:cxn modelId="{85D588E4-39ED-4AAF-BB2B-526BF88AB685}" type="presOf" srcId="{0926D23E-9A70-4BC4-AD4E-1CCF512EE92B}" destId="{43E29BB0-4F29-444E-9EED-8EFFA8846C88}" srcOrd="0" destOrd="0" presId="urn:microsoft.com/office/officeart/2005/8/layout/matrix1"/>
    <dgm:cxn modelId="{DD1010E9-0E32-42C5-8CBB-76BC3B4D3111}" type="presOf" srcId="{C1DC23D1-8D9E-4CA1-9151-24DD6539BA11}" destId="{A2A9319C-6574-497E-99B8-814B3F5E8036}" srcOrd="0" destOrd="0" presId="urn:microsoft.com/office/officeart/2005/8/layout/matrix1"/>
    <dgm:cxn modelId="{5C5F07FD-D198-4608-BA5D-FD25A8D8DC66}" type="presOf" srcId="{46BECFB1-BBCF-4C4D-8BAD-CE5DB453DB24}" destId="{9437444F-76CB-4FE3-88C1-ACAFF9876FB0}" srcOrd="1" destOrd="0" presId="urn:microsoft.com/office/officeart/2005/8/layout/matrix1"/>
    <dgm:cxn modelId="{81DF4C41-B00F-487D-9002-CA4ADCDF9F83}" type="presParOf" srcId="{41ED5012-0C4E-4EBD-9151-D51AEFBA62D0}" destId="{965F6135-001A-4FAD-99B8-36D78BFF2A6B}" srcOrd="0" destOrd="0" presId="urn:microsoft.com/office/officeart/2005/8/layout/matrix1"/>
    <dgm:cxn modelId="{C7694921-860D-47A9-9286-58895637F3F5}" type="presParOf" srcId="{965F6135-001A-4FAD-99B8-36D78BFF2A6B}" destId="{815C4F0E-B0D9-4FDF-89C3-A678CD87614B}" srcOrd="0" destOrd="0" presId="urn:microsoft.com/office/officeart/2005/8/layout/matrix1"/>
    <dgm:cxn modelId="{B32BB22C-5AC2-48B0-9EEB-ACB68C9AACB6}" type="presParOf" srcId="{965F6135-001A-4FAD-99B8-36D78BFF2A6B}" destId="{CA690DB1-AA99-4340-A8A5-42FDC1780F1B}" srcOrd="1" destOrd="0" presId="urn:microsoft.com/office/officeart/2005/8/layout/matrix1"/>
    <dgm:cxn modelId="{A142CDF5-8385-4EFC-84A8-060C756E6F0C}" type="presParOf" srcId="{965F6135-001A-4FAD-99B8-36D78BFF2A6B}" destId="{A2A9319C-6574-497E-99B8-814B3F5E8036}" srcOrd="2" destOrd="0" presId="urn:microsoft.com/office/officeart/2005/8/layout/matrix1"/>
    <dgm:cxn modelId="{171238F4-69AC-41B8-B879-E3C77BEF3286}" type="presParOf" srcId="{965F6135-001A-4FAD-99B8-36D78BFF2A6B}" destId="{D987D749-7D65-4DA8-B006-FE9988804C3C}" srcOrd="3" destOrd="0" presId="urn:microsoft.com/office/officeart/2005/8/layout/matrix1"/>
    <dgm:cxn modelId="{83FB7673-281E-4D67-A4AC-DA7212B269DC}" type="presParOf" srcId="{965F6135-001A-4FAD-99B8-36D78BFF2A6B}" destId="{43E29BB0-4F29-444E-9EED-8EFFA8846C88}" srcOrd="4" destOrd="0" presId="urn:microsoft.com/office/officeart/2005/8/layout/matrix1"/>
    <dgm:cxn modelId="{88F58451-93E5-407A-84C5-7429FE3978E3}" type="presParOf" srcId="{965F6135-001A-4FAD-99B8-36D78BFF2A6B}" destId="{1C32A794-D9ED-41AC-8C91-4E4353A36564}" srcOrd="5" destOrd="0" presId="urn:microsoft.com/office/officeart/2005/8/layout/matrix1"/>
    <dgm:cxn modelId="{9316CFD4-87BC-4A4A-8B38-8720D0C36D24}" type="presParOf" srcId="{965F6135-001A-4FAD-99B8-36D78BFF2A6B}" destId="{4252CB49-F09B-4478-A9EB-BB32ABAD5305}" srcOrd="6" destOrd="0" presId="urn:microsoft.com/office/officeart/2005/8/layout/matrix1"/>
    <dgm:cxn modelId="{80832C63-AF93-4127-89AD-9C7CA2890D25}" type="presParOf" srcId="{965F6135-001A-4FAD-99B8-36D78BFF2A6B}" destId="{9437444F-76CB-4FE3-88C1-ACAFF9876FB0}" srcOrd="7" destOrd="0" presId="urn:microsoft.com/office/officeart/2005/8/layout/matrix1"/>
    <dgm:cxn modelId="{47A087E1-1F4D-499D-AE76-2E60D7F3E8F0}" type="presParOf" srcId="{41ED5012-0C4E-4EBD-9151-D51AEFBA62D0}" destId="{AE5987F6-627B-408F-A5E4-E6E4259E31E8}"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8B16CF-E84B-449F-832F-0CBE0901CE43}" type="doc">
      <dgm:prSet loTypeId="urn:microsoft.com/office/officeart/2005/8/layout/hierarchy6" loCatId="hierarchy" qsTypeId="urn:microsoft.com/office/officeart/2005/8/quickstyle/simple5" qsCatId="simple" csTypeId="urn:microsoft.com/office/officeart/2005/8/colors/colorful1#2" csCatId="colorful" phldr="1"/>
      <dgm:spPr/>
      <dgm:t>
        <a:bodyPr/>
        <a:lstStyle/>
        <a:p>
          <a:endParaRPr lang="en-US"/>
        </a:p>
      </dgm:t>
    </dgm:pt>
    <dgm:pt modelId="{2F5DC856-3F6C-457E-A60A-2ABD798159E0}">
      <dgm:prSet phldrT="[Text]" custT="1"/>
      <dgm:spPr/>
      <dgm:t>
        <a:bodyPr/>
        <a:lstStyle/>
        <a:p>
          <a:pPr algn="ctr"/>
          <a:r>
            <a:rPr lang="en-US" sz="1200" b="1" dirty="0"/>
            <a:t>Managing Director</a:t>
          </a:r>
        </a:p>
      </dgm:t>
    </dgm:pt>
    <dgm:pt modelId="{8B59C922-8458-4DFB-8108-BB696446EEE6}" type="parTrans" cxnId="{4FA713C9-3584-4ECD-99E1-C77D275B20DE}">
      <dgm:prSet/>
      <dgm:spPr/>
      <dgm:t>
        <a:bodyPr/>
        <a:lstStyle/>
        <a:p>
          <a:pPr algn="ctr"/>
          <a:endParaRPr lang="en-US" sz="1200" b="1"/>
        </a:p>
      </dgm:t>
    </dgm:pt>
    <dgm:pt modelId="{0C0731E6-337C-4BA6-804B-25C06C660050}" type="sibTrans" cxnId="{4FA713C9-3584-4ECD-99E1-C77D275B20DE}">
      <dgm:prSet/>
      <dgm:spPr/>
      <dgm:t>
        <a:bodyPr/>
        <a:lstStyle/>
        <a:p>
          <a:pPr algn="ctr"/>
          <a:endParaRPr lang="en-US" sz="1200" b="1"/>
        </a:p>
      </dgm:t>
    </dgm:pt>
    <dgm:pt modelId="{E135D59D-EB12-4154-A281-1F420A335BA9}" type="asst">
      <dgm:prSet phldrT="[Text]" custT="1"/>
      <dgm:spPr/>
      <dgm:t>
        <a:bodyPr/>
        <a:lstStyle/>
        <a:p>
          <a:pPr algn="ctr"/>
          <a:r>
            <a:rPr lang="en-US" sz="1200" b="1" dirty="0"/>
            <a:t>Business Manager</a:t>
          </a:r>
        </a:p>
      </dgm:t>
    </dgm:pt>
    <dgm:pt modelId="{4EBD1586-0B17-4014-9CB6-B94E86B9CAA4}" type="parTrans" cxnId="{FD4094F0-BFA2-4634-8B0D-94E3DB4A59E9}">
      <dgm:prSet/>
      <dgm:spPr/>
      <dgm:t>
        <a:bodyPr/>
        <a:lstStyle/>
        <a:p>
          <a:pPr algn="ctr"/>
          <a:endParaRPr lang="en-US" sz="1200" b="1"/>
        </a:p>
      </dgm:t>
    </dgm:pt>
    <dgm:pt modelId="{88984199-B1E4-43AC-8909-38153166766C}" type="sibTrans" cxnId="{FD4094F0-BFA2-4634-8B0D-94E3DB4A59E9}">
      <dgm:prSet/>
      <dgm:spPr/>
      <dgm:t>
        <a:bodyPr/>
        <a:lstStyle/>
        <a:p>
          <a:pPr algn="ctr"/>
          <a:endParaRPr lang="en-US" sz="1200" b="1"/>
        </a:p>
      </dgm:t>
    </dgm:pt>
    <dgm:pt modelId="{87BF6A9E-76F2-49FB-8B4D-DF8EB40C98BA}">
      <dgm:prSet phldrT="[Text]" custT="1"/>
      <dgm:spPr/>
      <dgm:t>
        <a:bodyPr/>
        <a:lstStyle/>
        <a:p>
          <a:pPr algn="ctr"/>
          <a:r>
            <a:rPr lang="en-US" sz="1200" b="1" dirty="0"/>
            <a:t>Contact Centre Manager/TL</a:t>
          </a:r>
        </a:p>
      </dgm:t>
    </dgm:pt>
    <dgm:pt modelId="{49E315DA-4431-472A-B8B8-141948DBF553}" type="parTrans" cxnId="{53D2A139-5240-4A77-94F3-74F77F6EC136}">
      <dgm:prSet/>
      <dgm:spPr/>
      <dgm:t>
        <a:bodyPr/>
        <a:lstStyle/>
        <a:p>
          <a:pPr algn="ctr"/>
          <a:endParaRPr lang="en-US" sz="1200" b="1"/>
        </a:p>
      </dgm:t>
    </dgm:pt>
    <dgm:pt modelId="{67CDA71E-76D9-4EA3-A81D-7A008A12F14A}" type="sibTrans" cxnId="{53D2A139-5240-4A77-94F3-74F77F6EC136}">
      <dgm:prSet/>
      <dgm:spPr/>
      <dgm:t>
        <a:bodyPr/>
        <a:lstStyle/>
        <a:p>
          <a:pPr algn="ctr"/>
          <a:endParaRPr lang="en-US" sz="1200" b="1"/>
        </a:p>
      </dgm:t>
    </dgm:pt>
    <dgm:pt modelId="{2726C6E2-B49B-48F5-9F6A-C1F7595C4E76}" type="asst">
      <dgm:prSet custT="1"/>
      <dgm:spPr/>
      <dgm:t>
        <a:bodyPr/>
        <a:lstStyle/>
        <a:p>
          <a:pPr algn="ctr"/>
          <a:r>
            <a:rPr lang="en-US" sz="1200" b="1" dirty="0"/>
            <a:t>CFO</a:t>
          </a:r>
        </a:p>
      </dgm:t>
    </dgm:pt>
    <dgm:pt modelId="{F9B5F9D4-C906-4371-B8AA-E72CA6EAF474}" type="parTrans" cxnId="{024CB174-75DD-4EE3-AC1D-03C9CC5C7B85}">
      <dgm:prSet/>
      <dgm:spPr/>
      <dgm:t>
        <a:bodyPr/>
        <a:lstStyle/>
        <a:p>
          <a:pPr algn="ctr"/>
          <a:endParaRPr lang="en-US" sz="1200" b="1"/>
        </a:p>
      </dgm:t>
    </dgm:pt>
    <dgm:pt modelId="{41B1FA3A-C6EB-43F1-A0BD-B534F837788B}" type="sibTrans" cxnId="{024CB174-75DD-4EE3-AC1D-03C9CC5C7B85}">
      <dgm:prSet/>
      <dgm:spPr/>
      <dgm:t>
        <a:bodyPr/>
        <a:lstStyle/>
        <a:p>
          <a:pPr algn="ctr"/>
          <a:endParaRPr lang="en-US" sz="1200" b="1"/>
        </a:p>
      </dgm:t>
    </dgm:pt>
    <dgm:pt modelId="{5DA99D68-A7B2-40D2-BEF7-A48AB726641A}">
      <dgm:prSet custT="1"/>
      <dgm:spPr/>
      <dgm:t>
        <a:bodyPr/>
        <a:lstStyle/>
        <a:p>
          <a:pPr algn="ctr"/>
          <a:r>
            <a:rPr lang="en-US" sz="1200" b="1" dirty="0"/>
            <a:t>Operations Manager</a:t>
          </a:r>
        </a:p>
      </dgm:t>
    </dgm:pt>
    <dgm:pt modelId="{7D503711-D4A1-4568-8B08-0BBAD71C9875}" type="parTrans" cxnId="{2AA930FF-94EA-4E31-A290-6D6683B410FD}">
      <dgm:prSet/>
      <dgm:spPr/>
      <dgm:t>
        <a:bodyPr/>
        <a:lstStyle/>
        <a:p>
          <a:pPr algn="ctr"/>
          <a:endParaRPr lang="en-US" sz="1200" b="1"/>
        </a:p>
      </dgm:t>
    </dgm:pt>
    <dgm:pt modelId="{345566DA-0AB6-4A9A-A76E-6E40705F6BB2}" type="sibTrans" cxnId="{2AA930FF-94EA-4E31-A290-6D6683B410FD}">
      <dgm:prSet/>
      <dgm:spPr/>
      <dgm:t>
        <a:bodyPr/>
        <a:lstStyle/>
        <a:p>
          <a:pPr algn="ctr"/>
          <a:endParaRPr lang="en-US" sz="1200" b="1"/>
        </a:p>
      </dgm:t>
    </dgm:pt>
    <dgm:pt modelId="{84D4E925-DC38-4ECA-B981-1F082FA7AD54}">
      <dgm:prSet custT="1"/>
      <dgm:spPr/>
      <dgm:t>
        <a:bodyPr/>
        <a:lstStyle/>
        <a:p>
          <a:pPr algn="ctr"/>
          <a:r>
            <a:rPr lang="en-US" sz="1200" b="1" dirty="0"/>
            <a:t>DBA &amp; IT Support</a:t>
          </a:r>
        </a:p>
      </dgm:t>
    </dgm:pt>
    <dgm:pt modelId="{FCF37B0D-CD2B-4D57-A7AF-0854855D85E1}" type="parTrans" cxnId="{A2E76C82-7442-47CA-AAD6-4744DD5FCAF3}">
      <dgm:prSet/>
      <dgm:spPr/>
      <dgm:t>
        <a:bodyPr/>
        <a:lstStyle/>
        <a:p>
          <a:pPr algn="ctr"/>
          <a:endParaRPr lang="en-US" sz="1200" b="1"/>
        </a:p>
      </dgm:t>
    </dgm:pt>
    <dgm:pt modelId="{ADF9F890-4B17-49AB-80FB-E3B0112AAAB9}" type="sibTrans" cxnId="{A2E76C82-7442-47CA-AAD6-4744DD5FCAF3}">
      <dgm:prSet/>
      <dgm:spPr/>
      <dgm:t>
        <a:bodyPr/>
        <a:lstStyle/>
        <a:p>
          <a:pPr algn="ctr"/>
          <a:endParaRPr lang="en-US" sz="1200" b="1"/>
        </a:p>
      </dgm:t>
    </dgm:pt>
    <dgm:pt modelId="{3E94D8F6-58AB-479D-8505-56821A144C01}" type="asst">
      <dgm:prSet custT="1"/>
      <dgm:spPr/>
      <dgm:t>
        <a:bodyPr/>
        <a:lstStyle/>
        <a:p>
          <a:pPr algn="ctr"/>
          <a:r>
            <a:rPr lang="en-US" sz="1200" b="1" dirty="0"/>
            <a:t>Quality Controller</a:t>
          </a:r>
        </a:p>
      </dgm:t>
    </dgm:pt>
    <dgm:pt modelId="{2C2542D7-5B09-44B6-865D-1B9AC0942A12}" type="parTrans" cxnId="{6DD8BB01-F63F-4AE9-A1F3-D28A5F3DCD2F}">
      <dgm:prSet/>
      <dgm:spPr/>
      <dgm:t>
        <a:bodyPr/>
        <a:lstStyle/>
        <a:p>
          <a:pPr algn="ctr"/>
          <a:endParaRPr lang="en-US" sz="1200" b="1"/>
        </a:p>
      </dgm:t>
    </dgm:pt>
    <dgm:pt modelId="{AA5220A5-B0C8-41AA-9EEB-D4690C256FCD}" type="sibTrans" cxnId="{6DD8BB01-F63F-4AE9-A1F3-D28A5F3DCD2F}">
      <dgm:prSet/>
      <dgm:spPr/>
      <dgm:t>
        <a:bodyPr/>
        <a:lstStyle/>
        <a:p>
          <a:pPr algn="ctr"/>
          <a:endParaRPr lang="en-US" sz="1200" b="1"/>
        </a:p>
      </dgm:t>
    </dgm:pt>
    <dgm:pt modelId="{430FD784-6739-43C0-A068-315A400F62B4}">
      <dgm:prSet custT="1"/>
      <dgm:spPr>
        <a:solidFill>
          <a:schemeClr val="accent6">
            <a:lumMod val="50000"/>
          </a:schemeClr>
        </a:solidFill>
      </dgm:spPr>
      <dgm:t>
        <a:bodyPr/>
        <a:lstStyle/>
        <a:p>
          <a:pPr algn="ctr"/>
          <a:r>
            <a:rPr lang="en-US" sz="1200" b="1" dirty="0"/>
            <a:t>Agent</a:t>
          </a:r>
        </a:p>
      </dgm:t>
    </dgm:pt>
    <dgm:pt modelId="{0758C47F-C862-41C4-909F-2236AF430ADA}" type="parTrans" cxnId="{CAAF248F-2BC9-4D9B-9239-4A03F5B24ECA}">
      <dgm:prSet/>
      <dgm:spPr/>
      <dgm:t>
        <a:bodyPr/>
        <a:lstStyle/>
        <a:p>
          <a:pPr algn="ctr"/>
          <a:endParaRPr lang="en-US" sz="1200" b="1"/>
        </a:p>
      </dgm:t>
    </dgm:pt>
    <dgm:pt modelId="{A1D7481A-ACB5-485D-A382-38B2706A5A96}" type="sibTrans" cxnId="{CAAF248F-2BC9-4D9B-9239-4A03F5B24ECA}">
      <dgm:prSet/>
      <dgm:spPr/>
      <dgm:t>
        <a:bodyPr/>
        <a:lstStyle/>
        <a:p>
          <a:pPr algn="ctr"/>
          <a:endParaRPr lang="en-US" sz="1200" b="1"/>
        </a:p>
      </dgm:t>
    </dgm:pt>
    <dgm:pt modelId="{CF02A0ED-4DCB-444F-A27C-0164238400A8}">
      <dgm:prSet custT="1"/>
      <dgm:spPr>
        <a:solidFill>
          <a:schemeClr val="accent6">
            <a:lumMod val="50000"/>
          </a:schemeClr>
        </a:solidFill>
      </dgm:spPr>
      <dgm:t>
        <a:bodyPr/>
        <a:lstStyle/>
        <a:p>
          <a:pPr algn="ctr"/>
          <a:r>
            <a:rPr lang="en-US" sz="1200" b="1" dirty="0"/>
            <a:t>Agent</a:t>
          </a:r>
        </a:p>
      </dgm:t>
    </dgm:pt>
    <dgm:pt modelId="{E64A9800-3B39-4E51-92E4-EA2CC81A75C5}" type="parTrans" cxnId="{4E5CF8A0-C003-4B7D-9214-62015D114FC4}">
      <dgm:prSet/>
      <dgm:spPr/>
      <dgm:t>
        <a:bodyPr/>
        <a:lstStyle/>
        <a:p>
          <a:pPr algn="ctr"/>
          <a:endParaRPr lang="en-US" sz="1200" b="1"/>
        </a:p>
      </dgm:t>
    </dgm:pt>
    <dgm:pt modelId="{E182C6E5-FD21-4693-B7FC-94198C7A0825}" type="sibTrans" cxnId="{4E5CF8A0-C003-4B7D-9214-62015D114FC4}">
      <dgm:prSet/>
      <dgm:spPr/>
      <dgm:t>
        <a:bodyPr/>
        <a:lstStyle/>
        <a:p>
          <a:pPr algn="ctr"/>
          <a:endParaRPr lang="en-US" sz="1200" b="1"/>
        </a:p>
      </dgm:t>
    </dgm:pt>
    <dgm:pt modelId="{B6932489-F772-4895-B69D-F27E4B1FDCCE}">
      <dgm:prSet custT="1"/>
      <dgm:spPr>
        <a:solidFill>
          <a:schemeClr val="accent6">
            <a:lumMod val="50000"/>
          </a:schemeClr>
        </a:solidFill>
      </dgm:spPr>
      <dgm:t>
        <a:bodyPr/>
        <a:lstStyle/>
        <a:p>
          <a:pPr algn="ctr"/>
          <a:r>
            <a:rPr lang="en-US" sz="1200" b="1" dirty="0"/>
            <a:t>Agent</a:t>
          </a:r>
        </a:p>
      </dgm:t>
    </dgm:pt>
    <dgm:pt modelId="{5F082D32-23C0-411F-9FC9-87DE1CA988A6}" type="parTrans" cxnId="{D8D418CF-8647-4F08-A152-D6395DC9D005}">
      <dgm:prSet/>
      <dgm:spPr/>
      <dgm:t>
        <a:bodyPr/>
        <a:lstStyle/>
        <a:p>
          <a:pPr algn="ctr"/>
          <a:endParaRPr lang="en-US" sz="1200" b="1"/>
        </a:p>
      </dgm:t>
    </dgm:pt>
    <dgm:pt modelId="{91D1EA1A-D465-47CB-AB0B-B943EB70125B}" type="sibTrans" cxnId="{D8D418CF-8647-4F08-A152-D6395DC9D005}">
      <dgm:prSet/>
      <dgm:spPr/>
      <dgm:t>
        <a:bodyPr/>
        <a:lstStyle/>
        <a:p>
          <a:pPr algn="ctr"/>
          <a:endParaRPr lang="en-US" sz="1200" b="1"/>
        </a:p>
      </dgm:t>
    </dgm:pt>
    <dgm:pt modelId="{31AFFBA4-5CBD-4499-AE6A-A8BCC92D2D42}">
      <dgm:prSet custT="1"/>
      <dgm:spPr>
        <a:solidFill>
          <a:schemeClr val="accent6">
            <a:lumMod val="50000"/>
          </a:schemeClr>
        </a:solidFill>
      </dgm:spPr>
      <dgm:t>
        <a:bodyPr/>
        <a:lstStyle/>
        <a:p>
          <a:pPr algn="ctr"/>
          <a:r>
            <a:rPr lang="en-US" sz="1200" b="1" dirty="0"/>
            <a:t>Agent</a:t>
          </a:r>
        </a:p>
      </dgm:t>
    </dgm:pt>
    <dgm:pt modelId="{81D4360D-5FFE-4523-8730-ABED56C97058}" type="parTrans" cxnId="{95C40122-4550-496D-9273-EBE2BCFD3F3A}">
      <dgm:prSet/>
      <dgm:spPr/>
      <dgm:t>
        <a:bodyPr/>
        <a:lstStyle/>
        <a:p>
          <a:pPr algn="ctr"/>
          <a:endParaRPr lang="en-US" sz="1200" b="1"/>
        </a:p>
      </dgm:t>
    </dgm:pt>
    <dgm:pt modelId="{F171F941-E238-4FEC-ADB2-7BEAF159C94D}" type="sibTrans" cxnId="{95C40122-4550-496D-9273-EBE2BCFD3F3A}">
      <dgm:prSet/>
      <dgm:spPr/>
      <dgm:t>
        <a:bodyPr/>
        <a:lstStyle/>
        <a:p>
          <a:pPr algn="ctr"/>
          <a:endParaRPr lang="en-US" sz="1200" b="1"/>
        </a:p>
      </dgm:t>
    </dgm:pt>
    <dgm:pt modelId="{1FB4986E-B2DF-4AD0-BF5B-B6468697D107}" type="pres">
      <dgm:prSet presAssocID="{1B8B16CF-E84B-449F-832F-0CBE0901CE43}" presName="mainComposite" presStyleCnt="0">
        <dgm:presLayoutVars>
          <dgm:chPref val="1"/>
          <dgm:dir/>
          <dgm:animOne val="branch"/>
          <dgm:animLvl val="lvl"/>
          <dgm:resizeHandles val="exact"/>
        </dgm:presLayoutVars>
      </dgm:prSet>
      <dgm:spPr/>
    </dgm:pt>
    <dgm:pt modelId="{BB18AEF6-B046-4D48-AB2A-2F8491C856C9}" type="pres">
      <dgm:prSet presAssocID="{1B8B16CF-E84B-449F-832F-0CBE0901CE43}" presName="hierFlow" presStyleCnt="0"/>
      <dgm:spPr/>
    </dgm:pt>
    <dgm:pt modelId="{67770EEF-E45D-4D12-95BC-FE2717A9B196}" type="pres">
      <dgm:prSet presAssocID="{1B8B16CF-E84B-449F-832F-0CBE0901CE43}" presName="hierChild1" presStyleCnt="0">
        <dgm:presLayoutVars>
          <dgm:chPref val="1"/>
          <dgm:animOne val="branch"/>
          <dgm:animLvl val="lvl"/>
        </dgm:presLayoutVars>
      </dgm:prSet>
      <dgm:spPr/>
    </dgm:pt>
    <dgm:pt modelId="{F14CF076-8AEC-4653-BEB2-270E5C437466}" type="pres">
      <dgm:prSet presAssocID="{2F5DC856-3F6C-457E-A60A-2ABD798159E0}" presName="Name14" presStyleCnt="0"/>
      <dgm:spPr/>
    </dgm:pt>
    <dgm:pt modelId="{810AA3AE-7FA6-4911-A148-F6B7E53B5937}" type="pres">
      <dgm:prSet presAssocID="{2F5DC856-3F6C-457E-A60A-2ABD798159E0}" presName="level1Shape" presStyleLbl="node0" presStyleIdx="0" presStyleCnt="1">
        <dgm:presLayoutVars>
          <dgm:chPref val="3"/>
        </dgm:presLayoutVars>
      </dgm:prSet>
      <dgm:spPr/>
    </dgm:pt>
    <dgm:pt modelId="{8F41AE3E-A2ED-4713-BACA-27AF3558D3D3}" type="pres">
      <dgm:prSet presAssocID="{2F5DC856-3F6C-457E-A60A-2ABD798159E0}" presName="hierChild2" presStyleCnt="0"/>
      <dgm:spPr/>
    </dgm:pt>
    <dgm:pt modelId="{2476E37A-2326-4C1E-8A19-82994D93F606}" type="pres">
      <dgm:prSet presAssocID="{4EBD1586-0B17-4014-9CB6-B94E86B9CAA4}" presName="Name19" presStyleLbl="parChTrans1D2" presStyleIdx="0" presStyleCnt="3"/>
      <dgm:spPr/>
    </dgm:pt>
    <dgm:pt modelId="{6EFD9077-5A05-4D0D-B6C3-EDC9B59A555D}" type="pres">
      <dgm:prSet presAssocID="{E135D59D-EB12-4154-A281-1F420A335BA9}" presName="Name21" presStyleCnt="0"/>
      <dgm:spPr/>
    </dgm:pt>
    <dgm:pt modelId="{7A7C520E-71C9-41F2-9915-EF87976BEA79}" type="pres">
      <dgm:prSet presAssocID="{E135D59D-EB12-4154-A281-1F420A335BA9}" presName="level2Shape" presStyleLbl="asst1" presStyleIdx="0" presStyleCnt="2"/>
      <dgm:spPr/>
    </dgm:pt>
    <dgm:pt modelId="{DA954018-2BBB-4EBA-B9A8-4D9C57281538}" type="pres">
      <dgm:prSet presAssocID="{E135D59D-EB12-4154-A281-1F420A335BA9}" presName="hierChild3" presStyleCnt="0"/>
      <dgm:spPr/>
    </dgm:pt>
    <dgm:pt modelId="{177E0594-A2D0-49A3-B120-5ED744C131C3}" type="pres">
      <dgm:prSet presAssocID="{7D503711-D4A1-4568-8B08-0BBAD71C9875}" presName="Name19" presStyleLbl="parChTrans1D2" presStyleIdx="1" presStyleCnt="3"/>
      <dgm:spPr/>
    </dgm:pt>
    <dgm:pt modelId="{3EAA7540-D772-499D-8538-CE023C3362CD}" type="pres">
      <dgm:prSet presAssocID="{5DA99D68-A7B2-40D2-BEF7-A48AB726641A}" presName="Name21" presStyleCnt="0"/>
      <dgm:spPr/>
    </dgm:pt>
    <dgm:pt modelId="{DFA87C72-7D73-42AE-82F1-B184C619566A}" type="pres">
      <dgm:prSet presAssocID="{5DA99D68-A7B2-40D2-BEF7-A48AB726641A}" presName="level2Shape" presStyleLbl="node2" presStyleIdx="0" presStyleCnt="1"/>
      <dgm:spPr/>
    </dgm:pt>
    <dgm:pt modelId="{B25F56C6-A1A8-422E-B701-CD9F7FD4D6BA}" type="pres">
      <dgm:prSet presAssocID="{5DA99D68-A7B2-40D2-BEF7-A48AB726641A}" presName="hierChild3" presStyleCnt="0"/>
      <dgm:spPr/>
    </dgm:pt>
    <dgm:pt modelId="{141F50B9-A1D2-4336-AE53-7CF388A25C33}" type="pres">
      <dgm:prSet presAssocID="{49E315DA-4431-472A-B8B8-141948DBF553}" presName="Name19" presStyleLbl="parChTrans1D3" presStyleIdx="0" presStyleCnt="2"/>
      <dgm:spPr/>
    </dgm:pt>
    <dgm:pt modelId="{F5006890-202B-4661-A985-2E486D015019}" type="pres">
      <dgm:prSet presAssocID="{87BF6A9E-76F2-49FB-8B4D-DF8EB40C98BA}" presName="Name21" presStyleCnt="0"/>
      <dgm:spPr/>
    </dgm:pt>
    <dgm:pt modelId="{D00AA0CA-8EFC-42C1-A390-91745D0639E8}" type="pres">
      <dgm:prSet presAssocID="{87BF6A9E-76F2-49FB-8B4D-DF8EB40C98BA}" presName="level2Shape" presStyleLbl="node3" presStyleIdx="0" presStyleCnt="2"/>
      <dgm:spPr/>
    </dgm:pt>
    <dgm:pt modelId="{49002EDA-252C-41FC-8378-BF5E7403631B}" type="pres">
      <dgm:prSet presAssocID="{87BF6A9E-76F2-49FB-8B4D-DF8EB40C98BA}" presName="hierChild3" presStyleCnt="0"/>
      <dgm:spPr/>
    </dgm:pt>
    <dgm:pt modelId="{3A160BBF-06B4-4F99-A3B9-9BB43FFE2082}" type="pres">
      <dgm:prSet presAssocID="{2C2542D7-5B09-44B6-865D-1B9AC0942A12}" presName="Name19" presStyleLbl="parChTrans1D4" presStyleIdx="0" presStyleCnt="5"/>
      <dgm:spPr/>
    </dgm:pt>
    <dgm:pt modelId="{C66DF077-7479-4266-8AAE-C936098C965A}" type="pres">
      <dgm:prSet presAssocID="{3E94D8F6-58AB-479D-8505-56821A144C01}" presName="Name21" presStyleCnt="0"/>
      <dgm:spPr/>
    </dgm:pt>
    <dgm:pt modelId="{1C2DE704-6735-4323-84FC-1029B12B19D0}" type="pres">
      <dgm:prSet presAssocID="{3E94D8F6-58AB-479D-8505-56821A144C01}" presName="level2Shape" presStyleLbl="asst3" presStyleIdx="0" presStyleCnt="1"/>
      <dgm:spPr/>
    </dgm:pt>
    <dgm:pt modelId="{ECA3EAA0-3E80-4270-A9D0-0228D3BB15D0}" type="pres">
      <dgm:prSet presAssocID="{3E94D8F6-58AB-479D-8505-56821A144C01}" presName="hierChild3" presStyleCnt="0"/>
      <dgm:spPr/>
    </dgm:pt>
    <dgm:pt modelId="{C2029534-E9E7-48AA-A776-B40C466021F6}" type="pres">
      <dgm:prSet presAssocID="{0758C47F-C862-41C4-909F-2236AF430ADA}" presName="Name19" presStyleLbl="parChTrans1D4" presStyleIdx="1" presStyleCnt="5"/>
      <dgm:spPr/>
    </dgm:pt>
    <dgm:pt modelId="{78050B68-B4F4-4696-A4C9-4BA5C04BC922}" type="pres">
      <dgm:prSet presAssocID="{430FD784-6739-43C0-A068-315A400F62B4}" presName="Name21" presStyleCnt="0"/>
      <dgm:spPr/>
    </dgm:pt>
    <dgm:pt modelId="{69241E8E-054F-439B-BF05-CD835D5705B2}" type="pres">
      <dgm:prSet presAssocID="{430FD784-6739-43C0-A068-315A400F62B4}" presName="level2Shape" presStyleLbl="node4" presStyleIdx="0" presStyleCnt="4"/>
      <dgm:spPr/>
    </dgm:pt>
    <dgm:pt modelId="{8DCCFB2D-11A4-4626-970D-9FE0861FACE3}" type="pres">
      <dgm:prSet presAssocID="{430FD784-6739-43C0-A068-315A400F62B4}" presName="hierChild3" presStyleCnt="0"/>
      <dgm:spPr/>
    </dgm:pt>
    <dgm:pt modelId="{EB930D26-4ACD-4CEF-BFE4-BEBCD00837B9}" type="pres">
      <dgm:prSet presAssocID="{E64A9800-3B39-4E51-92E4-EA2CC81A75C5}" presName="Name19" presStyleLbl="parChTrans1D4" presStyleIdx="2" presStyleCnt="5"/>
      <dgm:spPr/>
    </dgm:pt>
    <dgm:pt modelId="{7C72F957-6995-4E0A-9CF3-4E371E6349DD}" type="pres">
      <dgm:prSet presAssocID="{CF02A0ED-4DCB-444F-A27C-0164238400A8}" presName="Name21" presStyleCnt="0"/>
      <dgm:spPr/>
    </dgm:pt>
    <dgm:pt modelId="{4B357C7F-CED6-4238-9D95-ECE3E64A701A}" type="pres">
      <dgm:prSet presAssocID="{CF02A0ED-4DCB-444F-A27C-0164238400A8}" presName="level2Shape" presStyleLbl="node4" presStyleIdx="1" presStyleCnt="4"/>
      <dgm:spPr/>
    </dgm:pt>
    <dgm:pt modelId="{CB9B07D3-ACAF-4E36-B243-4F91072530E8}" type="pres">
      <dgm:prSet presAssocID="{CF02A0ED-4DCB-444F-A27C-0164238400A8}" presName="hierChild3" presStyleCnt="0"/>
      <dgm:spPr/>
    </dgm:pt>
    <dgm:pt modelId="{3B18F745-2D78-4BCC-A3B3-569450BCCF8F}" type="pres">
      <dgm:prSet presAssocID="{81D4360D-5FFE-4523-8730-ABED56C97058}" presName="Name19" presStyleLbl="parChTrans1D4" presStyleIdx="3" presStyleCnt="5"/>
      <dgm:spPr/>
    </dgm:pt>
    <dgm:pt modelId="{C6E4B897-88AE-4824-86C9-207E02C2C237}" type="pres">
      <dgm:prSet presAssocID="{31AFFBA4-5CBD-4499-AE6A-A8BCC92D2D42}" presName="Name21" presStyleCnt="0"/>
      <dgm:spPr/>
    </dgm:pt>
    <dgm:pt modelId="{9451BEAB-9A12-4CEC-AEC0-14DDB96E12F0}" type="pres">
      <dgm:prSet presAssocID="{31AFFBA4-5CBD-4499-AE6A-A8BCC92D2D42}" presName="level2Shape" presStyleLbl="node4" presStyleIdx="2" presStyleCnt="4"/>
      <dgm:spPr/>
    </dgm:pt>
    <dgm:pt modelId="{6D1FB580-81E3-4920-ACAD-DC16F948AAB0}" type="pres">
      <dgm:prSet presAssocID="{31AFFBA4-5CBD-4499-AE6A-A8BCC92D2D42}" presName="hierChild3" presStyleCnt="0"/>
      <dgm:spPr/>
    </dgm:pt>
    <dgm:pt modelId="{D0CFA487-F93B-41E7-9DB4-F97E526CA48C}" type="pres">
      <dgm:prSet presAssocID="{5F082D32-23C0-411F-9FC9-87DE1CA988A6}" presName="Name19" presStyleLbl="parChTrans1D4" presStyleIdx="4" presStyleCnt="5"/>
      <dgm:spPr/>
    </dgm:pt>
    <dgm:pt modelId="{22A63BA8-2110-40E1-8097-5F1ADB98A339}" type="pres">
      <dgm:prSet presAssocID="{B6932489-F772-4895-B69D-F27E4B1FDCCE}" presName="Name21" presStyleCnt="0"/>
      <dgm:spPr/>
    </dgm:pt>
    <dgm:pt modelId="{9680FA91-0797-42D2-B3F9-B364701B1149}" type="pres">
      <dgm:prSet presAssocID="{B6932489-F772-4895-B69D-F27E4B1FDCCE}" presName="level2Shape" presStyleLbl="node4" presStyleIdx="3" presStyleCnt="4"/>
      <dgm:spPr/>
    </dgm:pt>
    <dgm:pt modelId="{D516A84C-AF0F-4FEA-BBED-4EAE42C6C48F}" type="pres">
      <dgm:prSet presAssocID="{B6932489-F772-4895-B69D-F27E4B1FDCCE}" presName="hierChild3" presStyleCnt="0"/>
      <dgm:spPr/>
    </dgm:pt>
    <dgm:pt modelId="{EFFE14A8-3A23-4BCA-B679-0144F92DD2B9}" type="pres">
      <dgm:prSet presAssocID="{FCF37B0D-CD2B-4D57-A7AF-0854855D85E1}" presName="Name19" presStyleLbl="parChTrans1D3" presStyleIdx="1" presStyleCnt="2"/>
      <dgm:spPr/>
    </dgm:pt>
    <dgm:pt modelId="{1B31B47D-680E-45B9-A2E5-0F1E1841ED99}" type="pres">
      <dgm:prSet presAssocID="{84D4E925-DC38-4ECA-B981-1F082FA7AD54}" presName="Name21" presStyleCnt="0"/>
      <dgm:spPr/>
    </dgm:pt>
    <dgm:pt modelId="{BBC5DC4C-1058-4234-816E-3C413539E7A7}" type="pres">
      <dgm:prSet presAssocID="{84D4E925-DC38-4ECA-B981-1F082FA7AD54}" presName="level2Shape" presStyleLbl="node3" presStyleIdx="1" presStyleCnt="2"/>
      <dgm:spPr/>
    </dgm:pt>
    <dgm:pt modelId="{D316FB16-E9B5-4733-A9A7-35E1D568DC78}" type="pres">
      <dgm:prSet presAssocID="{84D4E925-DC38-4ECA-B981-1F082FA7AD54}" presName="hierChild3" presStyleCnt="0"/>
      <dgm:spPr/>
    </dgm:pt>
    <dgm:pt modelId="{B838DA77-241B-48E8-A554-3ABE4E803BD8}" type="pres">
      <dgm:prSet presAssocID="{F9B5F9D4-C906-4371-B8AA-E72CA6EAF474}" presName="Name19" presStyleLbl="parChTrans1D2" presStyleIdx="2" presStyleCnt="3"/>
      <dgm:spPr/>
    </dgm:pt>
    <dgm:pt modelId="{7B59D72C-8DC4-47A2-A9E6-E23E008103A9}" type="pres">
      <dgm:prSet presAssocID="{2726C6E2-B49B-48F5-9F6A-C1F7595C4E76}" presName="Name21" presStyleCnt="0"/>
      <dgm:spPr/>
    </dgm:pt>
    <dgm:pt modelId="{C2AD5800-E043-4679-A81E-9B6A699925AF}" type="pres">
      <dgm:prSet presAssocID="{2726C6E2-B49B-48F5-9F6A-C1F7595C4E76}" presName="level2Shape" presStyleLbl="asst1" presStyleIdx="1" presStyleCnt="2"/>
      <dgm:spPr/>
    </dgm:pt>
    <dgm:pt modelId="{BFEB6D47-1E99-4CAE-9A83-2078FCE5264B}" type="pres">
      <dgm:prSet presAssocID="{2726C6E2-B49B-48F5-9F6A-C1F7595C4E76}" presName="hierChild3" presStyleCnt="0"/>
      <dgm:spPr/>
    </dgm:pt>
    <dgm:pt modelId="{843C84EF-12F7-4343-BC8F-79A2ED0AE8D6}" type="pres">
      <dgm:prSet presAssocID="{1B8B16CF-E84B-449F-832F-0CBE0901CE43}" presName="bgShapesFlow" presStyleCnt="0"/>
      <dgm:spPr/>
    </dgm:pt>
  </dgm:ptLst>
  <dgm:cxnLst>
    <dgm:cxn modelId="{ECD09600-98A9-47DA-9D5A-01A37ABB52BF}" type="presOf" srcId="{0758C47F-C862-41C4-909F-2236AF430ADA}" destId="{C2029534-E9E7-48AA-A776-B40C466021F6}" srcOrd="0" destOrd="0" presId="urn:microsoft.com/office/officeart/2005/8/layout/hierarchy6"/>
    <dgm:cxn modelId="{6DD8BB01-F63F-4AE9-A1F3-D28A5F3DCD2F}" srcId="{87BF6A9E-76F2-49FB-8B4D-DF8EB40C98BA}" destId="{3E94D8F6-58AB-479D-8505-56821A144C01}" srcOrd="0" destOrd="0" parTransId="{2C2542D7-5B09-44B6-865D-1B9AC0942A12}" sibTransId="{AA5220A5-B0C8-41AA-9EEB-D4690C256FCD}"/>
    <dgm:cxn modelId="{84F0480F-CE3F-44B6-A9D2-5BDDB48F7B39}" type="presOf" srcId="{7D503711-D4A1-4568-8B08-0BBAD71C9875}" destId="{177E0594-A2D0-49A3-B120-5ED744C131C3}" srcOrd="0" destOrd="0" presId="urn:microsoft.com/office/officeart/2005/8/layout/hierarchy6"/>
    <dgm:cxn modelId="{A0E2580F-1E8B-4C2C-B530-6B18B593659C}" type="presOf" srcId="{81D4360D-5FFE-4523-8730-ABED56C97058}" destId="{3B18F745-2D78-4BCC-A3B3-569450BCCF8F}" srcOrd="0" destOrd="0" presId="urn:microsoft.com/office/officeart/2005/8/layout/hierarchy6"/>
    <dgm:cxn modelId="{1C42BC0F-7FEB-434D-8ABF-5B486210625F}" type="presOf" srcId="{3E94D8F6-58AB-479D-8505-56821A144C01}" destId="{1C2DE704-6735-4323-84FC-1029B12B19D0}" srcOrd="0" destOrd="0" presId="urn:microsoft.com/office/officeart/2005/8/layout/hierarchy6"/>
    <dgm:cxn modelId="{36931F14-A619-43E2-82AB-9DA944CD2541}" type="presOf" srcId="{2C2542D7-5B09-44B6-865D-1B9AC0942A12}" destId="{3A160BBF-06B4-4F99-A3B9-9BB43FFE2082}" srcOrd="0" destOrd="0" presId="urn:microsoft.com/office/officeart/2005/8/layout/hierarchy6"/>
    <dgm:cxn modelId="{6D6BB816-294B-4D8B-934F-F55FD87B3B28}" type="presOf" srcId="{E135D59D-EB12-4154-A281-1F420A335BA9}" destId="{7A7C520E-71C9-41F2-9915-EF87976BEA79}" srcOrd="0" destOrd="0" presId="urn:microsoft.com/office/officeart/2005/8/layout/hierarchy6"/>
    <dgm:cxn modelId="{95C40122-4550-496D-9273-EBE2BCFD3F3A}" srcId="{3E94D8F6-58AB-479D-8505-56821A144C01}" destId="{31AFFBA4-5CBD-4499-AE6A-A8BCC92D2D42}" srcOrd="2" destOrd="0" parTransId="{81D4360D-5FFE-4523-8730-ABED56C97058}" sibTransId="{F171F941-E238-4FEC-ADB2-7BEAF159C94D}"/>
    <dgm:cxn modelId="{53D2A139-5240-4A77-94F3-74F77F6EC136}" srcId="{5DA99D68-A7B2-40D2-BEF7-A48AB726641A}" destId="{87BF6A9E-76F2-49FB-8B4D-DF8EB40C98BA}" srcOrd="0" destOrd="0" parTransId="{49E315DA-4431-472A-B8B8-141948DBF553}" sibTransId="{67CDA71E-76D9-4EA3-A81D-7A008A12F14A}"/>
    <dgm:cxn modelId="{B96DD73E-7627-4A51-A52F-85E3F475FFDC}" type="presOf" srcId="{2726C6E2-B49B-48F5-9F6A-C1F7595C4E76}" destId="{C2AD5800-E043-4679-A81E-9B6A699925AF}" srcOrd="0" destOrd="0" presId="urn:microsoft.com/office/officeart/2005/8/layout/hierarchy6"/>
    <dgm:cxn modelId="{EC10195D-52C4-4BF7-936B-FFEA447F7FFF}" type="presOf" srcId="{CF02A0ED-4DCB-444F-A27C-0164238400A8}" destId="{4B357C7F-CED6-4238-9D95-ECE3E64A701A}" srcOrd="0" destOrd="0" presId="urn:microsoft.com/office/officeart/2005/8/layout/hierarchy6"/>
    <dgm:cxn modelId="{3F5F1860-3707-4B46-95B6-0252DFD6B232}" type="presOf" srcId="{2F5DC856-3F6C-457E-A60A-2ABD798159E0}" destId="{810AA3AE-7FA6-4911-A148-F6B7E53B5937}" srcOrd="0" destOrd="0" presId="urn:microsoft.com/office/officeart/2005/8/layout/hierarchy6"/>
    <dgm:cxn modelId="{4A222E68-74B7-48B8-A1ED-3D3C41FDA825}" type="presOf" srcId="{430FD784-6739-43C0-A068-315A400F62B4}" destId="{69241E8E-054F-439B-BF05-CD835D5705B2}" srcOrd="0" destOrd="0" presId="urn:microsoft.com/office/officeart/2005/8/layout/hierarchy6"/>
    <dgm:cxn modelId="{EBA3746D-2D77-422D-A7DB-244195127D48}" type="presOf" srcId="{E64A9800-3B39-4E51-92E4-EA2CC81A75C5}" destId="{EB930D26-4ACD-4CEF-BFE4-BEBCD00837B9}" srcOrd="0" destOrd="0" presId="urn:microsoft.com/office/officeart/2005/8/layout/hierarchy6"/>
    <dgm:cxn modelId="{B276A26F-3D9F-43BE-8CB6-9486B8B8A779}" type="presOf" srcId="{87BF6A9E-76F2-49FB-8B4D-DF8EB40C98BA}" destId="{D00AA0CA-8EFC-42C1-A390-91745D0639E8}" srcOrd="0" destOrd="0" presId="urn:microsoft.com/office/officeart/2005/8/layout/hierarchy6"/>
    <dgm:cxn modelId="{024CB174-75DD-4EE3-AC1D-03C9CC5C7B85}" srcId="{2F5DC856-3F6C-457E-A60A-2ABD798159E0}" destId="{2726C6E2-B49B-48F5-9F6A-C1F7595C4E76}" srcOrd="2" destOrd="0" parTransId="{F9B5F9D4-C906-4371-B8AA-E72CA6EAF474}" sibTransId="{41B1FA3A-C6EB-43F1-A0BD-B534F837788B}"/>
    <dgm:cxn modelId="{61D0157D-98EC-4098-9AAC-414D9E899F2C}" type="presOf" srcId="{1B8B16CF-E84B-449F-832F-0CBE0901CE43}" destId="{1FB4986E-B2DF-4AD0-BF5B-B6468697D107}" srcOrd="0" destOrd="0" presId="urn:microsoft.com/office/officeart/2005/8/layout/hierarchy6"/>
    <dgm:cxn modelId="{A2E76C82-7442-47CA-AAD6-4744DD5FCAF3}" srcId="{5DA99D68-A7B2-40D2-BEF7-A48AB726641A}" destId="{84D4E925-DC38-4ECA-B981-1F082FA7AD54}" srcOrd="1" destOrd="0" parTransId="{FCF37B0D-CD2B-4D57-A7AF-0854855D85E1}" sibTransId="{ADF9F890-4B17-49AB-80FB-E3B0112AAAB9}"/>
    <dgm:cxn modelId="{8586F182-8166-4B6D-824B-931E653C1C9A}" type="presOf" srcId="{B6932489-F772-4895-B69D-F27E4B1FDCCE}" destId="{9680FA91-0797-42D2-B3F9-B364701B1149}" srcOrd="0" destOrd="0" presId="urn:microsoft.com/office/officeart/2005/8/layout/hierarchy6"/>
    <dgm:cxn modelId="{947BB289-9146-461A-B815-1E7FA771D156}" type="presOf" srcId="{84D4E925-DC38-4ECA-B981-1F082FA7AD54}" destId="{BBC5DC4C-1058-4234-816E-3C413539E7A7}" srcOrd="0" destOrd="0" presId="urn:microsoft.com/office/officeart/2005/8/layout/hierarchy6"/>
    <dgm:cxn modelId="{CAAF248F-2BC9-4D9B-9239-4A03F5B24ECA}" srcId="{3E94D8F6-58AB-479D-8505-56821A144C01}" destId="{430FD784-6739-43C0-A068-315A400F62B4}" srcOrd="0" destOrd="0" parTransId="{0758C47F-C862-41C4-909F-2236AF430ADA}" sibTransId="{A1D7481A-ACB5-485D-A382-38B2706A5A96}"/>
    <dgm:cxn modelId="{4E5CF8A0-C003-4B7D-9214-62015D114FC4}" srcId="{3E94D8F6-58AB-479D-8505-56821A144C01}" destId="{CF02A0ED-4DCB-444F-A27C-0164238400A8}" srcOrd="1" destOrd="0" parTransId="{E64A9800-3B39-4E51-92E4-EA2CC81A75C5}" sibTransId="{E182C6E5-FD21-4693-B7FC-94198C7A0825}"/>
    <dgm:cxn modelId="{3416EBA5-6B8B-459B-8E6D-26CF8DAB037C}" type="presOf" srcId="{5F082D32-23C0-411F-9FC9-87DE1CA988A6}" destId="{D0CFA487-F93B-41E7-9DB4-F97E526CA48C}" srcOrd="0" destOrd="0" presId="urn:microsoft.com/office/officeart/2005/8/layout/hierarchy6"/>
    <dgm:cxn modelId="{0717EABE-3B80-4F80-B210-58B268012D00}" type="presOf" srcId="{31AFFBA4-5CBD-4499-AE6A-A8BCC92D2D42}" destId="{9451BEAB-9A12-4CEC-AEC0-14DDB96E12F0}" srcOrd="0" destOrd="0" presId="urn:microsoft.com/office/officeart/2005/8/layout/hierarchy6"/>
    <dgm:cxn modelId="{D78C7BC3-8CB3-457E-99F3-344F1EDB0BD3}" type="presOf" srcId="{49E315DA-4431-472A-B8B8-141948DBF553}" destId="{141F50B9-A1D2-4336-AE53-7CF388A25C33}" srcOrd="0" destOrd="0" presId="urn:microsoft.com/office/officeart/2005/8/layout/hierarchy6"/>
    <dgm:cxn modelId="{4FA713C9-3584-4ECD-99E1-C77D275B20DE}" srcId="{1B8B16CF-E84B-449F-832F-0CBE0901CE43}" destId="{2F5DC856-3F6C-457E-A60A-2ABD798159E0}" srcOrd="0" destOrd="0" parTransId="{8B59C922-8458-4DFB-8108-BB696446EEE6}" sibTransId="{0C0731E6-337C-4BA6-804B-25C06C660050}"/>
    <dgm:cxn modelId="{B36048CD-74E1-4744-B265-C8A74EFB1C56}" type="presOf" srcId="{5DA99D68-A7B2-40D2-BEF7-A48AB726641A}" destId="{DFA87C72-7D73-42AE-82F1-B184C619566A}" srcOrd="0" destOrd="0" presId="urn:microsoft.com/office/officeart/2005/8/layout/hierarchy6"/>
    <dgm:cxn modelId="{D8D418CF-8647-4F08-A152-D6395DC9D005}" srcId="{3E94D8F6-58AB-479D-8505-56821A144C01}" destId="{B6932489-F772-4895-B69D-F27E4B1FDCCE}" srcOrd="3" destOrd="0" parTransId="{5F082D32-23C0-411F-9FC9-87DE1CA988A6}" sibTransId="{91D1EA1A-D465-47CB-AB0B-B943EB70125B}"/>
    <dgm:cxn modelId="{BD28BEEB-18CD-4FD1-9A2E-B2C3B506D9CF}" type="presOf" srcId="{4EBD1586-0B17-4014-9CB6-B94E86B9CAA4}" destId="{2476E37A-2326-4C1E-8A19-82994D93F606}" srcOrd="0" destOrd="0" presId="urn:microsoft.com/office/officeart/2005/8/layout/hierarchy6"/>
    <dgm:cxn modelId="{FD4094F0-BFA2-4634-8B0D-94E3DB4A59E9}" srcId="{2F5DC856-3F6C-457E-A60A-2ABD798159E0}" destId="{E135D59D-EB12-4154-A281-1F420A335BA9}" srcOrd="0" destOrd="0" parTransId="{4EBD1586-0B17-4014-9CB6-B94E86B9CAA4}" sibTransId="{88984199-B1E4-43AC-8909-38153166766C}"/>
    <dgm:cxn modelId="{DFF130F5-7379-4252-97FB-0F592A1ABB17}" type="presOf" srcId="{FCF37B0D-CD2B-4D57-A7AF-0854855D85E1}" destId="{EFFE14A8-3A23-4BCA-B679-0144F92DD2B9}" srcOrd="0" destOrd="0" presId="urn:microsoft.com/office/officeart/2005/8/layout/hierarchy6"/>
    <dgm:cxn modelId="{83293BF8-B047-4DCF-A095-2A076C5D2DE5}" type="presOf" srcId="{F9B5F9D4-C906-4371-B8AA-E72CA6EAF474}" destId="{B838DA77-241B-48E8-A554-3ABE4E803BD8}" srcOrd="0" destOrd="0" presId="urn:microsoft.com/office/officeart/2005/8/layout/hierarchy6"/>
    <dgm:cxn modelId="{2AA930FF-94EA-4E31-A290-6D6683B410FD}" srcId="{2F5DC856-3F6C-457E-A60A-2ABD798159E0}" destId="{5DA99D68-A7B2-40D2-BEF7-A48AB726641A}" srcOrd="1" destOrd="0" parTransId="{7D503711-D4A1-4568-8B08-0BBAD71C9875}" sibTransId="{345566DA-0AB6-4A9A-A76E-6E40705F6BB2}"/>
    <dgm:cxn modelId="{81B636AC-F89F-4255-BC03-5A8137A95747}" type="presParOf" srcId="{1FB4986E-B2DF-4AD0-BF5B-B6468697D107}" destId="{BB18AEF6-B046-4D48-AB2A-2F8491C856C9}" srcOrd="0" destOrd="0" presId="urn:microsoft.com/office/officeart/2005/8/layout/hierarchy6"/>
    <dgm:cxn modelId="{F9BFB380-C3E4-4E07-8FA9-73DDBD6A326D}" type="presParOf" srcId="{BB18AEF6-B046-4D48-AB2A-2F8491C856C9}" destId="{67770EEF-E45D-4D12-95BC-FE2717A9B196}" srcOrd="0" destOrd="0" presId="urn:microsoft.com/office/officeart/2005/8/layout/hierarchy6"/>
    <dgm:cxn modelId="{2A86AAF7-915C-4600-BAF6-4B1A62BE5AFF}" type="presParOf" srcId="{67770EEF-E45D-4D12-95BC-FE2717A9B196}" destId="{F14CF076-8AEC-4653-BEB2-270E5C437466}" srcOrd="0" destOrd="0" presId="urn:microsoft.com/office/officeart/2005/8/layout/hierarchy6"/>
    <dgm:cxn modelId="{FD5A3868-DAD2-4FEA-841A-66D2F949870B}" type="presParOf" srcId="{F14CF076-8AEC-4653-BEB2-270E5C437466}" destId="{810AA3AE-7FA6-4911-A148-F6B7E53B5937}" srcOrd="0" destOrd="0" presId="urn:microsoft.com/office/officeart/2005/8/layout/hierarchy6"/>
    <dgm:cxn modelId="{D8E614FC-1697-4993-AF29-2193DFC3AB25}" type="presParOf" srcId="{F14CF076-8AEC-4653-BEB2-270E5C437466}" destId="{8F41AE3E-A2ED-4713-BACA-27AF3558D3D3}" srcOrd="1" destOrd="0" presId="urn:microsoft.com/office/officeart/2005/8/layout/hierarchy6"/>
    <dgm:cxn modelId="{7E5A2983-419A-4E39-89EE-16B6D9BB94C2}" type="presParOf" srcId="{8F41AE3E-A2ED-4713-BACA-27AF3558D3D3}" destId="{2476E37A-2326-4C1E-8A19-82994D93F606}" srcOrd="0" destOrd="0" presId="urn:microsoft.com/office/officeart/2005/8/layout/hierarchy6"/>
    <dgm:cxn modelId="{9AFE4903-5DD0-4C18-893E-9276CF53AA74}" type="presParOf" srcId="{8F41AE3E-A2ED-4713-BACA-27AF3558D3D3}" destId="{6EFD9077-5A05-4D0D-B6C3-EDC9B59A555D}" srcOrd="1" destOrd="0" presId="urn:microsoft.com/office/officeart/2005/8/layout/hierarchy6"/>
    <dgm:cxn modelId="{FEA90906-6E39-43E5-9C50-A5E674B2D7D5}" type="presParOf" srcId="{6EFD9077-5A05-4D0D-B6C3-EDC9B59A555D}" destId="{7A7C520E-71C9-41F2-9915-EF87976BEA79}" srcOrd="0" destOrd="0" presId="urn:microsoft.com/office/officeart/2005/8/layout/hierarchy6"/>
    <dgm:cxn modelId="{41026274-45F7-4DEE-AB24-DD22DC41883F}" type="presParOf" srcId="{6EFD9077-5A05-4D0D-B6C3-EDC9B59A555D}" destId="{DA954018-2BBB-4EBA-B9A8-4D9C57281538}" srcOrd="1" destOrd="0" presId="urn:microsoft.com/office/officeart/2005/8/layout/hierarchy6"/>
    <dgm:cxn modelId="{73A09925-6072-4AC3-9C7A-D748B2FC1E9C}" type="presParOf" srcId="{8F41AE3E-A2ED-4713-BACA-27AF3558D3D3}" destId="{177E0594-A2D0-49A3-B120-5ED744C131C3}" srcOrd="2" destOrd="0" presId="urn:microsoft.com/office/officeart/2005/8/layout/hierarchy6"/>
    <dgm:cxn modelId="{5B27ECBA-E209-4599-B002-E5F49A8ED0B3}" type="presParOf" srcId="{8F41AE3E-A2ED-4713-BACA-27AF3558D3D3}" destId="{3EAA7540-D772-499D-8538-CE023C3362CD}" srcOrd="3" destOrd="0" presId="urn:microsoft.com/office/officeart/2005/8/layout/hierarchy6"/>
    <dgm:cxn modelId="{1611B90D-6B6E-4483-B702-49DDC0F258B3}" type="presParOf" srcId="{3EAA7540-D772-499D-8538-CE023C3362CD}" destId="{DFA87C72-7D73-42AE-82F1-B184C619566A}" srcOrd="0" destOrd="0" presId="urn:microsoft.com/office/officeart/2005/8/layout/hierarchy6"/>
    <dgm:cxn modelId="{3AAD8750-0C7B-445A-9B7F-F614FA674343}" type="presParOf" srcId="{3EAA7540-D772-499D-8538-CE023C3362CD}" destId="{B25F56C6-A1A8-422E-B701-CD9F7FD4D6BA}" srcOrd="1" destOrd="0" presId="urn:microsoft.com/office/officeart/2005/8/layout/hierarchy6"/>
    <dgm:cxn modelId="{308DCD57-47B1-4044-A8BF-4B0A5BEFC676}" type="presParOf" srcId="{B25F56C6-A1A8-422E-B701-CD9F7FD4D6BA}" destId="{141F50B9-A1D2-4336-AE53-7CF388A25C33}" srcOrd="0" destOrd="0" presId="urn:microsoft.com/office/officeart/2005/8/layout/hierarchy6"/>
    <dgm:cxn modelId="{DB2D31F8-8D10-403F-8F63-0F23017CF410}" type="presParOf" srcId="{B25F56C6-A1A8-422E-B701-CD9F7FD4D6BA}" destId="{F5006890-202B-4661-A985-2E486D015019}" srcOrd="1" destOrd="0" presId="urn:microsoft.com/office/officeart/2005/8/layout/hierarchy6"/>
    <dgm:cxn modelId="{5EEABF4D-06AB-48AD-9DD0-6A9D1454C830}" type="presParOf" srcId="{F5006890-202B-4661-A985-2E486D015019}" destId="{D00AA0CA-8EFC-42C1-A390-91745D0639E8}" srcOrd="0" destOrd="0" presId="urn:microsoft.com/office/officeart/2005/8/layout/hierarchy6"/>
    <dgm:cxn modelId="{20AA0E25-DD16-4094-A80E-60477E5269C6}" type="presParOf" srcId="{F5006890-202B-4661-A985-2E486D015019}" destId="{49002EDA-252C-41FC-8378-BF5E7403631B}" srcOrd="1" destOrd="0" presId="urn:microsoft.com/office/officeart/2005/8/layout/hierarchy6"/>
    <dgm:cxn modelId="{19FA6570-7D7D-43D7-A9DC-105C57072FC0}" type="presParOf" srcId="{49002EDA-252C-41FC-8378-BF5E7403631B}" destId="{3A160BBF-06B4-4F99-A3B9-9BB43FFE2082}" srcOrd="0" destOrd="0" presId="urn:microsoft.com/office/officeart/2005/8/layout/hierarchy6"/>
    <dgm:cxn modelId="{98852B50-9AB7-4881-B930-16C1E659E717}" type="presParOf" srcId="{49002EDA-252C-41FC-8378-BF5E7403631B}" destId="{C66DF077-7479-4266-8AAE-C936098C965A}" srcOrd="1" destOrd="0" presId="urn:microsoft.com/office/officeart/2005/8/layout/hierarchy6"/>
    <dgm:cxn modelId="{CD84DC21-B3E4-4E93-95B1-8404A2CC6F1C}" type="presParOf" srcId="{C66DF077-7479-4266-8AAE-C936098C965A}" destId="{1C2DE704-6735-4323-84FC-1029B12B19D0}" srcOrd="0" destOrd="0" presId="urn:microsoft.com/office/officeart/2005/8/layout/hierarchy6"/>
    <dgm:cxn modelId="{BFE387B0-D689-43BA-BF45-D38D25760A01}" type="presParOf" srcId="{C66DF077-7479-4266-8AAE-C936098C965A}" destId="{ECA3EAA0-3E80-4270-A9D0-0228D3BB15D0}" srcOrd="1" destOrd="0" presId="urn:microsoft.com/office/officeart/2005/8/layout/hierarchy6"/>
    <dgm:cxn modelId="{AF680A64-AD86-4FA9-8810-6C0685F14A9B}" type="presParOf" srcId="{ECA3EAA0-3E80-4270-A9D0-0228D3BB15D0}" destId="{C2029534-E9E7-48AA-A776-B40C466021F6}" srcOrd="0" destOrd="0" presId="urn:microsoft.com/office/officeart/2005/8/layout/hierarchy6"/>
    <dgm:cxn modelId="{C75237AF-05CE-4612-846F-70BF21466A2D}" type="presParOf" srcId="{ECA3EAA0-3E80-4270-A9D0-0228D3BB15D0}" destId="{78050B68-B4F4-4696-A4C9-4BA5C04BC922}" srcOrd="1" destOrd="0" presId="urn:microsoft.com/office/officeart/2005/8/layout/hierarchy6"/>
    <dgm:cxn modelId="{D2409220-411A-45AE-B464-85EC35134E59}" type="presParOf" srcId="{78050B68-B4F4-4696-A4C9-4BA5C04BC922}" destId="{69241E8E-054F-439B-BF05-CD835D5705B2}" srcOrd="0" destOrd="0" presId="urn:microsoft.com/office/officeart/2005/8/layout/hierarchy6"/>
    <dgm:cxn modelId="{5B684015-B312-4AED-99AB-24FA7B8558A3}" type="presParOf" srcId="{78050B68-B4F4-4696-A4C9-4BA5C04BC922}" destId="{8DCCFB2D-11A4-4626-970D-9FE0861FACE3}" srcOrd="1" destOrd="0" presId="urn:microsoft.com/office/officeart/2005/8/layout/hierarchy6"/>
    <dgm:cxn modelId="{00DA3DB8-9C62-4845-AEEB-5392A95D00E6}" type="presParOf" srcId="{ECA3EAA0-3E80-4270-A9D0-0228D3BB15D0}" destId="{EB930D26-4ACD-4CEF-BFE4-BEBCD00837B9}" srcOrd="2" destOrd="0" presId="urn:microsoft.com/office/officeart/2005/8/layout/hierarchy6"/>
    <dgm:cxn modelId="{6D3DC3AC-E67A-4467-851E-D04A6B4855F6}" type="presParOf" srcId="{ECA3EAA0-3E80-4270-A9D0-0228D3BB15D0}" destId="{7C72F957-6995-4E0A-9CF3-4E371E6349DD}" srcOrd="3" destOrd="0" presId="urn:microsoft.com/office/officeart/2005/8/layout/hierarchy6"/>
    <dgm:cxn modelId="{F7FCB522-E652-4A1D-9948-A1F2353C02A4}" type="presParOf" srcId="{7C72F957-6995-4E0A-9CF3-4E371E6349DD}" destId="{4B357C7F-CED6-4238-9D95-ECE3E64A701A}" srcOrd="0" destOrd="0" presId="urn:microsoft.com/office/officeart/2005/8/layout/hierarchy6"/>
    <dgm:cxn modelId="{932EF07A-5B43-4B15-9C0F-3602DB38181E}" type="presParOf" srcId="{7C72F957-6995-4E0A-9CF3-4E371E6349DD}" destId="{CB9B07D3-ACAF-4E36-B243-4F91072530E8}" srcOrd="1" destOrd="0" presId="urn:microsoft.com/office/officeart/2005/8/layout/hierarchy6"/>
    <dgm:cxn modelId="{79997683-CFA1-40CE-BF49-7300131B2836}" type="presParOf" srcId="{ECA3EAA0-3E80-4270-A9D0-0228D3BB15D0}" destId="{3B18F745-2D78-4BCC-A3B3-569450BCCF8F}" srcOrd="4" destOrd="0" presId="urn:microsoft.com/office/officeart/2005/8/layout/hierarchy6"/>
    <dgm:cxn modelId="{C073A2DF-C8F5-4315-A2AD-F1A3B7D55A94}" type="presParOf" srcId="{ECA3EAA0-3E80-4270-A9D0-0228D3BB15D0}" destId="{C6E4B897-88AE-4824-86C9-207E02C2C237}" srcOrd="5" destOrd="0" presId="urn:microsoft.com/office/officeart/2005/8/layout/hierarchy6"/>
    <dgm:cxn modelId="{FC27BDAE-CBDB-4A40-A346-5A7B1C0FE24D}" type="presParOf" srcId="{C6E4B897-88AE-4824-86C9-207E02C2C237}" destId="{9451BEAB-9A12-4CEC-AEC0-14DDB96E12F0}" srcOrd="0" destOrd="0" presId="urn:microsoft.com/office/officeart/2005/8/layout/hierarchy6"/>
    <dgm:cxn modelId="{C6C967C9-33AC-42BB-B6E7-CEC76DC307B5}" type="presParOf" srcId="{C6E4B897-88AE-4824-86C9-207E02C2C237}" destId="{6D1FB580-81E3-4920-ACAD-DC16F948AAB0}" srcOrd="1" destOrd="0" presId="urn:microsoft.com/office/officeart/2005/8/layout/hierarchy6"/>
    <dgm:cxn modelId="{FFE5D474-DC11-4BD8-A6B5-F17085674695}" type="presParOf" srcId="{ECA3EAA0-3E80-4270-A9D0-0228D3BB15D0}" destId="{D0CFA487-F93B-41E7-9DB4-F97E526CA48C}" srcOrd="6" destOrd="0" presId="urn:microsoft.com/office/officeart/2005/8/layout/hierarchy6"/>
    <dgm:cxn modelId="{7FC03B62-F0D3-4EC8-B5E2-14C32FACFFA2}" type="presParOf" srcId="{ECA3EAA0-3E80-4270-A9D0-0228D3BB15D0}" destId="{22A63BA8-2110-40E1-8097-5F1ADB98A339}" srcOrd="7" destOrd="0" presId="urn:microsoft.com/office/officeart/2005/8/layout/hierarchy6"/>
    <dgm:cxn modelId="{A7D8F3F3-F0A3-4CD3-B19D-807C570151E7}" type="presParOf" srcId="{22A63BA8-2110-40E1-8097-5F1ADB98A339}" destId="{9680FA91-0797-42D2-B3F9-B364701B1149}" srcOrd="0" destOrd="0" presId="urn:microsoft.com/office/officeart/2005/8/layout/hierarchy6"/>
    <dgm:cxn modelId="{D3B95633-DEC3-46E9-BD2F-879E426C6520}" type="presParOf" srcId="{22A63BA8-2110-40E1-8097-5F1ADB98A339}" destId="{D516A84C-AF0F-4FEA-BBED-4EAE42C6C48F}" srcOrd="1" destOrd="0" presId="urn:microsoft.com/office/officeart/2005/8/layout/hierarchy6"/>
    <dgm:cxn modelId="{97EAEFD1-2BA5-45A0-8A76-8D7E6207619F}" type="presParOf" srcId="{B25F56C6-A1A8-422E-B701-CD9F7FD4D6BA}" destId="{EFFE14A8-3A23-4BCA-B679-0144F92DD2B9}" srcOrd="2" destOrd="0" presId="urn:microsoft.com/office/officeart/2005/8/layout/hierarchy6"/>
    <dgm:cxn modelId="{B81A5408-5491-4381-AFE9-371D76525728}" type="presParOf" srcId="{B25F56C6-A1A8-422E-B701-CD9F7FD4D6BA}" destId="{1B31B47D-680E-45B9-A2E5-0F1E1841ED99}" srcOrd="3" destOrd="0" presId="urn:microsoft.com/office/officeart/2005/8/layout/hierarchy6"/>
    <dgm:cxn modelId="{F314CFE1-B1EF-4D9E-B039-7012110D74A4}" type="presParOf" srcId="{1B31B47D-680E-45B9-A2E5-0F1E1841ED99}" destId="{BBC5DC4C-1058-4234-816E-3C413539E7A7}" srcOrd="0" destOrd="0" presId="urn:microsoft.com/office/officeart/2005/8/layout/hierarchy6"/>
    <dgm:cxn modelId="{682862E6-80B4-41B7-B147-766E7B12C483}" type="presParOf" srcId="{1B31B47D-680E-45B9-A2E5-0F1E1841ED99}" destId="{D316FB16-E9B5-4733-A9A7-35E1D568DC78}" srcOrd="1" destOrd="0" presId="urn:microsoft.com/office/officeart/2005/8/layout/hierarchy6"/>
    <dgm:cxn modelId="{34570620-2AFD-48D6-85B2-EBD344D5E918}" type="presParOf" srcId="{8F41AE3E-A2ED-4713-BACA-27AF3558D3D3}" destId="{B838DA77-241B-48E8-A554-3ABE4E803BD8}" srcOrd="4" destOrd="0" presId="urn:microsoft.com/office/officeart/2005/8/layout/hierarchy6"/>
    <dgm:cxn modelId="{59C5646B-6AA8-47C4-BDF0-9EC67982F6BC}" type="presParOf" srcId="{8F41AE3E-A2ED-4713-BACA-27AF3558D3D3}" destId="{7B59D72C-8DC4-47A2-A9E6-E23E008103A9}" srcOrd="5" destOrd="0" presId="urn:microsoft.com/office/officeart/2005/8/layout/hierarchy6"/>
    <dgm:cxn modelId="{7C8A3153-CD58-4C06-8CB7-73EC99D62EDA}" type="presParOf" srcId="{7B59D72C-8DC4-47A2-A9E6-E23E008103A9}" destId="{C2AD5800-E043-4679-A81E-9B6A699925AF}" srcOrd="0" destOrd="0" presId="urn:microsoft.com/office/officeart/2005/8/layout/hierarchy6"/>
    <dgm:cxn modelId="{F3CAFC55-F322-475E-B76C-829231970685}" type="presParOf" srcId="{7B59D72C-8DC4-47A2-A9E6-E23E008103A9}" destId="{BFEB6D47-1E99-4CAE-9A83-2078FCE5264B}" srcOrd="1" destOrd="0" presId="urn:microsoft.com/office/officeart/2005/8/layout/hierarchy6"/>
    <dgm:cxn modelId="{78E707F7-2FC6-4A0C-98D2-D4F27DC74536}" type="presParOf" srcId="{1FB4986E-B2DF-4AD0-BF5B-B6468697D107}" destId="{843C84EF-12F7-4343-BC8F-79A2ED0AE8D6}"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5700CF-304D-4EBB-8F11-728FFB6D09BD}" type="doc">
      <dgm:prSet loTypeId="urn:microsoft.com/office/officeart/2005/8/layout/radial6" loCatId="cycle" qsTypeId="urn:microsoft.com/office/officeart/2005/8/quickstyle/simple2" qsCatId="simple" csTypeId="urn:microsoft.com/office/officeart/2005/8/colors/accent2_1" csCatId="accent2" phldr="1"/>
      <dgm:spPr/>
      <dgm:t>
        <a:bodyPr/>
        <a:lstStyle/>
        <a:p>
          <a:endParaRPr lang="en-US"/>
        </a:p>
      </dgm:t>
    </dgm:pt>
    <dgm:pt modelId="{62CA53AA-62FE-45B8-8C9C-DA8A6AC3B696}">
      <dgm:prSet phldrT="[Text]" custT="1"/>
      <dgm:spPr/>
      <dgm:t>
        <a:bodyPr/>
        <a:lstStyle/>
        <a:p>
          <a:endParaRPr lang="en-US" sz="1100" dirty="0"/>
        </a:p>
      </dgm:t>
    </dgm:pt>
    <dgm:pt modelId="{9CD3E39F-1CFD-4E9B-B8E3-1AAC3738C6B7}" type="parTrans" cxnId="{367051A8-14E8-48F5-B024-E9DC6D114058}">
      <dgm:prSet/>
      <dgm:spPr/>
      <dgm:t>
        <a:bodyPr/>
        <a:lstStyle/>
        <a:p>
          <a:endParaRPr lang="en-US" sz="1400"/>
        </a:p>
      </dgm:t>
    </dgm:pt>
    <dgm:pt modelId="{A6E04350-C9F7-462A-B4FB-F16F0460D7E7}" type="sibTrans" cxnId="{367051A8-14E8-48F5-B024-E9DC6D114058}">
      <dgm:prSet/>
      <dgm:spPr/>
      <dgm:t>
        <a:bodyPr/>
        <a:lstStyle/>
        <a:p>
          <a:endParaRPr lang="en-US" sz="1400"/>
        </a:p>
      </dgm:t>
    </dgm:pt>
    <dgm:pt modelId="{2B4CF2BD-CEE5-4C0F-8C1E-4F74D522D767}">
      <dgm:prSet phldrT="[Text]" custT="1"/>
      <dgm:spPr/>
      <dgm:t>
        <a:bodyPr/>
        <a:lstStyle/>
        <a:p>
          <a:endParaRPr lang="en-US" sz="1100" dirty="0"/>
        </a:p>
      </dgm:t>
    </dgm:pt>
    <dgm:pt modelId="{37203FB8-DD88-4BD2-92B3-CD933D9B6FBB}" type="parTrans" cxnId="{0220A339-CDFF-4218-A21A-58F958996E4F}">
      <dgm:prSet/>
      <dgm:spPr/>
      <dgm:t>
        <a:bodyPr/>
        <a:lstStyle/>
        <a:p>
          <a:endParaRPr lang="en-US" sz="1400"/>
        </a:p>
      </dgm:t>
    </dgm:pt>
    <dgm:pt modelId="{BBB0CD89-54C9-4363-B89B-673A87A13516}" type="sibTrans" cxnId="{0220A339-CDFF-4218-A21A-58F958996E4F}">
      <dgm:prSet/>
      <dgm:spPr/>
      <dgm:t>
        <a:bodyPr/>
        <a:lstStyle/>
        <a:p>
          <a:endParaRPr lang="en-US" sz="1400"/>
        </a:p>
      </dgm:t>
    </dgm:pt>
    <dgm:pt modelId="{D10C33C6-1DF8-455F-8AD8-AEAC0DA19180}">
      <dgm:prSet phldrT="[Text]" custT="1"/>
      <dgm:spPr/>
      <dgm:t>
        <a:bodyPr/>
        <a:lstStyle/>
        <a:p>
          <a:endParaRPr lang="en-US" sz="1100" dirty="0"/>
        </a:p>
      </dgm:t>
    </dgm:pt>
    <dgm:pt modelId="{9D2586C9-73B0-4B28-9416-B54B8D7277C8}" type="parTrans" cxnId="{9717BC38-02C6-44D7-A6F1-52143A5C8E3F}">
      <dgm:prSet/>
      <dgm:spPr/>
      <dgm:t>
        <a:bodyPr/>
        <a:lstStyle/>
        <a:p>
          <a:endParaRPr lang="en-US" sz="1400"/>
        </a:p>
      </dgm:t>
    </dgm:pt>
    <dgm:pt modelId="{9EA77940-8600-4AB9-9106-18514E8E5A78}" type="sibTrans" cxnId="{9717BC38-02C6-44D7-A6F1-52143A5C8E3F}">
      <dgm:prSet/>
      <dgm:spPr/>
      <dgm:t>
        <a:bodyPr/>
        <a:lstStyle/>
        <a:p>
          <a:endParaRPr lang="en-US" sz="1400"/>
        </a:p>
      </dgm:t>
    </dgm:pt>
    <dgm:pt modelId="{D5FAE612-FF28-4EF3-9B98-7C82CDD2B6B9}">
      <dgm:prSet phldrT="[Text]" custT="1"/>
      <dgm:spPr>
        <a:blipFill rotWithShape="0">
          <a:blip xmlns:r="http://schemas.openxmlformats.org/officeDocument/2006/relationships" r:embed="rId1"/>
          <a:stretch>
            <a:fillRect/>
          </a:stretch>
        </a:blipFill>
      </dgm:spPr>
      <dgm:t>
        <a:bodyPr/>
        <a:lstStyle/>
        <a:p>
          <a:endParaRPr lang="en-US" sz="1100" b="1" dirty="0"/>
        </a:p>
      </dgm:t>
    </dgm:pt>
    <dgm:pt modelId="{AC615C1C-585A-48CC-8850-6A7416A52777}" type="sibTrans" cxnId="{F74D55A8-6E70-4EB3-AA40-628D16F0CC12}">
      <dgm:prSet/>
      <dgm:spPr/>
      <dgm:t>
        <a:bodyPr/>
        <a:lstStyle/>
        <a:p>
          <a:endParaRPr lang="en-US" sz="1400"/>
        </a:p>
      </dgm:t>
    </dgm:pt>
    <dgm:pt modelId="{5426E057-99DC-4A79-8151-97B5C34303BC}" type="parTrans" cxnId="{F74D55A8-6E70-4EB3-AA40-628D16F0CC12}">
      <dgm:prSet/>
      <dgm:spPr/>
      <dgm:t>
        <a:bodyPr/>
        <a:lstStyle/>
        <a:p>
          <a:endParaRPr lang="en-US" sz="1400"/>
        </a:p>
      </dgm:t>
    </dgm:pt>
    <dgm:pt modelId="{CD70D2F9-AEE6-4279-9316-BD4CCDD3D92C}">
      <dgm:prSet phldrT="[Text]" custT="1"/>
      <dgm:spPr/>
      <dgm:t>
        <a:bodyPr/>
        <a:lstStyle/>
        <a:p>
          <a:endParaRPr lang="en-US" sz="1100" dirty="0"/>
        </a:p>
      </dgm:t>
    </dgm:pt>
    <dgm:pt modelId="{17EC0B5C-6858-44D0-BF95-AB7DE8FAC82C}" type="parTrans" cxnId="{3CE0D2BB-E502-4BA3-8E58-27060F2222AE}">
      <dgm:prSet/>
      <dgm:spPr/>
      <dgm:t>
        <a:bodyPr/>
        <a:lstStyle/>
        <a:p>
          <a:endParaRPr lang="en-US"/>
        </a:p>
      </dgm:t>
    </dgm:pt>
    <dgm:pt modelId="{EE86866F-ED73-49A6-BFE5-BD6660B820C4}" type="sibTrans" cxnId="{3CE0D2BB-E502-4BA3-8E58-27060F2222AE}">
      <dgm:prSet/>
      <dgm:spPr/>
      <dgm:t>
        <a:bodyPr/>
        <a:lstStyle/>
        <a:p>
          <a:endParaRPr lang="en-US"/>
        </a:p>
      </dgm:t>
    </dgm:pt>
    <dgm:pt modelId="{B2B66B29-3473-445B-A5DF-E4C431F51AB5}">
      <dgm:prSet phldrT="[Text]" custT="1"/>
      <dgm:spPr/>
      <dgm:t>
        <a:bodyPr/>
        <a:lstStyle/>
        <a:p>
          <a:endParaRPr lang="en-US" sz="1100" dirty="0"/>
        </a:p>
      </dgm:t>
    </dgm:pt>
    <dgm:pt modelId="{D53145A1-D41D-4810-8803-67140335A8FD}" type="sibTrans" cxnId="{B3D0AB1E-5531-4639-A464-675A951C73FF}">
      <dgm:prSet/>
      <dgm:spPr/>
      <dgm:t>
        <a:bodyPr/>
        <a:lstStyle/>
        <a:p>
          <a:endParaRPr lang="en-US" sz="1400"/>
        </a:p>
      </dgm:t>
    </dgm:pt>
    <dgm:pt modelId="{D345EA41-F4FD-425E-A23F-0716AF39905B}" type="parTrans" cxnId="{B3D0AB1E-5531-4639-A464-675A951C73FF}">
      <dgm:prSet/>
      <dgm:spPr/>
      <dgm:t>
        <a:bodyPr/>
        <a:lstStyle/>
        <a:p>
          <a:endParaRPr lang="en-US" sz="1400"/>
        </a:p>
      </dgm:t>
    </dgm:pt>
    <dgm:pt modelId="{956C5D72-AA13-444C-84AA-4EC48FD799D7}" type="pres">
      <dgm:prSet presAssocID="{D35700CF-304D-4EBB-8F11-728FFB6D09BD}" presName="Name0" presStyleCnt="0">
        <dgm:presLayoutVars>
          <dgm:chMax val="1"/>
          <dgm:dir/>
          <dgm:animLvl val="ctr"/>
          <dgm:resizeHandles val="exact"/>
        </dgm:presLayoutVars>
      </dgm:prSet>
      <dgm:spPr/>
    </dgm:pt>
    <dgm:pt modelId="{90B6D8C0-B50D-4FAE-AC6E-06A8C44FBFC8}" type="pres">
      <dgm:prSet presAssocID="{D5FAE612-FF28-4EF3-9B98-7C82CDD2B6B9}" presName="centerShape" presStyleLbl="node0" presStyleIdx="0" presStyleCnt="1"/>
      <dgm:spPr/>
    </dgm:pt>
    <dgm:pt modelId="{BBB426CE-9606-47BD-9E96-CD0AC9412F56}" type="pres">
      <dgm:prSet presAssocID="{62CA53AA-62FE-45B8-8C9C-DA8A6AC3B696}" presName="node" presStyleLbl="node1" presStyleIdx="0" presStyleCnt="5">
        <dgm:presLayoutVars>
          <dgm:bulletEnabled val="1"/>
        </dgm:presLayoutVars>
      </dgm:prSet>
      <dgm:spPr/>
    </dgm:pt>
    <dgm:pt modelId="{4633DEAD-7D5F-44A8-8C91-075BD104B08A}" type="pres">
      <dgm:prSet presAssocID="{62CA53AA-62FE-45B8-8C9C-DA8A6AC3B696}" presName="dummy" presStyleCnt="0"/>
      <dgm:spPr/>
    </dgm:pt>
    <dgm:pt modelId="{1340EB18-CE58-4C03-A843-A5676D8CAAA1}" type="pres">
      <dgm:prSet presAssocID="{A6E04350-C9F7-462A-B4FB-F16F0460D7E7}" presName="sibTrans" presStyleLbl="sibTrans2D1" presStyleIdx="0" presStyleCnt="5"/>
      <dgm:spPr/>
    </dgm:pt>
    <dgm:pt modelId="{D9F6F813-AE41-4B65-AA7E-679D652098A6}" type="pres">
      <dgm:prSet presAssocID="{B2B66B29-3473-445B-A5DF-E4C431F51AB5}" presName="node" presStyleLbl="node1" presStyleIdx="1" presStyleCnt="5">
        <dgm:presLayoutVars>
          <dgm:bulletEnabled val="1"/>
        </dgm:presLayoutVars>
      </dgm:prSet>
      <dgm:spPr/>
    </dgm:pt>
    <dgm:pt modelId="{12B2672A-76DE-4E14-AF42-BB0F27C14819}" type="pres">
      <dgm:prSet presAssocID="{B2B66B29-3473-445B-A5DF-E4C431F51AB5}" presName="dummy" presStyleCnt="0"/>
      <dgm:spPr/>
    </dgm:pt>
    <dgm:pt modelId="{B1F1A405-7546-480A-AE4B-150D2F459857}" type="pres">
      <dgm:prSet presAssocID="{D53145A1-D41D-4810-8803-67140335A8FD}" presName="sibTrans" presStyleLbl="sibTrans2D1" presStyleIdx="1" presStyleCnt="5"/>
      <dgm:spPr/>
    </dgm:pt>
    <dgm:pt modelId="{46CFAA3E-02FC-4F85-909B-9B063753F0F4}" type="pres">
      <dgm:prSet presAssocID="{2B4CF2BD-CEE5-4C0F-8C1E-4F74D522D767}" presName="node" presStyleLbl="node1" presStyleIdx="2" presStyleCnt="5">
        <dgm:presLayoutVars>
          <dgm:bulletEnabled val="1"/>
        </dgm:presLayoutVars>
      </dgm:prSet>
      <dgm:spPr/>
    </dgm:pt>
    <dgm:pt modelId="{CFDC9832-C133-4B32-B3BF-D23195796859}" type="pres">
      <dgm:prSet presAssocID="{2B4CF2BD-CEE5-4C0F-8C1E-4F74D522D767}" presName="dummy" presStyleCnt="0"/>
      <dgm:spPr/>
    </dgm:pt>
    <dgm:pt modelId="{56C0D1CE-981F-4582-9BE5-262F563DFD69}" type="pres">
      <dgm:prSet presAssocID="{BBB0CD89-54C9-4363-B89B-673A87A13516}" presName="sibTrans" presStyleLbl="sibTrans2D1" presStyleIdx="2" presStyleCnt="5"/>
      <dgm:spPr/>
    </dgm:pt>
    <dgm:pt modelId="{6E60AAA9-35F3-423D-9D10-83786FC1E19F}" type="pres">
      <dgm:prSet presAssocID="{D10C33C6-1DF8-455F-8AD8-AEAC0DA19180}" presName="node" presStyleLbl="node1" presStyleIdx="3" presStyleCnt="5">
        <dgm:presLayoutVars>
          <dgm:bulletEnabled val="1"/>
        </dgm:presLayoutVars>
      </dgm:prSet>
      <dgm:spPr/>
    </dgm:pt>
    <dgm:pt modelId="{38BD5667-AE6D-49B8-BBD0-80B2D9E92418}" type="pres">
      <dgm:prSet presAssocID="{D10C33C6-1DF8-455F-8AD8-AEAC0DA19180}" presName="dummy" presStyleCnt="0"/>
      <dgm:spPr/>
    </dgm:pt>
    <dgm:pt modelId="{6DEE8694-85AD-49F7-85E5-77AEE81EAB19}" type="pres">
      <dgm:prSet presAssocID="{9EA77940-8600-4AB9-9106-18514E8E5A78}" presName="sibTrans" presStyleLbl="sibTrans2D1" presStyleIdx="3" presStyleCnt="5"/>
      <dgm:spPr/>
    </dgm:pt>
    <dgm:pt modelId="{CE921424-FD71-408C-AB0F-B0FFB43CAD3E}" type="pres">
      <dgm:prSet presAssocID="{CD70D2F9-AEE6-4279-9316-BD4CCDD3D92C}" presName="node" presStyleLbl="node1" presStyleIdx="4" presStyleCnt="5" custScaleX="107594">
        <dgm:presLayoutVars>
          <dgm:bulletEnabled val="1"/>
        </dgm:presLayoutVars>
      </dgm:prSet>
      <dgm:spPr/>
    </dgm:pt>
    <dgm:pt modelId="{139CC52A-4DBE-49D0-B75C-173142B12C48}" type="pres">
      <dgm:prSet presAssocID="{CD70D2F9-AEE6-4279-9316-BD4CCDD3D92C}" presName="dummy" presStyleCnt="0"/>
      <dgm:spPr/>
    </dgm:pt>
    <dgm:pt modelId="{2036C569-0D53-47FD-9175-475EBC74013A}" type="pres">
      <dgm:prSet presAssocID="{EE86866F-ED73-49A6-BFE5-BD6660B820C4}" presName="sibTrans" presStyleLbl="sibTrans2D1" presStyleIdx="4" presStyleCnt="5"/>
      <dgm:spPr/>
    </dgm:pt>
  </dgm:ptLst>
  <dgm:cxnLst>
    <dgm:cxn modelId="{D3110308-51FA-4E91-8DED-E34C9842B0B4}" type="presOf" srcId="{EE86866F-ED73-49A6-BFE5-BD6660B820C4}" destId="{2036C569-0D53-47FD-9175-475EBC74013A}" srcOrd="0" destOrd="0" presId="urn:microsoft.com/office/officeart/2005/8/layout/radial6"/>
    <dgm:cxn modelId="{B3D0AB1E-5531-4639-A464-675A951C73FF}" srcId="{D5FAE612-FF28-4EF3-9B98-7C82CDD2B6B9}" destId="{B2B66B29-3473-445B-A5DF-E4C431F51AB5}" srcOrd="1" destOrd="0" parTransId="{D345EA41-F4FD-425E-A23F-0716AF39905B}" sibTransId="{D53145A1-D41D-4810-8803-67140335A8FD}"/>
    <dgm:cxn modelId="{F311D72F-7C5B-421C-B2AF-6195E6650271}" type="presOf" srcId="{CD70D2F9-AEE6-4279-9316-BD4CCDD3D92C}" destId="{CE921424-FD71-408C-AB0F-B0FFB43CAD3E}" srcOrd="0" destOrd="0" presId="urn:microsoft.com/office/officeart/2005/8/layout/radial6"/>
    <dgm:cxn modelId="{9717BC38-02C6-44D7-A6F1-52143A5C8E3F}" srcId="{D5FAE612-FF28-4EF3-9B98-7C82CDD2B6B9}" destId="{D10C33C6-1DF8-455F-8AD8-AEAC0DA19180}" srcOrd="3" destOrd="0" parTransId="{9D2586C9-73B0-4B28-9416-B54B8D7277C8}" sibTransId="{9EA77940-8600-4AB9-9106-18514E8E5A78}"/>
    <dgm:cxn modelId="{0220A339-CDFF-4218-A21A-58F958996E4F}" srcId="{D5FAE612-FF28-4EF3-9B98-7C82CDD2B6B9}" destId="{2B4CF2BD-CEE5-4C0F-8C1E-4F74D522D767}" srcOrd="2" destOrd="0" parTransId="{37203FB8-DD88-4BD2-92B3-CD933D9B6FBB}" sibTransId="{BBB0CD89-54C9-4363-B89B-673A87A13516}"/>
    <dgm:cxn modelId="{F30E5169-8C97-4393-995C-21F0DAD791F4}" type="presOf" srcId="{B2B66B29-3473-445B-A5DF-E4C431F51AB5}" destId="{D9F6F813-AE41-4B65-AA7E-679D652098A6}" srcOrd="0" destOrd="0" presId="urn:microsoft.com/office/officeart/2005/8/layout/radial6"/>
    <dgm:cxn modelId="{6026AB4C-2F1C-48C4-9A39-B066AAB27271}" type="presOf" srcId="{A6E04350-C9F7-462A-B4FB-F16F0460D7E7}" destId="{1340EB18-CE58-4C03-A843-A5676D8CAAA1}" srcOrd="0" destOrd="0" presId="urn:microsoft.com/office/officeart/2005/8/layout/radial6"/>
    <dgm:cxn modelId="{71549655-609E-40D9-8048-90C2B3B034FB}" type="presOf" srcId="{62CA53AA-62FE-45B8-8C9C-DA8A6AC3B696}" destId="{BBB426CE-9606-47BD-9E96-CD0AC9412F56}" srcOrd="0" destOrd="0" presId="urn:microsoft.com/office/officeart/2005/8/layout/radial6"/>
    <dgm:cxn modelId="{367051A8-14E8-48F5-B024-E9DC6D114058}" srcId="{D5FAE612-FF28-4EF3-9B98-7C82CDD2B6B9}" destId="{62CA53AA-62FE-45B8-8C9C-DA8A6AC3B696}" srcOrd="0" destOrd="0" parTransId="{9CD3E39F-1CFD-4E9B-B8E3-1AAC3738C6B7}" sibTransId="{A6E04350-C9F7-462A-B4FB-F16F0460D7E7}"/>
    <dgm:cxn modelId="{F74D55A8-6E70-4EB3-AA40-628D16F0CC12}" srcId="{D35700CF-304D-4EBB-8F11-728FFB6D09BD}" destId="{D5FAE612-FF28-4EF3-9B98-7C82CDD2B6B9}" srcOrd="0" destOrd="0" parTransId="{5426E057-99DC-4A79-8151-97B5C34303BC}" sibTransId="{AC615C1C-585A-48CC-8850-6A7416A52777}"/>
    <dgm:cxn modelId="{66699FAF-C1DA-40B6-B394-F92903047237}" type="presOf" srcId="{2B4CF2BD-CEE5-4C0F-8C1E-4F74D522D767}" destId="{46CFAA3E-02FC-4F85-909B-9B063753F0F4}" srcOrd="0" destOrd="0" presId="urn:microsoft.com/office/officeart/2005/8/layout/radial6"/>
    <dgm:cxn modelId="{C43626B4-9FAE-4A6E-AD8F-274E81C1C595}" type="presOf" srcId="{D10C33C6-1DF8-455F-8AD8-AEAC0DA19180}" destId="{6E60AAA9-35F3-423D-9D10-83786FC1E19F}" srcOrd="0" destOrd="0" presId="urn:microsoft.com/office/officeart/2005/8/layout/radial6"/>
    <dgm:cxn modelId="{3CE0D2BB-E502-4BA3-8E58-27060F2222AE}" srcId="{D5FAE612-FF28-4EF3-9B98-7C82CDD2B6B9}" destId="{CD70D2F9-AEE6-4279-9316-BD4CCDD3D92C}" srcOrd="4" destOrd="0" parTransId="{17EC0B5C-6858-44D0-BF95-AB7DE8FAC82C}" sibTransId="{EE86866F-ED73-49A6-BFE5-BD6660B820C4}"/>
    <dgm:cxn modelId="{7A5EE0BC-8C85-4AD1-A9A8-592F7E52A57C}" type="presOf" srcId="{BBB0CD89-54C9-4363-B89B-673A87A13516}" destId="{56C0D1CE-981F-4582-9BE5-262F563DFD69}" srcOrd="0" destOrd="0" presId="urn:microsoft.com/office/officeart/2005/8/layout/radial6"/>
    <dgm:cxn modelId="{AB89DFBE-3B4D-4C45-8E20-13E15418692A}" type="presOf" srcId="{D53145A1-D41D-4810-8803-67140335A8FD}" destId="{B1F1A405-7546-480A-AE4B-150D2F459857}" srcOrd="0" destOrd="0" presId="urn:microsoft.com/office/officeart/2005/8/layout/radial6"/>
    <dgm:cxn modelId="{661A3FC4-00E3-44D7-B7DF-2E8A4B6D5209}" type="presOf" srcId="{D5FAE612-FF28-4EF3-9B98-7C82CDD2B6B9}" destId="{90B6D8C0-B50D-4FAE-AC6E-06A8C44FBFC8}" srcOrd="0" destOrd="0" presId="urn:microsoft.com/office/officeart/2005/8/layout/radial6"/>
    <dgm:cxn modelId="{C5EC5CE6-1D5A-4809-A75E-EAC79349C72B}" type="presOf" srcId="{D35700CF-304D-4EBB-8F11-728FFB6D09BD}" destId="{956C5D72-AA13-444C-84AA-4EC48FD799D7}" srcOrd="0" destOrd="0" presId="urn:microsoft.com/office/officeart/2005/8/layout/radial6"/>
    <dgm:cxn modelId="{EA69BEFC-9EF3-468B-94E1-EAB1468407CD}" type="presOf" srcId="{9EA77940-8600-4AB9-9106-18514E8E5A78}" destId="{6DEE8694-85AD-49F7-85E5-77AEE81EAB19}" srcOrd="0" destOrd="0" presId="urn:microsoft.com/office/officeart/2005/8/layout/radial6"/>
    <dgm:cxn modelId="{F6BBFC1D-6A28-49BA-BE1E-9C21FB575915}" type="presParOf" srcId="{956C5D72-AA13-444C-84AA-4EC48FD799D7}" destId="{90B6D8C0-B50D-4FAE-AC6E-06A8C44FBFC8}" srcOrd="0" destOrd="0" presId="urn:microsoft.com/office/officeart/2005/8/layout/radial6"/>
    <dgm:cxn modelId="{68F71D7B-A0A2-4ECE-AD50-6729EE31D2CD}" type="presParOf" srcId="{956C5D72-AA13-444C-84AA-4EC48FD799D7}" destId="{BBB426CE-9606-47BD-9E96-CD0AC9412F56}" srcOrd="1" destOrd="0" presId="urn:microsoft.com/office/officeart/2005/8/layout/radial6"/>
    <dgm:cxn modelId="{99A2D630-39E5-41F1-9620-69B7F380F880}" type="presParOf" srcId="{956C5D72-AA13-444C-84AA-4EC48FD799D7}" destId="{4633DEAD-7D5F-44A8-8C91-075BD104B08A}" srcOrd="2" destOrd="0" presId="urn:microsoft.com/office/officeart/2005/8/layout/radial6"/>
    <dgm:cxn modelId="{1E20EE85-B0BA-4859-97C4-67452BA3C180}" type="presParOf" srcId="{956C5D72-AA13-444C-84AA-4EC48FD799D7}" destId="{1340EB18-CE58-4C03-A843-A5676D8CAAA1}" srcOrd="3" destOrd="0" presId="urn:microsoft.com/office/officeart/2005/8/layout/radial6"/>
    <dgm:cxn modelId="{282D5307-BA64-4CD8-9E6A-63FADDAB01CC}" type="presParOf" srcId="{956C5D72-AA13-444C-84AA-4EC48FD799D7}" destId="{D9F6F813-AE41-4B65-AA7E-679D652098A6}" srcOrd="4" destOrd="0" presId="urn:microsoft.com/office/officeart/2005/8/layout/radial6"/>
    <dgm:cxn modelId="{67D90D41-D571-4404-A2B8-DACFA9C43B85}" type="presParOf" srcId="{956C5D72-AA13-444C-84AA-4EC48FD799D7}" destId="{12B2672A-76DE-4E14-AF42-BB0F27C14819}" srcOrd="5" destOrd="0" presId="urn:microsoft.com/office/officeart/2005/8/layout/radial6"/>
    <dgm:cxn modelId="{A4B466B4-DF15-4459-9034-150F5BAEE4E3}" type="presParOf" srcId="{956C5D72-AA13-444C-84AA-4EC48FD799D7}" destId="{B1F1A405-7546-480A-AE4B-150D2F459857}" srcOrd="6" destOrd="0" presId="urn:microsoft.com/office/officeart/2005/8/layout/radial6"/>
    <dgm:cxn modelId="{7F5C478B-6354-4042-A447-02A79FE7F58B}" type="presParOf" srcId="{956C5D72-AA13-444C-84AA-4EC48FD799D7}" destId="{46CFAA3E-02FC-4F85-909B-9B063753F0F4}" srcOrd="7" destOrd="0" presId="urn:microsoft.com/office/officeart/2005/8/layout/radial6"/>
    <dgm:cxn modelId="{CCE008B2-0E66-4E34-B949-D2C11E63FC3A}" type="presParOf" srcId="{956C5D72-AA13-444C-84AA-4EC48FD799D7}" destId="{CFDC9832-C133-4B32-B3BF-D23195796859}" srcOrd="8" destOrd="0" presId="urn:microsoft.com/office/officeart/2005/8/layout/radial6"/>
    <dgm:cxn modelId="{68382D3E-F88A-4AAB-8D8C-87F926B7B28F}" type="presParOf" srcId="{956C5D72-AA13-444C-84AA-4EC48FD799D7}" destId="{56C0D1CE-981F-4582-9BE5-262F563DFD69}" srcOrd="9" destOrd="0" presId="urn:microsoft.com/office/officeart/2005/8/layout/radial6"/>
    <dgm:cxn modelId="{71A3533F-FC3A-4868-A1FF-0D68C5353802}" type="presParOf" srcId="{956C5D72-AA13-444C-84AA-4EC48FD799D7}" destId="{6E60AAA9-35F3-423D-9D10-83786FC1E19F}" srcOrd="10" destOrd="0" presId="urn:microsoft.com/office/officeart/2005/8/layout/radial6"/>
    <dgm:cxn modelId="{1DF29797-325C-4B69-B57E-EF667A53E5ED}" type="presParOf" srcId="{956C5D72-AA13-444C-84AA-4EC48FD799D7}" destId="{38BD5667-AE6D-49B8-BBD0-80B2D9E92418}" srcOrd="11" destOrd="0" presId="urn:microsoft.com/office/officeart/2005/8/layout/radial6"/>
    <dgm:cxn modelId="{3A4427D3-12A6-4A0B-9AD1-A32A50E44116}" type="presParOf" srcId="{956C5D72-AA13-444C-84AA-4EC48FD799D7}" destId="{6DEE8694-85AD-49F7-85E5-77AEE81EAB19}" srcOrd="12" destOrd="0" presId="urn:microsoft.com/office/officeart/2005/8/layout/radial6"/>
    <dgm:cxn modelId="{FAEFBB3F-99E7-4E29-BE40-B808ABC229F0}" type="presParOf" srcId="{956C5D72-AA13-444C-84AA-4EC48FD799D7}" destId="{CE921424-FD71-408C-AB0F-B0FFB43CAD3E}" srcOrd="13" destOrd="0" presId="urn:microsoft.com/office/officeart/2005/8/layout/radial6"/>
    <dgm:cxn modelId="{068B6546-9714-4980-8F78-0DB58024F0E9}" type="presParOf" srcId="{956C5D72-AA13-444C-84AA-4EC48FD799D7}" destId="{139CC52A-4DBE-49D0-B75C-173142B12C48}" srcOrd="14" destOrd="0" presId="urn:microsoft.com/office/officeart/2005/8/layout/radial6"/>
    <dgm:cxn modelId="{A2E63F21-D180-4B55-BC0D-18A6A7C76ADA}" type="presParOf" srcId="{956C5D72-AA13-444C-84AA-4EC48FD799D7}" destId="{2036C569-0D53-47FD-9175-475EBC74013A}" srcOrd="15" destOrd="0" presId="urn:microsoft.com/office/officeart/2005/8/layout/radial6"/>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5C4F0E-B0D9-4FDF-89C3-A678CD87614B}">
      <dsp:nvSpPr>
        <dsp:cNvPr id="0" name=""/>
        <dsp:cNvSpPr/>
      </dsp:nvSpPr>
      <dsp:spPr>
        <a:xfrm rot="16200000">
          <a:off x="427322" y="-427322"/>
          <a:ext cx="2642506" cy="3497150"/>
        </a:xfrm>
        <a:prstGeom prst="round1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kern="1200">
              <a:solidFill>
                <a:schemeClr val="bg1"/>
              </a:solidFill>
              <a:latin typeface="+mj-lt"/>
              <a:cs typeface="Times New Roman" panose="02020603050405020304" pitchFamily="18" charset="0"/>
            </a:rPr>
            <a:t>Installed </a:t>
          </a:r>
          <a:r>
            <a:rPr lang="en-US" sz="1800" kern="1200" dirty="0">
              <a:solidFill>
                <a:schemeClr val="bg1"/>
              </a:solidFill>
              <a:latin typeface="+mj-lt"/>
              <a:cs typeface="Times New Roman" panose="02020603050405020304" pitchFamily="18" charset="0"/>
            </a:rPr>
            <a:t>Capacity</a:t>
          </a:r>
          <a:br>
            <a:rPr lang="en-US" sz="1800" kern="1200">
              <a:solidFill>
                <a:schemeClr val="bg1"/>
              </a:solidFill>
              <a:latin typeface="+mj-lt"/>
              <a:cs typeface="Times New Roman" panose="02020603050405020304" pitchFamily="18" charset="0"/>
            </a:rPr>
          </a:br>
          <a:r>
            <a:rPr lang="en-US" sz="1800" kern="1200">
              <a:solidFill>
                <a:schemeClr val="bg1"/>
              </a:solidFill>
              <a:latin typeface="+mj-lt"/>
              <a:cs typeface="Times New Roman" panose="02020603050405020304" pitchFamily="18" charset="0"/>
            </a:rPr>
            <a:t>Installed </a:t>
          </a:r>
          <a:r>
            <a:rPr lang="en-US" sz="1800" kern="1200" dirty="0">
              <a:solidFill>
                <a:schemeClr val="bg1"/>
              </a:solidFill>
              <a:latin typeface="+mj-lt"/>
              <a:cs typeface="Times New Roman" panose="02020603050405020304" pitchFamily="18" charset="0"/>
            </a:rPr>
            <a:t>capacity – 300 seats</a:t>
          </a:r>
        </a:p>
      </dsp:txBody>
      <dsp:txXfrm rot="5400000">
        <a:off x="0" y="0"/>
        <a:ext cx="3497150" cy="1981879"/>
      </dsp:txXfrm>
    </dsp:sp>
    <dsp:sp modelId="{A2A9319C-6574-497E-99B8-814B3F5E8036}">
      <dsp:nvSpPr>
        <dsp:cNvPr id="0" name=""/>
        <dsp:cNvSpPr/>
      </dsp:nvSpPr>
      <dsp:spPr>
        <a:xfrm>
          <a:off x="3497150" y="0"/>
          <a:ext cx="3497150" cy="2642506"/>
        </a:xfrm>
        <a:prstGeom prst="round1Rect">
          <a:avLst/>
        </a:prstGeom>
        <a:solidFill>
          <a:schemeClr val="accent2">
            <a:hueOff val="-3652470"/>
            <a:satOff val="18618"/>
            <a:lumOff val="10457"/>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endParaRPr lang="en-US" sz="1800" kern="1200" dirty="0">
            <a:solidFill>
              <a:schemeClr val="bg1"/>
            </a:solidFill>
            <a:latin typeface="+mj-lt"/>
            <a:cs typeface="Times New Roman" panose="02020603050405020304" pitchFamily="18" charset="0"/>
          </a:endParaRPr>
        </a:p>
        <a:p>
          <a:pPr marL="0" lvl="0" indent="0" algn="ctr" defTabSz="800100">
            <a:lnSpc>
              <a:spcPct val="90000"/>
            </a:lnSpc>
            <a:spcBef>
              <a:spcPct val="0"/>
            </a:spcBef>
            <a:spcAft>
              <a:spcPct val="35000"/>
            </a:spcAft>
            <a:buFont typeface="Arial" panose="020B0604020202020204" pitchFamily="34" charset="0"/>
            <a:buNone/>
          </a:pPr>
          <a:endParaRPr lang="en-US" sz="1800" b="1" kern="1200">
            <a:solidFill>
              <a:schemeClr val="bg1"/>
            </a:solidFill>
            <a:latin typeface="+mj-lt"/>
            <a:cs typeface="Times New Roman" panose="02020603050405020304" pitchFamily="18" charset="0"/>
          </a:endParaRPr>
        </a:p>
        <a:p>
          <a:pPr marL="0" lvl="0" indent="0" algn="l" defTabSz="800100">
            <a:lnSpc>
              <a:spcPct val="90000"/>
            </a:lnSpc>
            <a:spcBef>
              <a:spcPct val="0"/>
            </a:spcBef>
            <a:spcAft>
              <a:spcPct val="35000"/>
            </a:spcAft>
            <a:buFont typeface="Arial" panose="020B0604020202020204" pitchFamily="34" charset="0"/>
            <a:buNone/>
          </a:pPr>
          <a:r>
            <a:rPr lang="en-US" sz="1800" b="1" kern="1200">
              <a:solidFill>
                <a:schemeClr val="bg1"/>
              </a:solidFill>
              <a:latin typeface="+mj-lt"/>
              <a:cs typeface="Times New Roman" panose="02020603050405020304" pitchFamily="18" charset="0"/>
            </a:rPr>
            <a:t>Advanced </a:t>
          </a:r>
          <a:r>
            <a:rPr lang="en-US" sz="1800" b="1" kern="1200" dirty="0">
              <a:solidFill>
                <a:schemeClr val="bg1"/>
              </a:solidFill>
              <a:latin typeface="+mj-lt"/>
              <a:cs typeface="Times New Roman" panose="02020603050405020304" pitchFamily="18" charset="0"/>
            </a:rPr>
            <a:t>Technology</a:t>
          </a:r>
          <a:br>
            <a:rPr lang="en-US" sz="1800" b="1" kern="1200">
              <a:solidFill>
                <a:schemeClr val="bg1"/>
              </a:solidFill>
              <a:latin typeface="+mj-lt"/>
              <a:cs typeface="Times New Roman" panose="02020603050405020304" pitchFamily="18" charset="0"/>
            </a:rPr>
          </a:br>
          <a:r>
            <a:rPr lang="en-US" sz="1800" b="1" kern="1200">
              <a:solidFill>
                <a:schemeClr val="bg1"/>
              </a:solidFill>
              <a:latin typeface="+mj-lt"/>
              <a:cs typeface="Times New Roman" panose="02020603050405020304" pitchFamily="18" charset="0"/>
            </a:rPr>
            <a:t>Customized </a:t>
          </a:r>
          <a:r>
            <a:rPr lang="en-US" sz="1800" b="1" kern="1200" dirty="0">
              <a:solidFill>
                <a:schemeClr val="bg1"/>
              </a:solidFill>
              <a:latin typeface="+mj-lt"/>
              <a:cs typeface="Times New Roman" panose="02020603050405020304" pitchFamily="18" charset="0"/>
            </a:rPr>
            <a:t>CRM</a:t>
          </a:r>
          <a:br>
            <a:rPr lang="en-US" sz="1800" b="1" kern="1200">
              <a:solidFill>
                <a:schemeClr val="bg1"/>
              </a:solidFill>
              <a:latin typeface="+mj-lt"/>
              <a:cs typeface="Times New Roman" panose="02020603050405020304" pitchFamily="18" charset="0"/>
            </a:rPr>
          </a:br>
          <a:r>
            <a:rPr lang="en-US" sz="1800" b="1" kern="1200">
              <a:solidFill>
                <a:schemeClr val="bg1"/>
              </a:solidFill>
              <a:latin typeface="+mj-lt"/>
              <a:cs typeface="Times New Roman" panose="02020603050405020304" pitchFamily="18" charset="0"/>
            </a:rPr>
            <a:t>Live </a:t>
          </a:r>
          <a:r>
            <a:rPr lang="en-US" sz="1800" b="1" kern="1200" dirty="0">
              <a:solidFill>
                <a:schemeClr val="bg1"/>
              </a:solidFill>
              <a:latin typeface="+mj-lt"/>
              <a:cs typeface="Times New Roman" panose="02020603050405020304" pitchFamily="18" charset="0"/>
            </a:rPr>
            <a:t>monitoring</a:t>
          </a:r>
          <a:br>
            <a:rPr lang="en-US" sz="1800" b="1" kern="1200">
              <a:solidFill>
                <a:schemeClr val="bg1"/>
              </a:solidFill>
              <a:latin typeface="+mj-lt"/>
              <a:cs typeface="Times New Roman" panose="02020603050405020304" pitchFamily="18" charset="0"/>
            </a:rPr>
          </a:br>
          <a:r>
            <a:rPr lang="en-US" sz="1800" b="1" kern="1200">
              <a:solidFill>
                <a:schemeClr val="bg1"/>
              </a:solidFill>
              <a:latin typeface="+mj-lt"/>
              <a:cs typeface="Times New Roman" panose="02020603050405020304" pitchFamily="18" charset="0"/>
            </a:rPr>
            <a:t>ACD</a:t>
          </a:r>
          <a:r>
            <a:rPr lang="en-US" sz="1800" b="1" kern="1200" dirty="0">
              <a:solidFill>
                <a:schemeClr val="bg1"/>
              </a:solidFill>
              <a:latin typeface="+mj-lt"/>
              <a:cs typeface="Times New Roman" panose="02020603050405020304" pitchFamily="18" charset="0"/>
            </a:rPr>
            <a:t>/IVR</a:t>
          </a:r>
          <a:br>
            <a:rPr lang="en-US" sz="1800" b="1" kern="1200">
              <a:solidFill>
                <a:schemeClr val="bg1"/>
              </a:solidFill>
              <a:latin typeface="+mj-lt"/>
              <a:cs typeface="Times New Roman" panose="02020603050405020304" pitchFamily="18" charset="0"/>
            </a:rPr>
          </a:br>
          <a:r>
            <a:rPr lang="en-US" sz="1800" b="1" kern="1200">
              <a:solidFill>
                <a:schemeClr val="bg1"/>
              </a:solidFill>
              <a:latin typeface="+mj-lt"/>
              <a:cs typeface="Times New Roman" panose="02020603050405020304" pitchFamily="18" charset="0"/>
            </a:rPr>
            <a:t>Call </a:t>
          </a:r>
          <a:r>
            <a:rPr lang="en-US" sz="1800" b="1" kern="1200" dirty="0">
              <a:solidFill>
                <a:schemeClr val="bg1"/>
              </a:solidFill>
              <a:latin typeface="+mj-lt"/>
              <a:cs typeface="Times New Roman" panose="02020603050405020304" pitchFamily="18" charset="0"/>
            </a:rPr>
            <a:t>Recording</a:t>
          </a:r>
          <a:br>
            <a:rPr lang="en-US" sz="1800" b="1" kern="1200">
              <a:solidFill>
                <a:schemeClr val="bg1"/>
              </a:solidFill>
              <a:latin typeface="+mj-lt"/>
              <a:cs typeface="Times New Roman" panose="02020603050405020304" pitchFamily="18" charset="0"/>
            </a:rPr>
          </a:br>
          <a:r>
            <a:rPr lang="en-US" sz="1800" b="1" kern="1200">
              <a:solidFill>
                <a:schemeClr val="bg1"/>
              </a:solidFill>
              <a:latin typeface="+mj-lt"/>
              <a:cs typeface="Times New Roman" panose="02020603050405020304" pitchFamily="18" charset="0"/>
            </a:rPr>
            <a:t>Auto Dialer </a:t>
          </a:r>
          <a:r>
            <a:rPr lang="en-US" sz="1400" b="1" kern="1200">
              <a:solidFill>
                <a:schemeClr val="bg1"/>
              </a:solidFill>
              <a:latin typeface="+mj-lt"/>
              <a:cs typeface="Times New Roman" panose="02020603050405020304" pitchFamily="18" charset="0"/>
            </a:rPr>
            <a:t>(Predicative &amp; Progressive)</a:t>
          </a:r>
          <a:endParaRPr lang="en-US" sz="1400" b="1" kern="1200" dirty="0">
            <a:solidFill>
              <a:schemeClr val="bg1"/>
            </a:solidFill>
            <a:latin typeface="+mj-lt"/>
            <a:cs typeface="Times New Roman" panose="02020603050405020304" pitchFamily="18" charset="0"/>
          </a:endParaRPr>
        </a:p>
        <a:p>
          <a:pPr marL="0" lvl="0" indent="0" algn="l" defTabSz="800100">
            <a:lnSpc>
              <a:spcPct val="90000"/>
            </a:lnSpc>
            <a:spcBef>
              <a:spcPct val="0"/>
            </a:spcBef>
            <a:spcAft>
              <a:spcPct val="35000"/>
            </a:spcAft>
            <a:buNone/>
          </a:pPr>
          <a:endParaRPr lang="en-GB" sz="1800" kern="1200" dirty="0">
            <a:solidFill>
              <a:schemeClr val="bg1"/>
            </a:solidFill>
            <a:latin typeface="+mj-lt"/>
            <a:cs typeface="Times New Roman" panose="02020603050405020304" pitchFamily="18" charset="0"/>
          </a:endParaRPr>
        </a:p>
      </dsp:txBody>
      <dsp:txXfrm>
        <a:off x="3497150" y="0"/>
        <a:ext cx="3497150" cy="1981879"/>
      </dsp:txXfrm>
    </dsp:sp>
    <dsp:sp modelId="{43E29BB0-4F29-444E-9EED-8EFFA8846C88}">
      <dsp:nvSpPr>
        <dsp:cNvPr id="0" name=""/>
        <dsp:cNvSpPr/>
      </dsp:nvSpPr>
      <dsp:spPr>
        <a:xfrm rot="10800000">
          <a:off x="0" y="2642506"/>
          <a:ext cx="3497150" cy="2642506"/>
        </a:xfrm>
        <a:prstGeom prst="round1Rect">
          <a:avLst/>
        </a:prstGeom>
        <a:solidFill>
          <a:schemeClr val="accent2">
            <a:hueOff val="-7304941"/>
            <a:satOff val="37237"/>
            <a:lumOff val="2091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latin typeface="+mj-lt"/>
              <a:cs typeface="Times New Roman" panose="02020603050405020304" pitchFamily="18" charset="0"/>
            </a:rPr>
            <a:t>Multilingual Staff</a:t>
          </a:r>
          <a:br>
            <a:rPr lang="en-US" sz="1800" b="1" kern="1200" dirty="0">
              <a:solidFill>
                <a:schemeClr val="tx1"/>
              </a:solidFill>
              <a:latin typeface="+mj-lt"/>
              <a:cs typeface="Times New Roman" panose="02020603050405020304" pitchFamily="18" charset="0"/>
            </a:rPr>
          </a:br>
          <a:r>
            <a:rPr lang="en-US" sz="1800" b="1" kern="1200" dirty="0">
              <a:solidFill>
                <a:schemeClr val="tx1"/>
              </a:solidFill>
              <a:latin typeface="+mj-lt"/>
              <a:cs typeface="Times New Roman" panose="02020603050405020304" pitchFamily="18" charset="0"/>
            </a:rPr>
            <a:t>English</a:t>
          </a:r>
          <a:br>
            <a:rPr lang="en-US" sz="1800" b="1" kern="1200" dirty="0">
              <a:solidFill>
                <a:schemeClr val="tx1"/>
              </a:solidFill>
              <a:latin typeface="+mj-lt"/>
              <a:cs typeface="Times New Roman" panose="02020603050405020304" pitchFamily="18" charset="0"/>
            </a:rPr>
          </a:br>
          <a:r>
            <a:rPr lang="en-US" sz="1800" b="1" kern="1200" dirty="0">
              <a:solidFill>
                <a:schemeClr val="tx1"/>
              </a:solidFill>
              <a:latin typeface="+mj-lt"/>
              <a:cs typeface="Times New Roman" panose="02020603050405020304" pitchFamily="18" charset="0"/>
            </a:rPr>
            <a:t>Arabic</a:t>
          </a:r>
          <a:br>
            <a:rPr lang="en-US" sz="1800" b="1" kern="1200" dirty="0">
              <a:solidFill>
                <a:schemeClr val="tx1"/>
              </a:solidFill>
              <a:latin typeface="+mj-lt"/>
              <a:cs typeface="Times New Roman" panose="02020603050405020304" pitchFamily="18" charset="0"/>
            </a:rPr>
          </a:br>
          <a:r>
            <a:rPr lang="en-US" sz="1800" b="1" kern="1200" dirty="0">
              <a:solidFill>
                <a:schemeClr val="tx1"/>
              </a:solidFill>
              <a:latin typeface="+mj-lt"/>
              <a:cs typeface="Times New Roman" panose="02020603050405020304" pitchFamily="18" charset="0"/>
            </a:rPr>
            <a:t>Indian Subcontinent (including Bengali, Urdu)</a:t>
          </a:r>
          <a:br>
            <a:rPr lang="en-US" sz="1800" b="1" kern="1200" dirty="0">
              <a:solidFill>
                <a:schemeClr val="tx1"/>
              </a:solidFill>
              <a:latin typeface="+mj-lt"/>
              <a:cs typeface="Times New Roman" panose="02020603050405020304" pitchFamily="18" charset="0"/>
            </a:rPr>
          </a:br>
          <a:r>
            <a:rPr lang="en-US" sz="1800" b="1" kern="1200" dirty="0">
              <a:solidFill>
                <a:schemeClr val="tx1"/>
              </a:solidFill>
              <a:latin typeface="+mj-lt"/>
              <a:cs typeface="Times New Roman" panose="02020603050405020304" pitchFamily="18" charset="0"/>
            </a:rPr>
            <a:t>Tagalog</a:t>
          </a:r>
        </a:p>
        <a:p>
          <a:pPr marL="0" lvl="0" indent="0" algn="ctr" defTabSz="800100">
            <a:lnSpc>
              <a:spcPct val="90000"/>
            </a:lnSpc>
            <a:spcBef>
              <a:spcPct val="0"/>
            </a:spcBef>
            <a:spcAft>
              <a:spcPct val="35000"/>
            </a:spcAft>
            <a:buNone/>
          </a:pPr>
          <a:endParaRPr lang="en-GB" sz="1800" kern="1200" dirty="0">
            <a:solidFill>
              <a:schemeClr val="tx1"/>
            </a:solidFill>
            <a:latin typeface="+mj-lt"/>
            <a:cs typeface="Times New Roman" panose="02020603050405020304" pitchFamily="18" charset="0"/>
          </a:endParaRPr>
        </a:p>
      </dsp:txBody>
      <dsp:txXfrm rot="10800000">
        <a:off x="0" y="3303132"/>
        <a:ext cx="3497150" cy="1981879"/>
      </dsp:txXfrm>
    </dsp:sp>
    <dsp:sp modelId="{4252CB49-F09B-4478-A9EB-BB32ABAD5305}">
      <dsp:nvSpPr>
        <dsp:cNvPr id="0" name=""/>
        <dsp:cNvSpPr/>
      </dsp:nvSpPr>
      <dsp:spPr>
        <a:xfrm rot="5400000">
          <a:off x="3924472" y="2215183"/>
          <a:ext cx="2642506" cy="3497150"/>
        </a:xfrm>
        <a:prstGeom prst="round1Rect">
          <a:avLst/>
        </a:prstGeom>
        <a:solidFill>
          <a:schemeClr val="accent2">
            <a:hueOff val="-10957411"/>
            <a:satOff val="55855"/>
            <a:lumOff val="3137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l" defTabSz="800100">
            <a:lnSpc>
              <a:spcPct val="100000"/>
            </a:lnSpc>
            <a:spcBef>
              <a:spcPct val="0"/>
            </a:spcBef>
            <a:spcAft>
              <a:spcPct val="35000"/>
            </a:spcAft>
            <a:buFont typeface="Arial" panose="020B0604020202020204" pitchFamily="34" charset="0"/>
            <a:buNone/>
          </a:pPr>
          <a:r>
            <a:rPr lang="en-US" sz="1800" b="1" kern="1200" dirty="0">
              <a:solidFill>
                <a:schemeClr val="tx1"/>
              </a:solidFill>
              <a:latin typeface="+mj-lt"/>
              <a:cs typeface="Times New Roman" panose="02020603050405020304" pitchFamily="18" charset="0"/>
            </a:rPr>
            <a:t>Experienced Professionals</a:t>
          </a:r>
          <a:br>
            <a:rPr lang="en-US" sz="1800" b="1" kern="1200" dirty="0">
              <a:solidFill>
                <a:schemeClr val="tx1"/>
              </a:solidFill>
              <a:latin typeface="+mj-lt"/>
              <a:cs typeface="Times New Roman" panose="02020603050405020304" pitchFamily="18" charset="0"/>
            </a:rPr>
          </a:br>
          <a:r>
            <a:rPr lang="en-US" sz="1800" b="1" kern="1200" dirty="0">
              <a:solidFill>
                <a:schemeClr val="tx1"/>
              </a:solidFill>
              <a:latin typeface="+mj-lt"/>
              <a:cs typeface="Times New Roman" panose="02020603050405020304" pitchFamily="18" charset="0"/>
            </a:rPr>
            <a:t>Business Mgmt. Development</a:t>
          </a:r>
          <a:br>
            <a:rPr lang="en-US" sz="1800" b="1" kern="1200" dirty="0">
              <a:solidFill>
                <a:schemeClr val="tx1"/>
              </a:solidFill>
              <a:latin typeface="+mj-lt"/>
              <a:cs typeface="Times New Roman" panose="02020603050405020304" pitchFamily="18" charset="0"/>
            </a:rPr>
          </a:br>
          <a:r>
            <a:rPr lang="en-US" sz="1800" b="1" kern="1200" dirty="0">
              <a:solidFill>
                <a:schemeClr val="tx1"/>
              </a:solidFill>
              <a:latin typeface="+mj-lt"/>
              <a:cs typeface="Times New Roman" panose="02020603050405020304" pitchFamily="18" charset="0"/>
            </a:rPr>
            <a:t>CRM Development</a:t>
          </a:r>
          <a:br>
            <a:rPr lang="en-US" sz="1800" b="1" kern="1200" dirty="0">
              <a:solidFill>
                <a:schemeClr val="tx1"/>
              </a:solidFill>
              <a:latin typeface="+mj-lt"/>
              <a:cs typeface="Times New Roman" panose="02020603050405020304" pitchFamily="18" charset="0"/>
            </a:rPr>
          </a:br>
          <a:r>
            <a:rPr lang="en-US" sz="1800" b="1" kern="1200" dirty="0">
              <a:solidFill>
                <a:schemeClr val="tx1"/>
              </a:solidFill>
              <a:latin typeface="+mj-lt"/>
              <a:cs typeface="Times New Roman" panose="02020603050405020304" pitchFamily="18" charset="0"/>
            </a:rPr>
            <a:t>System Integration</a:t>
          </a:r>
          <a:br>
            <a:rPr lang="en-US" sz="1800" b="1" kern="1200" dirty="0">
              <a:solidFill>
                <a:schemeClr val="tx1"/>
              </a:solidFill>
              <a:latin typeface="+mj-lt"/>
              <a:cs typeface="Times New Roman" panose="02020603050405020304" pitchFamily="18" charset="0"/>
            </a:rPr>
          </a:br>
          <a:r>
            <a:rPr lang="en-US" sz="1800" b="1" kern="1200" dirty="0">
              <a:solidFill>
                <a:schemeClr val="tx1"/>
              </a:solidFill>
              <a:latin typeface="+mj-lt"/>
              <a:cs typeface="Times New Roman" panose="02020603050405020304" pitchFamily="18" charset="0"/>
            </a:rPr>
            <a:t>Quality Control</a:t>
          </a:r>
        </a:p>
        <a:p>
          <a:pPr marL="0" lvl="0" indent="0" algn="l" defTabSz="800100">
            <a:lnSpc>
              <a:spcPct val="90000"/>
            </a:lnSpc>
            <a:spcBef>
              <a:spcPct val="0"/>
            </a:spcBef>
            <a:spcAft>
              <a:spcPct val="35000"/>
            </a:spcAft>
            <a:buNone/>
          </a:pPr>
          <a:endParaRPr lang="en-GB" sz="1800" kern="1200" dirty="0">
            <a:solidFill>
              <a:schemeClr val="tx1"/>
            </a:solidFill>
            <a:latin typeface="+mj-lt"/>
            <a:cs typeface="Times New Roman" panose="02020603050405020304" pitchFamily="18" charset="0"/>
          </a:endParaRPr>
        </a:p>
      </dsp:txBody>
      <dsp:txXfrm rot="-5400000">
        <a:off x="3497151" y="3303131"/>
        <a:ext cx="3497150" cy="1981879"/>
      </dsp:txXfrm>
    </dsp:sp>
    <dsp:sp modelId="{AE5987F6-627B-408F-A5E4-E6E4259E31E8}">
      <dsp:nvSpPr>
        <dsp:cNvPr id="0" name=""/>
        <dsp:cNvSpPr/>
      </dsp:nvSpPr>
      <dsp:spPr>
        <a:xfrm>
          <a:off x="2439874" y="2246130"/>
          <a:ext cx="2114552" cy="792751"/>
        </a:xfrm>
        <a:prstGeom prst="roundRect">
          <a:avLst/>
        </a:prstGeom>
        <a:solidFill>
          <a:schemeClr val="accent2">
            <a:tint val="4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latin typeface="+mj-lt"/>
              <a:cs typeface="Times New Roman" panose="02020603050405020304" pitchFamily="18" charset="0"/>
            </a:rPr>
            <a:t>Contact Center</a:t>
          </a:r>
          <a:endParaRPr lang="en-GB" sz="1800" kern="1200" dirty="0">
            <a:solidFill>
              <a:schemeClr val="tx1"/>
            </a:solidFill>
            <a:latin typeface="+mj-lt"/>
            <a:cs typeface="Times New Roman" panose="02020603050405020304" pitchFamily="18" charset="0"/>
          </a:endParaRPr>
        </a:p>
      </dsp:txBody>
      <dsp:txXfrm>
        <a:off x="2478573" y="2284829"/>
        <a:ext cx="2037154" cy="7153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0AA3AE-7FA6-4911-A148-F6B7E53B5937}">
      <dsp:nvSpPr>
        <dsp:cNvPr id="0" name=""/>
        <dsp:cNvSpPr/>
      </dsp:nvSpPr>
      <dsp:spPr>
        <a:xfrm>
          <a:off x="4371368" y="3825"/>
          <a:ext cx="1100852" cy="733901"/>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Managing Director</a:t>
          </a:r>
        </a:p>
      </dsp:txBody>
      <dsp:txXfrm>
        <a:off x="4392863" y="25320"/>
        <a:ext cx="1057862" cy="690911"/>
      </dsp:txXfrm>
    </dsp:sp>
    <dsp:sp modelId="{2476E37A-2326-4C1E-8A19-82994D93F606}">
      <dsp:nvSpPr>
        <dsp:cNvPr id="0" name=""/>
        <dsp:cNvSpPr/>
      </dsp:nvSpPr>
      <dsp:spPr>
        <a:xfrm>
          <a:off x="3490687" y="737726"/>
          <a:ext cx="1431107" cy="293560"/>
        </a:xfrm>
        <a:custGeom>
          <a:avLst/>
          <a:gdLst/>
          <a:ahLst/>
          <a:cxnLst/>
          <a:rect l="0" t="0" r="0" b="0"/>
          <a:pathLst>
            <a:path>
              <a:moveTo>
                <a:pt x="1431107" y="0"/>
              </a:moveTo>
              <a:lnTo>
                <a:pt x="1431107" y="146780"/>
              </a:lnTo>
              <a:lnTo>
                <a:pt x="0" y="146780"/>
              </a:lnTo>
              <a:lnTo>
                <a:pt x="0" y="29356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A7C520E-71C9-41F2-9915-EF87976BEA79}">
      <dsp:nvSpPr>
        <dsp:cNvPr id="0" name=""/>
        <dsp:cNvSpPr/>
      </dsp:nvSpPr>
      <dsp:spPr>
        <a:xfrm>
          <a:off x="2940261" y="1031287"/>
          <a:ext cx="1100852" cy="733901"/>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Business Manager</a:t>
          </a:r>
        </a:p>
      </dsp:txBody>
      <dsp:txXfrm>
        <a:off x="2961756" y="1052782"/>
        <a:ext cx="1057862" cy="690911"/>
      </dsp:txXfrm>
    </dsp:sp>
    <dsp:sp modelId="{177E0594-A2D0-49A3-B120-5ED744C131C3}">
      <dsp:nvSpPr>
        <dsp:cNvPr id="0" name=""/>
        <dsp:cNvSpPr/>
      </dsp:nvSpPr>
      <dsp:spPr>
        <a:xfrm>
          <a:off x="4876074" y="737726"/>
          <a:ext cx="91440" cy="293560"/>
        </a:xfrm>
        <a:custGeom>
          <a:avLst/>
          <a:gdLst/>
          <a:ahLst/>
          <a:cxnLst/>
          <a:rect l="0" t="0" r="0" b="0"/>
          <a:pathLst>
            <a:path>
              <a:moveTo>
                <a:pt x="45720" y="0"/>
              </a:moveTo>
              <a:lnTo>
                <a:pt x="45720" y="29356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FA87C72-7D73-42AE-82F1-B184C619566A}">
      <dsp:nvSpPr>
        <dsp:cNvPr id="0" name=""/>
        <dsp:cNvSpPr/>
      </dsp:nvSpPr>
      <dsp:spPr>
        <a:xfrm>
          <a:off x="4371368" y="1031287"/>
          <a:ext cx="1100852" cy="733901"/>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Operations Manager</a:t>
          </a:r>
        </a:p>
      </dsp:txBody>
      <dsp:txXfrm>
        <a:off x="4392863" y="1052782"/>
        <a:ext cx="1057862" cy="690911"/>
      </dsp:txXfrm>
    </dsp:sp>
    <dsp:sp modelId="{141F50B9-A1D2-4336-AE53-7CF388A25C33}">
      <dsp:nvSpPr>
        <dsp:cNvPr id="0" name=""/>
        <dsp:cNvSpPr/>
      </dsp:nvSpPr>
      <dsp:spPr>
        <a:xfrm>
          <a:off x="4206241" y="1765188"/>
          <a:ext cx="715553" cy="293560"/>
        </a:xfrm>
        <a:custGeom>
          <a:avLst/>
          <a:gdLst/>
          <a:ahLst/>
          <a:cxnLst/>
          <a:rect l="0" t="0" r="0" b="0"/>
          <a:pathLst>
            <a:path>
              <a:moveTo>
                <a:pt x="715553" y="0"/>
              </a:moveTo>
              <a:lnTo>
                <a:pt x="715553" y="146780"/>
              </a:lnTo>
              <a:lnTo>
                <a:pt x="0" y="146780"/>
              </a:lnTo>
              <a:lnTo>
                <a:pt x="0" y="29356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00AA0CA-8EFC-42C1-A390-91745D0639E8}">
      <dsp:nvSpPr>
        <dsp:cNvPr id="0" name=""/>
        <dsp:cNvSpPr/>
      </dsp:nvSpPr>
      <dsp:spPr>
        <a:xfrm>
          <a:off x="3655814" y="2058749"/>
          <a:ext cx="1100852" cy="733901"/>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Contact Centre Manager/TL</a:t>
          </a:r>
        </a:p>
      </dsp:txBody>
      <dsp:txXfrm>
        <a:off x="3677309" y="2080244"/>
        <a:ext cx="1057862" cy="690911"/>
      </dsp:txXfrm>
    </dsp:sp>
    <dsp:sp modelId="{3A160BBF-06B4-4F99-A3B9-9BB43FFE2082}">
      <dsp:nvSpPr>
        <dsp:cNvPr id="0" name=""/>
        <dsp:cNvSpPr/>
      </dsp:nvSpPr>
      <dsp:spPr>
        <a:xfrm>
          <a:off x="4160521" y="2792650"/>
          <a:ext cx="91440" cy="293560"/>
        </a:xfrm>
        <a:custGeom>
          <a:avLst/>
          <a:gdLst/>
          <a:ahLst/>
          <a:cxnLst/>
          <a:rect l="0" t="0" r="0" b="0"/>
          <a:pathLst>
            <a:path>
              <a:moveTo>
                <a:pt x="45720" y="0"/>
              </a:moveTo>
              <a:lnTo>
                <a:pt x="45720" y="29356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C2DE704-6735-4323-84FC-1029B12B19D0}">
      <dsp:nvSpPr>
        <dsp:cNvPr id="0" name=""/>
        <dsp:cNvSpPr/>
      </dsp:nvSpPr>
      <dsp:spPr>
        <a:xfrm>
          <a:off x="3655814" y="3086211"/>
          <a:ext cx="1100852" cy="733901"/>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Quality Controller</a:t>
          </a:r>
        </a:p>
      </dsp:txBody>
      <dsp:txXfrm>
        <a:off x="3677309" y="3107706"/>
        <a:ext cx="1057862" cy="690911"/>
      </dsp:txXfrm>
    </dsp:sp>
    <dsp:sp modelId="{C2029534-E9E7-48AA-A776-B40C466021F6}">
      <dsp:nvSpPr>
        <dsp:cNvPr id="0" name=""/>
        <dsp:cNvSpPr/>
      </dsp:nvSpPr>
      <dsp:spPr>
        <a:xfrm>
          <a:off x="2059579" y="3820112"/>
          <a:ext cx="2146661" cy="293560"/>
        </a:xfrm>
        <a:custGeom>
          <a:avLst/>
          <a:gdLst/>
          <a:ahLst/>
          <a:cxnLst/>
          <a:rect l="0" t="0" r="0" b="0"/>
          <a:pathLst>
            <a:path>
              <a:moveTo>
                <a:pt x="2146661" y="0"/>
              </a:moveTo>
              <a:lnTo>
                <a:pt x="2146661" y="146780"/>
              </a:lnTo>
              <a:lnTo>
                <a:pt x="0" y="146780"/>
              </a:lnTo>
              <a:lnTo>
                <a:pt x="0" y="29356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9241E8E-054F-439B-BF05-CD835D5705B2}">
      <dsp:nvSpPr>
        <dsp:cNvPr id="0" name=""/>
        <dsp:cNvSpPr/>
      </dsp:nvSpPr>
      <dsp:spPr>
        <a:xfrm>
          <a:off x="1509153" y="4113673"/>
          <a:ext cx="1100852" cy="733901"/>
        </a:xfrm>
        <a:prstGeom prst="roundRect">
          <a:avLst>
            <a:gd name="adj" fmla="val 10000"/>
          </a:avLst>
        </a:prstGeom>
        <a:solidFill>
          <a:schemeClr val="accent6">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Agent</a:t>
          </a:r>
        </a:p>
      </dsp:txBody>
      <dsp:txXfrm>
        <a:off x="1530648" y="4135168"/>
        <a:ext cx="1057862" cy="690911"/>
      </dsp:txXfrm>
    </dsp:sp>
    <dsp:sp modelId="{EB930D26-4ACD-4CEF-BFE4-BEBCD00837B9}">
      <dsp:nvSpPr>
        <dsp:cNvPr id="0" name=""/>
        <dsp:cNvSpPr/>
      </dsp:nvSpPr>
      <dsp:spPr>
        <a:xfrm>
          <a:off x="3490687" y="3820112"/>
          <a:ext cx="715553" cy="293560"/>
        </a:xfrm>
        <a:custGeom>
          <a:avLst/>
          <a:gdLst/>
          <a:ahLst/>
          <a:cxnLst/>
          <a:rect l="0" t="0" r="0" b="0"/>
          <a:pathLst>
            <a:path>
              <a:moveTo>
                <a:pt x="715553" y="0"/>
              </a:moveTo>
              <a:lnTo>
                <a:pt x="715553" y="146780"/>
              </a:lnTo>
              <a:lnTo>
                <a:pt x="0" y="146780"/>
              </a:lnTo>
              <a:lnTo>
                <a:pt x="0" y="29356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357C7F-CED6-4238-9D95-ECE3E64A701A}">
      <dsp:nvSpPr>
        <dsp:cNvPr id="0" name=""/>
        <dsp:cNvSpPr/>
      </dsp:nvSpPr>
      <dsp:spPr>
        <a:xfrm>
          <a:off x="2940261" y="4113673"/>
          <a:ext cx="1100852" cy="733901"/>
        </a:xfrm>
        <a:prstGeom prst="roundRect">
          <a:avLst>
            <a:gd name="adj" fmla="val 10000"/>
          </a:avLst>
        </a:prstGeom>
        <a:solidFill>
          <a:schemeClr val="accent6">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Agent</a:t>
          </a:r>
        </a:p>
      </dsp:txBody>
      <dsp:txXfrm>
        <a:off x="2961756" y="4135168"/>
        <a:ext cx="1057862" cy="690911"/>
      </dsp:txXfrm>
    </dsp:sp>
    <dsp:sp modelId="{3B18F745-2D78-4BCC-A3B3-569450BCCF8F}">
      <dsp:nvSpPr>
        <dsp:cNvPr id="0" name=""/>
        <dsp:cNvSpPr/>
      </dsp:nvSpPr>
      <dsp:spPr>
        <a:xfrm>
          <a:off x="4206241" y="3820112"/>
          <a:ext cx="715553" cy="293560"/>
        </a:xfrm>
        <a:custGeom>
          <a:avLst/>
          <a:gdLst/>
          <a:ahLst/>
          <a:cxnLst/>
          <a:rect l="0" t="0" r="0" b="0"/>
          <a:pathLst>
            <a:path>
              <a:moveTo>
                <a:pt x="0" y="0"/>
              </a:moveTo>
              <a:lnTo>
                <a:pt x="0" y="146780"/>
              </a:lnTo>
              <a:lnTo>
                <a:pt x="715553" y="146780"/>
              </a:lnTo>
              <a:lnTo>
                <a:pt x="715553" y="29356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51BEAB-9A12-4CEC-AEC0-14DDB96E12F0}">
      <dsp:nvSpPr>
        <dsp:cNvPr id="0" name=""/>
        <dsp:cNvSpPr/>
      </dsp:nvSpPr>
      <dsp:spPr>
        <a:xfrm>
          <a:off x="4371368" y="4113673"/>
          <a:ext cx="1100852" cy="733901"/>
        </a:xfrm>
        <a:prstGeom prst="roundRect">
          <a:avLst>
            <a:gd name="adj" fmla="val 10000"/>
          </a:avLst>
        </a:prstGeom>
        <a:solidFill>
          <a:schemeClr val="accent6">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Agent</a:t>
          </a:r>
        </a:p>
      </dsp:txBody>
      <dsp:txXfrm>
        <a:off x="4392863" y="4135168"/>
        <a:ext cx="1057862" cy="690911"/>
      </dsp:txXfrm>
    </dsp:sp>
    <dsp:sp modelId="{D0CFA487-F93B-41E7-9DB4-F97E526CA48C}">
      <dsp:nvSpPr>
        <dsp:cNvPr id="0" name=""/>
        <dsp:cNvSpPr/>
      </dsp:nvSpPr>
      <dsp:spPr>
        <a:xfrm>
          <a:off x="4206241" y="3820112"/>
          <a:ext cx="2146661" cy="293560"/>
        </a:xfrm>
        <a:custGeom>
          <a:avLst/>
          <a:gdLst/>
          <a:ahLst/>
          <a:cxnLst/>
          <a:rect l="0" t="0" r="0" b="0"/>
          <a:pathLst>
            <a:path>
              <a:moveTo>
                <a:pt x="0" y="0"/>
              </a:moveTo>
              <a:lnTo>
                <a:pt x="0" y="146780"/>
              </a:lnTo>
              <a:lnTo>
                <a:pt x="2146661" y="146780"/>
              </a:lnTo>
              <a:lnTo>
                <a:pt x="2146661" y="29356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80FA91-0797-42D2-B3F9-B364701B1149}">
      <dsp:nvSpPr>
        <dsp:cNvPr id="0" name=""/>
        <dsp:cNvSpPr/>
      </dsp:nvSpPr>
      <dsp:spPr>
        <a:xfrm>
          <a:off x="5802476" y="4113673"/>
          <a:ext cx="1100852" cy="733901"/>
        </a:xfrm>
        <a:prstGeom prst="roundRect">
          <a:avLst>
            <a:gd name="adj" fmla="val 10000"/>
          </a:avLst>
        </a:prstGeom>
        <a:solidFill>
          <a:schemeClr val="accent6">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Agent</a:t>
          </a:r>
        </a:p>
      </dsp:txBody>
      <dsp:txXfrm>
        <a:off x="5823971" y="4135168"/>
        <a:ext cx="1057862" cy="690911"/>
      </dsp:txXfrm>
    </dsp:sp>
    <dsp:sp modelId="{EFFE14A8-3A23-4BCA-B679-0144F92DD2B9}">
      <dsp:nvSpPr>
        <dsp:cNvPr id="0" name=""/>
        <dsp:cNvSpPr/>
      </dsp:nvSpPr>
      <dsp:spPr>
        <a:xfrm>
          <a:off x="4921794" y="1765188"/>
          <a:ext cx="715553" cy="293560"/>
        </a:xfrm>
        <a:custGeom>
          <a:avLst/>
          <a:gdLst/>
          <a:ahLst/>
          <a:cxnLst/>
          <a:rect l="0" t="0" r="0" b="0"/>
          <a:pathLst>
            <a:path>
              <a:moveTo>
                <a:pt x="0" y="0"/>
              </a:moveTo>
              <a:lnTo>
                <a:pt x="0" y="146780"/>
              </a:lnTo>
              <a:lnTo>
                <a:pt x="715553" y="146780"/>
              </a:lnTo>
              <a:lnTo>
                <a:pt x="715553" y="29356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C5DC4C-1058-4234-816E-3C413539E7A7}">
      <dsp:nvSpPr>
        <dsp:cNvPr id="0" name=""/>
        <dsp:cNvSpPr/>
      </dsp:nvSpPr>
      <dsp:spPr>
        <a:xfrm>
          <a:off x="5086922" y="2058749"/>
          <a:ext cx="1100852" cy="733901"/>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DBA &amp; IT Support</a:t>
          </a:r>
        </a:p>
      </dsp:txBody>
      <dsp:txXfrm>
        <a:off x="5108417" y="2080244"/>
        <a:ext cx="1057862" cy="690911"/>
      </dsp:txXfrm>
    </dsp:sp>
    <dsp:sp modelId="{B838DA77-241B-48E8-A554-3ABE4E803BD8}">
      <dsp:nvSpPr>
        <dsp:cNvPr id="0" name=""/>
        <dsp:cNvSpPr/>
      </dsp:nvSpPr>
      <dsp:spPr>
        <a:xfrm>
          <a:off x="4921794" y="737726"/>
          <a:ext cx="1431107" cy="293560"/>
        </a:xfrm>
        <a:custGeom>
          <a:avLst/>
          <a:gdLst/>
          <a:ahLst/>
          <a:cxnLst/>
          <a:rect l="0" t="0" r="0" b="0"/>
          <a:pathLst>
            <a:path>
              <a:moveTo>
                <a:pt x="0" y="0"/>
              </a:moveTo>
              <a:lnTo>
                <a:pt x="0" y="146780"/>
              </a:lnTo>
              <a:lnTo>
                <a:pt x="1431107" y="146780"/>
              </a:lnTo>
              <a:lnTo>
                <a:pt x="1431107" y="29356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AD5800-E043-4679-A81E-9B6A699925AF}">
      <dsp:nvSpPr>
        <dsp:cNvPr id="0" name=""/>
        <dsp:cNvSpPr/>
      </dsp:nvSpPr>
      <dsp:spPr>
        <a:xfrm>
          <a:off x="5802476" y="1031287"/>
          <a:ext cx="1100852" cy="733901"/>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CFO</a:t>
          </a:r>
        </a:p>
      </dsp:txBody>
      <dsp:txXfrm>
        <a:off x="5823971" y="1052782"/>
        <a:ext cx="1057862" cy="6909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36C569-0D53-47FD-9175-475EBC74013A}">
      <dsp:nvSpPr>
        <dsp:cNvPr id="0" name=""/>
        <dsp:cNvSpPr/>
      </dsp:nvSpPr>
      <dsp:spPr>
        <a:xfrm>
          <a:off x="317208" y="1047647"/>
          <a:ext cx="2403100" cy="2403100"/>
        </a:xfrm>
        <a:prstGeom prst="blockArc">
          <a:avLst>
            <a:gd name="adj1" fmla="val 11880000"/>
            <a:gd name="adj2" fmla="val 16200000"/>
            <a:gd name="adj3" fmla="val 4639"/>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6DEE8694-85AD-49F7-85E5-77AEE81EAB19}">
      <dsp:nvSpPr>
        <dsp:cNvPr id="0" name=""/>
        <dsp:cNvSpPr/>
      </dsp:nvSpPr>
      <dsp:spPr>
        <a:xfrm>
          <a:off x="317208" y="1047647"/>
          <a:ext cx="2403100" cy="2403100"/>
        </a:xfrm>
        <a:prstGeom prst="blockArc">
          <a:avLst>
            <a:gd name="adj1" fmla="val 7560000"/>
            <a:gd name="adj2" fmla="val 11880000"/>
            <a:gd name="adj3" fmla="val 4639"/>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56C0D1CE-981F-4582-9BE5-262F563DFD69}">
      <dsp:nvSpPr>
        <dsp:cNvPr id="0" name=""/>
        <dsp:cNvSpPr/>
      </dsp:nvSpPr>
      <dsp:spPr>
        <a:xfrm>
          <a:off x="317208" y="1047647"/>
          <a:ext cx="2403100" cy="2403100"/>
        </a:xfrm>
        <a:prstGeom prst="blockArc">
          <a:avLst>
            <a:gd name="adj1" fmla="val 3240000"/>
            <a:gd name="adj2" fmla="val 7560000"/>
            <a:gd name="adj3" fmla="val 4639"/>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B1F1A405-7546-480A-AE4B-150D2F459857}">
      <dsp:nvSpPr>
        <dsp:cNvPr id="0" name=""/>
        <dsp:cNvSpPr/>
      </dsp:nvSpPr>
      <dsp:spPr>
        <a:xfrm>
          <a:off x="317208" y="1047647"/>
          <a:ext cx="2403100" cy="2403100"/>
        </a:xfrm>
        <a:prstGeom prst="blockArc">
          <a:avLst>
            <a:gd name="adj1" fmla="val 20520000"/>
            <a:gd name="adj2" fmla="val 3240000"/>
            <a:gd name="adj3" fmla="val 4639"/>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1340EB18-CE58-4C03-A843-A5676D8CAAA1}">
      <dsp:nvSpPr>
        <dsp:cNvPr id="0" name=""/>
        <dsp:cNvSpPr/>
      </dsp:nvSpPr>
      <dsp:spPr>
        <a:xfrm>
          <a:off x="317208" y="1047647"/>
          <a:ext cx="2403100" cy="2403100"/>
        </a:xfrm>
        <a:prstGeom prst="blockArc">
          <a:avLst>
            <a:gd name="adj1" fmla="val 16200000"/>
            <a:gd name="adj2" fmla="val 20520000"/>
            <a:gd name="adj3" fmla="val 4639"/>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90B6D8C0-B50D-4FAE-AC6E-06A8C44FBFC8}">
      <dsp:nvSpPr>
        <dsp:cNvPr id="0" name=""/>
        <dsp:cNvSpPr/>
      </dsp:nvSpPr>
      <dsp:spPr>
        <a:xfrm>
          <a:off x="965751" y="1696191"/>
          <a:ext cx="1106012" cy="1106012"/>
        </a:xfrm>
        <a:prstGeom prst="ellipse">
          <a:avLst/>
        </a:prstGeom>
        <a:blipFill rotWithShape="0">
          <a:blip xmlns:r="http://schemas.openxmlformats.org/officeDocument/2006/relationships" r:embed="rId1"/>
          <a:stretch>
            <a:fillRect/>
          </a:stretch>
        </a:blip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endParaRPr lang="en-US" sz="1100" b="1" kern="1200" dirty="0"/>
        </a:p>
      </dsp:txBody>
      <dsp:txXfrm>
        <a:off x="1127723" y="1858163"/>
        <a:ext cx="782068" cy="782068"/>
      </dsp:txXfrm>
    </dsp:sp>
    <dsp:sp modelId="{BBB426CE-9606-47BD-9E96-CD0AC9412F56}">
      <dsp:nvSpPr>
        <dsp:cNvPr id="0" name=""/>
        <dsp:cNvSpPr/>
      </dsp:nvSpPr>
      <dsp:spPr>
        <a:xfrm>
          <a:off x="1131653" y="688414"/>
          <a:ext cx="774209" cy="774209"/>
        </a:xfrm>
        <a:prstGeom prst="ellipse">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a:off x="1245033" y="801794"/>
        <a:ext cx="547449" cy="547449"/>
      </dsp:txXfrm>
    </dsp:sp>
    <dsp:sp modelId="{D9F6F813-AE41-4B65-AA7E-679D652098A6}">
      <dsp:nvSpPr>
        <dsp:cNvPr id="0" name=""/>
        <dsp:cNvSpPr/>
      </dsp:nvSpPr>
      <dsp:spPr>
        <a:xfrm>
          <a:off x="2247888" y="1499406"/>
          <a:ext cx="774209" cy="774209"/>
        </a:xfrm>
        <a:prstGeom prst="ellipse">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a:off x="2361268" y="1612786"/>
        <a:ext cx="547449" cy="547449"/>
      </dsp:txXfrm>
    </dsp:sp>
    <dsp:sp modelId="{46CFAA3E-02FC-4F85-909B-9B063753F0F4}">
      <dsp:nvSpPr>
        <dsp:cNvPr id="0" name=""/>
        <dsp:cNvSpPr/>
      </dsp:nvSpPr>
      <dsp:spPr>
        <a:xfrm>
          <a:off x="1821524" y="2811619"/>
          <a:ext cx="774209" cy="774209"/>
        </a:xfrm>
        <a:prstGeom prst="ellipse">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a:off x="1934904" y="2924999"/>
        <a:ext cx="547449" cy="547449"/>
      </dsp:txXfrm>
    </dsp:sp>
    <dsp:sp modelId="{6E60AAA9-35F3-423D-9D10-83786FC1E19F}">
      <dsp:nvSpPr>
        <dsp:cNvPr id="0" name=""/>
        <dsp:cNvSpPr/>
      </dsp:nvSpPr>
      <dsp:spPr>
        <a:xfrm>
          <a:off x="441782" y="2811619"/>
          <a:ext cx="774209" cy="774209"/>
        </a:xfrm>
        <a:prstGeom prst="ellipse">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a:off x="555162" y="2924999"/>
        <a:ext cx="547449" cy="547449"/>
      </dsp:txXfrm>
    </dsp:sp>
    <dsp:sp modelId="{CE921424-FD71-408C-AB0F-B0FFB43CAD3E}">
      <dsp:nvSpPr>
        <dsp:cNvPr id="0" name=""/>
        <dsp:cNvSpPr/>
      </dsp:nvSpPr>
      <dsp:spPr>
        <a:xfrm>
          <a:off x="-13977" y="1499406"/>
          <a:ext cx="833002" cy="774209"/>
        </a:xfrm>
        <a:prstGeom prst="ellipse">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endParaRPr lang="en-US" sz="1100" kern="1200" dirty="0"/>
        </a:p>
      </dsp:txBody>
      <dsp:txXfrm>
        <a:off x="108013" y="1612786"/>
        <a:ext cx="589022" cy="547449"/>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101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A98F70-C1E2-47A3-A608-B19DCE702B33}" type="datetimeFigureOut">
              <a:rPr lang="en-US" smtClean="0"/>
              <a:t>12/7/2017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A3539F-DC6E-4497-9424-3C9703CD40CE}" type="slidenum">
              <a:rPr lang="en-US" smtClean="0"/>
              <a:t>‹#›</a:t>
            </a:fld>
            <a:endParaRPr lang="en-US"/>
          </a:p>
        </p:txBody>
      </p:sp>
    </p:spTree>
    <p:extLst>
      <p:ext uri="{BB962C8B-B14F-4D97-AF65-F5344CB8AC3E}">
        <p14:creationId xmlns:p14="http://schemas.microsoft.com/office/powerpoint/2010/main" val="3973672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 /><Relationship Id="rId1" Type="http://schemas.openxmlformats.org/officeDocument/2006/relationships/notesMaster" Target="../notesMasters/notesMaster1.xml" /></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 /><Relationship Id="rId1" Type="http://schemas.openxmlformats.org/officeDocument/2006/relationships/notesMaster" Target="../notesMasters/notesMaster1.xml" /></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105912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28</a:t>
            </a:fld>
            <a:endParaRPr lang="en-US"/>
          </a:p>
        </p:txBody>
      </p:sp>
    </p:spTree>
    <p:extLst>
      <p:ext uri="{BB962C8B-B14F-4D97-AF65-F5344CB8AC3E}">
        <p14:creationId xmlns:p14="http://schemas.microsoft.com/office/powerpoint/2010/main" val="3944298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29</a:t>
            </a:fld>
            <a:endParaRPr lang="en-US"/>
          </a:p>
        </p:txBody>
      </p:sp>
    </p:spTree>
    <p:extLst>
      <p:ext uri="{BB962C8B-B14F-4D97-AF65-F5344CB8AC3E}">
        <p14:creationId xmlns:p14="http://schemas.microsoft.com/office/powerpoint/2010/main" val="1007956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32</a:t>
            </a:fld>
            <a:endParaRPr lang="en-US"/>
          </a:p>
        </p:txBody>
      </p:sp>
    </p:spTree>
    <p:extLst>
      <p:ext uri="{BB962C8B-B14F-4D97-AF65-F5344CB8AC3E}">
        <p14:creationId xmlns:p14="http://schemas.microsoft.com/office/powerpoint/2010/main" val="1931107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33</a:t>
            </a:fld>
            <a:endParaRPr lang="en-US"/>
          </a:p>
        </p:txBody>
      </p:sp>
    </p:spTree>
    <p:extLst>
      <p:ext uri="{BB962C8B-B14F-4D97-AF65-F5344CB8AC3E}">
        <p14:creationId xmlns:p14="http://schemas.microsoft.com/office/powerpoint/2010/main" val="3461841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34</a:t>
            </a:fld>
            <a:endParaRPr lang="en-US"/>
          </a:p>
        </p:txBody>
      </p:sp>
    </p:spTree>
    <p:extLst>
      <p:ext uri="{BB962C8B-B14F-4D97-AF65-F5344CB8AC3E}">
        <p14:creationId xmlns:p14="http://schemas.microsoft.com/office/powerpoint/2010/main" val="18980330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35</a:t>
            </a:fld>
            <a:endParaRPr lang="en-US"/>
          </a:p>
        </p:txBody>
      </p:sp>
    </p:spTree>
    <p:extLst>
      <p:ext uri="{BB962C8B-B14F-4D97-AF65-F5344CB8AC3E}">
        <p14:creationId xmlns:p14="http://schemas.microsoft.com/office/powerpoint/2010/main" val="1817036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37</a:t>
            </a:fld>
            <a:endParaRPr lang="en-US"/>
          </a:p>
        </p:txBody>
      </p:sp>
    </p:spTree>
    <p:extLst>
      <p:ext uri="{BB962C8B-B14F-4D97-AF65-F5344CB8AC3E}">
        <p14:creationId xmlns:p14="http://schemas.microsoft.com/office/powerpoint/2010/main" val="9775488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38</a:t>
            </a:fld>
            <a:endParaRPr lang="en-US"/>
          </a:p>
        </p:txBody>
      </p:sp>
    </p:spTree>
    <p:extLst>
      <p:ext uri="{BB962C8B-B14F-4D97-AF65-F5344CB8AC3E}">
        <p14:creationId xmlns:p14="http://schemas.microsoft.com/office/powerpoint/2010/main" val="3542620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40</a:t>
            </a:fld>
            <a:endParaRPr lang="en-US"/>
          </a:p>
        </p:txBody>
      </p:sp>
    </p:spTree>
    <p:extLst>
      <p:ext uri="{BB962C8B-B14F-4D97-AF65-F5344CB8AC3E}">
        <p14:creationId xmlns:p14="http://schemas.microsoft.com/office/powerpoint/2010/main" val="18300027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1101013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1416828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44</a:t>
            </a:fld>
            <a:endParaRPr lang="en-US"/>
          </a:p>
        </p:txBody>
      </p:sp>
    </p:spTree>
    <p:extLst>
      <p:ext uri="{BB962C8B-B14F-4D97-AF65-F5344CB8AC3E}">
        <p14:creationId xmlns:p14="http://schemas.microsoft.com/office/powerpoint/2010/main" val="4671628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45</a:t>
            </a:fld>
            <a:endParaRPr lang="en-US"/>
          </a:p>
        </p:txBody>
      </p:sp>
    </p:spTree>
    <p:extLst>
      <p:ext uri="{BB962C8B-B14F-4D97-AF65-F5344CB8AC3E}">
        <p14:creationId xmlns:p14="http://schemas.microsoft.com/office/powerpoint/2010/main" val="1912487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442703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27B65B-A12C-464C-A8B7-E5C70EC75558}" type="slidenum">
              <a:rPr lang="en-US" smtClean="0"/>
              <a:pPr/>
              <a:t>4</a:t>
            </a:fld>
            <a:endParaRPr lang="en-US" dirty="0"/>
          </a:p>
        </p:txBody>
      </p:sp>
    </p:spTree>
    <p:extLst>
      <p:ext uri="{BB962C8B-B14F-4D97-AF65-F5344CB8AC3E}">
        <p14:creationId xmlns:p14="http://schemas.microsoft.com/office/powerpoint/2010/main" val="82901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6</a:t>
            </a:fld>
            <a:endParaRPr lang="en-US"/>
          </a:p>
        </p:txBody>
      </p:sp>
    </p:spTree>
    <p:extLst>
      <p:ext uri="{BB962C8B-B14F-4D97-AF65-F5344CB8AC3E}">
        <p14:creationId xmlns:p14="http://schemas.microsoft.com/office/powerpoint/2010/main" val="3522809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7</a:t>
            </a:fld>
            <a:endParaRPr lang="en-US"/>
          </a:p>
        </p:txBody>
      </p:sp>
    </p:spTree>
    <p:extLst>
      <p:ext uri="{BB962C8B-B14F-4D97-AF65-F5344CB8AC3E}">
        <p14:creationId xmlns:p14="http://schemas.microsoft.com/office/powerpoint/2010/main" val="2658622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27B65B-A12C-464C-A8B7-E5C70EC75558}" type="slidenum">
              <a:rPr lang="en-US" smtClean="0"/>
              <a:pPr/>
              <a:t>8</a:t>
            </a:fld>
            <a:endParaRPr lang="en-US"/>
          </a:p>
        </p:txBody>
      </p:sp>
    </p:spTree>
    <p:extLst>
      <p:ext uri="{BB962C8B-B14F-4D97-AF65-F5344CB8AC3E}">
        <p14:creationId xmlns:p14="http://schemas.microsoft.com/office/powerpoint/2010/main" val="1909090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25</a:t>
            </a:fld>
            <a:endParaRPr lang="en-US"/>
          </a:p>
        </p:txBody>
      </p:sp>
    </p:spTree>
    <p:extLst>
      <p:ext uri="{BB962C8B-B14F-4D97-AF65-F5344CB8AC3E}">
        <p14:creationId xmlns:p14="http://schemas.microsoft.com/office/powerpoint/2010/main" val="1067305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26</a:t>
            </a:fld>
            <a:endParaRPr lang="en-US"/>
          </a:p>
        </p:txBody>
      </p:sp>
    </p:spTree>
    <p:extLst>
      <p:ext uri="{BB962C8B-B14F-4D97-AF65-F5344CB8AC3E}">
        <p14:creationId xmlns:p14="http://schemas.microsoft.com/office/powerpoint/2010/main" val="3694299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1492863F-2181-40AA-9D10-26C0A01C7A52}" type="slidenum">
              <a:rPr lang="en-US" smtClean="0"/>
              <a:t>27</a:t>
            </a:fld>
            <a:endParaRPr lang="en-US"/>
          </a:p>
        </p:txBody>
      </p:sp>
    </p:spTree>
    <p:extLst>
      <p:ext uri="{BB962C8B-B14F-4D97-AF65-F5344CB8AC3E}">
        <p14:creationId xmlns:p14="http://schemas.microsoft.com/office/powerpoint/2010/main" val="25714308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Master" Target="../slideMasters/slideMaster2.xml" /></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Master" Target="../slideMasters/slideMaster3.xml" /></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Master" Target="../slideMasters/slideMaster3.xml" /></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Master" Target="../slideMasters/slideMaster4.xml" /></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Master" Target="../slideMasters/slideMaster4.xml" /></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 /><Relationship Id="rId1" Type="http://schemas.openxmlformats.org/officeDocument/2006/relationships/slideMaster" Target="../slideMasters/slideMaster2.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21" name="Picture 20"/>
          <p:cNvPicPr preferRelativeResize="0">
            <a:picLocks/>
          </p:cNvPicPr>
          <p:nvPr userDrawn="1"/>
        </p:nvPicPr>
        <p:blipFill rotWithShape="1">
          <a:blip r:embed="rId2">
            <a:extLst>
              <a:ext uri="{28A0092B-C50C-407E-A947-70E740481C1C}">
                <a14:useLocalDpi xmlns:a14="http://schemas.microsoft.com/office/drawing/2010/main" val="0"/>
              </a:ext>
            </a:extLst>
          </a:blip>
          <a:srcRect b="58148"/>
          <a:stretch/>
        </p:blipFill>
        <p:spPr>
          <a:xfrm>
            <a:off x="1" y="-2"/>
            <a:ext cx="12192000" cy="2907792"/>
          </a:xfrm>
          <a:prstGeom prst="rect">
            <a:avLst/>
          </a:prstGeom>
        </p:spPr>
      </p:pic>
      <p:sp>
        <p:nvSpPr>
          <p:cNvPr id="9" name="Rectangle 8"/>
          <p:cNvSpPr/>
          <p:nvPr userDrawn="1"/>
        </p:nvSpPr>
        <p:spPr>
          <a:xfrm>
            <a:off x="2" y="-1"/>
            <a:ext cx="12191998" cy="290852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Picture Placeholder 10"/>
          <p:cNvSpPr>
            <a:spLocks noGrp="1"/>
          </p:cNvSpPr>
          <p:nvPr>
            <p:ph type="pic" sz="quarter" idx="13"/>
          </p:nvPr>
        </p:nvSpPr>
        <p:spPr>
          <a:xfrm>
            <a:off x="0" y="3091408"/>
            <a:ext cx="2295144" cy="1728216"/>
          </a:xfrm>
        </p:spPr>
        <p:txBody>
          <a:bodyPr/>
          <a:lstStyle/>
          <a:p>
            <a:endParaRPr lang="en-US"/>
          </a:p>
        </p:txBody>
      </p:sp>
      <p:sp>
        <p:nvSpPr>
          <p:cNvPr id="12" name="Picture Placeholder 10"/>
          <p:cNvSpPr>
            <a:spLocks noGrp="1"/>
          </p:cNvSpPr>
          <p:nvPr>
            <p:ph type="pic" sz="quarter" idx="14"/>
          </p:nvPr>
        </p:nvSpPr>
        <p:spPr>
          <a:xfrm>
            <a:off x="2474214" y="3091408"/>
            <a:ext cx="2295144" cy="1728216"/>
          </a:xfrm>
        </p:spPr>
        <p:txBody>
          <a:bodyPr/>
          <a:lstStyle/>
          <a:p>
            <a:endParaRPr lang="en-US"/>
          </a:p>
        </p:txBody>
      </p:sp>
      <p:sp>
        <p:nvSpPr>
          <p:cNvPr id="13" name="Picture Placeholder 10"/>
          <p:cNvSpPr>
            <a:spLocks noGrp="1"/>
          </p:cNvSpPr>
          <p:nvPr>
            <p:ph type="pic" sz="quarter" idx="15"/>
          </p:nvPr>
        </p:nvSpPr>
        <p:spPr>
          <a:xfrm>
            <a:off x="4948428" y="3091408"/>
            <a:ext cx="2295144" cy="1728216"/>
          </a:xfrm>
        </p:spPr>
        <p:txBody>
          <a:bodyPr/>
          <a:lstStyle/>
          <a:p>
            <a:endParaRPr lang="en-US"/>
          </a:p>
        </p:txBody>
      </p:sp>
      <p:sp>
        <p:nvSpPr>
          <p:cNvPr id="14" name="Picture Placeholder 10"/>
          <p:cNvSpPr>
            <a:spLocks noGrp="1"/>
          </p:cNvSpPr>
          <p:nvPr>
            <p:ph type="pic" sz="quarter" idx="16"/>
          </p:nvPr>
        </p:nvSpPr>
        <p:spPr>
          <a:xfrm>
            <a:off x="7422642" y="3091408"/>
            <a:ext cx="2295144" cy="1728216"/>
          </a:xfrm>
        </p:spPr>
        <p:txBody>
          <a:bodyPr/>
          <a:lstStyle/>
          <a:p>
            <a:endParaRPr lang="en-US"/>
          </a:p>
        </p:txBody>
      </p:sp>
      <p:sp>
        <p:nvSpPr>
          <p:cNvPr id="15" name="Picture Placeholder 10"/>
          <p:cNvSpPr>
            <a:spLocks noGrp="1"/>
          </p:cNvSpPr>
          <p:nvPr>
            <p:ph type="pic" sz="quarter" idx="17"/>
          </p:nvPr>
        </p:nvSpPr>
        <p:spPr>
          <a:xfrm>
            <a:off x="9896856" y="3091408"/>
            <a:ext cx="2295144" cy="1728216"/>
          </a:xfrm>
        </p:spPr>
        <p:txBody>
          <a:bodyPr/>
          <a:lstStyle/>
          <a:p>
            <a:endParaRPr lang="en-US"/>
          </a:p>
        </p:txBody>
      </p:sp>
      <p:sp>
        <p:nvSpPr>
          <p:cNvPr id="8" name="Rectangle 7"/>
          <p:cNvSpPr/>
          <p:nvPr userDrawn="1"/>
        </p:nvSpPr>
        <p:spPr>
          <a:xfrm>
            <a:off x="2" y="6357040"/>
            <a:ext cx="12191998" cy="500960"/>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a:xfrm>
            <a:off x="838200" y="6424268"/>
            <a:ext cx="2743200" cy="365125"/>
          </a:xfrm>
        </p:spPr>
        <p:txBody>
          <a:bodyPr/>
          <a:lstStyle>
            <a:lvl1pPr>
              <a:defRPr>
                <a:solidFill>
                  <a:srgbClr val="8C9CA6"/>
                </a:solidFill>
              </a:defRPr>
            </a:lvl1pPr>
          </a:lstStyle>
          <a:p>
            <a:fld id="{E2279D5C-A2CB-459C-BF3F-7327B2E5E9F5}" type="datetime1">
              <a:rPr lang="en-US" smtClean="0"/>
              <a:t>12/7/2017</a:t>
            </a:fld>
            <a:endParaRPr lang="en-US" dirty="0"/>
          </a:p>
        </p:txBody>
      </p:sp>
      <p:sp>
        <p:nvSpPr>
          <p:cNvPr id="5" name="Footer Placeholder 4"/>
          <p:cNvSpPr>
            <a:spLocks noGrp="1"/>
          </p:cNvSpPr>
          <p:nvPr>
            <p:ph type="ftr" sz="quarter" idx="11"/>
          </p:nvPr>
        </p:nvSpPr>
        <p:spPr>
          <a:xfrm>
            <a:off x="4038600" y="6424268"/>
            <a:ext cx="4114800" cy="365125"/>
          </a:xfrm>
        </p:spPr>
        <p:txBody>
          <a:bodyPr/>
          <a:lstStyle>
            <a:lvl1pPr>
              <a:defRPr>
                <a:solidFill>
                  <a:srgbClr val="8C9CA6"/>
                </a:solidFill>
              </a:defRPr>
            </a:lvl1pPr>
          </a:lstStyle>
          <a:p>
            <a:r>
              <a:rPr lang="en-US">
                <a:solidFill>
                  <a:prstClr val="white"/>
                </a:solidFill>
              </a:rPr>
              <a:t>COPYRIGHT © 2017 DATA DIRECT FZ LLC  ALL RIGHTS RESERVED</a:t>
            </a:r>
            <a:endParaRPr lang="en-US" dirty="0"/>
          </a:p>
        </p:txBody>
      </p:sp>
      <p:sp>
        <p:nvSpPr>
          <p:cNvPr id="6" name="Slide Number Placeholder 5"/>
          <p:cNvSpPr>
            <a:spLocks noGrp="1"/>
          </p:cNvSpPr>
          <p:nvPr>
            <p:ph type="sldNum" sz="quarter" idx="12"/>
          </p:nvPr>
        </p:nvSpPr>
        <p:spPr>
          <a:xfrm>
            <a:off x="8610600" y="6424268"/>
            <a:ext cx="2743200" cy="365125"/>
          </a:xfrm>
        </p:spPr>
        <p:txBody>
          <a:bodyPr/>
          <a:lstStyle>
            <a:lvl1pPr>
              <a:defRPr>
                <a:solidFill>
                  <a:srgbClr val="8C9CA6"/>
                </a:solidFill>
              </a:defRPr>
            </a:lvl1pPr>
          </a:lstStyle>
          <a:p>
            <a:fld id="{6E18DBF4-37B7-4C4F-9728-A1C100B177EE}" type="slidenum">
              <a:rPr lang="en-US" smtClean="0"/>
              <a:pPr/>
              <a:t>‹#›</a:t>
            </a:fld>
            <a:endParaRPr lang="en-US"/>
          </a:p>
        </p:txBody>
      </p:sp>
      <p:grpSp>
        <p:nvGrpSpPr>
          <p:cNvPr id="7" name="Group 6"/>
          <p:cNvGrpSpPr/>
          <p:nvPr userDrawn="1"/>
        </p:nvGrpSpPr>
        <p:grpSpPr>
          <a:xfrm>
            <a:off x="0" y="4819624"/>
            <a:ext cx="12192000" cy="91440"/>
            <a:chOff x="0" y="4617581"/>
            <a:chExt cx="12192000" cy="91440"/>
          </a:xfrm>
        </p:grpSpPr>
        <p:sp>
          <p:nvSpPr>
            <p:cNvPr id="16" name="Rectangle 15"/>
            <p:cNvSpPr/>
            <p:nvPr userDrawn="1"/>
          </p:nvSpPr>
          <p:spPr>
            <a:xfrm>
              <a:off x="0" y="4617581"/>
              <a:ext cx="229514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2474214" y="4617581"/>
              <a:ext cx="229514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userDrawn="1"/>
          </p:nvSpPr>
          <p:spPr>
            <a:xfrm>
              <a:off x="4948428" y="4617581"/>
              <a:ext cx="229514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userDrawn="1"/>
          </p:nvSpPr>
          <p:spPr>
            <a:xfrm>
              <a:off x="7422642" y="4617581"/>
              <a:ext cx="229514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9896856" y="4617581"/>
              <a:ext cx="229514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4" name="Rectangle 33"/>
          <p:cNvSpPr/>
          <p:nvPr userDrawn="1"/>
        </p:nvSpPr>
        <p:spPr>
          <a:xfrm>
            <a:off x="0" y="3091409"/>
            <a:ext cx="2295144" cy="1728216"/>
          </a:xfrm>
          <a:prstGeom prst="rect">
            <a:avLst/>
          </a:prstGeom>
          <a:solidFill>
            <a:srgbClr val="75BEE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2474214" y="3091409"/>
            <a:ext cx="2295144" cy="1728216"/>
          </a:xfrm>
          <a:prstGeom prst="rect">
            <a:avLst/>
          </a:prstGeom>
          <a:solidFill>
            <a:srgbClr val="1E708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4948428" y="3091409"/>
            <a:ext cx="2295144" cy="1728216"/>
          </a:xfrm>
          <a:prstGeom prst="rect">
            <a:avLst/>
          </a:prstGeom>
          <a:solidFill>
            <a:srgbClr val="F99D1C">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7422642" y="3091409"/>
            <a:ext cx="2295144" cy="1728216"/>
          </a:xfrm>
          <a:prstGeom prst="rect">
            <a:avLst/>
          </a:prstGeom>
          <a:solidFill>
            <a:srgbClr val="8AC74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9896856" y="3091409"/>
            <a:ext cx="2295144" cy="1728216"/>
          </a:xfrm>
          <a:prstGeom prst="rect">
            <a:avLst/>
          </a:prstGeom>
          <a:solidFill>
            <a:srgbClr val="8B4E9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524000" y="85064"/>
            <a:ext cx="9144000" cy="1561058"/>
          </a:xfrm>
        </p:spPr>
        <p:txBody>
          <a:bodyPr anchor="b"/>
          <a:lstStyle>
            <a:lvl1pPr algn="r">
              <a:defRPr sz="60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1524000" y="1647163"/>
            <a:ext cx="9144000" cy="1174065"/>
          </a:xfrm>
        </p:spPr>
        <p:txBody>
          <a:bodyPr/>
          <a:lstStyle>
            <a:lvl1pPr marL="0" indent="0" algn="r">
              <a:buNone/>
              <a:defRPr sz="2400">
                <a:solidFill>
                  <a:srgbClr val="57697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86151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x3 ico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DFBB260-1C07-446B-B0A2-03803F0F05E2}"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1336343" y="1942317"/>
            <a:ext cx="2596896"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35" name="Text Placeholder 29"/>
          <p:cNvSpPr>
            <a:spLocks noGrp="1"/>
          </p:cNvSpPr>
          <p:nvPr>
            <p:ph type="body" sz="quarter" idx="22" hasCustomPrompt="1"/>
          </p:nvPr>
        </p:nvSpPr>
        <p:spPr>
          <a:xfrm>
            <a:off x="1336343" y="237411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1" name="Text Placeholder 7"/>
          <p:cNvSpPr>
            <a:spLocks noGrp="1"/>
          </p:cNvSpPr>
          <p:nvPr>
            <p:ph type="body" sz="quarter" idx="26" hasCustomPrompt="1"/>
          </p:nvPr>
        </p:nvSpPr>
        <p:spPr>
          <a:xfrm>
            <a:off x="482600" y="1716544"/>
            <a:ext cx="796671" cy="796671"/>
          </a:xfrm>
          <a:prstGeom prst="ellipse">
            <a:avLst/>
          </a:prstGeom>
          <a:solidFill>
            <a:schemeClr val="tx2"/>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sp>
        <p:nvSpPr>
          <p:cNvPr id="25" name="Text Placeholder 29"/>
          <p:cNvSpPr>
            <a:spLocks noGrp="1"/>
          </p:cNvSpPr>
          <p:nvPr>
            <p:ph type="body" sz="quarter" idx="27" hasCustomPrompt="1"/>
          </p:nvPr>
        </p:nvSpPr>
        <p:spPr>
          <a:xfrm>
            <a:off x="1336343" y="4299402"/>
            <a:ext cx="2596896"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26" name="Text Placeholder 29"/>
          <p:cNvSpPr>
            <a:spLocks noGrp="1"/>
          </p:cNvSpPr>
          <p:nvPr>
            <p:ph type="body" sz="quarter" idx="28" hasCustomPrompt="1"/>
          </p:nvPr>
        </p:nvSpPr>
        <p:spPr>
          <a:xfrm>
            <a:off x="1336343" y="4731202"/>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27" name="Text Placeholder 7"/>
          <p:cNvSpPr>
            <a:spLocks noGrp="1"/>
          </p:cNvSpPr>
          <p:nvPr>
            <p:ph type="body" sz="quarter" idx="29" hasCustomPrompt="1"/>
          </p:nvPr>
        </p:nvSpPr>
        <p:spPr>
          <a:xfrm>
            <a:off x="482600" y="4073629"/>
            <a:ext cx="796671" cy="796671"/>
          </a:xfrm>
          <a:prstGeom prst="ellipse">
            <a:avLst/>
          </a:prstGeom>
          <a:solidFill>
            <a:schemeClr val="accent1"/>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a:t></a:t>
            </a:r>
          </a:p>
        </p:txBody>
      </p:sp>
      <p:sp>
        <p:nvSpPr>
          <p:cNvPr id="28" name="Text Placeholder 29"/>
          <p:cNvSpPr>
            <a:spLocks noGrp="1"/>
          </p:cNvSpPr>
          <p:nvPr>
            <p:ph type="body" sz="quarter" idx="30" hasCustomPrompt="1"/>
          </p:nvPr>
        </p:nvSpPr>
        <p:spPr>
          <a:xfrm>
            <a:off x="5172823" y="1942317"/>
            <a:ext cx="2596896"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29" name="Text Placeholder 29"/>
          <p:cNvSpPr>
            <a:spLocks noGrp="1"/>
          </p:cNvSpPr>
          <p:nvPr>
            <p:ph type="body" sz="quarter" idx="31" hasCustomPrompt="1"/>
          </p:nvPr>
        </p:nvSpPr>
        <p:spPr>
          <a:xfrm>
            <a:off x="5172823" y="237411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4" name="Text Placeholder 7"/>
          <p:cNvSpPr>
            <a:spLocks noGrp="1"/>
          </p:cNvSpPr>
          <p:nvPr>
            <p:ph type="body" sz="quarter" idx="32" hasCustomPrompt="1"/>
          </p:nvPr>
        </p:nvSpPr>
        <p:spPr>
          <a:xfrm>
            <a:off x="4319080" y="1716544"/>
            <a:ext cx="796671" cy="796671"/>
          </a:xfrm>
          <a:prstGeom prst="ellipse">
            <a:avLst/>
          </a:prstGeom>
          <a:solidFill>
            <a:schemeClr val="accent3"/>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a:t></a:t>
            </a:r>
          </a:p>
        </p:txBody>
      </p:sp>
      <p:sp>
        <p:nvSpPr>
          <p:cNvPr id="38" name="Text Placeholder 29"/>
          <p:cNvSpPr>
            <a:spLocks noGrp="1"/>
          </p:cNvSpPr>
          <p:nvPr>
            <p:ph type="body" sz="quarter" idx="33" hasCustomPrompt="1"/>
          </p:nvPr>
        </p:nvSpPr>
        <p:spPr>
          <a:xfrm>
            <a:off x="5172823" y="4299402"/>
            <a:ext cx="2596896"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39" name="Text Placeholder 29"/>
          <p:cNvSpPr>
            <a:spLocks noGrp="1"/>
          </p:cNvSpPr>
          <p:nvPr>
            <p:ph type="body" sz="quarter" idx="34" hasCustomPrompt="1"/>
          </p:nvPr>
        </p:nvSpPr>
        <p:spPr>
          <a:xfrm>
            <a:off x="5172823" y="4731202"/>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40" name="Text Placeholder 7"/>
          <p:cNvSpPr>
            <a:spLocks noGrp="1"/>
          </p:cNvSpPr>
          <p:nvPr>
            <p:ph type="body" sz="quarter" idx="35" hasCustomPrompt="1"/>
          </p:nvPr>
        </p:nvSpPr>
        <p:spPr>
          <a:xfrm>
            <a:off x="4319080" y="4073629"/>
            <a:ext cx="796671" cy="796671"/>
          </a:xfrm>
          <a:prstGeom prst="ellipse">
            <a:avLst/>
          </a:prstGeom>
          <a:solidFill>
            <a:schemeClr val="accent4"/>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a:t></a:t>
            </a:r>
          </a:p>
        </p:txBody>
      </p:sp>
      <p:sp>
        <p:nvSpPr>
          <p:cNvPr id="41" name="Text Placeholder 29"/>
          <p:cNvSpPr>
            <a:spLocks noGrp="1"/>
          </p:cNvSpPr>
          <p:nvPr>
            <p:ph type="body" sz="quarter" idx="36" hasCustomPrompt="1"/>
          </p:nvPr>
        </p:nvSpPr>
        <p:spPr>
          <a:xfrm>
            <a:off x="9112505" y="1942317"/>
            <a:ext cx="2596896"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44" name="Text Placeholder 29"/>
          <p:cNvSpPr>
            <a:spLocks noGrp="1"/>
          </p:cNvSpPr>
          <p:nvPr>
            <p:ph type="body" sz="quarter" idx="37" hasCustomPrompt="1"/>
          </p:nvPr>
        </p:nvSpPr>
        <p:spPr>
          <a:xfrm>
            <a:off x="9112505" y="237411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51" name="Text Placeholder 7"/>
          <p:cNvSpPr>
            <a:spLocks noGrp="1"/>
          </p:cNvSpPr>
          <p:nvPr>
            <p:ph type="body" sz="quarter" idx="38" hasCustomPrompt="1"/>
          </p:nvPr>
        </p:nvSpPr>
        <p:spPr>
          <a:xfrm>
            <a:off x="8258762" y="1716544"/>
            <a:ext cx="796671" cy="796671"/>
          </a:xfrm>
          <a:prstGeom prst="ellipse">
            <a:avLst/>
          </a:prstGeom>
          <a:solidFill>
            <a:schemeClr val="accent5"/>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sp>
        <p:nvSpPr>
          <p:cNvPr id="52" name="Text Placeholder 29"/>
          <p:cNvSpPr>
            <a:spLocks noGrp="1"/>
          </p:cNvSpPr>
          <p:nvPr>
            <p:ph type="body" sz="quarter" idx="39" hasCustomPrompt="1"/>
          </p:nvPr>
        </p:nvSpPr>
        <p:spPr>
          <a:xfrm>
            <a:off x="9112505" y="4299402"/>
            <a:ext cx="2596896"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53" name="Text Placeholder 29"/>
          <p:cNvSpPr>
            <a:spLocks noGrp="1"/>
          </p:cNvSpPr>
          <p:nvPr>
            <p:ph type="body" sz="quarter" idx="40" hasCustomPrompt="1"/>
          </p:nvPr>
        </p:nvSpPr>
        <p:spPr>
          <a:xfrm>
            <a:off x="9112505" y="4731202"/>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54" name="Text Placeholder 7"/>
          <p:cNvSpPr>
            <a:spLocks noGrp="1"/>
          </p:cNvSpPr>
          <p:nvPr>
            <p:ph type="body" sz="quarter" idx="41" hasCustomPrompt="1"/>
          </p:nvPr>
        </p:nvSpPr>
        <p:spPr>
          <a:xfrm>
            <a:off x="8258762" y="4073629"/>
            <a:ext cx="796671" cy="796671"/>
          </a:xfrm>
          <a:prstGeom prst="ellipse">
            <a:avLst/>
          </a:prstGeom>
          <a:solidFill>
            <a:schemeClr val="accent6"/>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grpSp>
        <p:nvGrpSpPr>
          <p:cNvPr id="55" name="Group 54"/>
          <p:cNvGrpSpPr/>
          <p:nvPr userDrawn="1"/>
        </p:nvGrpSpPr>
        <p:grpSpPr>
          <a:xfrm>
            <a:off x="0" y="6766560"/>
            <a:ext cx="12192000" cy="91440"/>
            <a:chOff x="0" y="4480421"/>
            <a:chExt cx="12192000" cy="91440"/>
          </a:xfrm>
        </p:grpSpPr>
        <p:sp>
          <p:nvSpPr>
            <p:cNvPr id="56" name="Rectangle 5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Rectangle 5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Rectangle 5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Rectangle 5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Rectangle 5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28951394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x2 icons and intro">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E2CC7741-D53B-42CC-BC0E-F6EA51DA07EC}"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1336343" y="2762445"/>
            <a:ext cx="4297680"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35" name="Text Placeholder 29"/>
          <p:cNvSpPr>
            <a:spLocks noGrp="1"/>
          </p:cNvSpPr>
          <p:nvPr>
            <p:ph type="body" sz="quarter" idx="22" hasCustomPrompt="1"/>
          </p:nvPr>
        </p:nvSpPr>
        <p:spPr>
          <a:xfrm>
            <a:off x="1336343" y="3194246"/>
            <a:ext cx="4297680" cy="1110984"/>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1" name="Text Placeholder 7"/>
          <p:cNvSpPr>
            <a:spLocks noGrp="1"/>
          </p:cNvSpPr>
          <p:nvPr>
            <p:ph type="body" sz="quarter" idx="26" hasCustomPrompt="1"/>
          </p:nvPr>
        </p:nvSpPr>
        <p:spPr>
          <a:xfrm>
            <a:off x="482600" y="2536672"/>
            <a:ext cx="796671" cy="796671"/>
          </a:xfrm>
          <a:prstGeom prst="ellipse">
            <a:avLst/>
          </a:prstGeom>
          <a:solidFill>
            <a:schemeClr val="tx2"/>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sp>
        <p:nvSpPr>
          <p:cNvPr id="25" name="Text Placeholder 29"/>
          <p:cNvSpPr>
            <a:spLocks noGrp="1"/>
          </p:cNvSpPr>
          <p:nvPr>
            <p:ph type="body" sz="quarter" idx="27" hasCustomPrompt="1"/>
          </p:nvPr>
        </p:nvSpPr>
        <p:spPr>
          <a:xfrm>
            <a:off x="1336343" y="4669224"/>
            <a:ext cx="4297680"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26" name="Text Placeholder 29"/>
          <p:cNvSpPr>
            <a:spLocks noGrp="1"/>
          </p:cNvSpPr>
          <p:nvPr>
            <p:ph type="body" sz="quarter" idx="28" hasCustomPrompt="1"/>
          </p:nvPr>
        </p:nvSpPr>
        <p:spPr>
          <a:xfrm>
            <a:off x="1336343" y="5101025"/>
            <a:ext cx="4297680" cy="1110984"/>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27" name="Text Placeholder 7"/>
          <p:cNvSpPr>
            <a:spLocks noGrp="1"/>
          </p:cNvSpPr>
          <p:nvPr>
            <p:ph type="body" sz="quarter" idx="29" hasCustomPrompt="1"/>
          </p:nvPr>
        </p:nvSpPr>
        <p:spPr>
          <a:xfrm>
            <a:off x="482600" y="4443451"/>
            <a:ext cx="796671" cy="796671"/>
          </a:xfrm>
          <a:prstGeom prst="ellipse">
            <a:avLst/>
          </a:prstGeom>
          <a:solidFill>
            <a:schemeClr val="accent1"/>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a:t></a:t>
            </a:r>
          </a:p>
        </p:txBody>
      </p:sp>
      <p:sp>
        <p:nvSpPr>
          <p:cNvPr id="41" name="Text Placeholder 29"/>
          <p:cNvSpPr>
            <a:spLocks noGrp="1"/>
          </p:cNvSpPr>
          <p:nvPr>
            <p:ph type="body" sz="quarter" idx="36" hasCustomPrompt="1"/>
          </p:nvPr>
        </p:nvSpPr>
        <p:spPr>
          <a:xfrm>
            <a:off x="7411721" y="2762445"/>
            <a:ext cx="4297680"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44" name="Text Placeholder 29"/>
          <p:cNvSpPr>
            <a:spLocks noGrp="1"/>
          </p:cNvSpPr>
          <p:nvPr>
            <p:ph type="body" sz="quarter" idx="37" hasCustomPrompt="1"/>
          </p:nvPr>
        </p:nvSpPr>
        <p:spPr>
          <a:xfrm>
            <a:off x="7411721" y="3194246"/>
            <a:ext cx="4297680" cy="1110984"/>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51" name="Text Placeholder 7"/>
          <p:cNvSpPr>
            <a:spLocks noGrp="1"/>
          </p:cNvSpPr>
          <p:nvPr>
            <p:ph type="body" sz="quarter" idx="38" hasCustomPrompt="1"/>
          </p:nvPr>
        </p:nvSpPr>
        <p:spPr>
          <a:xfrm>
            <a:off x="6557978" y="2536672"/>
            <a:ext cx="796671" cy="796671"/>
          </a:xfrm>
          <a:prstGeom prst="ellipse">
            <a:avLst/>
          </a:prstGeom>
          <a:solidFill>
            <a:schemeClr val="accent5"/>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sp>
        <p:nvSpPr>
          <p:cNvPr id="52" name="Text Placeholder 29"/>
          <p:cNvSpPr>
            <a:spLocks noGrp="1"/>
          </p:cNvSpPr>
          <p:nvPr>
            <p:ph type="body" sz="quarter" idx="39" hasCustomPrompt="1"/>
          </p:nvPr>
        </p:nvSpPr>
        <p:spPr>
          <a:xfrm>
            <a:off x="7411721" y="4669224"/>
            <a:ext cx="4297680"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53" name="Text Placeholder 29"/>
          <p:cNvSpPr>
            <a:spLocks noGrp="1"/>
          </p:cNvSpPr>
          <p:nvPr>
            <p:ph type="body" sz="quarter" idx="40" hasCustomPrompt="1"/>
          </p:nvPr>
        </p:nvSpPr>
        <p:spPr>
          <a:xfrm>
            <a:off x="7411721" y="5101025"/>
            <a:ext cx="4297680" cy="1110984"/>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54" name="Text Placeholder 7"/>
          <p:cNvSpPr>
            <a:spLocks noGrp="1"/>
          </p:cNvSpPr>
          <p:nvPr>
            <p:ph type="body" sz="quarter" idx="41" hasCustomPrompt="1"/>
          </p:nvPr>
        </p:nvSpPr>
        <p:spPr>
          <a:xfrm>
            <a:off x="6557978" y="4443451"/>
            <a:ext cx="796671" cy="796671"/>
          </a:xfrm>
          <a:prstGeom prst="ellipse">
            <a:avLst/>
          </a:prstGeom>
          <a:solidFill>
            <a:schemeClr val="accent6"/>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sp>
        <p:nvSpPr>
          <p:cNvPr id="28" name="Text Placeholder 29"/>
          <p:cNvSpPr>
            <a:spLocks noGrp="1"/>
          </p:cNvSpPr>
          <p:nvPr>
            <p:ph type="body" sz="quarter" idx="42" hasCustomPrompt="1"/>
          </p:nvPr>
        </p:nvSpPr>
        <p:spPr>
          <a:xfrm>
            <a:off x="909471" y="1425678"/>
            <a:ext cx="10373058" cy="773698"/>
          </a:xfrm>
          <a:solidFill>
            <a:schemeClr val="tx1">
              <a:lumMod val="10000"/>
              <a:lumOff val="90000"/>
            </a:schemeClr>
          </a:solidFill>
        </p:spPr>
        <p:txBody>
          <a:bodyPr anchor="ctr">
            <a:normAutofit/>
          </a:bodyPr>
          <a:lstStyle>
            <a:lvl1pPr marL="0" indent="0" algn="ctr">
              <a:buNone/>
              <a:defRPr sz="2000">
                <a:solidFill>
                  <a:schemeClr val="tx2"/>
                </a:solidFill>
              </a:defRPr>
            </a:lvl1pPr>
          </a:lstStyle>
          <a:p>
            <a:pPr lvl="0"/>
            <a:r>
              <a:rPr lang="en-US"/>
              <a:t>Short introduction text here</a:t>
            </a:r>
          </a:p>
        </p:txBody>
      </p:sp>
      <p:grpSp>
        <p:nvGrpSpPr>
          <p:cNvPr id="29" name="Group 28"/>
          <p:cNvGrpSpPr/>
          <p:nvPr userDrawn="1"/>
        </p:nvGrpSpPr>
        <p:grpSpPr>
          <a:xfrm>
            <a:off x="0" y="6766560"/>
            <a:ext cx="12192000" cy="91440"/>
            <a:chOff x="0" y="4480421"/>
            <a:chExt cx="12192000" cy="91440"/>
          </a:xfrm>
        </p:grpSpPr>
        <p:sp>
          <p:nvSpPr>
            <p:cNvPr id="32" name="Rectangle 3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3919656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 pictures #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C50EEDE-18A2-4B4B-97BA-9C1A02114CF4}"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2301980"/>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79" y="2301979"/>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4257781"/>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6278479" y="4257780"/>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4391239"/>
            <a:ext cx="2596896" cy="431800"/>
          </a:xfrm>
        </p:spPr>
        <p:txBody>
          <a:bodyPr anchor="ctr">
            <a:normAutofit/>
          </a:bodyPr>
          <a:lstStyle>
            <a:lvl1pPr marL="0" indent="0" algn="ctr">
              <a:buNone/>
              <a:defRPr sz="2200">
                <a:solidFill>
                  <a:srgbClr val="324D5E"/>
                </a:solidFill>
              </a:defRPr>
            </a:lvl1pPr>
          </a:lstStyle>
          <a:p>
            <a:pPr lvl="0"/>
            <a:r>
              <a:rPr lang="en-US"/>
              <a:t>Project Name Here</a:t>
            </a:r>
          </a:p>
        </p:txBody>
      </p:sp>
      <p:sp>
        <p:nvSpPr>
          <p:cNvPr id="33" name="Text Placeholder 29"/>
          <p:cNvSpPr>
            <a:spLocks noGrp="1"/>
          </p:cNvSpPr>
          <p:nvPr>
            <p:ph type="body" sz="quarter" idx="20" hasCustomPrompt="1"/>
          </p:nvPr>
        </p:nvSpPr>
        <p:spPr>
          <a:xfrm>
            <a:off x="6278479" y="4391239"/>
            <a:ext cx="2596896" cy="431800"/>
          </a:xfrm>
        </p:spPr>
        <p:txBody>
          <a:bodyPr anchor="ctr">
            <a:normAutofit/>
          </a:bodyPr>
          <a:lstStyle>
            <a:lvl1pPr marL="0" indent="0" algn="ctr">
              <a:buNone/>
              <a:defRPr sz="2200">
                <a:solidFill>
                  <a:srgbClr val="324D5E"/>
                </a:solidFill>
              </a:defRPr>
            </a:lvl1pPr>
          </a:lstStyle>
          <a:p>
            <a:pPr lvl="0"/>
            <a:r>
              <a:rPr lang="en-US"/>
              <a:t>Project Name Here</a:t>
            </a:r>
          </a:p>
        </p:txBody>
      </p:sp>
      <p:sp>
        <p:nvSpPr>
          <p:cNvPr id="35" name="Text Placeholder 29"/>
          <p:cNvSpPr>
            <a:spLocks noGrp="1"/>
          </p:cNvSpPr>
          <p:nvPr>
            <p:ph type="body" sz="quarter" idx="22" hasCustomPrompt="1"/>
          </p:nvPr>
        </p:nvSpPr>
        <p:spPr>
          <a:xfrm>
            <a:off x="354775" y="4788857"/>
            <a:ext cx="2596896" cy="431800"/>
          </a:xfrm>
        </p:spPr>
        <p:txBody>
          <a:bodyPr anchor="ctr">
            <a:normAutofit/>
          </a:bodyPr>
          <a:lstStyle>
            <a:lvl1pPr marL="0" indent="0" algn="ctr">
              <a:buNone/>
              <a:defRPr sz="1800" baseline="0">
                <a:solidFill>
                  <a:srgbClr val="8C9CA6"/>
                </a:solidFill>
              </a:defRPr>
            </a:lvl1pPr>
          </a:lstStyle>
          <a:p>
            <a:pPr lvl="0"/>
            <a:r>
              <a:rPr lang="en-US"/>
              <a:t>Client Name Here</a:t>
            </a:r>
          </a:p>
        </p:txBody>
      </p:sp>
      <p:sp>
        <p:nvSpPr>
          <p:cNvPr id="37" name="Text Placeholder 29"/>
          <p:cNvSpPr>
            <a:spLocks noGrp="1"/>
          </p:cNvSpPr>
          <p:nvPr>
            <p:ph type="body" sz="quarter" idx="24" hasCustomPrompt="1"/>
          </p:nvPr>
        </p:nvSpPr>
        <p:spPr>
          <a:xfrm>
            <a:off x="6278479" y="4788857"/>
            <a:ext cx="2596896" cy="431800"/>
          </a:xfrm>
        </p:spPr>
        <p:txBody>
          <a:bodyPr anchor="ctr">
            <a:normAutofit/>
          </a:bodyPr>
          <a:lstStyle>
            <a:lvl1pPr marL="0" indent="0" algn="ctr">
              <a:buNone/>
              <a:defRPr sz="1800">
                <a:solidFill>
                  <a:srgbClr val="8C9CA6"/>
                </a:solidFill>
              </a:defRPr>
            </a:lvl1pPr>
          </a:lstStyle>
          <a:p>
            <a:pPr lvl="0"/>
            <a:r>
              <a:rPr lang="en-US"/>
              <a:t>Client Name Here</a:t>
            </a:r>
          </a:p>
        </p:txBody>
      </p:sp>
      <p:sp>
        <p:nvSpPr>
          <p:cNvPr id="31" name="Text Placeholder 29"/>
          <p:cNvSpPr>
            <a:spLocks noGrp="1"/>
          </p:cNvSpPr>
          <p:nvPr>
            <p:ph type="body" sz="quarter" idx="27" hasCustomPrompt="1"/>
          </p:nvPr>
        </p:nvSpPr>
        <p:spPr>
          <a:xfrm>
            <a:off x="3314870" y="2301979"/>
            <a:ext cx="2596896" cy="1643527"/>
          </a:xfrm>
          <a:solidFill>
            <a:srgbClr val="F9F9F9"/>
          </a:solidFill>
        </p:spPr>
        <p:txBody>
          <a:bodyPr anchor="t">
            <a:sp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40" name="Text Placeholder 29"/>
          <p:cNvSpPr>
            <a:spLocks noGrp="1"/>
          </p:cNvSpPr>
          <p:nvPr>
            <p:ph type="body" sz="quarter" idx="29" hasCustomPrompt="1"/>
          </p:nvPr>
        </p:nvSpPr>
        <p:spPr>
          <a:xfrm>
            <a:off x="9235060" y="2301979"/>
            <a:ext cx="2596896" cy="1643527"/>
          </a:xfrm>
          <a:solidFill>
            <a:srgbClr val="F9F9F9"/>
          </a:solidFill>
        </p:spPr>
        <p:txBody>
          <a:bodyPr anchor="t">
            <a:sp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27420672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 pictures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91542DDE-81C0-4772-ACE4-52ADFFC8FC77}"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Picture Placeholder 10"/>
          <p:cNvSpPr>
            <a:spLocks noGrp="1" noChangeAspect="1"/>
          </p:cNvSpPr>
          <p:nvPr>
            <p:ph type="pic" sz="quarter" idx="14"/>
          </p:nvPr>
        </p:nvSpPr>
        <p:spPr>
          <a:xfrm>
            <a:off x="485759" y="1901337"/>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5" name="Text Placeholder 29"/>
          <p:cNvSpPr>
            <a:spLocks noGrp="1"/>
          </p:cNvSpPr>
          <p:nvPr>
            <p:ph type="body" sz="quarter" idx="26" hasCustomPrompt="1"/>
          </p:nvPr>
        </p:nvSpPr>
        <p:spPr>
          <a:xfrm>
            <a:off x="482600" y="3959455"/>
            <a:ext cx="4684076" cy="978729"/>
          </a:xfrm>
          <a:solidFill>
            <a:srgbClr val="F9F9F9"/>
          </a:solidFill>
        </p:spPr>
        <p:txBody>
          <a:bodyPr anchor="t">
            <a:sp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26" name="Text Placeholder 29"/>
          <p:cNvSpPr>
            <a:spLocks noGrp="1"/>
          </p:cNvSpPr>
          <p:nvPr>
            <p:ph type="body" sz="quarter" idx="18" hasCustomPrompt="1"/>
          </p:nvPr>
        </p:nvSpPr>
        <p:spPr>
          <a:xfrm>
            <a:off x="2570908" y="2197854"/>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a:t>Project Name Here</a:t>
            </a:r>
          </a:p>
        </p:txBody>
      </p:sp>
      <p:sp>
        <p:nvSpPr>
          <p:cNvPr id="27" name="Text Placeholder 29"/>
          <p:cNvSpPr>
            <a:spLocks noGrp="1"/>
          </p:cNvSpPr>
          <p:nvPr>
            <p:ph type="body" sz="quarter" idx="22" hasCustomPrompt="1"/>
          </p:nvPr>
        </p:nvSpPr>
        <p:spPr>
          <a:xfrm>
            <a:off x="2570908" y="2789478"/>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a:t>Client Name Here</a:t>
            </a:r>
          </a:p>
        </p:txBody>
      </p:sp>
      <p:sp>
        <p:nvSpPr>
          <p:cNvPr id="29" name="Picture Placeholder 10"/>
          <p:cNvSpPr>
            <a:spLocks noGrp="1" noChangeAspect="1"/>
          </p:cNvSpPr>
          <p:nvPr>
            <p:ph type="pic" sz="quarter" idx="28"/>
          </p:nvPr>
        </p:nvSpPr>
        <p:spPr>
          <a:xfrm>
            <a:off x="7027356" y="1901335"/>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2" name="Text Placeholder 29"/>
          <p:cNvSpPr>
            <a:spLocks noGrp="1"/>
          </p:cNvSpPr>
          <p:nvPr>
            <p:ph type="body" sz="quarter" idx="29" hasCustomPrompt="1"/>
          </p:nvPr>
        </p:nvSpPr>
        <p:spPr>
          <a:xfrm>
            <a:off x="7024197" y="3959453"/>
            <a:ext cx="4684076" cy="978729"/>
          </a:xfrm>
          <a:solidFill>
            <a:srgbClr val="F9F9F9"/>
          </a:solidFill>
        </p:spPr>
        <p:txBody>
          <a:bodyPr anchor="t">
            <a:sp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4" name="Text Placeholder 29"/>
          <p:cNvSpPr>
            <a:spLocks noGrp="1"/>
          </p:cNvSpPr>
          <p:nvPr>
            <p:ph type="body" sz="quarter" idx="30" hasCustomPrompt="1"/>
          </p:nvPr>
        </p:nvSpPr>
        <p:spPr>
          <a:xfrm>
            <a:off x="9112505" y="2197852"/>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a:t>Project Name Here</a:t>
            </a:r>
          </a:p>
        </p:txBody>
      </p:sp>
      <p:sp>
        <p:nvSpPr>
          <p:cNvPr id="36" name="Text Placeholder 29"/>
          <p:cNvSpPr>
            <a:spLocks noGrp="1"/>
          </p:cNvSpPr>
          <p:nvPr>
            <p:ph type="body" sz="quarter" idx="31" hasCustomPrompt="1"/>
          </p:nvPr>
        </p:nvSpPr>
        <p:spPr>
          <a:xfrm>
            <a:off x="9112505" y="2789476"/>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a:t>Client Name Here</a:t>
            </a:r>
          </a:p>
        </p:txBody>
      </p:sp>
      <p:grpSp>
        <p:nvGrpSpPr>
          <p:cNvPr id="39" name="Group 38"/>
          <p:cNvGrpSpPr/>
          <p:nvPr userDrawn="1"/>
        </p:nvGrpSpPr>
        <p:grpSpPr>
          <a:xfrm>
            <a:off x="0" y="6766560"/>
            <a:ext cx="12192000" cy="91440"/>
            <a:chOff x="0" y="4480421"/>
            <a:chExt cx="12192000" cy="91440"/>
          </a:xfrm>
        </p:grpSpPr>
        <p:sp>
          <p:nvSpPr>
            <p:cNvPr id="41" name="Rectangle 4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34004723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4 pictures and desc">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EEBFD66D-0EEB-4C54-9409-9AD0D4E93A5A}"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2" name="Picture Placeholder 10"/>
          <p:cNvSpPr>
            <a:spLocks noGrp="1" noChangeAspect="1"/>
          </p:cNvSpPr>
          <p:nvPr>
            <p:ph type="pic" sz="quarter" idx="14"/>
          </p:nvPr>
        </p:nvSpPr>
        <p:spPr>
          <a:xfrm>
            <a:off x="485759" y="1698832"/>
            <a:ext cx="3552841" cy="1957811"/>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3" name="Text Placeholder 29"/>
          <p:cNvSpPr>
            <a:spLocks noGrp="1"/>
          </p:cNvSpPr>
          <p:nvPr>
            <p:ph type="body" sz="quarter" idx="26" hasCustomPrompt="1"/>
          </p:nvPr>
        </p:nvSpPr>
        <p:spPr>
          <a:xfrm>
            <a:off x="4038600" y="1699007"/>
            <a:ext cx="1752600" cy="1957636"/>
          </a:xfrm>
          <a:solidFill>
            <a:schemeClr val="accent4"/>
          </a:solidFill>
        </p:spPr>
        <p:txBody>
          <a:bodyPr wrap="square" anchor="t">
            <a:normAutofit/>
          </a:bodyPr>
          <a:lstStyle>
            <a:lvl1pPr marL="0" indent="0" algn="just">
              <a:buNone/>
              <a:defRPr sz="12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28" name="Picture Placeholder 10"/>
          <p:cNvSpPr>
            <a:spLocks noGrp="1" noChangeAspect="1"/>
          </p:cNvSpPr>
          <p:nvPr>
            <p:ph type="pic" sz="quarter" idx="27"/>
          </p:nvPr>
        </p:nvSpPr>
        <p:spPr>
          <a:xfrm>
            <a:off x="6403960" y="1699007"/>
            <a:ext cx="3552841"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0" name="Text Placeholder 29"/>
          <p:cNvSpPr>
            <a:spLocks noGrp="1"/>
          </p:cNvSpPr>
          <p:nvPr>
            <p:ph type="body" sz="quarter" idx="28" hasCustomPrompt="1"/>
          </p:nvPr>
        </p:nvSpPr>
        <p:spPr>
          <a:xfrm>
            <a:off x="9956801" y="1699007"/>
            <a:ext cx="1752600" cy="1957636"/>
          </a:xfrm>
          <a:solidFill>
            <a:schemeClr val="accent1"/>
          </a:solidFill>
        </p:spPr>
        <p:txBody>
          <a:bodyPr wrap="square" anchor="t">
            <a:normAutofit/>
          </a:bodyPr>
          <a:lstStyle>
            <a:lvl1pPr marL="0" indent="0" algn="just">
              <a:buNone/>
              <a:defRPr sz="12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1" name="Picture Placeholder 10"/>
          <p:cNvSpPr>
            <a:spLocks noGrp="1" noChangeAspect="1"/>
          </p:cNvSpPr>
          <p:nvPr>
            <p:ph type="pic" sz="quarter" idx="29"/>
          </p:nvPr>
        </p:nvSpPr>
        <p:spPr>
          <a:xfrm>
            <a:off x="2238359" y="3981044"/>
            <a:ext cx="3552841" cy="1957811"/>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33" name="Text Placeholder 29"/>
          <p:cNvSpPr>
            <a:spLocks noGrp="1"/>
          </p:cNvSpPr>
          <p:nvPr>
            <p:ph type="body" sz="quarter" idx="30" hasCustomPrompt="1"/>
          </p:nvPr>
        </p:nvSpPr>
        <p:spPr>
          <a:xfrm>
            <a:off x="485759" y="3981219"/>
            <a:ext cx="1752600" cy="1957636"/>
          </a:xfrm>
          <a:solidFill>
            <a:schemeClr val="accent3"/>
          </a:solidFill>
        </p:spPr>
        <p:txBody>
          <a:bodyPr wrap="square" anchor="t">
            <a:normAutofit/>
          </a:bodyPr>
          <a:lstStyle>
            <a:lvl1pPr marL="0" indent="0" algn="just">
              <a:buNone/>
              <a:defRPr sz="12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9" name="Picture Placeholder 10"/>
          <p:cNvSpPr>
            <a:spLocks noGrp="1" noChangeAspect="1"/>
          </p:cNvSpPr>
          <p:nvPr>
            <p:ph type="pic" sz="quarter" idx="31"/>
          </p:nvPr>
        </p:nvSpPr>
        <p:spPr>
          <a:xfrm>
            <a:off x="8153400" y="3980869"/>
            <a:ext cx="3552841" cy="1957811"/>
          </a:xfrm>
          <a:solidFill>
            <a:schemeClr val="accent5">
              <a:alpha val="30000"/>
            </a:schemeClr>
          </a:solidFill>
        </p:spPr>
        <p:txBody>
          <a:bodyPr vert="horz" lIns="91440" tIns="45720" rIns="91440" bIns="45720" rtlCol="0">
            <a:normAutofit/>
          </a:bodyPr>
          <a:lstStyle>
            <a:lvl1pPr>
              <a:defRPr lang="en-US"/>
            </a:lvl1pPr>
          </a:lstStyle>
          <a:p>
            <a:pPr lvl="0"/>
            <a:endParaRPr lang="en-US"/>
          </a:p>
        </p:txBody>
      </p:sp>
      <p:sp>
        <p:nvSpPr>
          <p:cNvPr id="40" name="Text Placeholder 29"/>
          <p:cNvSpPr>
            <a:spLocks noGrp="1"/>
          </p:cNvSpPr>
          <p:nvPr>
            <p:ph type="body" sz="quarter" idx="32" hasCustomPrompt="1"/>
          </p:nvPr>
        </p:nvSpPr>
        <p:spPr>
          <a:xfrm>
            <a:off x="6400800" y="3981044"/>
            <a:ext cx="1752600" cy="1957636"/>
          </a:xfrm>
          <a:solidFill>
            <a:schemeClr val="accent5"/>
          </a:solidFill>
        </p:spPr>
        <p:txBody>
          <a:bodyPr wrap="square" anchor="t">
            <a:normAutofit/>
          </a:bodyPr>
          <a:lstStyle>
            <a:lvl1pPr marL="0" indent="0" algn="just">
              <a:buNone/>
              <a:defRPr sz="12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47141672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FCE4654A-659F-4710-A718-F13B4FF79471}"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2" name="Picture Placeholder 10"/>
          <p:cNvSpPr>
            <a:spLocks noGrp="1" noChangeAspect="1"/>
          </p:cNvSpPr>
          <p:nvPr>
            <p:ph type="pic" sz="quarter" idx="14"/>
          </p:nvPr>
        </p:nvSpPr>
        <p:spPr>
          <a:xfrm>
            <a:off x="485759" y="1698832"/>
            <a:ext cx="3552841" cy="4286018"/>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8" name="Picture Placeholder 10"/>
          <p:cNvSpPr>
            <a:spLocks noGrp="1" noChangeAspect="1"/>
          </p:cNvSpPr>
          <p:nvPr>
            <p:ph type="pic" sz="quarter" idx="27"/>
          </p:nvPr>
        </p:nvSpPr>
        <p:spPr>
          <a:xfrm>
            <a:off x="8153399" y="1699007"/>
            <a:ext cx="3552841" cy="4286018"/>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1" name="Picture Placeholder 10"/>
          <p:cNvSpPr>
            <a:spLocks noGrp="1" noChangeAspect="1"/>
          </p:cNvSpPr>
          <p:nvPr>
            <p:ph type="pic" sz="quarter" idx="29"/>
          </p:nvPr>
        </p:nvSpPr>
        <p:spPr>
          <a:xfrm>
            <a:off x="4319579" y="1698831"/>
            <a:ext cx="3552841" cy="1957811"/>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39" name="Picture Placeholder 10"/>
          <p:cNvSpPr>
            <a:spLocks noGrp="1" noChangeAspect="1"/>
          </p:cNvSpPr>
          <p:nvPr>
            <p:ph type="pic" sz="quarter" idx="31"/>
          </p:nvPr>
        </p:nvSpPr>
        <p:spPr>
          <a:xfrm>
            <a:off x="4319579" y="4027214"/>
            <a:ext cx="3552841" cy="1957811"/>
          </a:xfrm>
          <a:solidFill>
            <a:schemeClr val="accent5">
              <a:alpha val="30000"/>
            </a:schemeClr>
          </a:solidFill>
        </p:spPr>
        <p:txBody>
          <a:bodyPr vert="horz" lIns="91440" tIns="45720" rIns="91440" bIns="45720" rtlCol="0">
            <a:normAutofit/>
          </a:bodyPr>
          <a:lstStyle>
            <a:lvl1pPr>
              <a:defRPr lang="en-US"/>
            </a:lvl1pPr>
          </a:lstStyle>
          <a:p>
            <a:pPr lvl="0"/>
            <a:endParaRPr lang="en-US"/>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58867200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 pictur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832A4CF5-5749-4FE1-9518-AF157514F8BB}"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2" name="Picture Placeholder 10"/>
          <p:cNvSpPr>
            <a:spLocks noGrp="1" noChangeAspect="1"/>
          </p:cNvSpPr>
          <p:nvPr>
            <p:ph type="pic" sz="quarter" idx="14"/>
          </p:nvPr>
        </p:nvSpPr>
        <p:spPr>
          <a:xfrm>
            <a:off x="485759" y="1860857"/>
            <a:ext cx="3552841" cy="1957811"/>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3" name="Text Placeholder 29"/>
          <p:cNvSpPr>
            <a:spLocks noGrp="1"/>
          </p:cNvSpPr>
          <p:nvPr>
            <p:ph type="body" sz="quarter" idx="26" hasCustomPrompt="1"/>
          </p:nvPr>
        </p:nvSpPr>
        <p:spPr>
          <a:xfrm>
            <a:off x="4038600" y="1861032"/>
            <a:ext cx="1752600" cy="1957636"/>
          </a:xfrm>
          <a:solidFill>
            <a:schemeClr val="accent4"/>
          </a:solidFill>
        </p:spPr>
        <p:txBody>
          <a:bodyPr wrap="square" anchor="t">
            <a:normAutofit/>
          </a:bodyPr>
          <a:lstStyle>
            <a:lvl1pPr marL="0" indent="0" algn="just">
              <a:buNone/>
              <a:defRPr sz="12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28" name="Picture Placeholder 10"/>
          <p:cNvSpPr>
            <a:spLocks noGrp="1" noChangeAspect="1"/>
          </p:cNvSpPr>
          <p:nvPr>
            <p:ph type="pic" sz="quarter" idx="27"/>
          </p:nvPr>
        </p:nvSpPr>
        <p:spPr>
          <a:xfrm>
            <a:off x="6403960" y="1861032"/>
            <a:ext cx="5305441" cy="3915447"/>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1" name="Picture Placeholder 10"/>
          <p:cNvSpPr>
            <a:spLocks noGrp="1" noChangeAspect="1"/>
          </p:cNvSpPr>
          <p:nvPr>
            <p:ph type="pic" sz="quarter" idx="29"/>
          </p:nvPr>
        </p:nvSpPr>
        <p:spPr>
          <a:xfrm>
            <a:off x="2238359" y="3818668"/>
            <a:ext cx="3552841" cy="1957811"/>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33" name="Text Placeholder 29"/>
          <p:cNvSpPr>
            <a:spLocks noGrp="1"/>
          </p:cNvSpPr>
          <p:nvPr>
            <p:ph type="body" sz="quarter" idx="30" hasCustomPrompt="1"/>
          </p:nvPr>
        </p:nvSpPr>
        <p:spPr>
          <a:xfrm>
            <a:off x="485759" y="3818843"/>
            <a:ext cx="1752600" cy="1957636"/>
          </a:xfrm>
          <a:solidFill>
            <a:schemeClr val="accent3"/>
          </a:solidFill>
        </p:spPr>
        <p:txBody>
          <a:bodyPr wrap="square" anchor="t">
            <a:normAutofit/>
          </a:bodyPr>
          <a:lstStyle>
            <a:lvl1pPr marL="0" indent="0" algn="just">
              <a:buNone/>
              <a:defRPr sz="12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grpSp>
        <p:nvGrpSpPr>
          <p:cNvPr id="21" name="Group 20"/>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9972453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4x2 pictures">
    <p:spTree>
      <p:nvGrpSpPr>
        <p:cNvPr id="1" name=""/>
        <p:cNvGrpSpPr/>
        <p:nvPr/>
      </p:nvGrpSpPr>
      <p:grpSpPr>
        <a:xfrm>
          <a:off x="0" y="0"/>
          <a:ext cx="0" cy="0"/>
          <a:chOff x="0" y="0"/>
          <a:chExt cx="0" cy="0"/>
        </a:xfrm>
      </p:grpSpPr>
      <p:sp>
        <p:nvSpPr>
          <p:cNvPr id="18" name="Picture Placeholder 10"/>
          <p:cNvSpPr>
            <a:spLocks noGrp="1" noChangeAspect="1"/>
          </p:cNvSpPr>
          <p:nvPr>
            <p:ph type="pic" sz="quarter" idx="14"/>
          </p:nvPr>
        </p:nvSpPr>
        <p:spPr>
          <a:xfrm>
            <a:off x="0" y="0"/>
            <a:ext cx="3044952" cy="2202144"/>
          </a:xfrm>
          <a:solidFill>
            <a:schemeClr val="tx1">
              <a:alpha val="30000"/>
            </a:scheme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5"/>
          </p:nvPr>
        </p:nvSpPr>
        <p:spPr>
          <a:xfrm>
            <a:off x="9134856" y="0"/>
            <a:ext cx="3057144" cy="2202144"/>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23" name="Picture Placeholder 10"/>
          <p:cNvSpPr>
            <a:spLocks noGrp="1" noChangeAspect="1"/>
          </p:cNvSpPr>
          <p:nvPr>
            <p:ph type="pic" sz="quarter" idx="16"/>
          </p:nvPr>
        </p:nvSpPr>
        <p:spPr>
          <a:xfrm>
            <a:off x="3044952" y="0"/>
            <a:ext cx="3044952" cy="2202144"/>
          </a:xfrm>
          <a:solidFill>
            <a:schemeClr val="bg2">
              <a:alpha val="30000"/>
            </a:scheme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6089904" y="0"/>
            <a:ext cx="3044952" cy="2202144"/>
          </a:xfrm>
          <a:solidFill>
            <a:schemeClr val="accent1">
              <a:alpha val="30000"/>
            </a:schemeClr>
          </a:solidFill>
        </p:spPr>
        <p:txBody>
          <a:bodyPr vert="horz" lIns="91440" tIns="45720" rIns="91440" bIns="45720" rtlCol="0">
            <a:normAutofit/>
          </a:bodyPr>
          <a:lstStyle>
            <a:lvl1pPr>
              <a:defRPr lang="en-US"/>
            </a:lvl1pPr>
          </a:lstStyle>
          <a:p>
            <a:pPr lvl="0"/>
            <a:endParaRPr lang="en-US"/>
          </a:p>
        </p:txBody>
      </p:sp>
      <p:sp>
        <p:nvSpPr>
          <p:cNvPr id="25" name="Picture Placeholder 10"/>
          <p:cNvSpPr>
            <a:spLocks noGrp="1" noChangeAspect="1"/>
          </p:cNvSpPr>
          <p:nvPr>
            <p:ph type="pic" sz="quarter" idx="18"/>
          </p:nvPr>
        </p:nvSpPr>
        <p:spPr>
          <a:xfrm>
            <a:off x="0" y="2202144"/>
            <a:ext cx="3044952" cy="2202144"/>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6" name="Picture Placeholder 10"/>
          <p:cNvSpPr>
            <a:spLocks noGrp="1" noChangeAspect="1"/>
          </p:cNvSpPr>
          <p:nvPr>
            <p:ph type="pic" sz="quarter" idx="19"/>
          </p:nvPr>
        </p:nvSpPr>
        <p:spPr>
          <a:xfrm>
            <a:off x="9134856" y="2202144"/>
            <a:ext cx="3057144" cy="2202144"/>
          </a:xfrm>
          <a:solidFill>
            <a:schemeClr val="tx1">
              <a:alpha val="30000"/>
            </a:schemeClr>
          </a:solidFill>
        </p:spPr>
        <p:txBody>
          <a:bodyPr vert="horz" lIns="91440" tIns="45720" rIns="91440" bIns="45720" rtlCol="0">
            <a:normAutofit/>
          </a:bodyPr>
          <a:lstStyle>
            <a:lvl1pPr>
              <a:defRPr lang="en-US"/>
            </a:lvl1pPr>
          </a:lstStyle>
          <a:p>
            <a:pPr lvl="0"/>
            <a:endParaRPr lang="en-US"/>
          </a:p>
        </p:txBody>
      </p:sp>
      <p:sp>
        <p:nvSpPr>
          <p:cNvPr id="27" name="Picture Placeholder 10"/>
          <p:cNvSpPr>
            <a:spLocks noGrp="1" noChangeAspect="1"/>
          </p:cNvSpPr>
          <p:nvPr>
            <p:ph type="pic" sz="quarter" idx="20"/>
          </p:nvPr>
        </p:nvSpPr>
        <p:spPr>
          <a:xfrm>
            <a:off x="3044952" y="2202144"/>
            <a:ext cx="3044952" cy="2202144"/>
          </a:xfrm>
          <a:solidFill>
            <a:schemeClr val="accent5">
              <a:alpha val="30000"/>
            </a:schemeClr>
          </a:solidFill>
        </p:spPr>
        <p:txBody>
          <a:bodyPr vert="horz" lIns="91440" tIns="45720" rIns="91440" bIns="45720" rtlCol="0">
            <a:normAutofit/>
          </a:bodyPr>
          <a:lstStyle>
            <a:lvl1pPr>
              <a:defRPr lang="en-US"/>
            </a:lvl1pPr>
          </a:lstStyle>
          <a:p>
            <a:pPr lvl="0"/>
            <a:endParaRPr lang="en-US"/>
          </a:p>
        </p:txBody>
      </p:sp>
      <p:sp>
        <p:nvSpPr>
          <p:cNvPr id="29" name="Picture Placeholder 10"/>
          <p:cNvSpPr>
            <a:spLocks noGrp="1" noChangeAspect="1"/>
          </p:cNvSpPr>
          <p:nvPr>
            <p:ph type="pic" sz="quarter" idx="21"/>
          </p:nvPr>
        </p:nvSpPr>
        <p:spPr>
          <a:xfrm>
            <a:off x="6089904" y="2202144"/>
            <a:ext cx="3044952" cy="2202144"/>
          </a:xfrm>
          <a:solidFill>
            <a:schemeClr val="accent6">
              <a:alpha val="30000"/>
            </a:schemeClr>
          </a:solidFill>
        </p:spPr>
        <p:txBody>
          <a:bodyPr vert="horz" lIns="91440" tIns="45720" rIns="91440" bIns="45720" rtlCol="0">
            <a:normAutofit/>
          </a:bodyPr>
          <a:lstStyle>
            <a:lvl1pPr>
              <a:defRPr lang="en-US"/>
            </a:lvl1pPr>
          </a:lstStyle>
          <a:p>
            <a:pPr lvl="0"/>
            <a:endParaRPr lang="en-US"/>
          </a:p>
        </p:txBody>
      </p:sp>
      <p:sp>
        <p:nvSpPr>
          <p:cNvPr id="33" name="Rectangle 32"/>
          <p:cNvSpPr/>
          <p:nvPr userDrawn="1"/>
        </p:nvSpPr>
        <p:spPr>
          <a:xfrm>
            <a:off x="2" y="5676694"/>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itle 1"/>
          <p:cNvSpPr>
            <a:spLocks noGrp="1"/>
          </p:cNvSpPr>
          <p:nvPr>
            <p:ph type="title"/>
          </p:nvPr>
        </p:nvSpPr>
        <p:spPr>
          <a:xfrm>
            <a:off x="838200" y="5930797"/>
            <a:ext cx="10515600" cy="673100"/>
          </a:xfrm>
        </p:spPr>
        <p:txBody>
          <a:bodyPr/>
          <a:lstStyle>
            <a:lvl1pPr>
              <a:defRPr>
                <a:solidFill>
                  <a:schemeClr val="bg1"/>
                </a:solidFill>
              </a:defRPr>
            </a:lvl1pPr>
          </a:lstStyle>
          <a:p>
            <a:r>
              <a:rPr lang="en-US"/>
              <a:t>Click to edit Master title style</a:t>
            </a:r>
          </a:p>
        </p:txBody>
      </p:sp>
      <p:sp>
        <p:nvSpPr>
          <p:cNvPr id="35" name="Text Placeholder 29"/>
          <p:cNvSpPr>
            <a:spLocks noGrp="1"/>
          </p:cNvSpPr>
          <p:nvPr>
            <p:ph type="body" sz="quarter" idx="42" hasCustomPrompt="1"/>
          </p:nvPr>
        </p:nvSpPr>
        <p:spPr>
          <a:xfrm>
            <a:off x="909471" y="4652862"/>
            <a:ext cx="10373058" cy="773698"/>
          </a:xfrm>
          <a:noFill/>
        </p:spPr>
        <p:txBody>
          <a:bodyPr anchor="ctr">
            <a:normAutofit/>
          </a:bodyPr>
          <a:lstStyle>
            <a:lvl1pPr marL="0" indent="0" algn="ctr">
              <a:buNone/>
              <a:defRPr sz="2000">
                <a:solidFill>
                  <a:schemeClr val="tx2"/>
                </a:solidFill>
              </a:defRPr>
            </a:lvl1pPr>
          </a:lstStyle>
          <a:p>
            <a:pPr lvl="0"/>
            <a:r>
              <a:rPr lang="en-US"/>
              <a:t>Short description text here</a:t>
            </a:r>
          </a:p>
        </p:txBody>
      </p:sp>
    </p:spTree>
    <p:extLst>
      <p:ext uri="{BB962C8B-B14F-4D97-AF65-F5344CB8AC3E}">
        <p14:creationId xmlns:p14="http://schemas.microsoft.com/office/powerpoint/2010/main" val="36856415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4 pictures and desc #2">
    <p:spTree>
      <p:nvGrpSpPr>
        <p:cNvPr id="1" name=""/>
        <p:cNvGrpSpPr/>
        <p:nvPr/>
      </p:nvGrpSpPr>
      <p:grpSpPr>
        <a:xfrm>
          <a:off x="0" y="0"/>
          <a:ext cx="0" cy="0"/>
          <a:chOff x="0" y="0"/>
          <a:chExt cx="0" cy="0"/>
        </a:xfrm>
      </p:grpSpPr>
      <p:sp>
        <p:nvSpPr>
          <p:cNvPr id="18" name="Picture Placeholder 10"/>
          <p:cNvSpPr>
            <a:spLocks noGrp="1" noChangeAspect="1"/>
          </p:cNvSpPr>
          <p:nvPr>
            <p:ph type="pic" sz="quarter" idx="14"/>
          </p:nvPr>
        </p:nvSpPr>
        <p:spPr>
          <a:xfrm>
            <a:off x="0" y="0"/>
            <a:ext cx="3044952" cy="2202144"/>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6089904" y="0"/>
            <a:ext cx="3044952" cy="2202144"/>
          </a:xfrm>
          <a:solidFill>
            <a:schemeClr val="accent1">
              <a:alpha val="30000"/>
            </a:schemeClr>
          </a:solidFill>
        </p:spPr>
        <p:txBody>
          <a:bodyPr vert="horz" lIns="91440" tIns="45720" rIns="91440" bIns="45720" rtlCol="0">
            <a:normAutofit/>
          </a:bodyPr>
          <a:lstStyle>
            <a:lvl1pPr>
              <a:defRPr lang="en-US"/>
            </a:lvl1pPr>
          </a:lstStyle>
          <a:p>
            <a:pPr lvl="0"/>
            <a:endParaRPr lang="en-US"/>
          </a:p>
        </p:txBody>
      </p:sp>
      <p:sp>
        <p:nvSpPr>
          <p:cNvPr id="26" name="Picture Placeholder 10"/>
          <p:cNvSpPr>
            <a:spLocks noGrp="1" noChangeAspect="1"/>
          </p:cNvSpPr>
          <p:nvPr>
            <p:ph type="pic" sz="quarter" idx="19"/>
          </p:nvPr>
        </p:nvSpPr>
        <p:spPr>
          <a:xfrm>
            <a:off x="9134856" y="2202144"/>
            <a:ext cx="3057144" cy="2202144"/>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27" name="Picture Placeholder 10"/>
          <p:cNvSpPr>
            <a:spLocks noGrp="1" noChangeAspect="1"/>
          </p:cNvSpPr>
          <p:nvPr>
            <p:ph type="pic" sz="quarter" idx="20"/>
          </p:nvPr>
        </p:nvSpPr>
        <p:spPr>
          <a:xfrm>
            <a:off x="3044952" y="2202144"/>
            <a:ext cx="3044952" cy="2202144"/>
          </a:xfrm>
          <a:solidFill>
            <a:schemeClr val="tx2">
              <a:alpha val="30000"/>
            </a:schemeClr>
          </a:solidFill>
        </p:spPr>
        <p:txBody>
          <a:bodyPr vert="horz" lIns="91440" tIns="45720" rIns="91440" bIns="45720" rtlCol="0">
            <a:normAutofit/>
          </a:bodyPr>
          <a:lstStyle>
            <a:lvl1pPr>
              <a:defRPr lang="en-US"/>
            </a:lvl1pPr>
          </a:lstStyle>
          <a:p>
            <a:pPr lvl="0"/>
            <a:endParaRPr lang="en-US"/>
          </a:p>
        </p:txBody>
      </p:sp>
      <p:sp>
        <p:nvSpPr>
          <p:cNvPr id="28" name="Text Placeholder 29"/>
          <p:cNvSpPr>
            <a:spLocks noGrp="1"/>
          </p:cNvSpPr>
          <p:nvPr>
            <p:ph type="body" sz="quarter" idx="26" hasCustomPrompt="1"/>
          </p:nvPr>
        </p:nvSpPr>
        <p:spPr>
          <a:xfrm>
            <a:off x="3044952" y="0"/>
            <a:ext cx="3044952" cy="2203704"/>
          </a:xfrm>
          <a:solidFill>
            <a:schemeClr val="accent4"/>
          </a:solidFill>
        </p:spPr>
        <p:txBody>
          <a:bodyPr wrap="square" anchor="ctr">
            <a:normAutofit/>
          </a:bodyPr>
          <a:lstStyle>
            <a:lvl1pPr marL="0" indent="0" algn="just">
              <a:buNone/>
              <a:defRPr sz="16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1" name="Text Placeholder 29"/>
          <p:cNvSpPr>
            <a:spLocks noGrp="1"/>
          </p:cNvSpPr>
          <p:nvPr>
            <p:ph type="body" sz="quarter" idx="27" hasCustomPrompt="1"/>
          </p:nvPr>
        </p:nvSpPr>
        <p:spPr>
          <a:xfrm>
            <a:off x="0" y="2202144"/>
            <a:ext cx="3044952" cy="2203704"/>
          </a:xfrm>
          <a:solidFill>
            <a:schemeClr val="tx2"/>
          </a:solidFill>
        </p:spPr>
        <p:txBody>
          <a:bodyPr wrap="square" anchor="ctr">
            <a:normAutofit/>
          </a:bodyPr>
          <a:lstStyle>
            <a:lvl1pPr marL="0" indent="0" algn="just">
              <a:buNone/>
              <a:defRPr sz="16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3" name="Text Placeholder 29"/>
          <p:cNvSpPr>
            <a:spLocks noGrp="1"/>
          </p:cNvSpPr>
          <p:nvPr>
            <p:ph type="body" sz="quarter" idx="28" hasCustomPrompt="1"/>
          </p:nvPr>
        </p:nvSpPr>
        <p:spPr>
          <a:xfrm>
            <a:off x="6089904" y="2202144"/>
            <a:ext cx="3044952" cy="2203704"/>
          </a:xfrm>
          <a:solidFill>
            <a:schemeClr val="accent3"/>
          </a:solidFill>
        </p:spPr>
        <p:txBody>
          <a:bodyPr wrap="square" anchor="ctr">
            <a:normAutofit/>
          </a:bodyPr>
          <a:lstStyle>
            <a:lvl1pPr marL="0" indent="0" algn="just">
              <a:buNone/>
              <a:defRPr sz="16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5" name="Text Placeholder 29"/>
          <p:cNvSpPr>
            <a:spLocks noGrp="1"/>
          </p:cNvSpPr>
          <p:nvPr>
            <p:ph type="body" sz="quarter" idx="29" hasCustomPrompt="1"/>
          </p:nvPr>
        </p:nvSpPr>
        <p:spPr>
          <a:xfrm>
            <a:off x="9137904" y="0"/>
            <a:ext cx="3054096" cy="2203704"/>
          </a:xfrm>
          <a:solidFill>
            <a:schemeClr val="accent1"/>
          </a:solidFill>
        </p:spPr>
        <p:txBody>
          <a:bodyPr wrap="square" anchor="ctr">
            <a:normAutofit/>
          </a:bodyPr>
          <a:lstStyle>
            <a:lvl1pPr marL="0" indent="0" algn="just">
              <a:buNone/>
              <a:defRPr sz="16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6" name="Rectangle 35"/>
          <p:cNvSpPr/>
          <p:nvPr userDrawn="1"/>
        </p:nvSpPr>
        <p:spPr>
          <a:xfrm>
            <a:off x="2" y="5676694"/>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Title 1"/>
          <p:cNvSpPr>
            <a:spLocks noGrp="1"/>
          </p:cNvSpPr>
          <p:nvPr>
            <p:ph type="title"/>
          </p:nvPr>
        </p:nvSpPr>
        <p:spPr>
          <a:xfrm>
            <a:off x="838200" y="5930797"/>
            <a:ext cx="10515600" cy="673100"/>
          </a:xfrm>
        </p:spPr>
        <p:txBody>
          <a:bodyPr/>
          <a:lstStyle>
            <a:lvl1pPr>
              <a:defRPr>
                <a:solidFill>
                  <a:schemeClr val="bg1"/>
                </a:solidFill>
              </a:defRPr>
            </a:lvl1pPr>
          </a:lstStyle>
          <a:p>
            <a:r>
              <a:rPr lang="en-US"/>
              <a:t>Click to edit Master title style</a:t>
            </a:r>
          </a:p>
        </p:txBody>
      </p:sp>
      <p:sp>
        <p:nvSpPr>
          <p:cNvPr id="38" name="Text Placeholder 29"/>
          <p:cNvSpPr>
            <a:spLocks noGrp="1"/>
          </p:cNvSpPr>
          <p:nvPr>
            <p:ph type="body" sz="quarter" idx="42" hasCustomPrompt="1"/>
          </p:nvPr>
        </p:nvSpPr>
        <p:spPr>
          <a:xfrm>
            <a:off x="909471" y="4652862"/>
            <a:ext cx="10373058" cy="773698"/>
          </a:xfrm>
          <a:noFill/>
        </p:spPr>
        <p:txBody>
          <a:bodyPr anchor="ctr">
            <a:normAutofit/>
          </a:bodyPr>
          <a:lstStyle>
            <a:lvl1pPr marL="0" indent="0" algn="ctr">
              <a:buNone/>
              <a:defRPr sz="2000">
                <a:solidFill>
                  <a:schemeClr val="tx2"/>
                </a:solidFill>
              </a:defRPr>
            </a:lvl1pPr>
          </a:lstStyle>
          <a:p>
            <a:pPr lvl="0"/>
            <a:r>
              <a:rPr lang="en-US"/>
              <a:t>Short description text here</a:t>
            </a:r>
          </a:p>
        </p:txBody>
      </p:sp>
    </p:spTree>
    <p:extLst>
      <p:ext uri="{BB962C8B-B14F-4D97-AF65-F5344CB8AC3E}">
        <p14:creationId xmlns:p14="http://schemas.microsoft.com/office/powerpoint/2010/main" val="148201969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 pictures title and desc">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EBB1B536-AB0F-46DE-85F9-2DEC4995783C}"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1425680"/>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8" name="Picture Placeholder 10"/>
          <p:cNvSpPr>
            <a:spLocks noGrp="1" noChangeAspect="1"/>
          </p:cNvSpPr>
          <p:nvPr>
            <p:ph type="pic" sz="quarter" idx="15"/>
          </p:nvPr>
        </p:nvSpPr>
        <p:spPr>
          <a:xfrm>
            <a:off x="3316627" y="1425680"/>
            <a:ext cx="2600055" cy="1957811"/>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79" y="1425679"/>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9240330" y="1425678"/>
            <a:ext cx="2600055" cy="1957811"/>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3381481"/>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3316627" y="3381481"/>
            <a:ext cx="2596896"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6278479" y="3381480"/>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9240330" y="3381479"/>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3514939"/>
            <a:ext cx="2596896" cy="431800"/>
          </a:xfrm>
        </p:spPr>
        <p:txBody>
          <a:bodyPr anchor="ctr">
            <a:normAutofit/>
          </a:bodyPr>
          <a:lstStyle>
            <a:lvl1pPr marL="0" indent="0" algn="ctr">
              <a:buNone/>
              <a:defRPr sz="2200">
                <a:solidFill>
                  <a:srgbClr val="324D5E"/>
                </a:solidFill>
              </a:defRPr>
            </a:lvl1pPr>
          </a:lstStyle>
          <a:p>
            <a:pPr lvl="0"/>
            <a:r>
              <a:rPr lang="en-US"/>
              <a:t>Project Here</a:t>
            </a:r>
          </a:p>
        </p:txBody>
      </p:sp>
      <p:sp>
        <p:nvSpPr>
          <p:cNvPr id="32" name="Text Placeholder 29"/>
          <p:cNvSpPr>
            <a:spLocks noGrp="1"/>
          </p:cNvSpPr>
          <p:nvPr>
            <p:ph type="body" sz="quarter" idx="19" hasCustomPrompt="1"/>
          </p:nvPr>
        </p:nvSpPr>
        <p:spPr>
          <a:xfrm>
            <a:off x="3316627" y="3514939"/>
            <a:ext cx="2596896" cy="431800"/>
          </a:xfrm>
        </p:spPr>
        <p:txBody>
          <a:bodyPr anchor="ctr">
            <a:normAutofit/>
          </a:bodyPr>
          <a:lstStyle>
            <a:lvl1pPr marL="0" indent="0" algn="ctr">
              <a:buNone/>
              <a:defRPr sz="2200">
                <a:solidFill>
                  <a:srgbClr val="324D5E"/>
                </a:solidFill>
              </a:defRPr>
            </a:lvl1pPr>
          </a:lstStyle>
          <a:p>
            <a:pPr lvl="0"/>
            <a:r>
              <a:rPr lang="en-US"/>
              <a:t>Project Here</a:t>
            </a:r>
          </a:p>
        </p:txBody>
      </p:sp>
      <p:sp>
        <p:nvSpPr>
          <p:cNvPr id="33" name="Text Placeholder 29"/>
          <p:cNvSpPr>
            <a:spLocks noGrp="1"/>
          </p:cNvSpPr>
          <p:nvPr>
            <p:ph type="body" sz="quarter" idx="20" hasCustomPrompt="1"/>
          </p:nvPr>
        </p:nvSpPr>
        <p:spPr>
          <a:xfrm>
            <a:off x="6278479" y="3514939"/>
            <a:ext cx="2596896" cy="431800"/>
          </a:xfrm>
        </p:spPr>
        <p:txBody>
          <a:bodyPr anchor="ctr">
            <a:normAutofit/>
          </a:bodyPr>
          <a:lstStyle>
            <a:lvl1pPr marL="0" indent="0" algn="ctr">
              <a:buNone/>
              <a:defRPr sz="2200">
                <a:solidFill>
                  <a:srgbClr val="324D5E"/>
                </a:solidFill>
              </a:defRPr>
            </a:lvl1pPr>
          </a:lstStyle>
          <a:p>
            <a:pPr lvl="0"/>
            <a:r>
              <a:rPr lang="en-US"/>
              <a:t>Project Here</a:t>
            </a:r>
          </a:p>
        </p:txBody>
      </p:sp>
      <p:sp>
        <p:nvSpPr>
          <p:cNvPr id="34" name="Text Placeholder 29"/>
          <p:cNvSpPr>
            <a:spLocks noGrp="1"/>
          </p:cNvSpPr>
          <p:nvPr>
            <p:ph type="body" sz="quarter" idx="21" hasCustomPrompt="1"/>
          </p:nvPr>
        </p:nvSpPr>
        <p:spPr>
          <a:xfrm>
            <a:off x="9240330" y="3514939"/>
            <a:ext cx="2596896" cy="431800"/>
          </a:xfrm>
        </p:spPr>
        <p:txBody>
          <a:bodyPr anchor="ctr">
            <a:normAutofit/>
          </a:bodyPr>
          <a:lstStyle>
            <a:lvl1pPr marL="0" indent="0" algn="ctr">
              <a:buNone/>
              <a:defRPr sz="2200">
                <a:solidFill>
                  <a:srgbClr val="324D5E"/>
                </a:solidFill>
              </a:defRPr>
            </a:lvl1pPr>
          </a:lstStyle>
          <a:p>
            <a:pPr lvl="0"/>
            <a:r>
              <a:rPr lang="en-US"/>
              <a:t>Project Here</a:t>
            </a:r>
          </a:p>
        </p:txBody>
      </p:sp>
      <p:sp>
        <p:nvSpPr>
          <p:cNvPr id="35" name="Text Placeholder 29"/>
          <p:cNvSpPr>
            <a:spLocks noGrp="1"/>
          </p:cNvSpPr>
          <p:nvPr>
            <p:ph type="body" sz="quarter" idx="22" hasCustomPrompt="1"/>
          </p:nvPr>
        </p:nvSpPr>
        <p:spPr>
          <a:xfrm>
            <a:off x="354775" y="3912557"/>
            <a:ext cx="2596896" cy="431800"/>
          </a:xfrm>
        </p:spPr>
        <p:txBody>
          <a:bodyPr anchor="ctr">
            <a:normAutofit/>
          </a:bodyPr>
          <a:lstStyle>
            <a:lvl1pPr marL="0" indent="0" algn="ctr">
              <a:buNone/>
              <a:defRPr sz="1800">
                <a:solidFill>
                  <a:srgbClr val="8C9CA6"/>
                </a:solidFill>
              </a:defRPr>
            </a:lvl1pPr>
          </a:lstStyle>
          <a:p>
            <a:pPr lvl="0"/>
            <a:r>
              <a:rPr lang="en-US"/>
              <a:t>Client Here</a:t>
            </a:r>
          </a:p>
        </p:txBody>
      </p:sp>
      <p:sp>
        <p:nvSpPr>
          <p:cNvPr id="36" name="Text Placeholder 29"/>
          <p:cNvSpPr>
            <a:spLocks noGrp="1"/>
          </p:cNvSpPr>
          <p:nvPr>
            <p:ph type="body" sz="quarter" idx="23" hasCustomPrompt="1"/>
          </p:nvPr>
        </p:nvSpPr>
        <p:spPr>
          <a:xfrm>
            <a:off x="3316627" y="3912557"/>
            <a:ext cx="2596896" cy="431800"/>
          </a:xfrm>
        </p:spPr>
        <p:txBody>
          <a:bodyPr anchor="ctr">
            <a:normAutofit/>
          </a:bodyPr>
          <a:lstStyle>
            <a:lvl1pPr marL="0" indent="0" algn="ctr">
              <a:buNone/>
              <a:defRPr sz="1800">
                <a:solidFill>
                  <a:srgbClr val="8C9CA6"/>
                </a:solidFill>
              </a:defRPr>
            </a:lvl1pPr>
          </a:lstStyle>
          <a:p>
            <a:pPr lvl="0"/>
            <a:r>
              <a:rPr lang="en-US"/>
              <a:t>Client Here</a:t>
            </a:r>
          </a:p>
        </p:txBody>
      </p:sp>
      <p:sp>
        <p:nvSpPr>
          <p:cNvPr id="37" name="Text Placeholder 29"/>
          <p:cNvSpPr>
            <a:spLocks noGrp="1"/>
          </p:cNvSpPr>
          <p:nvPr>
            <p:ph type="body" sz="quarter" idx="24" hasCustomPrompt="1"/>
          </p:nvPr>
        </p:nvSpPr>
        <p:spPr>
          <a:xfrm>
            <a:off x="6278479" y="3912557"/>
            <a:ext cx="2596896" cy="431800"/>
          </a:xfrm>
        </p:spPr>
        <p:txBody>
          <a:bodyPr anchor="ctr">
            <a:normAutofit/>
          </a:bodyPr>
          <a:lstStyle>
            <a:lvl1pPr marL="0" indent="0" algn="ctr">
              <a:buNone/>
              <a:defRPr sz="1800">
                <a:solidFill>
                  <a:srgbClr val="8C9CA6"/>
                </a:solidFill>
              </a:defRPr>
            </a:lvl1pPr>
          </a:lstStyle>
          <a:p>
            <a:pPr lvl="0"/>
            <a:r>
              <a:rPr lang="en-US"/>
              <a:t>Client Here</a:t>
            </a:r>
          </a:p>
        </p:txBody>
      </p:sp>
      <p:sp>
        <p:nvSpPr>
          <p:cNvPr id="38" name="Text Placeholder 29"/>
          <p:cNvSpPr>
            <a:spLocks noGrp="1"/>
          </p:cNvSpPr>
          <p:nvPr>
            <p:ph type="body" sz="quarter" idx="25" hasCustomPrompt="1"/>
          </p:nvPr>
        </p:nvSpPr>
        <p:spPr>
          <a:xfrm>
            <a:off x="9240330" y="3912557"/>
            <a:ext cx="2596896" cy="431800"/>
          </a:xfrm>
        </p:spPr>
        <p:txBody>
          <a:bodyPr anchor="ctr">
            <a:normAutofit/>
          </a:bodyPr>
          <a:lstStyle>
            <a:lvl1pPr marL="0" indent="0" algn="ctr">
              <a:buNone/>
              <a:defRPr sz="1800">
                <a:solidFill>
                  <a:srgbClr val="8C9CA6"/>
                </a:solidFill>
              </a:defRPr>
            </a:lvl1pPr>
          </a:lstStyle>
          <a:p>
            <a:pPr lvl="0"/>
            <a:r>
              <a:rPr lang="en-US"/>
              <a:t>Client Here</a:t>
            </a:r>
          </a:p>
        </p:txBody>
      </p:sp>
      <p:sp>
        <p:nvSpPr>
          <p:cNvPr id="29" name="Text Placeholder 29"/>
          <p:cNvSpPr>
            <a:spLocks noGrp="1"/>
          </p:cNvSpPr>
          <p:nvPr>
            <p:ph type="body" sz="quarter" idx="26" hasCustomPrompt="1"/>
          </p:nvPr>
        </p:nvSpPr>
        <p:spPr>
          <a:xfrm>
            <a:off x="354775"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1" name="Text Placeholder 29"/>
          <p:cNvSpPr>
            <a:spLocks noGrp="1"/>
          </p:cNvSpPr>
          <p:nvPr>
            <p:ph type="body" sz="quarter" idx="27" hasCustomPrompt="1"/>
          </p:nvPr>
        </p:nvSpPr>
        <p:spPr>
          <a:xfrm>
            <a:off x="3314870"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9" name="Text Placeholder 29"/>
          <p:cNvSpPr>
            <a:spLocks noGrp="1"/>
          </p:cNvSpPr>
          <p:nvPr>
            <p:ph type="body" sz="quarter" idx="28" hasCustomPrompt="1"/>
          </p:nvPr>
        </p:nvSpPr>
        <p:spPr>
          <a:xfrm>
            <a:off x="6274965"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40" name="Text Placeholder 29"/>
          <p:cNvSpPr>
            <a:spLocks noGrp="1"/>
          </p:cNvSpPr>
          <p:nvPr>
            <p:ph type="body" sz="quarter" idx="29" hasCustomPrompt="1"/>
          </p:nvPr>
        </p:nvSpPr>
        <p:spPr>
          <a:xfrm>
            <a:off x="9235060"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0061435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4 pictures and titl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F8867FC9-1A7B-49BE-B84A-77BD62DD4C8C}"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2321406"/>
            <a:ext cx="2600055" cy="1957811"/>
          </a:xfrm>
          <a:solidFill>
            <a:srgbClr val="0095CD">
              <a:alpha val="30000"/>
            </a:srgbClr>
          </a:solidFill>
        </p:spPr>
        <p:txBody>
          <a:bodyPr/>
          <a:lstStyle/>
          <a:p>
            <a:endParaRPr lang="en-US"/>
          </a:p>
        </p:txBody>
      </p:sp>
      <p:sp>
        <p:nvSpPr>
          <p:cNvPr id="18" name="Picture Placeholder 10"/>
          <p:cNvSpPr>
            <a:spLocks noGrp="1" noChangeAspect="1"/>
          </p:cNvSpPr>
          <p:nvPr>
            <p:ph type="pic" sz="quarter" idx="15"/>
          </p:nvPr>
        </p:nvSpPr>
        <p:spPr>
          <a:xfrm>
            <a:off x="3316627" y="2321406"/>
            <a:ext cx="2600055" cy="1957811"/>
          </a:xfrm>
          <a:solidFill>
            <a:srgbClr val="324D5E">
              <a:alpha val="30000"/>
            </a:srgbClr>
          </a:solidFill>
        </p:spPr>
        <p:txBody>
          <a:bodyPr/>
          <a:lstStyle/>
          <a:p>
            <a:endParaRPr lang="en-US"/>
          </a:p>
        </p:txBody>
      </p:sp>
      <p:sp>
        <p:nvSpPr>
          <p:cNvPr id="21" name="Picture Placeholder 10"/>
          <p:cNvSpPr>
            <a:spLocks noGrp="1" noChangeAspect="1"/>
          </p:cNvSpPr>
          <p:nvPr>
            <p:ph type="pic" sz="quarter" idx="16"/>
          </p:nvPr>
        </p:nvSpPr>
        <p:spPr>
          <a:xfrm>
            <a:off x="6278479" y="2321405"/>
            <a:ext cx="2600055" cy="1957811"/>
          </a:xfrm>
          <a:solidFill>
            <a:srgbClr val="F17C3F">
              <a:alpha val="30000"/>
            </a:srgbClr>
          </a:solidFill>
        </p:spPr>
        <p:txBody>
          <a:bodyPr/>
          <a:lstStyle/>
          <a:p>
            <a:endParaRPr lang="en-US"/>
          </a:p>
        </p:txBody>
      </p:sp>
      <p:sp>
        <p:nvSpPr>
          <p:cNvPr id="24" name="Picture Placeholder 10"/>
          <p:cNvSpPr>
            <a:spLocks noGrp="1" noChangeAspect="1"/>
          </p:cNvSpPr>
          <p:nvPr>
            <p:ph type="pic" sz="quarter" idx="17"/>
          </p:nvPr>
        </p:nvSpPr>
        <p:spPr>
          <a:xfrm>
            <a:off x="9240330" y="2321404"/>
            <a:ext cx="2600055" cy="1957811"/>
          </a:xfrm>
          <a:solidFill>
            <a:srgbClr val="7BB21B">
              <a:alpha val="30000"/>
            </a:srgbClr>
          </a:solidFill>
        </p:spPr>
        <p:txBody>
          <a:bodyPr/>
          <a:lstStyle/>
          <a:p>
            <a:endParaRPr lang="en-US"/>
          </a:p>
        </p:txBody>
      </p:sp>
      <p:sp>
        <p:nvSpPr>
          <p:cNvPr id="17" name="Rectangle 16"/>
          <p:cNvSpPr/>
          <p:nvPr userDrawn="1"/>
        </p:nvSpPr>
        <p:spPr>
          <a:xfrm>
            <a:off x="354775" y="4277207"/>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3316627" y="4277207"/>
            <a:ext cx="2596896"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6278479" y="4277206"/>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9240330" y="4277205"/>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4410665"/>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2" name="Text Placeholder 29"/>
          <p:cNvSpPr>
            <a:spLocks noGrp="1"/>
          </p:cNvSpPr>
          <p:nvPr>
            <p:ph type="body" sz="quarter" idx="19" hasCustomPrompt="1"/>
          </p:nvPr>
        </p:nvSpPr>
        <p:spPr>
          <a:xfrm>
            <a:off x="3316627" y="4410665"/>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3" name="Text Placeholder 29"/>
          <p:cNvSpPr>
            <a:spLocks noGrp="1"/>
          </p:cNvSpPr>
          <p:nvPr>
            <p:ph type="body" sz="quarter" idx="20" hasCustomPrompt="1"/>
          </p:nvPr>
        </p:nvSpPr>
        <p:spPr>
          <a:xfrm>
            <a:off x="6278479" y="4410665"/>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4" name="Text Placeholder 29"/>
          <p:cNvSpPr>
            <a:spLocks noGrp="1"/>
          </p:cNvSpPr>
          <p:nvPr>
            <p:ph type="body" sz="quarter" idx="21" hasCustomPrompt="1"/>
          </p:nvPr>
        </p:nvSpPr>
        <p:spPr>
          <a:xfrm>
            <a:off x="9240330" y="4410665"/>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5" name="Text Placeholder 29"/>
          <p:cNvSpPr>
            <a:spLocks noGrp="1"/>
          </p:cNvSpPr>
          <p:nvPr>
            <p:ph type="body" sz="quarter" idx="22" hasCustomPrompt="1"/>
          </p:nvPr>
        </p:nvSpPr>
        <p:spPr>
          <a:xfrm>
            <a:off x="354775" y="4884483"/>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36" name="Text Placeholder 29"/>
          <p:cNvSpPr>
            <a:spLocks noGrp="1"/>
          </p:cNvSpPr>
          <p:nvPr>
            <p:ph type="body" sz="quarter" idx="23" hasCustomPrompt="1"/>
          </p:nvPr>
        </p:nvSpPr>
        <p:spPr>
          <a:xfrm>
            <a:off x="3316627" y="4884483"/>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37" name="Text Placeholder 29"/>
          <p:cNvSpPr>
            <a:spLocks noGrp="1"/>
          </p:cNvSpPr>
          <p:nvPr>
            <p:ph type="body" sz="quarter" idx="24" hasCustomPrompt="1"/>
          </p:nvPr>
        </p:nvSpPr>
        <p:spPr>
          <a:xfrm>
            <a:off x="6278479" y="4884483"/>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38" name="Text Placeholder 29"/>
          <p:cNvSpPr>
            <a:spLocks noGrp="1"/>
          </p:cNvSpPr>
          <p:nvPr>
            <p:ph type="body" sz="quarter" idx="25" hasCustomPrompt="1"/>
          </p:nvPr>
        </p:nvSpPr>
        <p:spPr>
          <a:xfrm>
            <a:off x="9240330" y="4884483"/>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grpSp>
        <p:nvGrpSpPr>
          <p:cNvPr id="29" name="Group 28"/>
          <p:cNvGrpSpPr/>
          <p:nvPr userDrawn="1"/>
        </p:nvGrpSpPr>
        <p:grpSpPr>
          <a:xfrm>
            <a:off x="0" y="6766560"/>
            <a:ext cx="12192000" cy="91440"/>
            <a:chOff x="0" y="4480421"/>
            <a:chExt cx="12192000" cy="91440"/>
          </a:xfrm>
        </p:grpSpPr>
        <p:sp>
          <p:nvSpPr>
            <p:cNvPr id="31" name="Rectangle 3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315795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x2 ico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38F3D73D-AEA2-4072-8AD3-2AD4DFF51F2B}"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1336343" y="1942317"/>
            <a:ext cx="4297680" cy="431800"/>
          </a:xfrm>
        </p:spPr>
        <p:txBody>
          <a:bodyPr anchor="ctr">
            <a:normAutofit/>
          </a:bodyPr>
          <a:lstStyle>
            <a:lvl1pPr marL="0" indent="0" algn="l">
              <a:buNone/>
              <a:defRPr sz="2400" b="1" cap="none" baseline="0">
                <a:solidFill>
                  <a:srgbClr val="324D5E"/>
                </a:solidFill>
              </a:defRPr>
            </a:lvl1pPr>
          </a:lstStyle>
          <a:p>
            <a:pPr lvl="0"/>
            <a:r>
              <a:rPr lang="en-US"/>
              <a:t>Title Here</a:t>
            </a:r>
          </a:p>
        </p:txBody>
      </p:sp>
      <p:sp>
        <p:nvSpPr>
          <p:cNvPr id="35" name="Text Placeholder 29"/>
          <p:cNvSpPr>
            <a:spLocks noGrp="1"/>
          </p:cNvSpPr>
          <p:nvPr>
            <p:ph type="body" sz="quarter" idx="22" hasCustomPrompt="1"/>
          </p:nvPr>
        </p:nvSpPr>
        <p:spPr>
          <a:xfrm>
            <a:off x="1336343" y="2374117"/>
            <a:ext cx="4297680"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1" name="Text Placeholder 7"/>
          <p:cNvSpPr>
            <a:spLocks noGrp="1"/>
          </p:cNvSpPr>
          <p:nvPr>
            <p:ph type="body" sz="quarter" idx="26" hasCustomPrompt="1"/>
          </p:nvPr>
        </p:nvSpPr>
        <p:spPr>
          <a:xfrm>
            <a:off x="482600" y="1716544"/>
            <a:ext cx="796671" cy="796671"/>
          </a:xfrm>
          <a:prstGeom prst="ellipse">
            <a:avLst/>
          </a:prstGeom>
          <a:solidFill>
            <a:schemeClr val="tx2"/>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sp>
        <p:nvSpPr>
          <p:cNvPr id="25" name="Text Placeholder 29"/>
          <p:cNvSpPr>
            <a:spLocks noGrp="1"/>
          </p:cNvSpPr>
          <p:nvPr>
            <p:ph type="body" sz="quarter" idx="27" hasCustomPrompt="1"/>
          </p:nvPr>
        </p:nvSpPr>
        <p:spPr>
          <a:xfrm>
            <a:off x="1336343" y="4299402"/>
            <a:ext cx="4297680" cy="431800"/>
          </a:xfrm>
        </p:spPr>
        <p:txBody>
          <a:bodyPr anchor="ctr">
            <a:normAutofit/>
          </a:bodyPr>
          <a:lstStyle>
            <a:lvl1pPr marL="0" indent="0" algn="l">
              <a:buNone/>
              <a:defRPr sz="2400" b="1" cap="none" baseline="0">
                <a:solidFill>
                  <a:srgbClr val="324D5E"/>
                </a:solidFill>
              </a:defRPr>
            </a:lvl1pPr>
          </a:lstStyle>
          <a:p>
            <a:pPr lvl="0"/>
            <a:r>
              <a:rPr lang="en-US"/>
              <a:t>Title Here</a:t>
            </a:r>
          </a:p>
        </p:txBody>
      </p:sp>
      <p:sp>
        <p:nvSpPr>
          <p:cNvPr id="26" name="Text Placeholder 29"/>
          <p:cNvSpPr>
            <a:spLocks noGrp="1"/>
          </p:cNvSpPr>
          <p:nvPr>
            <p:ph type="body" sz="quarter" idx="28" hasCustomPrompt="1"/>
          </p:nvPr>
        </p:nvSpPr>
        <p:spPr>
          <a:xfrm>
            <a:off x="1336343" y="4731202"/>
            <a:ext cx="4297680"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27" name="Text Placeholder 7"/>
          <p:cNvSpPr>
            <a:spLocks noGrp="1"/>
          </p:cNvSpPr>
          <p:nvPr>
            <p:ph type="body" sz="quarter" idx="29" hasCustomPrompt="1"/>
          </p:nvPr>
        </p:nvSpPr>
        <p:spPr>
          <a:xfrm>
            <a:off x="482600" y="4073629"/>
            <a:ext cx="796671" cy="796671"/>
          </a:xfrm>
          <a:prstGeom prst="ellipse">
            <a:avLst/>
          </a:prstGeom>
          <a:solidFill>
            <a:schemeClr val="accent1"/>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a:t></a:t>
            </a:r>
          </a:p>
        </p:txBody>
      </p:sp>
      <p:sp>
        <p:nvSpPr>
          <p:cNvPr id="41" name="Text Placeholder 29"/>
          <p:cNvSpPr>
            <a:spLocks noGrp="1"/>
          </p:cNvSpPr>
          <p:nvPr>
            <p:ph type="body" sz="quarter" idx="36" hasCustomPrompt="1"/>
          </p:nvPr>
        </p:nvSpPr>
        <p:spPr>
          <a:xfrm>
            <a:off x="7411721" y="1942317"/>
            <a:ext cx="4297680" cy="431800"/>
          </a:xfrm>
        </p:spPr>
        <p:txBody>
          <a:bodyPr anchor="ctr">
            <a:normAutofit/>
          </a:bodyPr>
          <a:lstStyle>
            <a:lvl1pPr marL="0" indent="0" algn="l">
              <a:buNone/>
              <a:defRPr sz="2400" b="1" cap="none" baseline="0">
                <a:solidFill>
                  <a:srgbClr val="324D5E"/>
                </a:solidFill>
              </a:defRPr>
            </a:lvl1pPr>
          </a:lstStyle>
          <a:p>
            <a:pPr lvl="0"/>
            <a:r>
              <a:rPr lang="en-US"/>
              <a:t>Title Here</a:t>
            </a:r>
          </a:p>
        </p:txBody>
      </p:sp>
      <p:sp>
        <p:nvSpPr>
          <p:cNvPr id="44" name="Text Placeholder 29"/>
          <p:cNvSpPr>
            <a:spLocks noGrp="1"/>
          </p:cNvSpPr>
          <p:nvPr>
            <p:ph type="body" sz="quarter" idx="37" hasCustomPrompt="1"/>
          </p:nvPr>
        </p:nvSpPr>
        <p:spPr>
          <a:xfrm>
            <a:off x="7411721" y="2374117"/>
            <a:ext cx="4297680"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51" name="Text Placeholder 7"/>
          <p:cNvSpPr>
            <a:spLocks noGrp="1"/>
          </p:cNvSpPr>
          <p:nvPr>
            <p:ph type="body" sz="quarter" idx="38" hasCustomPrompt="1"/>
          </p:nvPr>
        </p:nvSpPr>
        <p:spPr>
          <a:xfrm>
            <a:off x="6557978" y="1716544"/>
            <a:ext cx="796671" cy="796671"/>
          </a:xfrm>
          <a:prstGeom prst="ellipse">
            <a:avLst/>
          </a:prstGeom>
          <a:solidFill>
            <a:schemeClr val="accent5"/>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sp>
        <p:nvSpPr>
          <p:cNvPr id="52" name="Text Placeholder 29"/>
          <p:cNvSpPr>
            <a:spLocks noGrp="1"/>
          </p:cNvSpPr>
          <p:nvPr>
            <p:ph type="body" sz="quarter" idx="39" hasCustomPrompt="1"/>
          </p:nvPr>
        </p:nvSpPr>
        <p:spPr>
          <a:xfrm>
            <a:off x="7411721" y="4299402"/>
            <a:ext cx="4297680" cy="431800"/>
          </a:xfrm>
        </p:spPr>
        <p:txBody>
          <a:bodyPr anchor="ctr">
            <a:normAutofit/>
          </a:bodyPr>
          <a:lstStyle>
            <a:lvl1pPr marL="0" indent="0" algn="l">
              <a:buNone/>
              <a:defRPr sz="2400" b="1" cap="none" baseline="0">
                <a:solidFill>
                  <a:srgbClr val="324D5E"/>
                </a:solidFill>
              </a:defRPr>
            </a:lvl1pPr>
          </a:lstStyle>
          <a:p>
            <a:pPr lvl="0"/>
            <a:r>
              <a:rPr lang="en-US"/>
              <a:t>Title Here</a:t>
            </a:r>
          </a:p>
        </p:txBody>
      </p:sp>
      <p:sp>
        <p:nvSpPr>
          <p:cNvPr id="53" name="Text Placeholder 29"/>
          <p:cNvSpPr>
            <a:spLocks noGrp="1"/>
          </p:cNvSpPr>
          <p:nvPr>
            <p:ph type="body" sz="quarter" idx="40" hasCustomPrompt="1"/>
          </p:nvPr>
        </p:nvSpPr>
        <p:spPr>
          <a:xfrm>
            <a:off x="7411721" y="4731202"/>
            <a:ext cx="4297680"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54" name="Text Placeholder 7"/>
          <p:cNvSpPr>
            <a:spLocks noGrp="1"/>
          </p:cNvSpPr>
          <p:nvPr>
            <p:ph type="body" sz="quarter" idx="41" hasCustomPrompt="1"/>
          </p:nvPr>
        </p:nvSpPr>
        <p:spPr>
          <a:xfrm>
            <a:off x="6557978" y="4073629"/>
            <a:ext cx="796671" cy="796671"/>
          </a:xfrm>
          <a:prstGeom prst="ellipse">
            <a:avLst/>
          </a:prstGeom>
          <a:solidFill>
            <a:schemeClr val="accent6"/>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grpSp>
        <p:nvGrpSpPr>
          <p:cNvPr id="32" name="Group 31"/>
          <p:cNvGrpSpPr/>
          <p:nvPr userDrawn="1"/>
        </p:nvGrpSpPr>
        <p:grpSpPr>
          <a:xfrm>
            <a:off x="0" y="6766560"/>
            <a:ext cx="12192000" cy="91440"/>
            <a:chOff x="0" y="4480421"/>
            <a:chExt cx="12192000" cy="91440"/>
          </a:xfrm>
        </p:grpSpPr>
        <p:sp>
          <p:nvSpPr>
            <p:cNvPr id="33" name="Rectangle 3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5371673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4 pictures hexa">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BF05F145-45F6-4EB4-AA6B-3872EA31BEB7}"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813040" y="2321406"/>
            <a:ext cx="2600055" cy="1957811"/>
          </a:xfrm>
          <a:prstGeom prst="hexagon">
            <a:avLst/>
          </a:prstGeom>
          <a:solidFill>
            <a:srgbClr val="0095CD">
              <a:alpha val="30000"/>
            </a:srgbClr>
          </a:solidFill>
        </p:spPr>
        <p:txBody>
          <a:bodyPr/>
          <a:lstStyle/>
          <a:p>
            <a:endParaRPr lang="en-US"/>
          </a:p>
        </p:txBody>
      </p:sp>
      <p:sp>
        <p:nvSpPr>
          <p:cNvPr id="30" name="Text Placeholder 29"/>
          <p:cNvSpPr>
            <a:spLocks noGrp="1"/>
          </p:cNvSpPr>
          <p:nvPr>
            <p:ph type="body" sz="quarter" idx="18" hasCustomPrompt="1"/>
          </p:nvPr>
        </p:nvSpPr>
        <p:spPr>
          <a:xfrm>
            <a:off x="813040" y="1780707"/>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5" name="Text Placeholder 29"/>
          <p:cNvSpPr>
            <a:spLocks noGrp="1"/>
          </p:cNvSpPr>
          <p:nvPr>
            <p:ph type="body" sz="quarter" idx="22" hasCustomPrompt="1"/>
          </p:nvPr>
        </p:nvSpPr>
        <p:spPr>
          <a:xfrm>
            <a:off x="813040" y="4398473"/>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40" name="Picture Placeholder 10"/>
          <p:cNvSpPr>
            <a:spLocks noGrp="1" noChangeAspect="1"/>
          </p:cNvSpPr>
          <p:nvPr>
            <p:ph type="pic" sz="quarter" idx="23"/>
          </p:nvPr>
        </p:nvSpPr>
        <p:spPr>
          <a:xfrm>
            <a:off x="3412068" y="3394458"/>
            <a:ext cx="2600055" cy="1957811"/>
          </a:xfrm>
          <a:prstGeom prst="hexagon">
            <a:avLst/>
          </a:prstGeo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41" name="Text Placeholder 29"/>
          <p:cNvSpPr>
            <a:spLocks noGrp="1"/>
          </p:cNvSpPr>
          <p:nvPr>
            <p:ph type="body" sz="quarter" idx="24" hasCustomPrompt="1"/>
          </p:nvPr>
        </p:nvSpPr>
        <p:spPr>
          <a:xfrm>
            <a:off x="3412068" y="285375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42" name="Text Placeholder 29"/>
          <p:cNvSpPr>
            <a:spLocks noGrp="1"/>
          </p:cNvSpPr>
          <p:nvPr>
            <p:ph type="body" sz="quarter" idx="25" hasCustomPrompt="1"/>
          </p:nvPr>
        </p:nvSpPr>
        <p:spPr>
          <a:xfrm>
            <a:off x="3412068" y="5471525"/>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48" name="Picture Placeholder 10"/>
          <p:cNvSpPr>
            <a:spLocks noGrp="1" noChangeAspect="1"/>
          </p:cNvSpPr>
          <p:nvPr>
            <p:ph type="pic" sz="quarter" idx="28"/>
          </p:nvPr>
        </p:nvSpPr>
        <p:spPr>
          <a:xfrm>
            <a:off x="6007937" y="2321406"/>
            <a:ext cx="2600055" cy="1957811"/>
          </a:xfrm>
          <a:prstGeom prst="hexagon">
            <a:avLst/>
          </a:prstGeo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49" name="Text Placeholder 29"/>
          <p:cNvSpPr>
            <a:spLocks noGrp="1"/>
          </p:cNvSpPr>
          <p:nvPr>
            <p:ph type="body" sz="quarter" idx="29" hasCustomPrompt="1"/>
          </p:nvPr>
        </p:nvSpPr>
        <p:spPr>
          <a:xfrm>
            <a:off x="6007937" y="1780707"/>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50" name="Text Placeholder 29"/>
          <p:cNvSpPr>
            <a:spLocks noGrp="1"/>
          </p:cNvSpPr>
          <p:nvPr>
            <p:ph type="body" sz="quarter" idx="30" hasCustomPrompt="1"/>
          </p:nvPr>
        </p:nvSpPr>
        <p:spPr>
          <a:xfrm>
            <a:off x="6007937" y="4398473"/>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54" name="Picture Placeholder 10"/>
          <p:cNvSpPr>
            <a:spLocks noGrp="1" noChangeAspect="1"/>
          </p:cNvSpPr>
          <p:nvPr>
            <p:ph type="pic" sz="quarter" idx="31"/>
          </p:nvPr>
        </p:nvSpPr>
        <p:spPr>
          <a:xfrm>
            <a:off x="8603806" y="3391318"/>
            <a:ext cx="2600055" cy="1957811"/>
          </a:xfrm>
          <a:prstGeom prst="hexagon">
            <a:avLst/>
          </a:prstGeo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55" name="Text Placeholder 29"/>
          <p:cNvSpPr>
            <a:spLocks noGrp="1"/>
          </p:cNvSpPr>
          <p:nvPr>
            <p:ph type="body" sz="quarter" idx="32" hasCustomPrompt="1"/>
          </p:nvPr>
        </p:nvSpPr>
        <p:spPr>
          <a:xfrm>
            <a:off x="8603806" y="285061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56" name="Text Placeholder 29"/>
          <p:cNvSpPr>
            <a:spLocks noGrp="1"/>
          </p:cNvSpPr>
          <p:nvPr>
            <p:ph type="body" sz="quarter" idx="33" hasCustomPrompt="1"/>
          </p:nvPr>
        </p:nvSpPr>
        <p:spPr>
          <a:xfrm>
            <a:off x="8603806" y="5468385"/>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53749789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4 pictures oval">
    <p:spTree>
      <p:nvGrpSpPr>
        <p:cNvPr id="1" name=""/>
        <p:cNvGrpSpPr/>
        <p:nvPr/>
      </p:nvGrpSpPr>
      <p:grpSpPr>
        <a:xfrm>
          <a:off x="0" y="0"/>
          <a:ext cx="0" cy="0"/>
          <a:chOff x="0" y="0"/>
          <a:chExt cx="0" cy="0"/>
        </a:xfrm>
      </p:grpSpPr>
      <p:sp>
        <p:nvSpPr>
          <p:cNvPr id="28" name="Oval 27"/>
          <p:cNvSpPr/>
          <p:nvPr userDrawn="1"/>
        </p:nvSpPr>
        <p:spPr>
          <a:xfrm>
            <a:off x="5912775" y="2257292"/>
            <a:ext cx="2780902"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Oval 25"/>
          <p:cNvSpPr/>
          <p:nvPr userDrawn="1"/>
        </p:nvSpPr>
        <p:spPr>
          <a:xfrm>
            <a:off x="3320065" y="3322489"/>
            <a:ext cx="2780902"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Oval 26"/>
          <p:cNvSpPr/>
          <p:nvPr userDrawn="1"/>
        </p:nvSpPr>
        <p:spPr>
          <a:xfrm>
            <a:off x="8511803" y="3322489"/>
            <a:ext cx="2780902"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Oval 2"/>
          <p:cNvSpPr/>
          <p:nvPr userDrawn="1"/>
        </p:nvSpPr>
        <p:spPr>
          <a:xfrm>
            <a:off x="721037" y="2257292"/>
            <a:ext cx="2780902"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FB94D5B7-404B-449A-BFC1-15FE478A59B1}"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813040" y="2321406"/>
            <a:ext cx="2600055" cy="1957811"/>
          </a:xfrm>
          <a:prstGeom prst="ellipse">
            <a:avLst/>
          </a:prstGeom>
          <a:solidFill>
            <a:srgbClr val="0095CD">
              <a:alpha val="30000"/>
            </a:srgbClr>
          </a:solidFill>
          <a:ln w="57150">
            <a:noFill/>
          </a:ln>
        </p:spPr>
        <p:txBody>
          <a:bodyPr/>
          <a:lstStyle/>
          <a:p>
            <a:endParaRPr lang="en-US"/>
          </a:p>
        </p:txBody>
      </p:sp>
      <p:sp>
        <p:nvSpPr>
          <p:cNvPr id="30" name="Text Placeholder 29"/>
          <p:cNvSpPr>
            <a:spLocks noGrp="1"/>
          </p:cNvSpPr>
          <p:nvPr>
            <p:ph type="body" sz="quarter" idx="18" hasCustomPrompt="1"/>
          </p:nvPr>
        </p:nvSpPr>
        <p:spPr>
          <a:xfrm>
            <a:off x="813040" y="1780707"/>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5" name="Text Placeholder 29"/>
          <p:cNvSpPr>
            <a:spLocks noGrp="1"/>
          </p:cNvSpPr>
          <p:nvPr>
            <p:ph type="body" sz="quarter" idx="22" hasCustomPrompt="1"/>
          </p:nvPr>
        </p:nvSpPr>
        <p:spPr>
          <a:xfrm>
            <a:off x="813040" y="4398473"/>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40" name="Picture Placeholder 10"/>
          <p:cNvSpPr>
            <a:spLocks noGrp="1" noChangeAspect="1"/>
          </p:cNvSpPr>
          <p:nvPr>
            <p:ph type="pic" sz="quarter" idx="23"/>
          </p:nvPr>
        </p:nvSpPr>
        <p:spPr>
          <a:xfrm>
            <a:off x="3410489" y="3391318"/>
            <a:ext cx="2600055" cy="1957811"/>
          </a:xfrm>
          <a:prstGeom prst="ellipse">
            <a:avLst/>
          </a:prstGeom>
          <a:solidFill>
            <a:srgbClr val="324D5E">
              <a:alpha val="30000"/>
            </a:srgbClr>
          </a:solidFill>
          <a:ln w="57150">
            <a:noFill/>
          </a:ln>
        </p:spPr>
        <p:txBody>
          <a:bodyPr vert="horz" lIns="91440" tIns="45720" rIns="91440" bIns="45720" rtlCol="0">
            <a:normAutofit/>
          </a:bodyPr>
          <a:lstStyle>
            <a:lvl1pPr>
              <a:defRPr lang="en-US"/>
            </a:lvl1pPr>
          </a:lstStyle>
          <a:p>
            <a:pPr lvl="0"/>
            <a:endParaRPr lang="en-US"/>
          </a:p>
        </p:txBody>
      </p:sp>
      <p:sp>
        <p:nvSpPr>
          <p:cNvPr id="41" name="Text Placeholder 29"/>
          <p:cNvSpPr>
            <a:spLocks noGrp="1"/>
          </p:cNvSpPr>
          <p:nvPr>
            <p:ph type="body" sz="quarter" idx="24" hasCustomPrompt="1"/>
          </p:nvPr>
        </p:nvSpPr>
        <p:spPr>
          <a:xfrm>
            <a:off x="3412068" y="285375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42" name="Text Placeholder 29"/>
          <p:cNvSpPr>
            <a:spLocks noGrp="1"/>
          </p:cNvSpPr>
          <p:nvPr>
            <p:ph type="body" sz="quarter" idx="25" hasCustomPrompt="1"/>
          </p:nvPr>
        </p:nvSpPr>
        <p:spPr>
          <a:xfrm>
            <a:off x="3412068" y="5471525"/>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48" name="Picture Placeholder 10"/>
          <p:cNvSpPr>
            <a:spLocks noGrp="1" noChangeAspect="1"/>
          </p:cNvSpPr>
          <p:nvPr>
            <p:ph type="pic" sz="quarter" idx="28"/>
          </p:nvPr>
        </p:nvSpPr>
        <p:spPr>
          <a:xfrm>
            <a:off x="6007937" y="2321406"/>
            <a:ext cx="2600055" cy="1957811"/>
          </a:xfrm>
          <a:prstGeom prst="ellipse">
            <a:avLst/>
          </a:prstGeom>
          <a:solidFill>
            <a:srgbClr val="F17C3F">
              <a:alpha val="30000"/>
            </a:srgbClr>
          </a:solidFill>
          <a:ln w="57150">
            <a:noFill/>
          </a:ln>
        </p:spPr>
        <p:txBody>
          <a:bodyPr vert="horz" lIns="91440" tIns="45720" rIns="91440" bIns="45720" rtlCol="0">
            <a:normAutofit/>
          </a:bodyPr>
          <a:lstStyle>
            <a:lvl1pPr>
              <a:defRPr lang="en-US"/>
            </a:lvl1pPr>
          </a:lstStyle>
          <a:p>
            <a:pPr lvl="0"/>
            <a:endParaRPr lang="en-US"/>
          </a:p>
        </p:txBody>
      </p:sp>
      <p:sp>
        <p:nvSpPr>
          <p:cNvPr id="49" name="Text Placeholder 29"/>
          <p:cNvSpPr>
            <a:spLocks noGrp="1"/>
          </p:cNvSpPr>
          <p:nvPr>
            <p:ph type="body" sz="quarter" idx="29" hasCustomPrompt="1"/>
          </p:nvPr>
        </p:nvSpPr>
        <p:spPr>
          <a:xfrm>
            <a:off x="6007937" y="1780707"/>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50" name="Text Placeholder 29"/>
          <p:cNvSpPr>
            <a:spLocks noGrp="1"/>
          </p:cNvSpPr>
          <p:nvPr>
            <p:ph type="body" sz="quarter" idx="30" hasCustomPrompt="1"/>
          </p:nvPr>
        </p:nvSpPr>
        <p:spPr>
          <a:xfrm>
            <a:off x="6007937" y="4398473"/>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54" name="Picture Placeholder 10"/>
          <p:cNvSpPr>
            <a:spLocks noGrp="1" noChangeAspect="1"/>
          </p:cNvSpPr>
          <p:nvPr>
            <p:ph type="pic" sz="quarter" idx="31"/>
          </p:nvPr>
        </p:nvSpPr>
        <p:spPr>
          <a:xfrm>
            <a:off x="8603806" y="3391318"/>
            <a:ext cx="2600055" cy="1957811"/>
          </a:xfrm>
          <a:prstGeom prst="ellipse">
            <a:avLst/>
          </a:prstGeom>
          <a:solidFill>
            <a:srgbClr val="7BB21B">
              <a:alpha val="30000"/>
            </a:srgbClr>
          </a:solidFill>
          <a:ln w="57150">
            <a:noFill/>
          </a:ln>
        </p:spPr>
        <p:txBody>
          <a:bodyPr vert="horz" lIns="91440" tIns="45720" rIns="91440" bIns="45720" rtlCol="0">
            <a:normAutofit/>
          </a:bodyPr>
          <a:lstStyle>
            <a:lvl1pPr>
              <a:defRPr lang="en-US"/>
            </a:lvl1pPr>
          </a:lstStyle>
          <a:p>
            <a:pPr lvl="0"/>
            <a:endParaRPr lang="en-US"/>
          </a:p>
        </p:txBody>
      </p:sp>
      <p:sp>
        <p:nvSpPr>
          <p:cNvPr id="55" name="Text Placeholder 29"/>
          <p:cNvSpPr>
            <a:spLocks noGrp="1"/>
          </p:cNvSpPr>
          <p:nvPr>
            <p:ph type="body" sz="quarter" idx="32" hasCustomPrompt="1"/>
          </p:nvPr>
        </p:nvSpPr>
        <p:spPr>
          <a:xfrm>
            <a:off x="8603806" y="285061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56" name="Text Placeholder 29"/>
          <p:cNvSpPr>
            <a:spLocks noGrp="1"/>
          </p:cNvSpPr>
          <p:nvPr>
            <p:ph type="body" sz="quarter" idx="33" hasCustomPrompt="1"/>
          </p:nvPr>
        </p:nvSpPr>
        <p:spPr>
          <a:xfrm>
            <a:off x="8603806" y="5468385"/>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grpSp>
        <p:nvGrpSpPr>
          <p:cNvPr id="37" name="Group 36"/>
          <p:cNvGrpSpPr/>
          <p:nvPr userDrawn="1"/>
        </p:nvGrpSpPr>
        <p:grpSpPr>
          <a:xfrm>
            <a:off x="0" y="6766560"/>
            <a:ext cx="12192000" cy="91440"/>
            <a:chOff x="0" y="4480421"/>
            <a:chExt cx="12192000" cy="91440"/>
          </a:xfrm>
        </p:grpSpPr>
        <p:sp>
          <p:nvSpPr>
            <p:cNvPr id="38" name="Rectangle 3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89462714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4x2 pictures circle">
    <p:spTree>
      <p:nvGrpSpPr>
        <p:cNvPr id="1" name=""/>
        <p:cNvGrpSpPr/>
        <p:nvPr/>
      </p:nvGrpSpPr>
      <p:grpSpPr>
        <a:xfrm>
          <a:off x="0" y="0"/>
          <a:ext cx="0" cy="0"/>
          <a:chOff x="0" y="0"/>
          <a:chExt cx="0" cy="0"/>
        </a:xfrm>
      </p:grpSpPr>
      <p:sp>
        <p:nvSpPr>
          <p:cNvPr id="3" name="Oval 2"/>
          <p:cNvSpPr>
            <a:spLocks noChangeAspect="1"/>
          </p:cNvSpPr>
          <p:nvPr userDrawn="1"/>
        </p:nvSpPr>
        <p:spPr>
          <a:xfrm>
            <a:off x="894311" y="1825748"/>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Picture Placeholder 10"/>
          <p:cNvSpPr>
            <a:spLocks noGrp="1" noChangeAspect="1"/>
          </p:cNvSpPr>
          <p:nvPr>
            <p:ph type="pic" sz="quarter" idx="14"/>
          </p:nvPr>
        </p:nvSpPr>
        <p:spPr>
          <a:xfrm>
            <a:off x="971180" y="1902617"/>
            <a:ext cx="1844841" cy="1844841"/>
          </a:xfrm>
          <a:prstGeom prst="ellipse">
            <a:avLst/>
          </a:prstGeom>
          <a:solidFill>
            <a:srgbClr val="0095CD">
              <a:alpha val="30000"/>
            </a:srgbClr>
          </a:solidFill>
          <a:ln w="57150">
            <a:noFill/>
          </a:ln>
        </p:spPr>
        <p:txBody>
          <a:bodyPr/>
          <a:lstStyle/>
          <a:p>
            <a:endParaRPr lang="en-US"/>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4CEDF7B8-B559-44AB-81CC-25486F735B7C}"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595152" y="144500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51" name="Oval 50"/>
          <p:cNvSpPr>
            <a:spLocks noChangeAspect="1"/>
          </p:cNvSpPr>
          <p:nvPr userDrawn="1"/>
        </p:nvSpPr>
        <p:spPr>
          <a:xfrm>
            <a:off x="8889332" y="1825748"/>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Picture Placeholder 10"/>
          <p:cNvSpPr>
            <a:spLocks noGrp="1" noChangeAspect="1"/>
          </p:cNvSpPr>
          <p:nvPr>
            <p:ph type="pic" sz="quarter" idx="19"/>
          </p:nvPr>
        </p:nvSpPr>
        <p:spPr>
          <a:xfrm>
            <a:off x="8966201" y="1902617"/>
            <a:ext cx="1844841" cy="1844841"/>
          </a:xfrm>
          <a:prstGeom prst="ellipse">
            <a:avLst/>
          </a:prstGeom>
          <a:solidFill>
            <a:srgbClr val="0095CD">
              <a:alpha val="30000"/>
            </a:srgbClr>
          </a:solidFill>
          <a:ln w="57150">
            <a:noFill/>
          </a:ln>
        </p:spPr>
        <p:txBody>
          <a:bodyPr/>
          <a:lstStyle/>
          <a:p>
            <a:endParaRPr lang="en-US"/>
          </a:p>
        </p:txBody>
      </p:sp>
      <p:sp>
        <p:nvSpPr>
          <p:cNvPr id="53" name="Text Placeholder 29"/>
          <p:cNvSpPr>
            <a:spLocks noGrp="1"/>
          </p:cNvSpPr>
          <p:nvPr>
            <p:ph type="body" sz="quarter" idx="20" hasCustomPrompt="1"/>
          </p:nvPr>
        </p:nvSpPr>
        <p:spPr>
          <a:xfrm>
            <a:off x="8590173" y="144500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57" name="Oval 56"/>
          <p:cNvSpPr>
            <a:spLocks noChangeAspect="1"/>
          </p:cNvSpPr>
          <p:nvPr userDrawn="1"/>
        </p:nvSpPr>
        <p:spPr>
          <a:xfrm>
            <a:off x="6224325" y="1825748"/>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Picture Placeholder 10"/>
          <p:cNvSpPr>
            <a:spLocks noGrp="1" noChangeAspect="1"/>
          </p:cNvSpPr>
          <p:nvPr>
            <p:ph type="pic" sz="quarter" idx="21"/>
          </p:nvPr>
        </p:nvSpPr>
        <p:spPr>
          <a:xfrm>
            <a:off x="6301194" y="1902617"/>
            <a:ext cx="1844841" cy="1844841"/>
          </a:xfrm>
          <a:prstGeom prst="ellipse">
            <a:avLst/>
          </a:prstGeom>
          <a:solidFill>
            <a:srgbClr val="0095CD">
              <a:alpha val="30000"/>
            </a:srgbClr>
          </a:solidFill>
          <a:ln w="57150">
            <a:noFill/>
          </a:ln>
        </p:spPr>
        <p:txBody>
          <a:bodyPr/>
          <a:lstStyle/>
          <a:p>
            <a:endParaRPr lang="en-US"/>
          </a:p>
        </p:txBody>
      </p:sp>
      <p:sp>
        <p:nvSpPr>
          <p:cNvPr id="59" name="Text Placeholder 29"/>
          <p:cNvSpPr>
            <a:spLocks noGrp="1"/>
          </p:cNvSpPr>
          <p:nvPr>
            <p:ph type="body" sz="quarter" idx="22" hasCustomPrompt="1"/>
          </p:nvPr>
        </p:nvSpPr>
        <p:spPr>
          <a:xfrm>
            <a:off x="5925166" y="144500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60" name="Oval 59"/>
          <p:cNvSpPr>
            <a:spLocks noChangeAspect="1"/>
          </p:cNvSpPr>
          <p:nvPr userDrawn="1"/>
        </p:nvSpPr>
        <p:spPr>
          <a:xfrm>
            <a:off x="3559318" y="1825748"/>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Picture Placeholder 10"/>
          <p:cNvSpPr>
            <a:spLocks noGrp="1" noChangeAspect="1"/>
          </p:cNvSpPr>
          <p:nvPr>
            <p:ph type="pic" sz="quarter" idx="23"/>
          </p:nvPr>
        </p:nvSpPr>
        <p:spPr>
          <a:xfrm>
            <a:off x="3636187" y="1902617"/>
            <a:ext cx="1844841" cy="1844841"/>
          </a:xfrm>
          <a:prstGeom prst="ellipse">
            <a:avLst/>
          </a:prstGeom>
          <a:solidFill>
            <a:srgbClr val="0095CD">
              <a:alpha val="30000"/>
            </a:srgbClr>
          </a:solidFill>
          <a:ln w="57150">
            <a:noFill/>
          </a:ln>
        </p:spPr>
        <p:txBody>
          <a:bodyPr/>
          <a:lstStyle/>
          <a:p>
            <a:endParaRPr lang="en-US"/>
          </a:p>
        </p:txBody>
      </p:sp>
      <p:sp>
        <p:nvSpPr>
          <p:cNvPr id="62" name="Text Placeholder 29"/>
          <p:cNvSpPr>
            <a:spLocks noGrp="1"/>
          </p:cNvSpPr>
          <p:nvPr>
            <p:ph type="body" sz="quarter" idx="24" hasCustomPrompt="1"/>
          </p:nvPr>
        </p:nvSpPr>
        <p:spPr>
          <a:xfrm>
            <a:off x="3260159" y="144500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67" name="Oval 66"/>
          <p:cNvSpPr>
            <a:spLocks noChangeAspect="1"/>
          </p:cNvSpPr>
          <p:nvPr userDrawn="1"/>
        </p:nvSpPr>
        <p:spPr>
          <a:xfrm>
            <a:off x="894311" y="4268934"/>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Picture Placeholder 10"/>
          <p:cNvSpPr>
            <a:spLocks noGrp="1" noChangeAspect="1"/>
          </p:cNvSpPr>
          <p:nvPr>
            <p:ph type="pic" sz="quarter" idx="25"/>
          </p:nvPr>
        </p:nvSpPr>
        <p:spPr>
          <a:xfrm>
            <a:off x="971180" y="4345803"/>
            <a:ext cx="1844841" cy="1844841"/>
          </a:xfrm>
          <a:prstGeom prst="ellipse">
            <a:avLst/>
          </a:prstGeom>
          <a:solidFill>
            <a:srgbClr val="0095CD">
              <a:alpha val="30000"/>
            </a:srgbClr>
          </a:solidFill>
          <a:ln w="57150">
            <a:noFill/>
          </a:ln>
        </p:spPr>
        <p:txBody>
          <a:bodyPr/>
          <a:lstStyle/>
          <a:p>
            <a:endParaRPr lang="en-US"/>
          </a:p>
        </p:txBody>
      </p:sp>
      <p:sp>
        <p:nvSpPr>
          <p:cNvPr id="69" name="Text Placeholder 29"/>
          <p:cNvSpPr>
            <a:spLocks noGrp="1"/>
          </p:cNvSpPr>
          <p:nvPr>
            <p:ph type="body" sz="quarter" idx="26" hasCustomPrompt="1"/>
          </p:nvPr>
        </p:nvSpPr>
        <p:spPr>
          <a:xfrm>
            <a:off x="595152" y="3888195"/>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70" name="Oval 69"/>
          <p:cNvSpPr>
            <a:spLocks noChangeAspect="1"/>
          </p:cNvSpPr>
          <p:nvPr userDrawn="1"/>
        </p:nvSpPr>
        <p:spPr>
          <a:xfrm>
            <a:off x="8889332" y="4268934"/>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Picture Placeholder 10"/>
          <p:cNvSpPr>
            <a:spLocks noGrp="1" noChangeAspect="1"/>
          </p:cNvSpPr>
          <p:nvPr>
            <p:ph type="pic" sz="quarter" idx="27"/>
          </p:nvPr>
        </p:nvSpPr>
        <p:spPr>
          <a:xfrm>
            <a:off x="8966201" y="4345803"/>
            <a:ext cx="1844841" cy="1844841"/>
          </a:xfrm>
          <a:prstGeom prst="ellipse">
            <a:avLst/>
          </a:prstGeom>
          <a:solidFill>
            <a:srgbClr val="0095CD">
              <a:alpha val="30000"/>
            </a:srgbClr>
          </a:solidFill>
          <a:ln w="57150">
            <a:noFill/>
          </a:ln>
        </p:spPr>
        <p:txBody>
          <a:bodyPr/>
          <a:lstStyle/>
          <a:p>
            <a:endParaRPr lang="en-US"/>
          </a:p>
        </p:txBody>
      </p:sp>
      <p:sp>
        <p:nvSpPr>
          <p:cNvPr id="72" name="Text Placeholder 29"/>
          <p:cNvSpPr>
            <a:spLocks noGrp="1"/>
          </p:cNvSpPr>
          <p:nvPr>
            <p:ph type="body" sz="quarter" idx="28" hasCustomPrompt="1"/>
          </p:nvPr>
        </p:nvSpPr>
        <p:spPr>
          <a:xfrm>
            <a:off x="8590173" y="3888195"/>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73" name="Oval 72"/>
          <p:cNvSpPr>
            <a:spLocks noChangeAspect="1"/>
          </p:cNvSpPr>
          <p:nvPr userDrawn="1"/>
        </p:nvSpPr>
        <p:spPr>
          <a:xfrm>
            <a:off x="6224325" y="4268934"/>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Picture Placeholder 10"/>
          <p:cNvSpPr>
            <a:spLocks noGrp="1" noChangeAspect="1"/>
          </p:cNvSpPr>
          <p:nvPr>
            <p:ph type="pic" sz="quarter" idx="29"/>
          </p:nvPr>
        </p:nvSpPr>
        <p:spPr>
          <a:xfrm>
            <a:off x="6301194" y="4345803"/>
            <a:ext cx="1844841" cy="1844841"/>
          </a:xfrm>
          <a:prstGeom prst="ellipse">
            <a:avLst/>
          </a:prstGeom>
          <a:solidFill>
            <a:srgbClr val="0095CD">
              <a:alpha val="30000"/>
            </a:srgbClr>
          </a:solidFill>
          <a:ln w="57150">
            <a:noFill/>
          </a:ln>
        </p:spPr>
        <p:txBody>
          <a:bodyPr/>
          <a:lstStyle/>
          <a:p>
            <a:endParaRPr lang="en-US"/>
          </a:p>
        </p:txBody>
      </p:sp>
      <p:sp>
        <p:nvSpPr>
          <p:cNvPr id="75" name="Text Placeholder 29"/>
          <p:cNvSpPr>
            <a:spLocks noGrp="1"/>
          </p:cNvSpPr>
          <p:nvPr>
            <p:ph type="body" sz="quarter" idx="30" hasCustomPrompt="1"/>
          </p:nvPr>
        </p:nvSpPr>
        <p:spPr>
          <a:xfrm>
            <a:off x="5925166" y="3888195"/>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76" name="Oval 75"/>
          <p:cNvSpPr>
            <a:spLocks noChangeAspect="1"/>
          </p:cNvSpPr>
          <p:nvPr userDrawn="1"/>
        </p:nvSpPr>
        <p:spPr>
          <a:xfrm>
            <a:off x="3559318" y="4268934"/>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7" name="Picture Placeholder 10"/>
          <p:cNvSpPr>
            <a:spLocks noGrp="1" noChangeAspect="1"/>
          </p:cNvSpPr>
          <p:nvPr>
            <p:ph type="pic" sz="quarter" idx="31"/>
          </p:nvPr>
        </p:nvSpPr>
        <p:spPr>
          <a:xfrm>
            <a:off x="3636187" y="4345803"/>
            <a:ext cx="1844841" cy="1844841"/>
          </a:xfrm>
          <a:prstGeom prst="ellipse">
            <a:avLst/>
          </a:prstGeom>
          <a:solidFill>
            <a:srgbClr val="0095CD">
              <a:alpha val="30000"/>
            </a:srgbClr>
          </a:solidFill>
          <a:ln w="57150">
            <a:noFill/>
          </a:ln>
        </p:spPr>
        <p:txBody>
          <a:bodyPr/>
          <a:lstStyle/>
          <a:p>
            <a:endParaRPr lang="en-US"/>
          </a:p>
        </p:txBody>
      </p:sp>
      <p:sp>
        <p:nvSpPr>
          <p:cNvPr id="78" name="Text Placeholder 29"/>
          <p:cNvSpPr>
            <a:spLocks noGrp="1"/>
          </p:cNvSpPr>
          <p:nvPr>
            <p:ph type="body" sz="quarter" idx="32" hasCustomPrompt="1"/>
          </p:nvPr>
        </p:nvSpPr>
        <p:spPr>
          <a:xfrm>
            <a:off x="3260159" y="3888195"/>
            <a:ext cx="2596896" cy="431800"/>
          </a:xfrm>
        </p:spPr>
        <p:txBody>
          <a:bodyPr anchor="ctr">
            <a:normAutofit/>
          </a:bodyPr>
          <a:lstStyle>
            <a:lvl1pPr marL="0" indent="0" algn="ctr">
              <a:buNone/>
              <a:defRPr sz="2200">
                <a:solidFill>
                  <a:srgbClr val="324D5E"/>
                </a:solidFill>
              </a:defRPr>
            </a:lvl1pPr>
          </a:lstStyle>
          <a:p>
            <a:pPr lvl="0"/>
            <a:r>
              <a:rPr lang="en-US"/>
              <a:t>Name Here</a:t>
            </a:r>
          </a:p>
        </p:txBody>
      </p:sp>
      <p:grpSp>
        <p:nvGrpSpPr>
          <p:cNvPr id="37" name="Group 36"/>
          <p:cNvGrpSpPr/>
          <p:nvPr userDrawn="1"/>
        </p:nvGrpSpPr>
        <p:grpSpPr>
          <a:xfrm>
            <a:off x="0" y="6766560"/>
            <a:ext cx="12192000" cy="91440"/>
            <a:chOff x="0" y="4480421"/>
            <a:chExt cx="12192000" cy="91440"/>
          </a:xfrm>
        </p:grpSpPr>
        <p:sp>
          <p:nvSpPr>
            <p:cNvPr id="38" name="Rectangle 3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7022500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4 pictures title and desc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B8389BA6-6F60-4CCC-BCE0-B49DA2CC0D94}"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1425680"/>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8" name="Picture Placeholder 10"/>
          <p:cNvSpPr>
            <a:spLocks noGrp="1" noChangeAspect="1"/>
          </p:cNvSpPr>
          <p:nvPr>
            <p:ph type="pic" sz="quarter" idx="15"/>
          </p:nvPr>
        </p:nvSpPr>
        <p:spPr>
          <a:xfrm>
            <a:off x="3316627" y="1425680"/>
            <a:ext cx="2600055" cy="1957811"/>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79" y="1425679"/>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9240330" y="1425678"/>
            <a:ext cx="2600055" cy="1957811"/>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3381481"/>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3316627" y="3381481"/>
            <a:ext cx="2596896"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6278479" y="3381480"/>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9240330" y="3381479"/>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351493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2" name="Text Placeholder 29"/>
          <p:cNvSpPr>
            <a:spLocks noGrp="1"/>
          </p:cNvSpPr>
          <p:nvPr>
            <p:ph type="body" sz="quarter" idx="19" hasCustomPrompt="1"/>
          </p:nvPr>
        </p:nvSpPr>
        <p:spPr>
          <a:xfrm>
            <a:off x="3316627" y="351493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3" name="Text Placeholder 29"/>
          <p:cNvSpPr>
            <a:spLocks noGrp="1"/>
          </p:cNvSpPr>
          <p:nvPr>
            <p:ph type="body" sz="quarter" idx="20" hasCustomPrompt="1"/>
          </p:nvPr>
        </p:nvSpPr>
        <p:spPr>
          <a:xfrm>
            <a:off x="6278479" y="351493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4" name="Text Placeholder 29"/>
          <p:cNvSpPr>
            <a:spLocks noGrp="1"/>
          </p:cNvSpPr>
          <p:nvPr>
            <p:ph type="body" sz="quarter" idx="21" hasCustomPrompt="1"/>
          </p:nvPr>
        </p:nvSpPr>
        <p:spPr>
          <a:xfrm>
            <a:off x="9240330" y="351493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5" name="Text Placeholder 29"/>
          <p:cNvSpPr>
            <a:spLocks noGrp="1"/>
          </p:cNvSpPr>
          <p:nvPr>
            <p:ph type="body" sz="quarter" idx="22" hasCustomPrompt="1"/>
          </p:nvPr>
        </p:nvSpPr>
        <p:spPr>
          <a:xfrm>
            <a:off x="354775" y="3912557"/>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36" name="Text Placeholder 29"/>
          <p:cNvSpPr>
            <a:spLocks noGrp="1"/>
          </p:cNvSpPr>
          <p:nvPr>
            <p:ph type="body" sz="quarter" idx="23" hasCustomPrompt="1"/>
          </p:nvPr>
        </p:nvSpPr>
        <p:spPr>
          <a:xfrm>
            <a:off x="3316627" y="3912557"/>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37" name="Text Placeholder 29"/>
          <p:cNvSpPr>
            <a:spLocks noGrp="1"/>
          </p:cNvSpPr>
          <p:nvPr>
            <p:ph type="body" sz="quarter" idx="24" hasCustomPrompt="1"/>
          </p:nvPr>
        </p:nvSpPr>
        <p:spPr>
          <a:xfrm>
            <a:off x="6278479" y="3912557"/>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38" name="Text Placeholder 29"/>
          <p:cNvSpPr>
            <a:spLocks noGrp="1"/>
          </p:cNvSpPr>
          <p:nvPr>
            <p:ph type="body" sz="quarter" idx="25" hasCustomPrompt="1"/>
          </p:nvPr>
        </p:nvSpPr>
        <p:spPr>
          <a:xfrm>
            <a:off x="9240330" y="3912557"/>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29" name="Text Placeholder 29"/>
          <p:cNvSpPr>
            <a:spLocks noGrp="1"/>
          </p:cNvSpPr>
          <p:nvPr>
            <p:ph type="body" sz="quarter" idx="26" hasCustomPrompt="1"/>
          </p:nvPr>
        </p:nvSpPr>
        <p:spPr>
          <a:xfrm>
            <a:off x="354775"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1" name="Text Placeholder 29"/>
          <p:cNvSpPr>
            <a:spLocks noGrp="1"/>
          </p:cNvSpPr>
          <p:nvPr>
            <p:ph type="body" sz="quarter" idx="27" hasCustomPrompt="1"/>
          </p:nvPr>
        </p:nvSpPr>
        <p:spPr>
          <a:xfrm>
            <a:off x="3314870"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9" name="Text Placeholder 29"/>
          <p:cNvSpPr>
            <a:spLocks noGrp="1"/>
          </p:cNvSpPr>
          <p:nvPr>
            <p:ph type="body" sz="quarter" idx="28" hasCustomPrompt="1"/>
          </p:nvPr>
        </p:nvSpPr>
        <p:spPr>
          <a:xfrm>
            <a:off x="6274965"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40" name="Text Placeholder 29"/>
          <p:cNvSpPr>
            <a:spLocks noGrp="1"/>
          </p:cNvSpPr>
          <p:nvPr>
            <p:ph type="body" sz="quarter" idx="29" hasCustomPrompt="1"/>
          </p:nvPr>
        </p:nvSpPr>
        <p:spPr>
          <a:xfrm>
            <a:off x="9235060"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64969944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 pictures and skill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FD579AFA-168C-466A-8E81-370EA4E897C8}"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1425680"/>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9" name="Text Placeholder 29"/>
          <p:cNvSpPr>
            <a:spLocks noGrp="1"/>
          </p:cNvSpPr>
          <p:nvPr>
            <p:ph type="body" sz="quarter" idx="26" hasCustomPrompt="1"/>
          </p:nvPr>
        </p:nvSpPr>
        <p:spPr>
          <a:xfrm>
            <a:off x="351616" y="3483798"/>
            <a:ext cx="4684076" cy="816743"/>
          </a:xfrm>
          <a:solidFill>
            <a:srgbClr val="F9F9F9"/>
          </a:solidFill>
        </p:spPr>
        <p:txBody>
          <a:bodyPr anchor="t">
            <a:noAutofit/>
          </a:bodyPr>
          <a:lstStyle>
            <a:lvl1pPr marL="0" indent="0" algn="just">
              <a:buNone/>
              <a:defRPr sz="12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 name="TextBox 2"/>
          <p:cNvSpPr txBox="1"/>
          <p:nvPr userDrawn="1"/>
        </p:nvSpPr>
        <p:spPr>
          <a:xfrm>
            <a:off x="370264" y="4416650"/>
            <a:ext cx="941283" cy="492443"/>
          </a:xfrm>
          <a:prstGeom prst="rect">
            <a:avLst/>
          </a:prstGeom>
          <a:noFill/>
        </p:spPr>
        <p:txBody>
          <a:bodyPr wrap="none" rtlCol="0">
            <a:spAutoFit/>
          </a:bodyPr>
          <a:lstStyle/>
          <a:p>
            <a:r>
              <a:rPr lang="en-US" sz="2600">
                <a:solidFill>
                  <a:srgbClr val="273339"/>
                </a:solidFill>
              </a:rPr>
              <a:t>Skills:</a:t>
            </a:r>
          </a:p>
        </p:txBody>
      </p:sp>
      <p:sp>
        <p:nvSpPr>
          <p:cNvPr id="85" name="Text Placeholder 29"/>
          <p:cNvSpPr>
            <a:spLocks noGrp="1"/>
          </p:cNvSpPr>
          <p:nvPr>
            <p:ph type="body" sz="quarter" idx="18" hasCustomPrompt="1"/>
          </p:nvPr>
        </p:nvSpPr>
        <p:spPr>
          <a:xfrm>
            <a:off x="2439924" y="1722197"/>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a:t>Name Here</a:t>
            </a:r>
          </a:p>
        </p:txBody>
      </p:sp>
      <p:sp>
        <p:nvSpPr>
          <p:cNvPr id="86" name="Text Placeholder 29"/>
          <p:cNvSpPr>
            <a:spLocks noGrp="1"/>
          </p:cNvSpPr>
          <p:nvPr>
            <p:ph type="body" sz="quarter" idx="22" hasCustomPrompt="1"/>
          </p:nvPr>
        </p:nvSpPr>
        <p:spPr>
          <a:xfrm>
            <a:off x="2439924" y="2313821"/>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a:t>Job Title Here</a:t>
            </a:r>
          </a:p>
        </p:txBody>
      </p:sp>
      <p:sp>
        <p:nvSpPr>
          <p:cNvPr id="87" name="Text Placeholder 29"/>
          <p:cNvSpPr>
            <a:spLocks noGrp="1"/>
          </p:cNvSpPr>
          <p:nvPr>
            <p:ph type="body" sz="quarter" idx="27" hasCustomPrompt="1"/>
          </p:nvPr>
        </p:nvSpPr>
        <p:spPr>
          <a:xfrm>
            <a:off x="2948511" y="2868500"/>
            <a:ext cx="2087181" cy="431800"/>
          </a:xfrm>
          <a:noFill/>
        </p:spPr>
        <p:txBody>
          <a:bodyPr anchor="ctr">
            <a:normAutofit/>
          </a:bodyPr>
          <a:lstStyle>
            <a:lvl1pPr marL="0" indent="0" algn="r">
              <a:buNone/>
              <a:defRPr sz="1400" u="sng">
                <a:solidFill>
                  <a:srgbClr val="8C9CA6"/>
                </a:solidFill>
              </a:defRPr>
            </a:lvl1pPr>
          </a:lstStyle>
          <a:p>
            <a:pPr lvl="0"/>
            <a:r>
              <a:rPr lang="en-US"/>
              <a:t>Email here</a:t>
            </a:r>
          </a:p>
        </p:txBody>
      </p:sp>
      <p:sp>
        <p:nvSpPr>
          <p:cNvPr id="88" name="Picture Placeholder 10"/>
          <p:cNvSpPr>
            <a:spLocks noGrp="1" noChangeAspect="1"/>
          </p:cNvSpPr>
          <p:nvPr>
            <p:ph type="pic" sz="quarter" idx="28"/>
          </p:nvPr>
        </p:nvSpPr>
        <p:spPr>
          <a:xfrm>
            <a:off x="6893513" y="1425678"/>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89" name="Text Placeholder 29"/>
          <p:cNvSpPr>
            <a:spLocks noGrp="1"/>
          </p:cNvSpPr>
          <p:nvPr>
            <p:ph type="body" sz="quarter" idx="29" hasCustomPrompt="1"/>
          </p:nvPr>
        </p:nvSpPr>
        <p:spPr>
          <a:xfrm>
            <a:off x="6890354" y="3483796"/>
            <a:ext cx="4684076" cy="816743"/>
          </a:xfrm>
          <a:solidFill>
            <a:srgbClr val="F9F9F9"/>
          </a:solidFill>
        </p:spPr>
        <p:txBody>
          <a:bodyPr anchor="t">
            <a:noAutofit/>
          </a:bodyPr>
          <a:lstStyle>
            <a:lvl1pPr marL="0" indent="0" algn="just">
              <a:buNone/>
              <a:defRPr sz="12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103" name="TextBox 102"/>
          <p:cNvSpPr txBox="1"/>
          <p:nvPr userDrawn="1"/>
        </p:nvSpPr>
        <p:spPr>
          <a:xfrm>
            <a:off x="6909002" y="4416648"/>
            <a:ext cx="941283" cy="492443"/>
          </a:xfrm>
          <a:prstGeom prst="rect">
            <a:avLst/>
          </a:prstGeom>
          <a:noFill/>
        </p:spPr>
        <p:txBody>
          <a:bodyPr wrap="none" rtlCol="0">
            <a:spAutoFit/>
          </a:bodyPr>
          <a:lstStyle/>
          <a:p>
            <a:r>
              <a:rPr lang="en-US" sz="2600">
                <a:solidFill>
                  <a:srgbClr val="273339"/>
                </a:solidFill>
              </a:rPr>
              <a:t>Skills:</a:t>
            </a:r>
          </a:p>
        </p:txBody>
      </p:sp>
      <p:sp>
        <p:nvSpPr>
          <p:cNvPr id="104" name="Text Placeholder 29"/>
          <p:cNvSpPr>
            <a:spLocks noGrp="1"/>
          </p:cNvSpPr>
          <p:nvPr>
            <p:ph type="body" sz="quarter" idx="30" hasCustomPrompt="1"/>
          </p:nvPr>
        </p:nvSpPr>
        <p:spPr>
          <a:xfrm>
            <a:off x="8978662" y="1722195"/>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a:t>Name Here</a:t>
            </a:r>
          </a:p>
        </p:txBody>
      </p:sp>
      <p:sp>
        <p:nvSpPr>
          <p:cNvPr id="105" name="Text Placeholder 29"/>
          <p:cNvSpPr>
            <a:spLocks noGrp="1"/>
          </p:cNvSpPr>
          <p:nvPr>
            <p:ph type="body" sz="quarter" idx="31" hasCustomPrompt="1"/>
          </p:nvPr>
        </p:nvSpPr>
        <p:spPr>
          <a:xfrm>
            <a:off x="8978662" y="2313819"/>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a:t>Job Title Here</a:t>
            </a:r>
          </a:p>
        </p:txBody>
      </p:sp>
      <p:sp>
        <p:nvSpPr>
          <p:cNvPr id="106" name="Text Placeholder 29"/>
          <p:cNvSpPr>
            <a:spLocks noGrp="1"/>
          </p:cNvSpPr>
          <p:nvPr>
            <p:ph type="body" sz="quarter" idx="32" hasCustomPrompt="1"/>
          </p:nvPr>
        </p:nvSpPr>
        <p:spPr>
          <a:xfrm>
            <a:off x="9487249" y="2868498"/>
            <a:ext cx="2087181" cy="431800"/>
          </a:xfrm>
          <a:noFill/>
        </p:spPr>
        <p:txBody>
          <a:bodyPr anchor="ctr">
            <a:normAutofit/>
          </a:bodyPr>
          <a:lstStyle>
            <a:lvl1pPr marL="0" indent="0" algn="r">
              <a:buNone/>
              <a:defRPr sz="1400" u="sng">
                <a:solidFill>
                  <a:srgbClr val="8C9CA6"/>
                </a:solidFill>
              </a:defRPr>
            </a:lvl1pPr>
          </a:lstStyle>
          <a:p>
            <a:pPr lvl="0"/>
            <a:r>
              <a:rPr lang="en-US"/>
              <a:t>Email here</a:t>
            </a:r>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4269477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5 pictur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06F1ADF5-6070-410D-8940-58F6150C7028}"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1595448"/>
            <a:ext cx="4458968" cy="335755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8" name="Picture Placeholder 10"/>
          <p:cNvSpPr>
            <a:spLocks noGrp="1" noChangeAspect="1"/>
          </p:cNvSpPr>
          <p:nvPr>
            <p:ph type="pic" sz="quarter" idx="15"/>
          </p:nvPr>
        </p:nvSpPr>
        <p:spPr>
          <a:xfrm>
            <a:off x="6160008" y="1589181"/>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4929496"/>
            <a:ext cx="4462272"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6160007" y="3072692"/>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5198839"/>
            <a:ext cx="4462272" cy="431800"/>
          </a:xfrm>
        </p:spPr>
        <p:txBody>
          <a:bodyPr anchor="ctr">
            <a:normAutofit/>
          </a:bodyPr>
          <a:lstStyle>
            <a:lvl1pPr marL="0" indent="0" algn="ctr">
              <a:buNone/>
              <a:defRPr sz="3200">
                <a:solidFill>
                  <a:srgbClr val="324D5E"/>
                </a:solidFill>
              </a:defRPr>
            </a:lvl1pPr>
          </a:lstStyle>
          <a:p>
            <a:pPr lvl="0"/>
            <a:r>
              <a:rPr lang="en-US"/>
              <a:t>Name Here</a:t>
            </a:r>
          </a:p>
        </p:txBody>
      </p:sp>
      <p:sp>
        <p:nvSpPr>
          <p:cNvPr id="32" name="Text Placeholder 29"/>
          <p:cNvSpPr>
            <a:spLocks noGrp="1"/>
          </p:cNvSpPr>
          <p:nvPr>
            <p:ph type="body" sz="quarter" idx="19" hasCustomPrompt="1"/>
          </p:nvPr>
        </p:nvSpPr>
        <p:spPr>
          <a:xfrm>
            <a:off x="6160007" y="3168050"/>
            <a:ext cx="1993392" cy="438750"/>
          </a:xfrm>
        </p:spPr>
        <p:txBody>
          <a:bodyPr anchor="ctr">
            <a:normAutofit/>
          </a:bodyPr>
          <a:lstStyle>
            <a:lvl1pPr marL="0" indent="0" algn="ctr">
              <a:buNone/>
              <a:defRPr sz="2000">
                <a:solidFill>
                  <a:srgbClr val="324D5E"/>
                </a:solidFill>
              </a:defRPr>
            </a:lvl1pPr>
          </a:lstStyle>
          <a:p>
            <a:pPr lvl="0"/>
            <a:r>
              <a:rPr lang="en-US"/>
              <a:t>Name Here</a:t>
            </a:r>
          </a:p>
        </p:txBody>
      </p:sp>
      <p:sp>
        <p:nvSpPr>
          <p:cNvPr id="35" name="Text Placeholder 29"/>
          <p:cNvSpPr>
            <a:spLocks noGrp="1"/>
          </p:cNvSpPr>
          <p:nvPr>
            <p:ph type="body" sz="quarter" idx="22" hasCustomPrompt="1"/>
          </p:nvPr>
        </p:nvSpPr>
        <p:spPr>
          <a:xfrm>
            <a:off x="354775" y="5596457"/>
            <a:ext cx="4462272" cy="431800"/>
          </a:xfrm>
        </p:spPr>
        <p:txBody>
          <a:bodyPr anchor="ctr">
            <a:noAutofit/>
          </a:bodyPr>
          <a:lstStyle>
            <a:lvl1pPr marL="0" indent="0" algn="ctr">
              <a:buNone/>
              <a:defRPr sz="2800">
                <a:solidFill>
                  <a:srgbClr val="8C9CA6"/>
                </a:solidFill>
              </a:defRPr>
            </a:lvl1pPr>
          </a:lstStyle>
          <a:p>
            <a:pPr lvl="0"/>
            <a:r>
              <a:rPr lang="en-US"/>
              <a:t>Job Title Here</a:t>
            </a:r>
          </a:p>
        </p:txBody>
      </p:sp>
      <p:sp>
        <p:nvSpPr>
          <p:cNvPr id="36" name="Text Placeholder 29"/>
          <p:cNvSpPr>
            <a:spLocks noGrp="1"/>
          </p:cNvSpPr>
          <p:nvPr>
            <p:ph type="body" sz="quarter" idx="23" hasCustomPrompt="1"/>
          </p:nvPr>
        </p:nvSpPr>
        <p:spPr>
          <a:xfrm>
            <a:off x="6160007" y="3476507"/>
            <a:ext cx="1993392" cy="431800"/>
          </a:xfrm>
        </p:spPr>
        <p:txBody>
          <a:bodyPr anchor="ctr">
            <a:normAutofit/>
          </a:bodyPr>
          <a:lstStyle>
            <a:lvl1pPr marL="0" indent="0" algn="ctr">
              <a:buNone/>
              <a:defRPr sz="1600">
                <a:solidFill>
                  <a:srgbClr val="8C9CA6"/>
                </a:solidFill>
              </a:defRPr>
            </a:lvl1pPr>
          </a:lstStyle>
          <a:p>
            <a:pPr lvl="0"/>
            <a:r>
              <a:rPr lang="en-US"/>
              <a:t>Job Title Here</a:t>
            </a:r>
          </a:p>
        </p:txBody>
      </p:sp>
      <p:sp>
        <p:nvSpPr>
          <p:cNvPr id="45" name="Picture Placeholder 10"/>
          <p:cNvSpPr>
            <a:spLocks noGrp="1" noChangeAspect="1"/>
          </p:cNvSpPr>
          <p:nvPr>
            <p:ph type="pic" sz="quarter" idx="24"/>
          </p:nvPr>
        </p:nvSpPr>
        <p:spPr>
          <a:xfrm>
            <a:off x="6155540" y="4027646"/>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46" name="Rectangle 45"/>
          <p:cNvSpPr/>
          <p:nvPr userDrawn="1"/>
        </p:nvSpPr>
        <p:spPr>
          <a:xfrm>
            <a:off x="6155539" y="5511157"/>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Text Placeholder 29"/>
          <p:cNvSpPr>
            <a:spLocks noGrp="1"/>
          </p:cNvSpPr>
          <p:nvPr>
            <p:ph type="body" sz="quarter" idx="25" hasCustomPrompt="1"/>
          </p:nvPr>
        </p:nvSpPr>
        <p:spPr>
          <a:xfrm>
            <a:off x="6155539" y="5606515"/>
            <a:ext cx="1993392" cy="438750"/>
          </a:xfrm>
        </p:spPr>
        <p:txBody>
          <a:bodyPr anchor="ctr">
            <a:normAutofit/>
          </a:bodyPr>
          <a:lstStyle>
            <a:lvl1pPr marL="0" indent="0" algn="ctr">
              <a:buNone/>
              <a:defRPr sz="2000">
                <a:solidFill>
                  <a:srgbClr val="324D5E"/>
                </a:solidFill>
              </a:defRPr>
            </a:lvl1pPr>
          </a:lstStyle>
          <a:p>
            <a:pPr lvl="0"/>
            <a:r>
              <a:rPr lang="en-US"/>
              <a:t>Name Here</a:t>
            </a:r>
          </a:p>
        </p:txBody>
      </p:sp>
      <p:sp>
        <p:nvSpPr>
          <p:cNvPr id="48" name="Text Placeholder 29"/>
          <p:cNvSpPr>
            <a:spLocks noGrp="1"/>
          </p:cNvSpPr>
          <p:nvPr>
            <p:ph type="body" sz="quarter" idx="26" hasCustomPrompt="1"/>
          </p:nvPr>
        </p:nvSpPr>
        <p:spPr>
          <a:xfrm>
            <a:off x="6155539" y="5914972"/>
            <a:ext cx="1993392" cy="431800"/>
          </a:xfrm>
        </p:spPr>
        <p:txBody>
          <a:bodyPr anchor="ctr">
            <a:normAutofit/>
          </a:bodyPr>
          <a:lstStyle>
            <a:lvl1pPr marL="0" indent="0" algn="ctr">
              <a:buNone/>
              <a:defRPr sz="1600">
                <a:solidFill>
                  <a:srgbClr val="8C9CA6"/>
                </a:solidFill>
              </a:defRPr>
            </a:lvl1pPr>
          </a:lstStyle>
          <a:p>
            <a:pPr lvl="0"/>
            <a:r>
              <a:rPr lang="en-US"/>
              <a:t>Job Title Here</a:t>
            </a:r>
          </a:p>
        </p:txBody>
      </p:sp>
      <p:sp>
        <p:nvSpPr>
          <p:cNvPr id="49" name="Picture Placeholder 10"/>
          <p:cNvSpPr>
            <a:spLocks noGrp="1" noChangeAspect="1"/>
          </p:cNvSpPr>
          <p:nvPr>
            <p:ph type="pic" sz="quarter" idx="27"/>
          </p:nvPr>
        </p:nvSpPr>
        <p:spPr>
          <a:xfrm>
            <a:off x="9360408" y="1589181"/>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0" name="Rectangle 49"/>
          <p:cNvSpPr/>
          <p:nvPr userDrawn="1"/>
        </p:nvSpPr>
        <p:spPr>
          <a:xfrm>
            <a:off x="9360407" y="3072692"/>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Text Placeholder 29"/>
          <p:cNvSpPr>
            <a:spLocks noGrp="1"/>
          </p:cNvSpPr>
          <p:nvPr>
            <p:ph type="body" sz="quarter" idx="28" hasCustomPrompt="1"/>
          </p:nvPr>
        </p:nvSpPr>
        <p:spPr>
          <a:xfrm>
            <a:off x="9360407" y="3168050"/>
            <a:ext cx="1993392" cy="438750"/>
          </a:xfrm>
        </p:spPr>
        <p:txBody>
          <a:bodyPr anchor="ctr">
            <a:normAutofit/>
          </a:bodyPr>
          <a:lstStyle>
            <a:lvl1pPr marL="0" indent="0" algn="ctr">
              <a:buNone/>
              <a:defRPr sz="2000">
                <a:solidFill>
                  <a:srgbClr val="324D5E"/>
                </a:solidFill>
              </a:defRPr>
            </a:lvl1pPr>
          </a:lstStyle>
          <a:p>
            <a:pPr lvl="0"/>
            <a:r>
              <a:rPr lang="en-US"/>
              <a:t>Name Here</a:t>
            </a:r>
          </a:p>
        </p:txBody>
      </p:sp>
      <p:sp>
        <p:nvSpPr>
          <p:cNvPr id="52" name="Text Placeholder 29"/>
          <p:cNvSpPr>
            <a:spLocks noGrp="1"/>
          </p:cNvSpPr>
          <p:nvPr>
            <p:ph type="body" sz="quarter" idx="29" hasCustomPrompt="1"/>
          </p:nvPr>
        </p:nvSpPr>
        <p:spPr>
          <a:xfrm>
            <a:off x="9360407" y="3476507"/>
            <a:ext cx="1993392" cy="431800"/>
          </a:xfrm>
        </p:spPr>
        <p:txBody>
          <a:bodyPr anchor="ctr">
            <a:normAutofit/>
          </a:bodyPr>
          <a:lstStyle>
            <a:lvl1pPr marL="0" indent="0" algn="ctr">
              <a:buNone/>
              <a:defRPr sz="1600">
                <a:solidFill>
                  <a:srgbClr val="8C9CA6"/>
                </a:solidFill>
              </a:defRPr>
            </a:lvl1pPr>
          </a:lstStyle>
          <a:p>
            <a:pPr lvl="0"/>
            <a:r>
              <a:rPr lang="en-US"/>
              <a:t>Job Title Here</a:t>
            </a:r>
          </a:p>
        </p:txBody>
      </p:sp>
      <p:sp>
        <p:nvSpPr>
          <p:cNvPr id="53" name="Picture Placeholder 10"/>
          <p:cNvSpPr>
            <a:spLocks noGrp="1" noChangeAspect="1"/>
          </p:cNvSpPr>
          <p:nvPr>
            <p:ph type="pic" sz="quarter" idx="30"/>
          </p:nvPr>
        </p:nvSpPr>
        <p:spPr>
          <a:xfrm>
            <a:off x="9355940" y="4027646"/>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4" name="Rectangle 53"/>
          <p:cNvSpPr/>
          <p:nvPr userDrawn="1"/>
        </p:nvSpPr>
        <p:spPr>
          <a:xfrm>
            <a:off x="9355939" y="5511157"/>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Text Placeholder 29"/>
          <p:cNvSpPr>
            <a:spLocks noGrp="1"/>
          </p:cNvSpPr>
          <p:nvPr>
            <p:ph type="body" sz="quarter" idx="31" hasCustomPrompt="1"/>
          </p:nvPr>
        </p:nvSpPr>
        <p:spPr>
          <a:xfrm>
            <a:off x="9355939" y="5606515"/>
            <a:ext cx="1993392" cy="438750"/>
          </a:xfrm>
        </p:spPr>
        <p:txBody>
          <a:bodyPr anchor="ctr">
            <a:normAutofit/>
          </a:bodyPr>
          <a:lstStyle>
            <a:lvl1pPr marL="0" indent="0" algn="ctr">
              <a:buNone/>
              <a:defRPr sz="2000">
                <a:solidFill>
                  <a:srgbClr val="324D5E"/>
                </a:solidFill>
              </a:defRPr>
            </a:lvl1pPr>
          </a:lstStyle>
          <a:p>
            <a:pPr lvl="0"/>
            <a:r>
              <a:rPr lang="en-US"/>
              <a:t>Name Here</a:t>
            </a:r>
          </a:p>
        </p:txBody>
      </p:sp>
      <p:sp>
        <p:nvSpPr>
          <p:cNvPr id="56" name="Text Placeholder 29"/>
          <p:cNvSpPr>
            <a:spLocks noGrp="1"/>
          </p:cNvSpPr>
          <p:nvPr>
            <p:ph type="body" sz="quarter" idx="32" hasCustomPrompt="1"/>
          </p:nvPr>
        </p:nvSpPr>
        <p:spPr>
          <a:xfrm>
            <a:off x="9355939" y="5914972"/>
            <a:ext cx="1993392" cy="431800"/>
          </a:xfrm>
        </p:spPr>
        <p:txBody>
          <a:bodyPr anchor="ctr">
            <a:normAutofit/>
          </a:bodyPr>
          <a:lstStyle>
            <a:lvl1pPr marL="0" indent="0" algn="ctr">
              <a:buNone/>
              <a:defRPr sz="1600">
                <a:solidFill>
                  <a:srgbClr val="8C9CA6"/>
                </a:solidFill>
              </a:defRPr>
            </a:lvl1pPr>
          </a:lstStyle>
          <a:p>
            <a:pPr lvl="0"/>
            <a:r>
              <a:rPr lang="en-US"/>
              <a:t>Job Title Here</a:t>
            </a:r>
          </a:p>
        </p:txBody>
      </p:sp>
      <p:grpSp>
        <p:nvGrpSpPr>
          <p:cNvPr id="33" name="Group 32"/>
          <p:cNvGrpSpPr/>
          <p:nvPr userDrawn="1"/>
        </p:nvGrpSpPr>
        <p:grpSpPr>
          <a:xfrm>
            <a:off x="0" y="6766560"/>
            <a:ext cx="12192000" cy="91440"/>
            <a:chOff x="0" y="4480421"/>
            <a:chExt cx="12192000" cy="91440"/>
          </a:xfrm>
        </p:grpSpPr>
        <p:sp>
          <p:nvSpPr>
            <p:cNvPr id="34" name="Rectangle 3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61977529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 pictures and quot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5BCAAF8-CDAF-436F-836B-74C87560275C}"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2236041"/>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79" y="2236040"/>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4191842"/>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6278479" y="4191841"/>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4325300"/>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3" name="Text Placeholder 29"/>
          <p:cNvSpPr>
            <a:spLocks noGrp="1"/>
          </p:cNvSpPr>
          <p:nvPr>
            <p:ph type="body" sz="quarter" idx="20" hasCustomPrompt="1"/>
          </p:nvPr>
        </p:nvSpPr>
        <p:spPr>
          <a:xfrm>
            <a:off x="6278479" y="4325300"/>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5" name="Text Placeholder 29"/>
          <p:cNvSpPr>
            <a:spLocks noGrp="1"/>
          </p:cNvSpPr>
          <p:nvPr>
            <p:ph type="body" sz="quarter" idx="22" hasCustomPrompt="1"/>
          </p:nvPr>
        </p:nvSpPr>
        <p:spPr>
          <a:xfrm>
            <a:off x="354775" y="4799118"/>
            <a:ext cx="2596896"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rgbClr val="8C9CA6"/>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Job Title Here</a:t>
            </a:r>
          </a:p>
        </p:txBody>
      </p:sp>
      <p:sp>
        <p:nvSpPr>
          <p:cNvPr id="37" name="Text Placeholder 29"/>
          <p:cNvSpPr>
            <a:spLocks noGrp="1"/>
          </p:cNvSpPr>
          <p:nvPr>
            <p:ph type="body" sz="quarter" idx="24" hasCustomPrompt="1"/>
          </p:nvPr>
        </p:nvSpPr>
        <p:spPr>
          <a:xfrm>
            <a:off x="6278479" y="4799118"/>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31" name="Text Placeholder 29"/>
          <p:cNvSpPr>
            <a:spLocks noGrp="1"/>
          </p:cNvSpPr>
          <p:nvPr>
            <p:ph type="body" sz="quarter" idx="27" hasCustomPrompt="1"/>
          </p:nvPr>
        </p:nvSpPr>
        <p:spPr>
          <a:xfrm>
            <a:off x="3314870" y="2368596"/>
            <a:ext cx="2596896" cy="2862322"/>
          </a:xfrm>
        </p:spPr>
        <p:txBody>
          <a:bodyPr anchor="ctr">
            <a:spAutoFit/>
          </a:bodyPr>
          <a:lstStyle>
            <a:lvl1pPr marL="0" indent="457200" algn="just">
              <a:buNone/>
              <a:defRPr sz="2000">
                <a:solidFill>
                  <a:srgbClr val="324D5E"/>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 name="TextBox 2"/>
          <p:cNvSpPr txBox="1"/>
          <p:nvPr userDrawn="1"/>
        </p:nvSpPr>
        <p:spPr>
          <a:xfrm>
            <a:off x="3000251" y="1746844"/>
            <a:ext cx="825867" cy="1862048"/>
          </a:xfrm>
          <a:prstGeom prst="rect">
            <a:avLst/>
          </a:prstGeom>
          <a:noFill/>
        </p:spPr>
        <p:txBody>
          <a:bodyPr wrap="none" rtlCol="0">
            <a:spAutoFit/>
          </a:bodyPr>
          <a:lstStyle/>
          <a:p>
            <a:r>
              <a:rPr lang="en-US" sz="11500" b="1">
                <a:solidFill>
                  <a:srgbClr val="8C9CA6"/>
                </a:solidFill>
              </a:rPr>
              <a:t>“</a:t>
            </a:r>
          </a:p>
        </p:txBody>
      </p:sp>
      <p:sp>
        <p:nvSpPr>
          <p:cNvPr id="41" name="TextBox 40"/>
          <p:cNvSpPr txBox="1"/>
          <p:nvPr userDrawn="1"/>
        </p:nvSpPr>
        <p:spPr>
          <a:xfrm>
            <a:off x="8926209" y="1746844"/>
            <a:ext cx="825867" cy="1862048"/>
          </a:xfrm>
          <a:prstGeom prst="rect">
            <a:avLst/>
          </a:prstGeom>
          <a:noFill/>
        </p:spPr>
        <p:txBody>
          <a:bodyPr wrap="none" rtlCol="0">
            <a:spAutoFit/>
          </a:bodyPr>
          <a:lstStyle/>
          <a:p>
            <a:r>
              <a:rPr lang="en-US" sz="11500" b="1">
                <a:solidFill>
                  <a:srgbClr val="8C9CA6"/>
                </a:solidFill>
              </a:rPr>
              <a:t>“</a:t>
            </a:r>
          </a:p>
        </p:txBody>
      </p:sp>
      <p:sp>
        <p:nvSpPr>
          <p:cNvPr id="42" name="TextBox 41"/>
          <p:cNvSpPr txBox="1"/>
          <p:nvPr userDrawn="1"/>
        </p:nvSpPr>
        <p:spPr>
          <a:xfrm>
            <a:off x="11353800" y="4650409"/>
            <a:ext cx="825867" cy="1862048"/>
          </a:xfrm>
          <a:prstGeom prst="rect">
            <a:avLst/>
          </a:prstGeom>
          <a:noFill/>
        </p:spPr>
        <p:txBody>
          <a:bodyPr wrap="none" rtlCol="0">
            <a:spAutoFit/>
          </a:bodyPr>
          <a:lstStyle/>
          <a:p>
            <a:r>
              <a:rPr lang="en-US" sz="11500" b="1">
                <a:solidFill>
                  <a:srgbClr val="8C9CA6"/>
                </a:solidFill>
              </a:rPr>
              <a:t>”</a:t>
            </a:r>
          </a:p>
        </p:txBody>
      </p:sp>
      <p:sp>
        <p:nvSpPr>
          <p:cNvPr id="43" name="TextBox 42"/>
          <p:cNvSpPr txBox="1"/>
          <p:nvPr userDrawn="1"/>
        </p:nvSpPr>
        <p:spPr>
          <a:xfrm>
            <a:off x="5447574" y="4650409"/>
            <a:ext cx="825867" cy="1862048"/>
          </a:xfrm>
          <a:prstGeom prst="rect">
            <a:avLst/>
          </a:prstGeom>
          <a:noFill/>
        </p:spPr>
        <p:txBody>
          <a:bodyPr wrap="none" rtlCol="0">
            <a:spAutoFit/>
          </a:bodyPr>
          <a:lstStyle/>
          <a:p>
            <a:r>
              <a:rPr lang="en-US" sz="11500" b="1">
                <a:solidFill>
                  <a:srgbClr val="8C9CA6"/>
                </a:solidFill>
              </a:rPr>
              <a:t>”</a:t>
            </a:r>
          </a:p>
        </p:txBody>
      </p:sp>
      <p:sp>
        <p:nvSpPr>
          <p:cNvPr id="22" name="Text Placeholder 21"/>
          <p:cNvSpPr>
            <a:spLocks noGrp="1"/>
          </p:cNvSpPr>
          <p:nvPr>
            <p:ph type="body" sz="quarter" idx="31" hasCustomPrompt="1"/>
          </p:nvPr>
        </p:nvSpPr>
        <p:spPr>
          <a:xfrm>
            <a:off x="9235060" y="2368846"/>
            <a:ext cx="2596896" cy="2862072"/>
          </a:xfrm>
        </p:spPr>
        <p:txBody>
          <a:bodyPr vert="horz" lIns="91440" tIns="45720" rIns="91440" bIns="45720" rtlCol="0">
            <a:spAutoFit/>
          </a:bodyPr>
          <a:lstStyle>
            <a:lvl1pPr marL="0" indent="457200" algn="just">
              <a:buNone/>
              <a:defRPr lang="en-US" sz="2000" smtClean="0">
                <a:solidFill>
                  <a:srgbClr val="324D5E"/>
                </a:solidFill>
              </a:defRPr>
            </a:lvl1pPr>
            <a:lvl2pPr>
              <a:defRPr lang="en-US" smtClean="0"/>
            </a:lvl2pPr>
            <a:lvl3pPr>
              <a:defRPr lang="en-US" smtClean="0"/>
            </a:lvl3pPr>
            <a:lvl4pPr>
              <a:defRPr lang="en-US" smtClean="0"/>
            </a:lvl4pPr>
            <a:lvl5pPr>
              <a:defRPr lang="en-US"/>
            </a:lvl5pPr>
          </a:lstStyle>
          <a:p>
            <a:pPr lvl="0"/>
            <a:r>
              <a:rPr lang="en-US"/>
              <a:t>Lorem ipsum dolor sit amet, commodo lacinia dignissim vel sed, ut vestibulum augue phasellus eros. Parturient eros at in diam non eleifend, ac vitae non non vestibulum justo. Venenatis porta mit.</a:t>
            </a:r>
          </a:p>
        </p:txBody>
      </p:sp>
      <p:grpSp>
        <p:nvGrpSpPr>
          <p:cNvPr id="27" name="Group 26"/>
          <p:cNvGrpSpPr/>
          <p:nvPr userDrawn="1"/>
        </p:nvGrpSpPr>
        <p:grpSpPr>
          <a:xfrm>
            <a:off x="0" y="6766560"/>
            <a:ext cx="12192000" cy="91440"/>
            <a:chOff x="0" y="4480421"/>
            <a:chExt cx="12192000" cy="91440"/>
          </a:xfrm>
        </p:grpSpPr>
        <p:sp>
          <p:nvSpPr>
            <p:cNvPr id="28" name="Rectangle 2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78149194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 pictures and title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944952A1-D722-44B2-915F-9B72F19C2881}"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10896" y="1425680"/>
            <a:ext cx="2120775" cy="1596919"/>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10896" y="3012586"/>
            <a:ext cx="2121408"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10896" y="3274338"/>
            <a:ext cx="2121408" cy="311784"/>
          </a:xfrm>
        </p:spPr>
        <p:txBody>
          <a:bodyPr anchor="ctr">
            <a:normAutofit/>
          </a:bodyPr>
          <a:lstStyle>
            <a:lvl1pPr marL="0" indent="0" algn="ctr">
              <a:buNone/>
              <a:defRPr sz="2200">
                <a:solidFill>
                  <a:srgbClr val="324D5E"/>
                </a:solidFill>
              </a:defRPr>
            </a:lvl1pPr>
          </a:lstStyle>
          <a:p>
            <a:pPr lvl="0"/>
            <a:r>
              <a:rPr lang="en-US"/>
              <a:t>Name Here</a:t>
            </a:r>
          </a:p>
        </p:txBody>
      </p:sp>
      <p:sp>
        <p:nvSpPr>
          <p:cNvPr id="35" name="Text Placeholder 29"/>
          <p:cNvSpPr>
            <a:spLocks noGrp="1"/>
          </p:cNvSpPr>
          <p:nvPr>
            <p:ph type="body" sz="quarter" idx="22" hasCustomPrompt="1"/>
          </p:nvPr>
        </p:nvSpPr>
        <p:spPr>
          <a:xfrm>
            <a:off x="310896" y="3605133"/>
            <a:ext cx="2121408" cy="311784"/>
          </a:xfrm>
        </p:spPr>
        <p:txBody>
          <a:bodyPr anchor="t">
            <a:normAutofit/>
          </a:bodyPr>
          <a:lstStyle>
            <a:lvl1pPr marL="0" indent="0" algn="ctr">
              <a:buNone/>
              <a:defRPr sz="1800">
                <a:solidFill>
                  <a:srgbClr val="8C9CA6"/>
                </a:solidFill>
              </a:defRPr>
            </a:lvl1pPr>
          </a:lstStyle>
          <a:p>
            <a:pPr lvl="0"/>
            <a:r>
              <a:rPr lang="en-US"/>
              <a:t>Job Title Here</a:t>
            </a:r>
          </a:p>
        </p:txBody>
      </p:sp>
      <p:sp>
        <p:nvSpPr>
          <p:cNvPr id="53" name="Picture Placeholder 10"/>
          <p:cNvSpPr>
            <a:spLocks noGrp="1" noChangeAspect="1"/>
          </p:cNvSpPr>
          <p:nvPr>
            <p:ph type="pic" sz="quarter" idx="23"/>
          </p:nvPr>
        </p:nvSpPr>
        <p:spPr>
          <a:xfrm>
            <a:off x="3460496" y="3274113"/>
            <a:ext cx="2120775" cy="1596919"/>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4" name="Rectangle 53"/>
          <p:cNvSpPr/>
          <p:nvPr userDrawn="1"/>
        </p:nvSpPr>
        <p:spPr>
          <a:xfrm>
            <a:off x="3460496" y="4861019"/>
            <a:ext cx="2121408"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Text Placeholder 29"/>
          <p:cNvSpPr>
            <a:spLocks noGrp="1"/>
          </p:cNvSpPr>
          <p:nvPr>
            <p:ph type="body" sz="quarter" idx="24" hasCustomPrompt="1"/>
          </p:nvPr>
        </p:nvSpPr>
        <p:spPr>
          <a:xfrm>
            <a:off x="3460496" y="5122771"/>
            <a:ext cx="2121408" cy="311784"/>
          </a:xfrm>
        </p:spPr>
        <p:txBody>
          <a:bodyPr anchor="ctr">
            <a:normAutofit/>
          </a:bodyPr>
          <a:lstStyle>
            <a:lvl1pPr marL="0" indent="0" algn="ctr">
              <a:buNone/>
              <a:defRPr sz="2200">
                <a:solidFill>
                  <a:srgbClr val="324D5E"/>
                </a:solidFill>
              </a:defRPr>
            </a:lvl1pPr>
          </a:lstStyle>
          <a:p>
            <a:pPr lvl="0"/>
            <a:r>
              <a:rPr lang="en-US"/>
              <a:t>Name Here</a:t>
            </a:r>
          </a:p>
        </p:txBody>
      </p:sp>
      <p:sp>
        <p:nvSpPr>
          <p:cNvPr id="56" name="Text Placeholder 29"/>
          <p:cNvSpPr>
            <a:spLocks noGrp="1"/>
          </p:cNvSpPr>
          <p:nvPr>
            <p:ph type="body" sz="quarter" idx="25" hasCustomPrompt="1"/>
          </p:nvPr>
        </p:nvSpPr>
        <p:spPr>
          <a:xfrm>
            <a:off x="3460496" y="5453566"/>
            <a:ext cx="2121408" cy="311784"/>
          </a:xfrm>
        </p:spPr>
        <p:txBody>
          <a:bodyPr anchor="t">
            <a:normAutofit/>
          </a:bodyPr>
          <a:lstStyle>
            <a:lvl1pPr marL="0" indent="0" algn="ctr">
              <a:buNone/>
              <a:defRPr sz="1800">
                <a:solidFill>
                  <a:srgbClr val="8C9CA6"/>
                </a:solidFill>
              </a:defRPr>
            </a:lvl1pPr>
          </a:lstStyle>
          <a:p>
            <a:pPr lvl="0"/>
            <a:r>
              <a:rPr lang="en-US"/>
              <a:t>Job Title Here</a:t>
            </a:r>
          </a:p>
        </p:txBody>
      </p:sp>
      <p:sp>
        <p:nvSpPr>
          <p:cNvPr id="57" name="Picture Placeholder 10"/>
          <p:cNvSpPr>
            <a:spLocks noGrp="1" noChangeAspect="1"/>
          </p:cNvSpPr>
          <p:nvPr>
            <p:ph type="pic" sz="quarter" idx="26"/>
          </p:nvPr>
        </p:nvSpPr>
        <p:spPr>
          <a:xfrm>
            <a:off x="6610096" y="1425680"/>
            <a:ext cx="2120775" cy="1596919"/>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58" name="Rectangle 57"/>
          <p:cNvSpPr/>
          <p:nvPr userDrawn="1"/>
        </p:nvSpPr>
        <p:spPr>
          <a:xfrm>
            <a:off x="6610096" y="3012586"/>
            <a:ext cx="2121408"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Text Placeholder 29"/>
          <p:cNvSpPr>
            <a:spLocks noGrp="1"/>
          </p:cNvSpPr>
          <p:nvPr>
            <p:ph type="body" sz="quarter" idx="27" hasCustomPrompt="1"/>
          </p:nvPr>
        </p:nvSpPr>
        <p:spPr>
          <a:xfrm>
            <a:off x="6610096" y="3274338"/>
            <a:ext cx="2121408" cy="311784"/>
          </a:xfrm>
        </p:spPr>
        <p:txBody>
          <a:bodyPr anchor="ctr">
            <a:normAutofit/>
          </a:bodyPr>
          <a:lstStyle>
            <a:lvl1pPr marL="0" indent="0" algn="ctr">
              <a:buNone/>
              <a:defRPr sz="2200">
                <a:solidFill>
                  <a:srgbClr val="324D5E"/>
                </a:solidFill>
              </a:defRPr>
            </a:lvl1pPr>
          </a:lstStyle>
          <a:p>
            <a:pPr lvl="0"/>
            <a:r>
              <a:rPr lang="en-US"/>
              <a:t>Name Here</a:t>
            </a:r>
          </a:p>
        </p:txBody>
      </p:sp>
      <p:sp>
        <p:nvSpPr>
          <p:cNvPr id="60" name="Text Placeholder 29"/>
          <p:cNvSpPr>
            <a:spLocks noGrp="1"/>
          </p:cNvSpPr>
          <p:nvPr>
            <p:ph type="body" sz="quarter" idx="28" hasCustomPrompt="1"/>
          </p:nvPr>
        </p:nvSpPr>
        <p:spPr>
          <a:xfrm>
            <a:off x="6610096" y="3605133"/>
            <a:ext cx="2121408" cy="311784"/>
          </a:xfrm>
        </p:spPr>
        <p:txBody>
          <a:bodyPr anchor="t">
            <a:normAutofit/>
          </a:bodyPr>
          <a:lstStyle>
            <a:lvl1pPr marL="0" indent="0" algn="ctr">
              <a:buNone/>
              <a:defRPr sz="1800">
                <a:solidFill>
                  <a:srgbClr val="8C9CA6"/>
                </a:solidFill>
              </a:defRPr>
            </a:lvl1pPr>
          </a:lstStyle>
          <a:p>
            <a:pPr lvl="0"/>
            <a:r>
              <a:rPr lang="en-US"/>
              <a:t>Job Title Here</a:t>
            </a:r>
          </a:p>
        </p:txBody>
      </p:sp>
      <p:sp>
        <p:nvSpPr>
          <p:cNvPr id="61" name="Picture Placeholder 10"/>
          <p:cNvSpPr>
            <a:spLocks noGrp="1" noChangeAspect="1"/>
          </p:cNvSpPr>
          <p:nvPr>
            <p:ph type="pic" sz="quarter" idx="29"/>
          </p:nvPr>
        </p:nvSpPr>
        <p:spPr>
          <a:xfrm>
            <a:off x="9759696" y="3274338"/>
            <a:ext cx="2120775" cy="1596919"/>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62" name="Rectangle 61"/>
          <p:cNvSpPr/>
          <p:nvPr userDrawn="1"/>
        </p:nvSpPr>
        <p:spPr>
          <a:xfrm>
            <a:off x="9759696" y="4861244"/>
            <a:ext cx="2121408"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Text Placeholder 29"/>
          <p:cNvSpPr>
            <a:spLocks noGrp="1"/>
          </p:cNvSpPr>
          <p:nvPr>
            <p:ph type="body" sz="quarter" idx="30" hasCustomPrompt="1"/>
          </p:nvPr>
        </p:nvSpPr>
        <p:spPr>
          <a:xfrm>
            <a:off x="9759696" y="5122996"/>
            <a:ext cx="2121408" cy="311784"/>
          </a:xfrm>
        </p:spPr>
        <p:txBody>
          <a:bodyPr anchor="ctr">
            <a:normAutofit/>
          </a:bodyPr>
          <a:lstStyle>
            <a:lvl1pPr marL="0" indent="0" algn="ctr">
              <a:buNone/>
              <a:defRPr sz="2200">
                <a:solidFill>
                  <a:srgbClr val="324D5E"/>
                </a:solidFill>
              </a:defRPr>
            </a:lvl1pPr>
          </a:lstStyle>
          <a:p>
            <a:pPr lvl="0"/>
            <a:r>
              <a:rPr lang="en-US"/>
              <a:t>Name Here</a:t>
            </a:r>
          </a:p>
        </p:txBody>
      </p:sp>
      <p:sp>
        <p:nvSpPr>
          <p:cNvPr id="64" name="Text Placeholder 29"/>
          <p:cNvSpPr>
            <a:spLocks noGrp="1"/>
          </p:cNvSpPr>
          <p:nvPr>
            <p:ph type="body" sz="quarter" idx="31" hasCustomPrompt="1"/>
          </p:nvPr>
        </p:nvSpPr>
        <p:spPr>
          <a:xfrm>
            <a:off x="9759696" y="5453791"/>
            <a:ext cx="2121408" cy="311784"/>
          </a:xfrm>
        </p:spPr>
        <p:txBody>
          <a:bodyPr anchor="t">
            <a:noAutofit/>
          </a:bodyPr>
          <a:lstStyle>
            <a:lvl1pPr marL="0" indent="0" algn="ctr">
              <a:buNone/>
              <a:defRPr sz="1800">
                <a:solidFill>
                  <a:srgbClr val="8C9CA6"/>
                </a:solidFill>
              </a:defRPr>
            </a:lvl1pPr>
          </a:lstStyle>
          <a:p>
            <a:pPr lvl="0"/>
            <a:r>
              <a:rPr lang="en-US"/>
              <a:t>Job Title Here</a:t>
            </a:r>
          </a:p>
        </p:txBody>
      </p:sp>
      <p:grpSp>
        <p:nvGrpSpPr>
          <p:cNvPr id="29" name="Group 28"/>
          <p:cNvGrpSpPr/>
          <p:nvPr userDrawn="1"/>
        </p:nvGrpSpPr>
        <p:grpSpPr>
          <a:xfrm>
            <a:off x="0" y="6766560"/>
            <a:ext cx="12192000" cy="91440"/>
            <a:chOff x="0" y="4480421"/>
            <a:chExt cx="12192000" cy="91440"/>
          </a:xfrm>
        </p:grpSpPr>
        <p:sp>
          <p:nvSpPr>
            <p:cNvPr id="31" name="Rectangle 3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95158305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 pictures timelin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932C02F0-9781-475F-9973-2D5642E7ACC8}"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579706" y="1589809"/>
            <a:ext cx="2120775" cy="1596919"/>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579706" y="3176715"/>
            <a:ext cx="2121408"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Text Placeholder 29"/>
          <p:cNvSpPr>
            <a:spLocks noGrp="1"/>
          </p:cNvSpPr>
          <p:nvPr>
            <p:ph type="body" sz="quarter" idx="22" hasCustomPrompt="1"/>
          </p:nvPr>
        </p:nvSpPr>
        <p:spPr>
          <a:xfrm>
            <a:off x="579706" y="3950472"/>
            <a:ext cx="2121408" cy="311784"/>
          </a:xfrm>
        </p:spPr>
        <p:txBody>
          <a:bodyPr anchor="t">
            <a:normAutofit/>
          </a:bodyPr>
          <a:lstStyle>
            <a:lvl1pPr marL="0" indent="0" algn="ctr">
              <a:buNone/>
              <a:defRPr sz="1800">
                <a:solidFill>
                  <a:srgbClr val="8C9CA6"/>
                </a:solidFill>
              </a:defRPr>
            </a:lvl1pPr>
          </a:lstStyle>
          <a:p>
            <a:pPr lvl="0"/>
            <a:r>
              <a:rPr lang="en-US"/>
              <a:t>Job Title Here</a:t>
            </a:r>
          </a:p>
        </p:txBody>
      </p:sp>
      <p:sp>
        <p:nvSpPr>
          <p:cNvPr id="53" name="Picture Placeholder 10"/>
          <p:cNvSpPr>
            <a:spLocks noGrp="1" noChangeAspect="1"/>
          </p:cNvSpPr>
          <p:nvPr>
            <p:ph type="pic" sz="quarter" idx="23"/>
          </p:nvPr>
        </p:nvSpPr>
        <p:spPr>
          <a:xfrm>
            <a:off x="3553978" y="3950472"/>
            <a:ext cx="2120775" cy="1596919"/>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4" name="Rectangle 53"/>
          <p:cNvSpPr/>
          <p:nvPr userDrawn="1"/>
        </p:nvSpPr>
        <p:spPr>
          <a:xfrm>
            <a:off x="3553345" y="5537378"/>
            <a:ext cx="2121408"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Text Placeholder 29"/>
          <p:cNvSpPr>
            <a:spLocks noGrp="1"/>
          </p:cNvSpPr>
          <p:nvPr>
            <p:ph type="body" sz="quarter" idx="25" hasCustomPrompt="1"/>
          </p:nvPr>
        </p:nvSpPr>
        <p:spPr>
          <a:xfrm>
            <a:off x="3553345" y="5735868"/>
            <a:ext cx="2121408" cy="311784"/>
          </a:xfrm>
        </p:spPr>
        <p:txBody>
          <a:bodyPr anchor="t">
            <a:normAutofit/>
          </a:bodyPr>
          <a:lstStyle>
            <a:lvl1pPr marL="0" indent="0" algn="ctr">
              <a:buNone/>
              <a:defRPr sz="1800">
                <a:solidFill>
                  <a:srgbClr val="8C9CA6"/>
                </a:solidFill>
              </a:defRPr>
            </a:lvl1pPr>
          </a:lstStyle>
          <a:p>
            <a:pPr lvl="0"/>
            <a:r>
              <a:rPr lang="en-US"/>
              <a:t>Job Title Here</a:t>
            </a:r>
          </a:p>
        </p:txBody>
      </p:sp>
      <p:sp>
        <p:nvSpPr>
          <p:cNvPr id="61" name="Picture Placeholder 10"/>
          <p:cNvSpPr>
            <a:spLocks noGrp="1" noChangeAspect="1"/>
          </p:cNvSpPr>
          <p:nvPr>
            <p:ph type="pic" sz="quarter" idx="29"/>
          </p:nvPr>
        </p:nvSpPr>
        <p:spPr>
          <a:xfrm>
            <a:off x="9393235" y="3950697"/>
            <a:ext cx="2120775" cy="1596919"/>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62" name="Rectangle 61"/>
          <p:cNvSpPr/>
          <p:nvPr userDrawn="1"/>
        </p:nvSpPr>
        <p:spPr>
          <a:xfrm>
            <a:off x="9393235" y="5537603"/>
            <a:ext cx="2121408"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Text Placeholder 29"/>
          <p:cNvSpPr>
            <a:spLocks noGrp="1"/>
          </p:cNvSpPr>
          <p:nvPr>
            <p:ph type="body" sz="quarter" idx="31" hasCustomPrompt="1"/>
          </p:nvPr>
        </p:nvSpPr>
        <p:spPr>
          <a:xfrm>
            <a:off x="9393235" y="5736093"/>
            <a:ext cx="2121408" cy="311784"/>
          </a:xfrm>
        </p:spPr>
        <p:txBody>
          <a:bodyPr anchor="t">
            <a:noAutofit/>
          </a:bodyPr>
          <a:lstStyle>
            <a:lvl1pPr marL="0" indent="0" algn="ctr">
              <a:buNone/>
              <a:defRPr sz="1800">
                <a:solidFill>
                  <a:srgbClr val="8C9CA6"/>
                </a:solidFill>
              </a:defRPr>
            </a:lvl1pPr>
          </a:lstStyle>
          <a:p>
            <a:pPr lvl="0"/>
            <a:r>
              <a:rPr lang="en-US"/>
              <a:t>Job Title Here</a:t>
            </a:r>
          </a:p>
        </p:txBody>
      </p:sp>
      <p:sp>
        <p:nvSpPr>
          <p:cNvPr id="3" name="Pentagon 2"/>
          <p:cNvSpPr/>
          <p:nvPr userDrawn="1"/>
        </p:nvSpPr>
        <p:spPr>
          <a:xfrm>
            <a:off x="310895" y="3345750"/>
            <a:ext cx="2889504" cy="494759"/>
          </a:xfrm>
          <a:prstGeom prst="homePlate">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Chevron 30"/>
          <p:cNvSpPr/>
          <p:nvPr userDrawn="1"/>
        </p:nvSpPr>
        <p:spPr>
          <a:xfrm>
            <a:off x="3204252" y="3345750"/>
            <a:ext cx="2889504" cy="494759"/>
          </a:xfrm>
          <a:prstGeom prst="chevron">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Chevron 31"/>
          <p:cNvSpPr/>
          <p:nvPr userDrawn="1"/>
        </p:nvSpPr>
        <p:spPr>
          <a:xfrm>
            <a:off x="6097609" y="3345750"/>
            <a:ext cx="2889504" cy="494759"/>
          </a:xfrm>
          <a:prstGeom prst="chevron">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Chevron 32"/>
          <p:cNvSpPr/>
          <p:nvPr userDrawn="1"/>
        </p:nvSpPr>
        <p:spPr>
          <a:xfrm>
            <a:off x="8990967" y="3345750"/>
            <a:ext cx="2889504" cy="494759"/>
          </a:xfrm>
          <a:prstGeom prst="chevron">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Picture Placeholder 10"/>
          <p:cNvSpPr>
            <a:spLocks noGrp="1" noChangeAspect="1"/>
          </p:cNvSpPr>
          <p:nvPr>
            <p:ph type="pic" sz="quarter" idx="26"/>
          </p:nvPr>
        </p:nvSpPr>
        <p:spPr>
          <a:xfrm>
            <a:off x="6455392" y="1589809"/>
            <a:ext cx="2120775" cy="1596919"/>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58" name="Rectangle 57"/>
          <p:cNvSpPr/>
          <p:nvPr userDrawn="1"/>
        </p:nvSpPr>
        <p:spPr>
          <a:xfrm>
            <a:off x="6454759" y="3176715"/>
            <a:ext cx="2121408"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Text Placeholder 29"/>
          <p:cNvSpPr>
            <a:spLocks noGrp="1"/>
          </p:cNvSpPr>
          <p:nvPr>
            <p:ph type="body" sz="quarter" idx="28" hasCustomPrompt="1"/>
          </p:nvPr>
        </p:nvSpPr>
        <p:spPr>
          <a:xfrm>
            <a:off x="6454759" y="3950472"/>
            <a:ext cx="2121408" cy="311784"/>
          </a:xfrm>
        </p:spPr>
        <p:txBody>
          <a:bodyPr anchor="t">
            <a:normAutofit/>
          </a:bodyPr>
          <a:lstStyle>
            <a:lvl1pPr marL="0" indent="0" algn="ctr">
              <a:buNone/>
              <a:defRPr sz="1800">
                <a:solidFill>
                  <a:srgbClr val="8C9CA6"/>
                </a:solidFill>
              </a:defRPr>
            </a:lvl1pPr>
          </a:lstStyle>
          <a:p>
            <a:pPr lvl="0"/>
            <a:r>
              <a:rPr lang="en-US"/>
              <a:t>Job Title Here</a:t>
            </a:r>
          </a:p>
        </p:txBody>
      </p:sp>
      <p:sp>
        <p:nvSpPr>
          <p:cNvPr id="55" name="Text Placeholder 29"/>
          <p:cNvSpPr>
            <a:spLocks noGrp="1"/>
          </p:cNvSpPr>
          <p:nvPr>
            <p:ph type="body" sz="quarter" idx="24" hasCustomPrompt="1"/>
          </p:nvPr>
        </p:nvSpPr>
        <p:spPr>
          <a:xfrm>
            <a:off x="3553345" y="3438467"/>
            <a:ext cx="2121408" cy="311784"/>
          </a:xfrm>
        </p:spPr>
        <p:txBody>
          <a:bodyPr anchor="ctr">
            <a:normAutofit/>
          </a:bodyPr>
          <a:lstStyle>
            <a:lvl1pPr marL="0" indent="0" algn="ctr">
              <a:buNone/>
              <a:defRPr sz="2200">
                <a:solidFill>
                  <a:schemeClr val="bg1"/>
                </a:solidFill>
              </a:defRPr>
            </a:lvl1pPr>
          </a:lstStyle>
          <a:p>
            <a:pPr lvl="0"/>
            <a:r>
              <a:rPr lang="en-US"/>
              <a:t>Name Here</a:t>
            </a:r>
          </a:p>
        </p:txBody>
      </p:sp>
      <p:sp>
        <p:nvSpPr>
          <p:cNvPr id="63" name="Text Placeholder 29"/>
          <p:cNvSpPr>
            <a:spLocks noGrp="1"/>
          </p:cNvSpPr>
          <p:nvPr>
            <p:ph type="body" sz="quarter" idx="30" hasCustomPrompt="1"/>
          </p:nvPr>
        </p:nvSpPr>
        <p:spPr>
          <a:xfrm>
            <a:off x="9393235" y="3438467"/>
            <a:ext cx="2121408" cy="311784"/>
          </a:xfrm>
        </p:spPr>
        <p:txBody>
          <a:bodyPr anchor="ctr">
            <a:normAutofit/>
          </a:bodyPr>
          <a:lstStyle>
            <a:lvl1pPr marL="0" indent="0" algn="ctr">
              <a:buNone/>
              <a:defRPr sz="2200">
                <a:solidFill>
                  <a:srgbClr val="324D5E"/>
                </a:solidFill>
              </a:defRPr>
            </a:lvl1pPr>
          </a:lstStyle>
          <a:p>
            <a:pPr lvl="0"/>
            <a:r>
              <a:rPr lang="en-US"/>
              <a:t>Name Here</a:t>
            </a:r>
          </a:p>
        </p:txBody>
      </p:sp>
      <p:sp>
        <p:nvSpPr>
          <p:cNvPr id="30" name="Text Placeholder 29"/>
          <p:cNvSpPr>
            <a:spLocks noGrp="1"/>
          </p:cNvSpPr>
          <p:nvPr>
            <p:ph type="body" sz="quarter" idx="18" hasCustomPrompt="1"/>
          </p:nvPr>
        </p:nvSpPr>
        <p:spPr>
          <a:xfrm>
            <a:off x="579706" y="3438467"/>
            <a:ext cx="2121408" cy="311784"/>
          </a:xfrm>
        </p:spPr>
        <p:txBody>
          <a:bodyPr anchor="ctr">
            <a:normAutofit/>
          </a:bodyPr>
          <a:lstStyle>
            <a:lvl1pPr marL="0" indent="0" algn="ctr">
              <a:buNone/>
              <a:defRPr sz="2200">
                <a:solidFill>
                  <a:schemeClr val="bg1"/>
                </a:solidFill>
              </a:defRPr>
            </a:lvl1pPr>
          </a:lstStyle>
          <a:p>
            <a:pPr lvl="0"/>
            <a:r>
              <a:rPr lang="en-US"/>
              <a:t>Name Here</a:t>
            </a:r>
          </a:p>
        </p:txBody>
      </p:sp>
      <p:sp>
        <p:nvSpPr>
          <p:cNvPr id="59" name="Text Placeholder 29"/>
          <p:cNvSpPr>
            <a:spLocks noGrp="1"/>
          </p:cNvSpPr>
          <p:nvPr>
            <p:ph type="body" sz="quarter" idx="27" hasCustomPrompt="1"/>
          </p:nvPr>
        </p:nvSpPr>
        <p:spPr>
          <a:xfrm>
            <a:off x="6454759" y="3438467"/>
            <a:ext cx="2121408" cy="311784"/>
          </a:xfrm>
        </p:spPr>
        <p:txBody>
          <a:bodyPr anchor="ctr">
            <a:normAutofit/>
          </a:bodyPr>
          <a:lstStyle>
            <a:lvl1pPr marL="0" indent="0" algn="ctr">
              <a:buNone/>
              <a:defRPr sz="2200">
                <a:solidFill>
                  <a:srgbClr val="324D5E"/>
                </a:solidFill>
              </a:defRPr>
            </a:lvl1pPr>
          </a:lstStyle>
          <a:p>
            <a:pPr lvl="0"/>
            <a:r>
              <a:rPr lang="en-US"/>
              <a:t>Name Here</a:t>
            </a:r>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33605225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 picture portfolio">
    <p:spTree>
      <p:nvGrpSpPr>
        <p:cNvPr id="1" name=""/>
        <p:cNvGrpSpPr/>
        <p:nvPr/>
      </p:nvGrpSpPr>
      <p:grpSpPr>
        <a:xfrm>
          <a:off x="0" y="0"/>
          <a:ext cx="0" cy="0"/>
          <a:chOff x="0" y="0"/>
          <a:chExt cx="0" cy="0"/>
        </a:xfrm>
      </p:grpSpPr>
      <p:sp>
        <p:nvSpPr>
          <p:cNvPr id="17" name="Date Placeholder 3"/>
          <p:cNvSpPr>
            <a:spLocks noGrp="1"/>
          </p:cNvSpPr>
          <p:nvPr>
            <p:ph type="dt" sz="half" idx="10"/>
          </p:nvPr>
        </p:nvSpPr>
        <p:spPr>
          <a:xfrm>
            <a:off x="4031479" y="6356350"/>
            <a:ext cx="1543821" cy="365125"/>
          </a:xfrm>
        </p:spPr>
        <p:txBody>
          <a:bodyPr/>
          <a:lstStyle>
            <a:lvl1pPr>
              <a:defRPr>
                <a:solidFill>
                  <a:srgbClr val="273339"/>
                </a:solidFill>
              </a:defRPr>
            </a:lvl1pPr>
          </a:lstStyle>
          <a:p>
            <a:fld id="{50796732-EA78-4E8E-B3A8-1073983150B5}" type="datetime1">
              <a:rPr lang="en-US" smtClean="0"/>
              <a:t>12/7/2017</a:t>
            </a:fld>
            <a:endParaRPr lang="en-US"/>
          </a:p>
        </p:txBody>
      </p:sp>
      <p:sp>
        <p:nvSpPr>
          <p:cNvPr id="18" name="Footer Placeholder 4"/>
          <p:cNvSpPr>
            <a:spLocks noGrp="1"/>
          </p:cNvSpPr>
          <p:nvPr>
            <p:ph type="ftr" sz="quarter" idx="11"/>
          </p:nvPr>
        </p:nvSpPr>
        <p:spPr>
          <a:xfrm>
            <a:off x="5850147" y="6356350"/>
            <a:ext cx="4114800" cy="365125"/>
          </a:xfrm>
        </p:spPr>
        <p:txBody>
          <a:bodyPr/>
          <a:lstStyle>
            <a:lvl1pPr algn="ctr">
              <a:defRPr>
                <a:solidFill>
                  <a:srgbClr val="273339"/>
                </a:solidFill>
              </a:defRPr>
            </a:lvl1pPr>
          </a:lstStyle>
          <a:p>
            <a:r>
              <a:rPr lang="en-US"/>
              <a:t>COPYRIGHT © 2017 DATA DIRECT FZ LLC  ALL RIGHTS RESERVED</a:t>
            </a:r>
          </a:p>
        </p:txBody>
      </p:sp>
      <p:sp>
        <p:nvSpPr>
          <p:cNvPr id="19" name="Slide Number Placeholder 5"/>
          <p:cNvSpPr>
            <a:spLocks noGrp="1"/>
          </p:cNvSpPr>
          <p:nvPr>
            <p:ph type="sldNum" sz="quarter" idx="12"/>
          </p:nvPr>
        </p:nvSpPr>
        <p:spPr>
          <a:xfrm>
            <a:off x="10239794" y="6356350"/>
            <a:ext cx="1114005" cy="365125"/>
          </a:xfrm>
        </p:spPr>
        <p:txBody>
          <a:bodyPr/>
          <a:lstStyle>
            <a:lvl1pPr>
              <a:defRPr>
                <a:solidFill>
                  <a:srgbClr val="273339"/>
                </a:solidFill>
              </a:defRPr>
            </a:lvl1pPr>
          </a:lstStyle>
          <a:p>
            <a:fld id="{6E18DBF4-37B7-4C4F-9728-A1C100B177EE}" type="slidenum">
              <a:rPr lang="en-US" smtClean="0"/>
              <a:pPr/>
              <a:t>‹#›</a:t>
            </a:fld>
            <a:endParaRPr lang="en-US"/>
          </a:p>
        </p:txBody>
      </p:sp>
      <p:sp>
        <p:nvSpPr>
          <p:cNvPr id="22" name="Rectangle 21"/>
          <p:cNvSpPr/>
          <p:nvPr userDrawn="1"/>
        </p:nvSpPr>
        <p:spPr>
          <a:xfrm>
            <a:off x="313730" y="418032"/>
            <a:ext cx="168296" cy="2118739"/>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Text Placeholder 29"/>
          <p:cNvSpPr>
            <a:spLocks noGrp="1"/>
          </p:cNvSpPr>
          <p:nvPr>
            <p:ph type="body" sz="quarter" idx="27" hasCustomPrompt="1"/>
          </p:nvPr>
        </p:nvSpPr>
        <p:spPr>
          <a:xfrm>
            <a:off x="449646" y="3380693"/>
            <a:ext cx="2596896" cy="2862322"/>
          </a:xfrm>
        </p:spPr>
        <p:txBody>
          <a:bodyPr anchor="ctr">
            <a:spAutoFit/>
          </a:bodyPr>
          <a:lstStyle>
            <a:lvl1pPr marL="0" indent="457200" algn="just">
              <a:buNone/>
              <a:defRPr sz="2000">
                <a:solidFill>
                  <a:srgbClr val="324D5E"/>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24" name="TextBox 23"/>
          <p:cNvSpPr txBox="1"/>
          <p:nvPr userDrawn="1"/>
        </p:nvSpPr>
        <p:spPr>
          <a:xfrm>
            <a:off x="0" y="2758941"/>
            <a:ext cx="825867" cy="1862048"/>
          </a:xfrm>
          <a:prstGeom prst="rect">
            <a:avLst/>
          </a:prstGeom>
          <a:noFill/>
        </p:spPr>
        <p:txBody>
          <a:bodyPr wrap="none" rtlCol="0">
            <a:spAutoFit/>
          </a:bodyPr>
          <a:lstStyle/>
          <a:p>
            <a:r>
              <a:rPr lang="en-US" sz="11500" b="1">
                <a:solidFill>
                  <a:srgbClr val="8C9CA6"/>
                </a:solidFill>
              </a:rPr>
              <a:t>“</a:t>
            </a:r>
          </a:p>
        </p:txBody>
      </p:sp>
      <p:sp>
        <p:nvSpPr>
          <p:cNvPr id="27" name="Picture Placeholder 10"/>
          <p:cNvSpPr>
            <a:spLocks noGrp="1" noChangeAspect="1"/>
          </p:cNvSpPr>
          <p:nvPr>
            <p:ph type="pic" sz="quarter" idx="14"/>
          </p:nvPr>
        </p:nvSpPr>
        <p:spPr>
          <a:xfrm>
            <a:off x="3084289" y="1"/>
            <a:ext cx="9107711" cy="6858000"/>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0" name="Text Placeholder 29"/>
          <p:cNvSpPr>
            <a:spLocks noGrp="1"/>
          </p:cNvSpPr>
          <p:nvPr>
            <p:ph type="body" sz="quarter" idx="18" hasCustomPrompt="1"/>
          </p:nvPr>
        </p:nvSpPr>
        <p:spPr>
          <a:xfrm>
            <a:off x="647752" y="509008"/>
            <a:ext cx="5188204" cy="1006429"/>
          </a:xfrm>
        </p:spPr>
        <p:txBody>
          <a:bodyPr anchor="ctr">
            <a:spAutoFit/>
          </a:bodyPr>
          <a:lstStyle>
            <a:lvl1pPr marL="0" indent="0" algn="l">
              <a:buNone/>
              <a:defRPr sz="6600" b="1" cap="all" baseline="0">
                <a:solidFill>
                  <a:schemeClr val="tx2">
                    <a:lumMod val="50000"/>
                  </a:schemeClr>
                </a:solidFill>
              </a:defRPr>
            </a:lvl1pPr>
          </a:lstStyle>
          <a:p>
            <a:pPr lvl="0"/>
            <a:r>
              <a:rPr lang="en-US"/>
              <a:t>Name Here</a:t>
            </a:r>
          </a:p>
        </p:txBody>
      </p:sp>
      <p:sp>
        <p:nvSpPr>
          <p:cNvPr id="21" name="Text Placeholder 29"/>
          <p:cNvSpPr>
            <a:spLocks noGrp="1"/>
          </p:cNvSpPr>
          <p:nvPr>
            <p:ph type="body" sz="quarter" idx="22" hasCustomPrompt="1"/>
          </p:nvPr>
        </p:nvSpPr>
        <p:spPr>
          <a:xfrm>
            <a:off x="647752" y="1699086"/>
            <a:ext cx="5188204" cy="757130"/>
          </a:xfrm>
        </p:spPr>
        <p:txBody>
          <a:bodyPr anchor="t">
            <a:spAutoFit/>
          </a:bodyPr>
          <a:lstStyle>
            <a:lvl1pPr marL="0" indent="0" algn="l">
              <a:buNone/>
              <a:defRPr sz="4800" cap="none" baseline="0">
                <a:solidFill>
                  <a:schemeClr val="tx2">
                    <a:lumMod val="50000"/>
                  </a:schemeClr>
                </a:solidFill>
              </a:defRPr>
            </a:lvl1pPr>
          </a:lstStyle>
          <a:p>
            <a:pPr lvl="0"/>
            <a:r>
              <a:rPr lang="en-US"/>
              <a:t>Job Title Here</a:t>
            </a:r>
          </a:p>
        </p:txBody>
      </p:sp>
      <p:sp>
        <p:nvSpPr>
          <p:cNvPr id="25" name="TextBox 24"/>
          <p:cNvSpPr txBox="1"/>
          <p:nvPr userDrawn="1"/>
        </p:nvSpPr>
        <p:spPr>
          <a:xfrm>
            <a:off x="3007854" y="5662506"/>
            <a:ext cx="825867" cy="1862048"/>
          </a:xfrm>
          <a:prstGeom prst="rect">
            <a:avLst/>
          </a:prstGeom>
          <a:noFill/>
        </p:spPr>
        <p:txBody>
          <a:bodyPr wrap="none" rtlCol="0">
            <a:spAutoFit/>
          </a:bodyPr>
          <a:lstStyle/>
          <a:p>
            <a:r>
              <a:rPr lang="en-US" sz="11500" b="1">
                <a:solidFill>
                  <a:prstClr val="white"/>
                </a:solidFill>
              </a:rPr>
              <a:t>”</a:t>
            </a:r>
          </a:p>
        </p:txBody>
      </p:sp>
      <p:grpSp>
        <p:nvGrpSpPr>
          <p:cNvPr id="34" name="Group 33"/>
          <p:cNvGrpSpPr/>
          <p:nvPr userDrawn="1"/>
        </p:nvGrpSpPr>
        <p:grpSpPr>
          <a:xfrm>
            <a:off x="0" y="6766560"/>
            <a:ext cx="3081528" cy="91440"/>
            <a:chOff x="0" y="4480421"/>
            <a:chExt cx="12192000" cy="91440"/>
          </a:xfrm>
        </p:grpSpPr>
        <p:sp>
          <p:nvSpPr>
            <p:cNvPr id="35" name="Rectangle 3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2439924" y="4480421"/>
              <a:ext cx="243992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4409003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x2 icons and intro">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FB0B1688-968F-4F4C-A0EC-71B2E10191FB}"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1336343" y="2762445"/>
            <a:ext cx="4297680"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35" name="Text Placeholder 29"/>
          <p:cNvSpPr>
            <a:spLocks noGrp="1"/>
          </p:cNvSpPr>
          <p:nvPr>
            <p:ph type="body" sz="quarter" idx="22" hasCustomPrompt="1"/>
          </p:nvPr>
        </p:nvSpPr>
        <p:spPr>
          <a:xfrm>
            <a:off x="1336343" y="3194246"/>
            <a:ext cx="4297680" cy="1110984"/>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1" name="Text Placeholder 7"/>
          <p:cNvSpPr>
            <a:spLocks noGrp="1"/>
          </p:cNvSpPr>
          <p:nvPr>
            <p:ph type="body" sz="quarter" idx="26" hasCustomPrompt="1"/>
          </p:nvPr>
        </p:nvSpPr>
        <p:spPr>
          <a:xfrm>
            <a:off x="482600" y="2536672"/>
            <a:ext cx="796671" cy="796671"/>
          </a:xfrm>
          <a:prstGeom prst="ellipse">
            <a:avLst/>
          </a:prstGeom>
          <a:solidFill>
            <a:schemeClr val="tx2"/>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sp>
        <p:nvSpPr>
          <p:cNvPr id="25" name="Text Placeholder 29"/>
          <p:cNvSpPr>
            <a:spLocks noGrp="1"/>
          </p:cNvSpPr>
          <p:nvPr>
            <p:ph type="body" sz="quarter" idx="27" hasCustomPrompt="1"/>
          </p:nvPr>
        </p:nvSpPr>
        <p:spPr>
          <a:xfrm>
            <a:off x="1336343" y="4669224"/>
            <a:ext cx="4297680"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26" name="Text Placeholder 29"/>
          <p:cNvSpPr>
            <a:spLocks noGrp="1"/>
          </p:cNvSpPr>
          <p:nvPr>
            <p:ph type="body" sz="quarter" idx="28" hasCustomPrompt="1"/>
          </p:nvPr>
        </p:nvSpPr>
        <p:spPr>
          <a:xfrm>
            <a:off x="1336343" y="5101025"/>
            <a:ext cx="4297680" cy="1110984"/>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27" name="Text Placeholder 7"/>
          <p:cNvSpPr>
            <a:spLocks noGrp="1"/>
          </p:cNvSpPr>
          <p:nvPr>
            <p:ph type="body" sz="quarter" idx="29" hasCustomPrompt="1"/>
          </p:nvPr>
        </p:nvSpPr>
        <p:spPr>
          <a:xfrm>
            <a:off x="482600" y="4443451"/>
            <a:ext cx="796671" cy="796671"/>
          </a:xfrm>
          <a:prstGeom prst="ellipse">
            <a:avLst/>
          </a:prstGeom>
          <a:solidFill>
            <a:schemeClr val="accent1"/>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a:t></a:t>
            </a:r>
          </a:p>
        </p:txBody>
      </p:sp>
      <p:sp>
        <p:nvSpPr>
          <p:cNvPr id="41" name="Text Placeholder 29"/>
          <p:cNvSpPr>
            <a:spLocks noGrp="1"/>
          </p:cNvSpPr>
          <p:nvPr>
            <p:ph type="body" sz="quarter" idx="36" hasCustomPrompt="1"/>
          </p:nvPr>
        </p:nvSpPr>
        <p:spPr>
          <a:xfrm>
            <a:off x="7411721" y="2762445"/>
            <a:ext cx="4297680"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44" name="Text Placeholder 29"/>
          <p:cNvSpPr>
            <a:spLocks noGrp="1"/>
          </p:cNvSpPr>
          <p:nvPr>
            <p:ph type="body" sz="quarter" idx="37" hasCustomPrompt="1"/>
          </p:nvPr>
        </p:nvSpPr>
        <p:spPr>
          <a:xfrm>
            <a:off x="7411721" y="3194246"/>
            <a:ext cx="4297680" cy="1110984"/>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51" name="Text Placeholder 7"/>
          <p:cNvSpPr>
            <a:spLocks noGrp="1"/>
          </p:cNvSpPr>
          <p:nvPr>
            <p:ph type="body" sz="quarter" idx="38" hasCustomPrompt="1"/>
          </p:nvPr>
        </p:nvSpPr>
        <p:spPr>
          <a:xfrm>
            <a:off x="6557978" y="2536672"/>
            <a:ext cx="796671" cy="796671"/>
          </a:xfrm>
          <a:prstGeom prst="ellipse">
            <a:avLst/>
          </a:prstGeom>
          <a:solidFill>
            <a:schemeClr val="accent5"/>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sp>
        <p:nvSpPr>
          <p:cNvPr id="52" name="Text Placeholder 29"/>
          <p:cNvSpPr>
            <a:spLocks noGrp="1"/>
          </p:cNvSpPr>
          <p:nvPr>
            <p:ph type="body" sz="quarter" idx="39" hasCustomPrompt="1"/>
          </p:nvPr>
        </p:nvSpPr>
        <p:spPr>
          <a:xfrm>
            <a:off x="7411721" y="4669224"/>
            <a:ext cx="4297680"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53" name="Text Placeholder 29"/>
          <p:cNvSpPr>
            <a:spLocks noGrp="1"/>
          </p:cNvSpPr>
          <p:nvPr>
            <p:ph type="body" sz="quarter" idx="40" hasCustomPrompt="1"/>
          </p:nvPr>
        </p:nvSpPr>
        <p:spPr>
          <a:xfrm>
            <a:off x="7411721" y="5101025"/>
            <a:ext cx="4297680" cy="1110984"/>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54" name="Text Placeholder 7"/>
          <p:cNvSpPr>
            <a:spLocks noGrp="1"/>
          </p:cNvSpPr>
          <p:nvPr>
            <p:ph type="body" sz="quarter" idx="41" hasCustomPrompt="1"/>
          </p:nvPr>
        </p:nvSpPr>
        <p:spPr>
          <a:xfrm>
            <a:off x="6557978" y="4443451"/>
            <a:ext cx="796671" cy="796671"/>
          </a:xfrm>
          <a:prstGeom prst="ellipse">
            <a:avLst/>
          </a:prstGeom>
          <a:solidFill>
            <a:schemeClr val="accent6"/>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sp>
        <p:nvSpPr>
          <p:cNvPr id="28" name="Text Placeholder 29"/>
          <p:cNvSpPr>
            <a:spLocks noGrp="1"/>
          </p:cNvSpPr>
          <p:nvPr>
            <p:ph type="body" sz="quarter" idx="42" hasCustomPrompt="1"/>
          </p:nvPr>
        </p:nvSpPr>
        <p:spPr>
          <a:xfrm>
            <a:off x="909471" y="1425678"/>
            <a:ext cx="10373058" cy="773698"/>
          </a:xfrm>
          <a:solidFill>
            <a:schemeClr val="tx1">
              <a:lumMod val="10000"/>
              <a:lumOff val="90000"/>
            </a:schemeClr>
          </a:solidFill>
        </p:spPr>
        <p:txBody>
          <a:bodyPr anchor="ctr">
            <a:normAutofit/>
          </a:bodyPr>
          <a:lstStyle>
            <a:lvl1pPr marL="0" indent="0" algn="ctr">
              <a:buNone/>
              <a:defRPr sz="2000">
                <a:solidFill>
                  <a:schemeClr val="tx2"/>
                </a:solidFill>
              </a:defRPr>
            </a:lvl1pPr>
          </a:lstStyle>
          <a:p>
            <a:pPr lvl="0"/>
            <a:r>
              <a:rPr lang="en-US"/>
              <a:t>Short introduction text here</a:t>
            </a:r>
          </a:p>
        </p:txBody>
      </p:sp>
      <p:grpSp>
        <p:nvGrpSpPr>
          <p:cNvPr id="29" name="Group 28"/>
          <p:cNvGrpSpPr/>
          <p:nvPr userDrawn="1"/>
        </p:nvGrpSpPr>
        <p:grpSpPr>
          <a:xfrm>
            <a:off x="0" y="6766560"/>
            <a:ext cx="12192000" cy="91440"/>
            <a:chOff x="0" y="4480421"/>
            <a:chExt cx="12192000" cy="91440"/>
          </a:xfrm>
        </p:grpSpPr>
        <p:sp>
          <p:nvSpPr>
            <p:cNvPr id="32" name="Rectangle 3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96244612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nd Content and picture">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55800"/>
            <a:ext cx="10515600" cy="4221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2" y="-9731"/>
            <a:ext cx="94360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85979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1E51A52-04E5-4A40-8AB4-FAB943E9B492}"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9591945" y="-1"/>
            <a:ext cx="2600055" cy="1957811"/>
          </a:xfrm>
        </p:spPr>
        <p:txBody>
          <a:bodyPr/>
          <a:lstStyle/>
          <a:p>
            <a:endParaRPr lang="en-US"/>
          </a:p>
        </p:txBody>
      </p:sp>
      <p:sp>
        <p:nvSpPr>
          <p:cNvPr id="16" name="Rectangle 15"/>
          <p:cNvSpPr/>
          <p:nvPr userDrawn="1"/>
        </p:nvSpPr>
        <p:spPr>
          <a:xfrm>
            <a:off x="9594616" y="0"/>
            <a:ext cx="2597384" cy="1955800"/>
          </a:xfrm>
          <a:prstGeom prst="rect">
            <a:avLst/>
          </a:prstGeom>
          <a:solidFill>
            <a:srgbClr val="7BB21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9595104" y="1955800"/>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86365125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p:cNvSpPr/>
          <p:nvPr userDrawn="1"/>
        </p:nvSpPr>
        <p:spPr>
          <a:xfrm>
            <a:off x="2" y="-9731"/>
            <a:ext cx="3299670" cy="3115788"/>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89517" y="440130"/>
            <a:ext cx="2920641" cy="1465591"/>
          </a:xfrm>
        </p:spPr>
        <p:txBody>
          <a:bodyPr anchor="b">
            <a:noAutofit/>
          </a:bodyPr>
          <a:lstStyle>
            <a:lvl1pPr>
              <a:defRPr sz="3200" b="1">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031479" y="6356350"/>
            <a:ext cx="1543821" cy="365125"/>
          </a:xfrm>
        </p:spPr>
        <p:txBody>
          <a:bodyPr/>
          <a:lstStyle>
            <a:lvl1pPr>
              <a:defRPr>
                <a:solidFill>
                  <a:srgbClr val="576973"/>
                </a:solidFill>
              </a:defRPr>
            </a:lvl1pPr>
          </a:lstStyle>
          <a:p>
            <a:fld id="{522DE449-2335-4569-96FB-6D2F9A672DED}" type="datetime1">
              <a:rPr lang="en-US" smtClean="0"/>
              <a:t>12/7/2017</a:t>
            </a:fld>
            <a:endParaRPr lang="en-US"/>
          </a:p>
        </p:txBody>
      </p:sp>
      <p:sp>
        <p:nvSpPr>
          <p:cNvPr id="5" name="Footer Placeholder 4"/>
          <p:cNvSpPr>
            <a:spLocks noGrp="1"/>
          </p:cNvSpPr>
          <p:nvPr>
            <p:ph type="ftr" sz="quarter" idx="11"/>
          </p:nvPr>
        </p:nvSpPr>
        <p:spPr>
          <a:xfrm>
            <a:off x="5850147" y="6356350"/>
            <a:ext cx="4114800" cy="365125"/>
          </a:xfrm>
        </p:spPr>
        <p:txBody>
          <a:bodyPr/>
          <a:lstStyle>
            <a:lvl1pPr algn="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10239794" y="6356350"/>
            <a:ext cx="1114005" cy="365125"/>
          </a:xfrm>
        </p:spPr>
        <p:txBody>
          <a:bodyPr/>
          <a:lstStyle>
            <a:lvl1pPr>
              <a:defRPr>
                <a:solidFill>
                  <a:srgbClr val="576973"/>
                </a:solidFill>
              </a:defRPr>
            </a:lvl1pPr>
          </a:lstStyle>
          <a:p>
            <a:fld id="{6E18DBF4-37B7-4C4F-9728-A1C100B177EE}" type="slidenum">
              <a:rPr lang="en-US" smtClean="0"/>
              <a:pPr/>
              <a:t>‹#›</a:t>
            </a:fld>
            <a:endParaRPr lang="en-US"/>
          </a:p>
        </p:txBody>
      </p:sp>
      <p:sp>
        <p:nvSpPr>
          <p:cNvPr id="13" name="Text Placeholder 12"/>
          <p:cNvSpPr>
            <a:spLocks noGrp="1"/>
          </p:cNvSpPr>
          <p:nvPr>
            <p:ph type="body" sz="quarter" idx="13" hasCustomPrompt="1"/>
          </p:nvPr>
        </p:nvSpPr>
        <p:spPr>
          <a:xfrm>
            <a:off x="189517" y="1958585"/>
            <a:ext cx="2920641" cy="638175"/>
          </a:xfrm>
        </p:spPr>
        <p:txBody>
          <a:bodyPr vert="horz" lIns="91440" tIns="45720" rIns="91440" bIns="45720" rtlCol="0">
            <a:normAutofit/>
          </a:bodyPr>
          <a:lstStyle>
            <a:lvl1pPr marL="228600" indent="-228600">
              <a:buNone/>
              <a:defRPr lang="en-US" sz="1600">
                <a:solidFill>
                  <a:schemeClr val="tx1">
                    <a:lumMod val="25000"/>
                    <a:lumOff val="75000"/>
                  </a:schemeClr>
                </a:solidFill>
              </a:defRPr>
            </a:lvl1pPr>
          </a:lstStyle>
          <a:p>
            <a:pPr marL="0" lvl="0" indent="0"/>
            <a:r>
              <a:rPr lang="en-US"/>
              <a:t>Title description</a:t>
            </a:r>
          </a:p>
        </p:txBody>
      </p:sp>
      <p:sp>
        <p:nvSpPr>
          <p:cNvPr id="17" name="Picture Placeholder 10"/>
          <p:cNvSpPr>
            <a:spLocks noGrp="1" noChangeAspect="1"/>
          </p:cNvSpPr>
          <p:nvPr>
            <p:ph type="pic" sz="quarter" idx="14"/>
          </p:nvPr>
        </p:nvSpPr>
        <p:spPr>
          <a:xfrm>
            <a:off x="0" y="3338285"/>
            <a:ext cx="3303064" cy="2487168"/>
          </a:xfrm>
        </p:spPr>
        <p:txBody>
          <a:bodyPr/>
          <a:lstStyle/>
          <a:p>
            <a:endParaRPr lang="en-US"/>
          </a:p>
        </p:txBody>
      </p:sp>
      <p:sp>
        <p:nvSpPr>
          <p:cNvPr id="18" name="Rectangle 17"/>
          <p:cNvSpPr/>
          <p:nvPr userDrawn="1"/>
        </p:nvSpPr>
        <p:spPr>
          <a:xfrm>
            <a:off x="0" y="3338285"/>
            <a:ext cx="3299672" cy="2484614"/>
          </a:xfrm>
          <a:prstGeom prst="rect">
            <a:avLst/>
          </a:prstGeom>
          <a:solidFill>
            <a:srgbClr val="75BEE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5" name="Group 24"/>
          <p:cNvGrpSpPr/>
          <p:nvPr userDrawn="1"/>
        </p:nvGrpSpPr>
        <p:grpSpPr>
          <a:xfrm>
            <a:off x="0" y="6766560"/>
            <a:ext cx="3300984"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2854815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B65CD957-F441-425B-93F1-D86AF1E3E2DC}"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72227" y="1701800"/>
            <a:ext cx="6837173" cy="4356100"/>
          </a:xfrm>
        </p:spPr>
        <p:txBody>
          <a:bodyPr/>
          <a:lstStyle/>
          <a:p>
            <a:endParaRPr lang="en-US"/>
          </a:p>
        </p:txBody>
      </p:sp>
      <p:sp>
        <p:nvSpPr>
          <p:cNvPr id="15" name="Text Placeholder 2"/>
          <p:cNvSpPr>
            <a:spLocks noGrp="1"/>
          </p:cNvSpPr>
          <p:nvPr>
            <p:ph type="body" idx="1"/>
          </p:nvPr>
        </p:nvSpPr>
        <p:spPr>
          <a:xfrm>
            <a:off x="482600" y="2257196"/>
            <a:ext cx="4026883" cy="2314804"/>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Text Placeholder 12"/>
          <p:cNvSpPr>
            <a:spLocks noGrp="1"/>
          </p:cNvSpPr>
          <p:nvPr>
            <p:ph type="body" sz="quarter" idx="15" hasCustomPrompt="1"/>
          </p:nvPr>
        </p:nvSpPr>
        <p:spPr>
          <a:xfrm>
            <a:off x="482599" y="1701800"/>
            <a:ext cx="4026883" cy="424732"/>
          </a:xfrm>
        </p:spPr>
        <p:txBody>
          <a:bodyPr vert="horz" lIns="91440" tIns="45720" rIns="91440" bIns="45720" rtlCol="0" anchor="ctr">
            <a:spAutoFit/>
          </a:bodyPr>
          <a:lstStyle>
            <a:lvl1pPr marL="228600" indent="-228600">
              <a:buNone/>
              <a:defRPr lang="en-US" sz="2400" b="1" cap="all" baseline="0">
                <a:solidFill>
                  <a:srgbClr val="47464B"/>
                </a:solidFill>
              </a:defRPr>
            </a:lvl1pPr>
          </a:lstStyle>
          <a:p>
            <a:pPr marL="0" lvl="0" indent="0"/>
            <a:r>
              <a:rPr lang="en-US"/>
              <a:t>Insert some title here</a:t>
            </a:r>
          </a:p>
        </p:txBody>
      </p:sp>
      <p:grpSp>
        <p:nvGrpSpPr>
          <p:cNvPr id="16" name="Group 15"/>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80645215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4B5DD96-BDEC-4141-956D-DAC27858BC84}"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1425678"/>
            <a:ext cx="11226801" cy="3117518"/>
          </a:xfrm>
        </p:spPr>
        <p:txBody>
          <a:bodyPr/>
          <a:lstStyle/>
          <a:p>
            <a:endParaRPr lang="en-US"/>
          </a:p>
        </p:txBody>
      </p:sp>
      <p:sp>
        <p:nvSpPr>
          <p:cNvPr id="15" name="Text Placeholder 2"/>
          <p:cNvSpPr>
            <a:spLocks noGrp="1"/>
          </p:cNvSpPr>
          <p:nvPr>
            <p:ph type="body" idx="1"/>
          </p:nvPr>
        </p:nvSpPr>
        <p:spPr>
          <a:xfrm>
            <a:off x="482599" y="5221786"/>
            <a:ext cx="11226801" cy="981015"/>
          </a:xfrm>
        </p:spPr>
        <p:txBody>
          <a:bodyPr>
            <a:normAutofit/>
          </a:bodyPr>
          <a:lstStyle>
            <a:lvl1pPr marL="0" indent="0">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Text Placeholder 12"/>
          <p:cNvSpPr>
            <a:spLocks noGrp="1"/>
          </p:cNvSpPr>
          <p:nvPr>
            <p:ph type="body" sz="quarter" idx="15" hasCustomPrompt="1"/>
          </p:nvPr>
        </p:nvSpPr>
        <p:spPr>
          <a:xfrm>
            <a:off x="482600" y="4754538"/>
            <a:ext cx="112268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grpSp>
        <p:nvGrpSpPr>
          <p:cNvPr id="16" name="Group 15"/>
          <p:cNvGrpSpPr/>
          <p:nvPr userDrawn="1"/>
        </p:nvGrpSpPr>
        <p:grpSpPr>
          <a:xfrm>
            <a:off x="0" y="6766560"/>
            <a:ext cx="12192000" cy="91440"/>
            <a:chOff x="0" y="4480421"/>
            <a:chExt cx="12192000" cy="91440"/>
          </a:xfrm>
        </p:grpSpPr>
        <p:sp>
          <p:nvSpPr>
            <p:cNvPr id="18" name="Rectangle 1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2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13969722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B9FADE92-0641-4276-AD5F-082D4FF06172}"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1425678"/>
            <a:ext cx="5130801" cy="3117518"/>
          </a:xfrm>
        </p:spPr>
        <p:txBody>
          <a:bodyPr/>
          <a:lstStyle/>
          <a:p>
            <a:endParaRPr lang="en-US"/>
          </a:p>
        </p:txBody>
      </p:sp>
      <p:sp>
        <p:nvSpPr>
          <p:cNvPr id="15" name="Text Placeholder 2"/>
          <p:cNvSpPr>
            <a:spLocks noGrp="1"/>
          </p:cNvSpPr>
          <p:nvPr>
            <p:ph type="body" idx="1"/>
          </p:nvPr>
        </p:nvSpPr>
        <p:spPr>
          <a:xfrm>
            <a:off x="482599" y="5221786"/>
            <a:ext cx="51308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Text Placeholder 12"/>
          <p:cNvSpPr>
            <a:spLocks noGrp="1"/>
          </p:cNvSpPr>
          <p:nvPr>
            <p:ph type="body" sz="quarter" idx="15" hasCustomPrompt="1"/>
          </p:nvPr>
        </p:nvSpPr>
        <p:spPr>
          <a:xfrm>
            <a:off x="482599" y="4754538"/>
            <a:ext cx="51308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16" name="Chart Placeholder 8"/>
          <p:cNvSpPr>
            <a:spLocks noGrp="1"/>
          </p:cNvSpPr>
          <p:nvPr>
            <p:ph type="chart" sz="quarter" idx="16"/>
          </p:nvPr>
        </p:nvSpPr>
        <p:spPr>
          <a:xfrm>
            <a:off x="6578599" y="1425678"/>
            <a:ext cx="5130801" cy="3117518"/>
          </a:xfrm>
        </p:spPr>
        <p:txBody>
          <a:bodyPr/>
          <a:lstStyle/>
          <a:p>
            <a:endParaRPr lang="en-US"/>
          </a:p>
        </p:txBody>
      </p:sp>
      <p:sp>
        <p:nvSpPr>
          <p:cNvPr id="18" name="Text Placeholder 2"/>
          <p:cNvSpPr>
            <a:spLocks noGrp="1"/>
          </p:cNvSpPr>
          <p:nvPr>
            <p:ph type="body" idx="17"/>
          </p:nvPr>
        </p:nvSpPr>
        <p:spPr>
          <a:xfrm>
            <a:off x="6578599" y="5221786"/>
            <a:ext cx="51308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9" name="Text Placeholder 12"/>
          <p:cNvSpPr>
            <a:spLocks noGrp="1"/>
          </p:cNvSpPr>
          <p:nvPr>
            <p:ph type="body" sz="quarter" idx="18" hasCustomPrompt="1"/>
          </p:nvPr>
        </p:nvSpPr>
        <p:spPr>
          <a:xfrm>
            <a:off x="6578600" y="4754538"/>
            <a:ext cx="51308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grpSp>
        <p:nvGrpSpPr>
          <p:cNvPr id="20" name="Group 19"/>
          <p:cNvGrpSpPr/>
          <p:nvPr userDrawn="1"/>
        </p:nvGrpSpPr>
        <p:grpSpPr>
          <a:xfrm>
            <a:off x="0" y="6766560"/>
            <a:ext cx="12192000" cy="91440"/>
            <a:chOff x="0" y="4480421"/>
            <a:chExt cx="12192000" cy="91440"/>
          </a:xfrm>
        </p:grpSpPr>
        <p:sp>
          <p:nvSpPr>
            <p:cNvPr id="21" name="Rectangle 2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84838298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hart 4">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17BBBBC3-4577-48AD-A6EA-19FD5BD91683}"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1425678"/>
            <a:ext cx="3556001" cy="3117518"/>
          </a:xfrm>
        </p:spPr>
        <p:txBody>
          <a:bodyPr/>
          <a:lstStyle/>
          <a:p>
            <a:endParaRPr lang="en-US"/>
          </a:p>
        </p:txBody>
      </p:sp>
      <p:sp>
        <p:nvSpPr>
          <p:cNvPr id="15" name="Text Placeholder 2"/>
          <p:cNvSpPr>
            <a:spLocks noGrp="1"/>
          </p:cNvSpPr>
          <p:nvPr>
            <p:ph type="body" idx="1"/>
          </p:nvPr>
        </p:nvSpPr>
        <p:spPr>
          <a:xfrm>
            <a:off x="482599" y="5221786"/>
            <a:ext cx="35560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Text Placeholder 12"/>
          <p:cNvSpPr>
            <a:spLocks noGrp="1"/>
          </p:cNvSpPr>
          <p:nvPr>
            <p:ph type="body" sz="quarter" idx="15" hasCustomPrompt="1"/>
          </p:nvPr>
        </p:nvSpPr>
        <p:spPr>
          <a:xfrm>
            <a:off x="482599" y="4754538"/>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26" name="Chart Placeholder 8"/>
          <p:cNvSpPr>
            <a:spLocks noGrp="1"/>
          </p:cNvSpPr>
          <p:nvPr>
            <p:ph type="chart" sz="quarter" idx="16"/>
          </p:nvPr>
        </p:nvSpPr>
        <p:spPr>
          <a:xfrm>
            <a:off x="4318000" y="1425678"/>
            <a:ext cx="3556001" cy="3117518"/>
          </a:xfrm>
        </p:spPr>
        <p:txBody>
          <a:bodyPr/>
          <a:lstStyle/>
          <a:p>
            <a:endParaRPr lang="en-US"/>
          </a:p>
        </p:txBody>
      </p:sp>
      <p:sp>
        <p:nvSpPr>
          <p:cNvPr id="27" name="Text Placeholder 2"/>
          <p:cNvSpPr>
            <a:spLocks noGrp="1"/>
          </p:cNvSpPr>
          <p:nvPr>
            <p:ph type="body" idx="17"/>
          </p:nvPr>
        </p:nvSpPr>
        <p:spPr>
          <a:xfrm>
            <a:off x="4318000" y="5221786"/>
            <a:ext cx="35560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8" name="Text Placeholder 12"/>
          <p:cNvSpPr>
            <a:spLocks noGrp="1"/>
          </p:cNvSpPr>
          <p:nvPr>
            <p:ph type="body" sz="quarter" idx="18" hasCustomPrompt="1"/>
          </p:nvPr>
        </p:nvSpPr>
        <p:spPr>
          <a:xfrm>
            <a:off x="4318000" y="4754538"/>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29" name="Chart Placeholder 8"/>
          <p:cNvSpPr>
            <a:spLocks noGrp="1"/>
          </p:cNvSpPr>
          <p:nvPr>
            <p:ph type="chart" sz="quarter" idx="19"/>
          </p:nvPr>
        </p:nvSpPr>
        <p:spPr>
          <a:xfrm>
            <a:off x="8153400" y="1425678"/>
            <a:ext cx="3556001" cy="3117518"/>
          </a:xfrm>
        </p:spPr>
        <p:txBody>
          <a:bodyPr/>
          <a:lstStyle/>
          <a:p>
            <a:endParaRPr lang="en-US"/>
          </a:p>
        </p:txBody>
      </p:sp>
      <p:sp>
        <p:nvSpPr>
          <p:cNvPr id="30" name="Text Placeholder 2"/>
          <p:cNvSpPr>
            <a:spLocks noGrp="1"/>
          </p:cNvSpPr>
          <p:nvPr>
            <p:ph type="body" idx="20"/>
          </p:nvPr>
        </p:nvSpPr>
        <p:spPr>
          <a:xfrm>
            <a:off x="8153400" y="5221786"/>
            <a:ext cx="35560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1" name="Text Placeholder 12"/>
          <p:cNvSpPr>
            <a:spLocks noGrp="1"/>
          </p:cNvSpPr>
          <p:nvPr>
            <p:ph type="body" sz="quarter" idx="21" hasCustomPrompt="1"/>
          </p:nvPr>
        </p:nvSpPr>
        <p:spPr>
          <a:xfrm>
            <a:off x="8153400" y="4754538"/>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grpSp>
        <p:nvGrpSpPr>
          <p:cNvPr id="22" name="Group 21"/>
          <p:cNvGrpSpPr/>
          <p:nvPr userDrawn="1"/>
        </p:nvGrpSpPr>
        <p:grpSpPr>
          <a:xfrm>
            <a:off x="0" y="6766560"/>
            <a:ext cx="12192000" cy="91440"/>
            <a:chOff x="0" y="4480421"/>
            <a:chExt cx="12192000" cy="91440"/>
          </a:xfrm>
        </p:grpSpPr>
        <p:sp>
          <p:nvSpPr>
            <p:cNvPr id="23" name="Rectangle 2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93895587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hart 5">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2C16AF61-E629-4E10-A1FA-D35952EE2BA0}"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1406667"/>
            <a:ext cx="2641601" cy="3117518"/>
          </a:xfrm>
        </p:spPr>
        <p:txBody>
          <a:bodyPr/>
          <a:lstStyle/>
          <a:p>
            <a:endParaRPr lang="en-US"/>
          </a:p>
        </p:txBody>
      </p:sp>
      <p:sp>
        <p:nvSpPr>
          <p:cNvPr id="15" name="Text Placeholder 2"/>
          <p:cNvSpPr>
            <a:spLocks noGrp="1"/>
          </p:cNvSpPr>
          <p:nvPr>
            <p:ph type="body" idx="1"/>
          </p:nvPr>
        </p:nvSpPr>
        <p:spPr>
          <a:xfrm>
            <a:off x="482599" y="5053307"/>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Text Placeholder 12"/>
          <p:cNvSpPr>
            <a:spLocks noGrp="1"/>
          </p:cNvSpPr>
          <p:nvPr>
            <p:ph type="body" sz="quarter" idx="15" hasCustomPrompt="1"/>
          </p:nvPr>
        </p:nvSpPr>
        <p:spPr>
          <a:xfrm>
            <a:off x="482599" y="4692664"/>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a:t>Insert some title here</a:t>
            </a:r>
          </a:p>
        </p:txBody>
      </p:sp>
      <p:sp>
        <p:nvSpPr>
          <p:cNvPr id="25" name="Chart Placeholder 8"/>
          <p:cNvSpPr>
            <a:spLocks noGrp="1"/>
          </p:cNvSpPr>
          <p:nvPr>
            <p:ph type="chart" sz="quarter" idx="16"/>
          </p:nvPr>
        </p:nvSpPr>
        <p:spPr>
          <a:xfrm>
            <a:off x="3344333" y="1425678"/>
            <a:ext cx="2641601" cy="3117518"/>
          </a:xfrm>
        </p:spPr>
        <p:txBody>
          <a:bodyPr/>
          <a:lstStyle/>
          <a:p>
            <a:endParaRPr lang="en-US"/>
          </a:p>
        </p:txBody>
      </p:sp>
      <p:sp>
        <p:nvSpPr>
          <p:cNvPr id="32" name="Text Placeholder 2"/>
          <p:cNvSpPr>
            <a:spLocks noGrp="1"/>
          </p:cNvSpPr>
          <p:nvPr>
            <p:ph type="body" idx="17"/>
          </p:nvPr>
        </p:nvSpPr>
        <p:spPr>
          <a:xfrm>
            <a:off x="3344333" y="5072318"/>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3" name="Text Placeholder 12"/>
          <p:cNvSpPr>
            <a:spLocks noGrp="1"/>
          </p:cNvSpPr>
          <p:nvPr>
            <p:ph type="body" sz="quarter" idx="18" hasCustomPrompt="1"/>
          </p:nvPr>
        </p:nvSpPr>
        <p:spPr>
          <a:xfrm>
            <a:off x="3344334" y="4711675"/>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a:t>Insert some title here</a:t>
            </a:r>
          </a:p>
        </p:txBody>
      </p:sp>
      <p:sp>
        <p:nvSpPr>
          <p:cNvPr id="34" name="Chart Placeholder 8"/>
          <p:cNvSpPr>
            <a:spLocks noGrp="1"/>
          </p:cNvSpPr>
          <p:nvPr>
            <p:ph type="chart" sz="quarter" idx="19"/>
          </p:nvPr>
        </p:nvSpPr>
        <p:spPr>
          <a:xfrm>
            <a:off x="6206067" y="1425678"/>
            <a:ext cx="2641601" cy="3117518"/>
          </a:xfrm>
        </p:spPr>
        <p:txBody>
          <a:bodyPr/>
          <a:lstStyle/>
          <a:p>
            <a:endParaRPr lang="en-US"/>
          </a:p>
        </p:txBody>
      </p:sp>
      <p:sp>
        <p:nvSpPr>
          <p:cNvPr id="35" name="Text Placeholder 2"/>
          <p:cNvSpPr>
            <a:spLocks noGrp="1"/>
          </p:cNvSpPr>
          <p:nvPr>
            <p:ph type="body" idx="20"/>
          </p:nvPr>
        </p:nvSpPr>
        <p:spPr>
          <a:xfrm>
            <a:off x="6206067" y="5072318"/>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6" name="Text Placeholder 12"/>
          <p:cNvSpPr>
            <a:spLocks noGrp="1"/>
          </p:cNvSpPr>
          <p:nvPr>
            <p:ph type="body" sz="quarter" idx="21" hasCustomPrompt="1"/>
          </p:nvPr>
        </p:nvSpPr>
        <p:spPr>
          <a:xfrm>
            <a:off x="6206067" y="4711675"/>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a:t>Insert some title here</a:t>
            </a:r>
          </a:p>
        </p:txBody>
      </p:sp>
      <p:sp>
        <p:nvSpPr>
          <p:cNvPr id="37" name="Chart Placeholder 8"/>
          <p:cNvSpPr>
            <a:spLocks noGrp="1"/>
          </p:cNvSpPr>
          <p:nvPr>
            <p:ph type="chart" sz="quarter" idx="22"/>
          </p:nvPr>
        </p:nvSpPr>
        <p:spPr>
          <a:xfrm>
            <a:off x="9067800" y="1425678"/>
            <a:ext cx="2641601" cy="3117518"/>
          </a:xfrm>
        </p:spPr>
        <p:txBody>
          <a:bodyPr/>
          <a:lstStyle/>
          <a:p>
            <a:endParaRPr lang="en-US"/>
          </a:p>
        </p:txBody>
      </p:sp>
      <p:sp>
        <p:nvSpPr>
          <p:cNvPr id="38" name="Text Placeholder 2"/>
          <p:cNvSpPr>
            <a:spLocks noGrp="1"/>
          </p:cNvSpPr>
          <p:nvPr>
            <p:ph type="body" idx="23"/>
          </p:nvPr>
        </p:nvSpPr>
        <p:spPr>
          <a:xfrm>
            <a:off x="9067800" y="5072318"/>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9" name="Text Placeholder 12"/>
          <p:cNvSpPr>
            <a:spLocks noGrp="1"/>
          </p:cNvSpPr>
          <p:nvPr>
            <p:ph type="body" sz="quarter" idx="24" hasCustomPrompt="1"/>
          </p:nvPr>
        </p:nvSpPr>
        <p:spPr>
          <a:xfrm>
            <a:off x="9067801" y="4711675"/>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a:t>Insert some title here</a:t>
            </a:r>
          </a:p>
        </p:txBody>
      </p:sp>
      <p:grpSp>
        <p:nvGrpSpPr>
          <p:cNvPr id="26" name="Group 25"/>
          <p:cNvGrpSpPr/>
          <p:nvPr userDrawn="1"/>
        </p:nvGrpSpPr>
        <p:grpSpPr>
          <a:xfrm>
            <a:off x="0" y="6766560"/>
            <a:ext cx="12192000" cy="91440"/>
            <a:chOff x="0" y="4480421"/>
            <a:chExt cx="12192000" cy="91440"/>
          </a:xfrm>
        </p:grpSpPr>
        <p:sp>
          <p:nvSpPr>
            <p:cNvPr id="27" name="Rectangle 2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94374801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hart 6">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F0E3BCB2-9C25-4211-819F-BB0C057B2A8F}"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5905500" y="2360118"/>
            <a:ext cx="5803900" cy="3697781"/>
          </a:xfrm>
        </p:spPr>
        <p:txBody>
          <a:bodyPr/>
          <a:lstStyle/>
          <a:p>
            <a:endParaRPr lang="en-US"/>
          </a:p>
        </p:txBody>
      </p:sp>
      <p:sp>
        <p:nvSpPr>
          <p:cNvPr id="15" name="Text Placeholder 2"/>
          <p:cNvSpPr>
            <a:spLocks noGrp="1"/>
          </p:cNvSpPr>
          <p:nvPr>
            <p:ph type="body" idx="1"/>
          </p:nvPr>
        </p:nvSpPr>
        <p:spPr>
          <a:xfrm>
            <a:off x="482600" y="4254499"/>
            <a:ext cx="4572000" cy="1803399"/>
          </a:xfrm>
        </p:spPr>
        <p:txBody>
          <a:bodyPr>
            <a:normAutofit/>
          </a:bodyPr>
          <a:lstStyle>
            <a:lvl1pPr marL="285750" indent="-285750" algn="just">
              <a:buFont typeface="Arial" panose="020B0604020202020204" pitchFamily="34" charset="0"/>
              <a:buChar char="•"/>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6" name="Text Placeholder 12"/>
          <p:cNvSpPr>
            <a:spLocks noGrp="1"/>
          </p:cNvSpPr>
          <p:nvPr>
            <p:ph type="body" sz="quarter" idx="16" hasCustomPrompt="1"/>
          </p:nvPr>
        </p:nvSpPr>
        <p:spPr>
          <a:xfrm>
            <a:off x="5905500" y="1689557"/>
            <a:ext cx="5803900" cy="666924"/>
          </a:xfrm>
          <a:solidFill>
            <a:schemeClr val="bg2"/>
          </a:solidFill>
          <a:ln>
            <a:solidFill>
              <a:schemeClr val="bg2"/>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4" name="Chart Placeholder 8"/>
          <p:cNvSpPr>
            <a:spLocks noGrp="1"/>
          </p:cNvSpPr>
          <p:nvPr>
            <p:ph type="chart" sz="quarter" idx="17"/>
          </p:nvPr>
        </p:nvSpPr>
        <p:spPr>
          <a:xfrm>
            <a:off x="482600" y="2360117"/>
            <a:ext cx="4572000" cy="1767381"/>
          </a:xfrm>
        </p:spPr>
        <p:txBody>
          <a:bodyPr/>
          <a:lstStyle/>
          <a:p>
            <a:endParaRPr lang="en-US"/>
          </a:p>
        </p:txBody>
      </p:sp>
      <p:sp>
        <p:nvSpPr>
          <p:cNvPr id="25" name="Text Placeholder 12"/>
          <p:cNvSpPr>
            <a:spLocks noGrp="1"/>
          </p:cNvSpPr>
          <p:nvPr>
            <p:ph type="body" sz="quarter" idx="18" hasCustomPrompt="1"/>
          </p:nvPr>
        </p:nvSpPr>
        <p:spPr>
          <a:xfrm>
            <a:off x="482600" y="1689557"/>
            <a:ext cx="4572000" cy="666924"/>
          </a:xfrm>
          <a:solidFill>
            <a:schemeClr val="bg2">
              <a:lumMod val="20000"/>
              <a:lumOff val="80000"/>
            </a:schemeClr>
          </a:solidFill>
          <a:ln>
            <a:solidFill>
              <a:schemeClr val="bg2">
                <a:lumMod val="20000"/>
                <a:lumOff val="80000"/>
              </a:schemeClr>
            </a:solidFill>
          </a:ln>
        </p:spPr>
        <p:txBody>
          <a:bodyPr vert="horz" wrap="square" lIns="91440" tIns="45720" rIns="91440" bIns="45720" rtlCol="0" anchor="ctr">
            <a:noAutofit/>
          </a:bodyPr>
          <a:lstStyle>
            <a:lvl1pPr marL="228600" indent="-228600" algn="ctr">
              <a:buNone/>
              <a:defRPr lang="en-US" sz="2400" b="1" cap="all" baseline="0">
                <a:solidFill>
                  <a:srgbClr val="47464B"/>
                </a:solidFill>
              </a:defRPr>
            </a:lvl1pPr>
          </a:lstStyle>
          <a:p>
            <a:pPr marL="0" lvl="0" indent="0"/>
            <a:r>
              <a:rPr lang="en-US"/>
              <a:t>Insert some title here</a:t>
            </a:r>
          </a:p>
        </p:txBody>
      </p:sp>
      <p:grpSp>
        <p:nvGrpSpPr>
          <p:cNvPr id="26" name="Group 25"/>
          <p:cNvGrpSpPr/>
          <p:nvPr userDrawn="1"/>
        </p:nvGrpSpPr>
        <p:grpSpPr>
          <a:xfrm>
            <a:off x="0" y="6766560"/>
            <a:ext cx="12192000" cy="91440"/>
            <a:chOff x="0" y="4480421"/>
            <a:chExt cx="12192000" cy="91440"/>
          </a:xfrm>
        </p:grpSpPr>
        <p:sp>
          <p:nvSpPr>
            <p:cNvPr id="27" name="Rectangle 2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22927205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hart 7">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334791D1-9D35-4A87-AF5E-CBA8CE588815}"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Text Placeholder 2"/>
          <p:cNvSpPr>
            <a:spLocks noGrp="1"/>
          </p:cNvSpPr>
          <p:nvPr>
            <p:ph type="body" idx="1"/>
          </p:nvPr>
        </p:nvSpPr>
        <p:spPr>
          <a:xfrm>
            <a:off x="482600" y="4254499"/>
            <a:ext cx="5143500" cy="1803399"/>
          </a:xfrm>
        </p:spPr>
        <p:txBody>
          <a:bodyPr>
            <a:normAutofit/>
          </a:bodyPr>
          <a:lstStyle>
            <a:lvl1pPr marL="285750" indent="-285750" algn="just">
              <a:buFont typeface="Arial" panose="020B0604020202020204" pitchFamily="34" charset="0"/>
              <a:buChar char="•"/>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4" name="Chart Placeholder 8"/>
          <p:cNvSpPr>
            <a:spLocks noGrp="1"/>
          </p:cNvSpPr>
          <p:nvPr>
            <p:ph type="chart" sz="quarter" idx="17"/>
          </p:nvPr>
        </p:nvSpPr>
        <p:spPr>
          <a:xfrm>
            <a:off x="482600" y="2360117"/>
            <a:ext cx="5143500" cy="1767381"/>
          </a:xfrm>
          <a:ln>
            <a:solidFill>
              <a:schemeClr val="accent3"/>
            </a:solidFill>
          </a:ln>
        </p:spPr>
        <p:txBody>
          <a:bodyPr/>
          <a:lstStyle/>
          <a:p>
            <a:endParaRPr lang="en-US"/>
          </a:p>
        </p:txBody>
      </p:sp>
      <p:sp>
        <p:nvSpPr>
          <p:cNvPr id="25" name="Text Placeholder 12"/>
          <p:cNvSpPr>
            <a:spLocks noGrp="1"/>
          </p:cNvSpPr>
          <p:nvPr>
            <p:ph type="body" sz="quarter" idx="18" hasCustomPrompt="1"/>
          </p:nvPr>
        </p:nvSpPr>
        <p:spPr>
          <a:xfrm>
            <a:off x="482600" y="1689557"/>
            <a:ext cx="5143500" cy="666924"/>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6" name="Text Placeholder 2"/>
          <p:cNvSpPr>
            <a:spLocks noGrp="1"/>
          </p:cNvSpPr>
          <p:nvPr>
            <p:ph type="body" idx="19"/>
          </p:nvPr>
        </p:nvSpPr>
        <p:spPr>
          <a:xfrm>
            <a:off x="6565901" y="4254499"/>
            <a:ext cx="5143500" cy="1803399"/>
          </a:xfrm>
        </p:spPr>
        <p:txBody>
          <a:bodyPr>
            <a:normAutofit/>
          </a:bodyPr>
          <a:lstStyle>
            <a:lvl1pPr marL="285750" indent="-285750" algn="just">
              <a:buFont typeface="Arial" panose="020B0604020202020204" pitchFamily="34" charset="0"/>
              <a:buChar char="•"/>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7" name="Chart Placeholder 8"/>
          <p:cNvSpPr>
            <a:spLocks noGrp="1"/>
          </p:cNvSpPr>
          <p:nvPr>
            <p:ph type="chart" sz="quarter" idx="20"/>
          </p:nvPr>
        </p:nvSpPr>
        <p:spPr>
          <a:xfrm>
            <a:off x="6565901" y="2360117"/>
            <a:ext cx="5143500" cy="1767381"/>
          </a:xfrm>
          <a:ln>
            <a:solidFill>
              <a:schemeClr val="accent3"/>
            </a:solidFill>
          </a:ln>
        </p:spPr>
        <p:txBody>
          <a:bodyPr/>
          <a:lstStyle/>
          <a:p>
            <a:endParaRPr lang="en-US"/>
          </a:p>
        </p:txBody>
      </p:sp>
      <p:sp>
        <p:nvSpPr>
          <p:cNvPr id="28" name="Text Placeholder 12"/>
          <p:cNvSpPr>
            <a:spLocks noGrp="1"/>
          </p:cNvSpPr>
          <p:nvPr>
            <p:ph type="body" sz="quarter" idx="21" hasCustomPrompt="1"/>
          </p:nvPr>
        </p:nvSpPr>
        <p:spPr>
          <a:xfrm>
            <a:off x="6565901" y="1689557"/>
            <a:ext cx="5143500" cy="666924"/>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93514204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hart 8">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E99C8D1F-835C-4A1E-B438-919CCACC3ED7}"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Chart Placeholder 8"/>
          <p:cNvSpPr>
            <a:spLocks noGrp="1"/>
          </p:cNvSpPr>
          <p:nvPr>
            <p:ph type="chart" sz="quarter" idx="17"/>
          </p:nvPr>
        </p:nvSpPr>
        <p:spPr>
          <a:xfrm>
            <a:off x="482600" y="1918165"/>
            <a:ext cx="5143500"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482600" y="1419645"/>
            <a:ext cx="5143500"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7" name="Chart Placeholder 8"/>
          <p:cNvSpPr>
            <a:spLocks noGrp="1"/>
          </p:cNvSpPr>
          <p:nvPr>
            <p:ph type="chart" sz="quarter" idx="20"/>
          </p:nvPr>
        </p:nvSpPr>
        <p:spPr>
          <a:xfrm>
            <a:off x="6565901" y="1918165"/>
            <a:ext cx="5143500"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6565901" y="1419645"/>
            <a:ext cx="5143500"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9" name="Chart Placeholder 8"/>
          <p:cNvSpPr>
            <a:spLocks noGrp="1"/>
          </p:cNvSpPr>
          <p:nvPr>
            <p:ph type="chart" sz="quarter" idx="22"/>
          </p:nvPr>
        </p:nvSpPr>
        <p:spPr>
          <a:xfrm>
            <a:off x="482600" y="4438382"/>
            <a:ext cx="5143500" cy="1767381"/>
          </a:xfrm>
          <a:solidFill>
            <a:schemeClr val="accent3">
              <a:alpha val="30000"/>
            </a:schemeClr>
          </a:solidFill>
          <a:ln>
            <a:solidFill>
              <a:schemeClr val="accent3"/>
            </a:solidFill>
          </a:ln>
        </p:spPr>
        <p:txBody>
          <a:bodyPr/>
          <a:lstStyle/>
          <a:p>
            <a:endParaRPr lang="en-US"/>
          </a:p>
        </p:txBody>
      </p:sp>
      <p:sp>
        <p:nvSpPr>
          <p:cNvPr id="30" name="Text Placeholder 12"/>
          <p:cNvSpPr>
            <a:spLocks noGrp="1"/>
          </p:cNvSpPr>
          <p:nvPr>
            <p:ph type="body" sz="quarter" idx="23" hasCustomPrompt="1"/>
          </p:nvPr>
        </p:nvSpPr>
        <p:spPr>
          <a:xfrm>
            <a:off x="482600" y="3939862"/>
            <a:ext cx="5143500" cy="498733"/>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1" name="Chart Placeholder 8"/>
          <p:cNvSpPr>
            <a:spLocks noGrp="1"/>
          </p:cNvSpPr>
          <p:nvPr>
            <p:ph type="chart" sz="quarter" idx="24"/>
          </p:nvPr>
        </p:nvSpPr>
        <p:spPr>
          <a:xfrm>
            <a:off x="6565901" y="4438382"/>
            <a:ext cx="5143500"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6565901" y="3939862"/>
            <a:ext cx="5143500"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grpSp>
        <p:nvGrpSpPr>
          <p:cNvPr id="26" name="Group 25"/>
          <p:cNvGrpSpPr/>
          <p:nvPr userDrawn="1"/>
        </p:nvGrpSpPr>
        <p:grpSpPr>
          <a:xfrm>
            <a:off x="0" y="6766560"/>
            <a:ext cx="12192000" cy="91440"/>
            <a:chOff x="0" y="4480421"/>
            <a:chExt cx="12192000" cy="91440"/>
          </a:xfrm>
        </p:grpSpPr>
        <p:sp>
          <p:nvSpPr>
            <p:cNvPr id="33" name="Rectangle 3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523616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pictures #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B9AB4AA7-1FEF-4DF1-987F-23305F26C997}"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2301980"/>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79" y="2301979"/>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4257781"/>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6278479" y="4257780"/>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4391239"/>
            <a:ext cx="2596896" cy="431800"/>
          </a:xfrm>
        </p:spPr>
        <p:txBody>
          <a:bodyPr anchor="ctr">
            <a:normAutofit/>
          </a:bodyPr>
          <a:lstStyle>
            <a:lvl1pPr marL="0" indent="0" algn="ctr">
              <a:buNone/>
              <a:defRPr sz="2200">
                <a:solidFill>
                  <a:srgbClr val="324D5E"/>
                </a:solidFill>
              </a:defRPr>
            </a:lvl1pPr>
          </a:lstStyle>
          <a:p>
            <a:pPr lvl="0"/>
            <a:r>
              <a:rPr lang="en-US"/>
              <a:t>Project Name Here</a:t>
            </a:r>
          </a:p>
        </p:txBody>
      </p:sp>
      <p:sp>
        <p:nvSpPr>
          <p:cNvPr id="33" name="Text Placeholder 29"/>
          <p:cNvSpPr>
            <a:spLocks noGrp="1"/>
          </p:cNvSpPr>
          <p:nvPr>
            <p:ph type="body" sz="quarter" idx="20" hasCustomPrompt="1"/>
          </p:nvPr>
        </p:nvSpPr>
        <p:spPr>
          <a:xfrm>
            <a:off x="6278479" y="4391239"/>
            <a:ext cx="2596896" cy="431800"/>
          </a:xfrm>
        </p:spPr>
        <p:txBody>
          <a:bodyPr anchor="ctr">
            <a:normAutofit/>
          </a:bodyPr>
          <a:lstStyle>
            <a:lvl1pPr marL="0" indent="0" algn="ctr">
              <a:buNone/>
              <a:defRPr sz="2200">
                <a:solidFill>
                  <a:srgbClr val="324D5E"/>
                </a:solidFill>
              </a:defRPr>
            </a:lvl1pPr>
          </a:lstStyle>
          <a:p>
            <a:pPr lvl="0"/>
            <a:r>
              <a:rPr lang="en-US"/>
              <a:t>Project Name Here</a:t>
            </a:r>
          </a:p>
        </p:txBody>
      </p:sp>
      <p:sp>
        <p:nvSpPr>
          <p:cNvPr id="35" name="Text Placeholder 29"/>
          <p:cNvSpPr>
            <a:spLocks noGrp="1"/>
          </p:cNvSpPr>
          <p:nvPr>
            <p:ph type="body" sz="quarter" idx="22" hasCustomPrompt="1"/>
          </p:nvPr>
        </p:nvSpPr>
        <p:spPr>
          <a:xfrm>
            <a:off x="354775" y="4788857"/>
            <a:ext cx="2596896" cy="431800"/>
          </a:xfrm>
        </p:spPr>
        <p:txBody>
          <a:bodyPr anchor="ctr">
            <a:normAutofit/>
          </a:bodyPr>
          <a:lstStyle>
            <a:lvl1pPr marL="0" indent="0" algn="ctr">
              <a:buNone/>
              <a:defRPr sz="1800" baseline="0">
                <a:solidFill>
                  <a:srgbClr val="8C9CA6"/>
                </a:solidFill>
              </a:defRPr>
            </a:lvl1pPr>
          </a:lstStyle>
          <a:p>
            <a:pPr lvl="0"/>
            <a:r>
              <a:rPr lang="en-US"/>
              <a:t>Client Name Here</a:t>
            </a:r>
          </a:p>
        </p:txBody>
      </p:sp>
      <p:sp>
        <p:nvSpPr>
          <p:cNvPr id="37" name="Text Placeholder 29"/>
          <p:cNvSpPr>
            <a:spLocks noGrp="1"/>
          </p:cNvSpPr>
          <p:nvPr>
            <p:ph type="body" sz="quarter" idx="24" hasCustomPrompt="1"/>
          </p:nvPr>
        </p:nvSpPr>
        <p:spPr>
          <a:xfrm>
            <a:off x="6278479" y="4788857"/>
            <a:ext cx="2596896" cy="431800"/>
          </a:xfrm>
        </p:spPr>
        <p:txBody>
          <a:bodyPr anchor="ctr">
            <a:normAutofit/>
          </a:bodyPr>
          <a:lstStyle>
            <a:lvl1pPr marL="0" indent="0" algn="ctr">
              <a:buNone/>
              <a:defRPr sz="1800">
                <a:solidFill>
                  <a:srgbClr val="8C9CA6"/>
                </a:solidFill>
              </a:defRPr>
            </a:lvl1pPr>
          </a:lstStyle>
          <a:p>
            <a:pPr lvl="0"/>
            <a:r>
              <a:rPr lang="en-US"/>
              <a:t>Client Name Here</a:t>
            </a:r>
          </a:p>
        </p:txBody>
      </p:sp>
      <p:sp>
        <p:nvSpPr>
          <p:cNvPr id="31" name="Text Placeholder 29"/>
          <p:cNvSpPr>
            <a:spLocks noGrp="1"/>
          </p:cNvSpPr>
          <p:nvPr>
            <p:ph type="body" sz="quarter" idx="27" hasCustomPrompt="1"/>
          </p:nvPr>
        </p:nvSpPr>
        <p:spPr>
          <a:xfrm>
            <a:off x="3314870" y="2301979"/>
            <a:ext cx="2596896" cy="1643527"/>
          </a:xfrm>
          <a:solidFill>
            <a:srgbClr val="F9F9F9"/>
          </a:solidFill>
        </p:spPr>
        <p:txBody>
          <a:bodyPr anchor="t">
            <a:sp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40" name="Text Placeholder 29"/>
          <p:cNvSpPr>
            <a:spLocks noGrp="1"/>
          </p:cNvSpPr>
          <p:nvPr>
            <p:ph type="body" sz="quarter" idx="29" hasCustomPrompt="1"/>
          </p:nvPr>
        </p:nvSpPr>
        <p:spPr>
          <a:xfrm>
            <a:off x="9235060" y="2301979"/>
            <a:ext cx="2596896" cy="1643527"/>
          </a:xfrm>
          <a:solidFill>
            <a:srgbClr val="F9F9F9"/>
          </a:solidFill>
        </p:spPr>
        <p:txBody>
          <a:bodyPr anchor="t">
            <a:sp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24747014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hart 9">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4094EA82-0C67-4335-AF7F-734DB4AE0D79}"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Chart Placeholder 8"/>
          <p:cNvSpPr>
            <a:spLocks noGrp="1"/>
          </p:cNvSpPr>
          <p:nvPr>
            <p:ph type="chart" sz="quarter" idx="17"/>
          </p:nvPr>
        </p:nvSpPr>
        <p:spPr>
          <a:xfrm>
            <a:off x="482600" y="1918165"/>
            <a:ext cx="5143500"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985520" y="1419645"/>
            <a:ext cx="4640580"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7" name="Chart Placeholder 8"/>
          <p:cNvSpPr>
            <a:spLocks noGrp="1"/>
          </p:cNvSpPr>
          <p:nvPr>
            <p:ph type="chart" sz="quarter" idx="20"/>
          </p:nvPr>
        </p:nvSpPr>
        <p:spPr>
          <a:xfrm>
            <a:off x="6565901" y="1918165"/>
            <a:ext cx="5143500"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7068821" y="1419645"/>
            <a:ext cx="4640580"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9" name="Chart Placeholder 8"/>
          <p:cNvSpPr>
            <a:spLocks noGrp="1"/>
          </p:cNvSpPr>
          <p:nvPr>
            <p:ph type="chart" sz="quarter" idx="22"/>
          </p:nvPr>
        </p:nvSpPr>
        <p:spPr>
          <a:xfrm>
            <a:off x="482600" y="4438382"/>
            <a:ext cx="5143500" cy="1767381"/>
          </a:xfrm>
          <a:solidFill>
            <a:schemeClr val="accent3">
              <a:alpha val="30000"/>
            </a:schemeClr>
          </a:solidFill>
          <a:ln>
            <a:solidFill>
              <a:schemeClr val="accent3"/>
            </a:solidFill>
          </a:ln>
        </p:spPr>
        <p:txBody>
          <a:bodyPr/>
          <a:lstStyle/>
          <a:p>
            <a:endParaRPr lang="en-US"/>
          </a:p>
        </p:txBody>
      </p:sp>
      <p:sp>
        <p:nvSpPr>
          <p:cNvPr id="30" name="Text Placeholder 12"/>
          <p:cNvSpPr>
            <a:spLocks noGrp="1"/>
          </p:cNvSpPr>
          <p:nvPr>
            <p:ph type="body" sz="quarter" idx="23" hasCustomPrompt="1"/>
          </p:nvPr>
        </p:nvSpPr>
        <p:spPr>
          <a:xfrm>
            <a:off x="985520" y="3939862"/>
            <a:ext cx="4640580" cy="498733"/>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1" name="Chart Placeholder 8"/>
          <p:cNvSpPr>
            <a:spLocks noGrp="1"/>
          </p:cNvSpPr>
          <p:nvPr>
            <p:ph type="chart" sz="quarter" idx="24"/>
          </p:nvPr>
        </p:nvSpPr>
        <p:spPr>
          <a:xfrm>
            <a:off x="6565901" y="4438382"/>
            <a:ext cx="5143500"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7068821" y="3939862"/>
            <a:ext cx="4640580"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3" name="Text Placeholder 12"/>
          <p:cNvSpPr>
            <a:spLocks noGrp="1"/>
          </p:cNvSpPr>
          <p:nvPr>
            <p:ph type="body" sz="quarter" idx="26" hasCustomPrompt="1"/>
          </p:nvPr>
        </p:nvSpPr>
        <p:spPr>
          <a:xfrm>
            <a:off x="482600" y="1419645"/>
            <a:ext cx="502920" cy="498733"/>
          </a:xfrm>
          <a:solidFill>
            <a:schemeClr val="accent1">
              <a:lumMod val="75000"/>
            </a:schemeClr>
          </a:solidFill>
          <a:ln>
            <a:solidFill>
              <a:schemeClr val="accent1"/>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a:t></a:t>
            </a:r>
          </a:p>
        </p:txBody>
      </p:sp>
      <p:sp>
        <p:nvSpPr>
          <p:cNvPr id="34" name="Text Placeholder 12"/>
          <p:cNvSpPr>
            <a:spLocks noGrp="1"/>
          </p:cNvSpPr>
          <p:nvPr>
            <p:ph type="body" sz="quarter" idx="27" hasCustomPrompt="1"/>
          </p:nvPr>
        </p:nvSpPr>
        <p:spPr>
          <a:xfrm>
            <a:off x="482600" y="3939862"/>
            <a:ext cx="502920" cy="498733"/>
          </a:xfrm>
          <a:solidFill>
            <a:schemeClr val="accent3">
              <a:lumMod val="75000"/>
            </a:schemeClr>
          </a:solidFill>
          <a:ln>
            <a:solidFill>
              <a:schemeClr val="accent3"/>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a:t></a:t>
            </a:r>
          </a:p>
        </p:txBody>
      </p:sp>
      <p:sp>
        <p:nvSpPr>
          <p:cNvPr id="35" name="Text Placeholder 12"/>
          <p:cNvSpPr>
            <a:spLocks noGrp="1"/>
          </p:cNvSpPr>
          <p:nvPr>
            <p:ph type="body" sz="quarter" idx="28" hasCustomPrompt="1"/>
          </p:nvPr>
        </p:nvSpPr>
        <p:spPr>
          <a:xfrm>
            <a:off x="6565901" y="1419645"/>
            <a:ext cx="502920" cy="498733"/>
          </a:xfrm>
          <a:solidFill>
            <a:schemeClr val="accent4">
              <a:lumMod val="75000"/>
            </a:schemeClr>
          </a:solidFill>
          <a:ln>
            <a:solidFill>
              <a:schemeClr val="accent4"/>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a:t></a:t>
            </a:r>
          </a:p>
        </p:txBody>
      </p:sp>
      <p:sp>
        <p:nvSpPr>
          <p:cNvPr id="36" name="Text Placeholder 12"/>
          <p:cNvSpPr>
            <a:spLocks noGrp="1"/>
          </p:cNvSpPr>
          <p:nvPr>
            <p:ph type="body" sz="quarter" idx="29" hasCustomPrompt="1"/>
          </p:nvPr>
        </p:nvSpPr>
        <p:spPr>
          <a:xfrm>
            <a:off x="6565901" y="3939862"/>
            <a:ext cx="502920" cy="498733"/>
          </a:xfrm>
          <a:solidFill>
            <a:schemeClr val="accent5">
              <a:lumMod val="75000"/>
            </a:schemeClr>
          </a:solidFill>
          <a:ln>
            <a:solidFill>
              <a:schemeClr val="accent5"/>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a:t></a:t>
            </a:r>
          </a:p>
        </p:txBody>
      </p:sp>
      <p:grpSp>
        <p:nvGrpSpPr>
          <p:cNvPr id="26" name="Group 25"/>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84747661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hart 10">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06584BDD-F463-4899-A8A7-428302B9A9B1}"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24" name="Chart Placeholder 8"/>
          <p:cNvSpPr>
            <a:spLocks noGrp="1"/>
          </p:cNvSpPr>
          <p:nvPr>
            <p:ph type="chart" sz="quarter" idx="17"/>
          </p:nvPr>
        </p:nvSpPr>
        <p:spPr>
          <a:xfrm>
            <a:off x="482600" y="1918165"/>
            <a:ext cx="5143500"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482600" y="1419645"/>
            <a:ext cx="5143500"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7" name="Chart Placeholder 8"/>
          <p:cNvSpPr>
            <a:spLocks noGrp="1"/>
          </p:cNvSpPr>
          <p:nvPr>
            <p:ph type="chart" sz="quarter" idx="20"/>
          </p:nvPr>
        </p:nvSpPr>
        <p:spPr>
          <a:xfrm>
            <a:off x="6565901" y="1918165"/>
            <a:ext cx="5143500"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6565901" y="1419645"/>
            <a:ext cx="5143500"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1" name="Chart Placeholder 8"/>
          <p:cNvSpPr>
            <a:spLocks noGrp="1"/>
          </p:cNvSpPr>
          <p:nvPr>
            <p:ph type="chart" sz="quarter" idx="24"/>
          </p:nvPr>
        </p:nvSpPr>
        <p:spPr>
          <a:xfrm>
            <a:off x="482600" y="4450660"/>
            <a:ext cx="11226801"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482600" y="3952140"/>
            <a:ext cx="11226801"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09797802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hart 1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B745BC84-B7A3-4C47-8C4F-A04B3C582E44}"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Chart Placeholder 8"/>
          <p:cNvSpPr>
            <a:spLocks noGrp="1"/>
          </p:cNvSpPr>
          <p:nvPr>
            <p:ph type="chart" sz="quarter" idx="17"/>
          </p:nvPr>
        </p:nvSpPr>
        <p:spPr>
          <a:xfrm>
            <a:off x="482600" y="1918165"/>
            <a:ext cx="3568699"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482600" y="1419645"/>
            <a:ext cx="3568699"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7" name="Chart Placeholder 8"/>
          <p:cNvSpPr>
            <a:spLocks noGrp="1"/>
          </p:cNvSpPr>
          <p:nvPr>
            <p:ph type="chart" sz="quarter" idx="20"/>
          </p:nvPr>
        </p:nvSpPr>
        <p:spPr>
          <a:xfrm>
            <a:off x="4311651" y="1918165"/>
            <a:ext cx="3568699"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4311651" y="1419645"/>
            <a:ext cx="3568699"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9" name="Chart Placeholder 8"/>
          <p:cNvSpPr>
            <a:spLocks noGrp="1"/>
          </p:cNvSpPr>
          <p:nvPr>
            <p:ph type="chart" sz="quarter" idx="22"/>
          </p:nvPr>
        </p:nvSpPr>
        <p:spPr>
          <a:xfrm>
            <a:off x="482600" y="4438382"/>
            <a:ext cx="3568699" cy="1767381"/>
          </a:xfrm>
          <a:solidFill>
            <a:schemeClr val="accent3">
              <a:alpha val="30000"/>
            </a:schemeClr>
          </a:solidFill>
          <a:ln>
            <a:solidFill>
              <a:schemeClr val="accent3"/>
            </a:solidFill>
          </a:ln>
        </p:spPr>
        <p:txBody>
          <a:bodyPr/>
          <a:lstStyle/>
          <a:p>
            <a:endParaRPr lang="en-US"/>
          </a:p>
        </p:txBody>
      </p:sp>
      <p:sp>
        <p:nvSpPr>
          <p:cNvPr id="30" name="Text Placeholder 12"/>
          <p:cNvSpPr>
            <a:spLocks noGrp="1"/>
          </p:cNvSpPr>
          <p:nvPr>
            <p:ph type="body" sz="quarter" idx="23" hasCustomPrompt="1"/>
          </p:nvPr>
        </p:nvSpPr>
        <p:spPr>
          <a:xfrm>
            <a:off x="482600" y="3939862"/>
            <a:ext cx="3568699" cy="498733"/>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1" name="Chart Placeholder 8"/>
          <p:cNvSpPr>
            <a:spLocks noGrp="1"/>
          </p:cNvSpPr>
          <p:nvPr>
            <p:ph type="chart" sz="quarter" idx="24"/>
          </p:nvPr>
        </p:nvSpPr>
        <p:spPr>
          <a:xfrm>
            <a:off x="4311651" y="4438382"/>
            <a:ext cx="3568699"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4311651" y="3939862"/>
            <a:ext cx="3568699"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6" name="Chart Placeholder 8"/>
          <p:cNvSpPr>
            <a:spLocks noGrp="1"/>
          </p:cNvSpPr>
          <p:nvPr>
            <p:ph type="chart" sz="quarter" idx="26"/>
          </p:nvPr>
        </p:nvSpPr>
        <p:spPr>
          <a:xfrm>
            <a:off x="8140702" y="1918165"/>
            <a:ext cx="3568699" cy="1767381"/>
          </a:xfrm>
          <a:solidFill>
            <a:schemeClr val="accent2">
              <a:alpha val="30000"/>
            </a:schemeClr>
          </a:solidFill>
          <a:ln>
            <a:solidFill>
              <a:schemeClr val="accent2"/>
            </a:solidFill>
          </a:ln>
        </p:spPr>
        <p:txBody>
          <a:bodyPr/>
          <a:lstStyle/>
          <a:p>
            <a:endParaRPr lang="en-US"/>
          </a:p>
        </p:txBody>
      </p:sp>
      <p:sp>
        <p:nvSpPr>
          <p:cNvPr id="33" name="Text Placeholder 12"/>
          <p:cNvSpPr>
            <a:spLocks noGrp="1"/>
          </p:cNvSpPr>
          <p:nvPr>
            <p:ph type="body" sz="quarter" idx="27" hasCustomPrompt="1"/>
          </p:nvPr>
        </p:nvSpPr>
        <p:spPr>
          <a:xfrm>
            <a:off x="8140702" y="1419645"/>
            <a:ext cx="3568699" cy="498733"/>
          </a:xfrm>
          <a:solidFill>
            <a:schemeClr val="accent2"/>
          </a:solidFill>
          <a:ln>
            <a:solidFill>
              <a:schemeClr val="accent2"/>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4" name="Chart Placeholder 8"/>
          <p:cNvSpPr>
            <a:spLocks noGrp="1"/>
          </p:cNvSpPr>
          <p:nvPr>
            <p:ph type="chart" sz="quarter" idx="28"/>
          </p:nvPr>
        </p:nvSpPr>
        <p:spPr>
          <a:xfrm>
            <a:off x="8140702" y="4438382"/>
            <a:ext cx="3568699" cy="1767381"/>
          </a:xfrm>
          <a:solidFill>
            <a:schemeClr val="accent6">
              <a:alpha val="30000"/>
            </a:schemeClr>
          </a:solidFill>
          <a:ln>
            <a:solidFill>
              <a:schemeClr val="accent6"/>
            </a:solidFill>
          </a:ln>
        </p:spPr>
        <p:txBody>
          <a:bodyPr/>
          <a:lstStyle/>
          <a:p>
            <a:endParaRPr lang="en-US"/>
          </a:p>
        </p:txBody>
      </p:sp>
      <p:sp>
        <p:nvSpPr>
          <p:cNvPr id="35" name="Text Placeholder 12"/>
          <p:cNvSpPr>
            <a:spLocks noGrp="1"/>
          </p:cNvSpPr>
          <p:nvPr>
            <p:ph type="body" sz="quarter" idx="29" hasCustomPrompt="1"/>
          </p:nvPr>
        </p:nvSpPr>
        <p:spPr>
          <a:xfrm>
            <a:off x="8140702" y="3939862"/>
            <a:ext cx="3568699" cy="498733"/>
          </a:xfrm>
          <a:solidFill>
            <a:schemeClr val="accent6"/>
          </a:solidFill>
          <a:ln>
            <a:solidFill>
              <a:schemeClr val="accent6"/>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grpSp>
        <p:nvGrpSpPr>
          <p:cNvPr id="36" name="Group 35"/>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5444058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hart 13">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45FC09F4-317E-4CF3-B93C-77E19A7346D4}"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2443305"/>
            <a:ext cx="3556001" cy="3117518"/>
          </a:xfrm>
        </p:spPr>
        <p:txBody>
          <a:bodyPr/>
          <a:lstStyle/>
          <a:p>
            <a:endParaRPr lang="en-US"/>
          </a:p>
        </p:txBody>
      </p:sp>
      <p:sp>
        <p:nvSpPr>
          <p:cNvPr id="17" name="Text Placeholder 12"/>
          <p:cNvSpPr>
            <a:spLocks noGrp="1"/>
          </p:cNvSpPr>
          <p:nvPr>
            <p:ph type="body" sz="quarter" idx="15" hasCustomPrompt="1"/>
          </p:nvPr>
        </p:nvSpPr>
        <p:spPr>
          <a:xfrm>
            <a:off x="482599" y="1999562"/>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26" name="Chart Placeholder 8"/>
          <p:cNvSpPr>
            <a:spLocks noGrp="1"/>
          </p:cNvSpPr>
          <p:nvPr>
            <p:ph type="chart" sz="quarter" idx="16"/>
          </p:nvPr>
        </p:nvSpPr>
        <p:spPr>
          <a:xfrm>
            <a:off x="4318000" y="2443305"/>
            <a:ext cx="3556001" cy="3117518"/>
          </a:xfrm>
        </p:spPr>
        <p:txBody>
          <a:bodyPr/>
          <a:lstStyle/>
          <a:p>
            <a:endParaRPr lang="en-US"/>
          </a:p>
        </p:txBody>
      </p:sp>
      <p:sp>
        <p:nvSpPr>
          <p:cNvPr id="28" name="Text Placeholder 12"/>
          <p:cNvSpPr>
            <a:spLocks noGrp="1"/>
          </p:cNvSpPr>
          <p:nvPr>
            <p:ph type="body" sz="quarter" idx="18" hasCustomPrompt="1"/>
          </p:nvPr>
        </p:nvSpPr>
        <p:spPr>
          <a:xfrm>
            <a:off x="4318000" y="1999562"/>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29" name="Chart Placeholder 8"/>
          <p:cNvSpPr>
            <a:spLocks noGrp="1"/>
          </p:cNvSpPr>
          <p:nvPr>
            <p:ph type="chart" sz="quarter" idx="19"/>
          </p:nvPr>
        </p:nvSpPr>
        <p:spPr>
          <a:xfrm>
            <a:off x="8153400" y="2443305"/>
            <a:ext cx="3556001" cy="3117518"/>
          </a:xfrm>
        </p:spPr>
        <p:txBody>
          <a:bodyPr/>
          <a:lstStyle/>
          <a:p>
            <a:endParaRPr lang="en-US"/>
          </a:p>
        </p:txBody>
      </p:sp>
      <p:sp>
        <p:nvSpPr>
          <p:cNvPr id="31" name="Text Placeholder 12"/>
          <p:cNvSpPr>
            <a:spLocks noGrp="1"/>
          </p:cNvSpPr>
          <p:nvPr>
            <p:ph type="body" sz="quarter" idx="21" hasCustomPrompt="1"/>
          </p:nvPr>
        </p:nvSpPr>
        <p:spPr>
          <a:xfrm>
            <a:off x="8153400" y="1999562"/>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23" name="Text Placeholder 12"/>
          <p:cNvSpPr>
            <a:spLocks noGrp="1"/>
          </p:cNvSpPr>
          <p:nvPr>
            <p:ph type="body" sz="quarter" idx="22" hasCustomPrompt="1"/>
          </p:nvPr>
        </p:nvSpPr>
        <p:spPr>
          <a:xfrm>
            <a:off x="1625598" y="3789698"/>
            <a:ext cx="1270001"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99%</a:t>
            </a:r>
          </a:p>
        </p:txBody>
      </p:sp>
      <p:sp>
        <p:nvSpPr>
          <p:cNvPr id="24" name="Text Placeholder 12"/>
          <p:cNvSpPr>
            <a:spLocks noGrp="1"/>
          </p:cNvSpPr>
          <p:nvPr>
            <p:ph type="body" sz="quarter" idx="23" hasCustomPrompt="1"/>
          </p:nvPr>
        </p:nvSpPr>
        <p:spPr>
          <a:xfrm>
            <a:off x="5460999" y="3789698"/>
            <a:ext cx="1270001"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99%</a:t>
            </a:r>
          </a:p>
        </p:txBody>
      </p:sp>
      <p:sp>
        <p:nvSpPr>
          <p:cNvPr id="25" name="Text Placeholder 12"/>
          <p:cNvSpPr>
            <a:spLocks noGrp="1"/>
          </p:cNvSpPr>
          <p:nvPr>
            <p:ph type="body" sz="quarter" idx="24" hasCustomPrompt="1"/>
          </p:nvPr>
        </p:nvSpPr>
        <p:spPr>
          <a:xfrm>
            <a:off x="9296399" y="3789698"/>
            <a:ext cx="1270001"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99%</a:t>
            </a:r>
          </a:p>
        </p:txBody>
      </p:sp>
      <p:grpSp>
        <p:nvGrpSpPr>
          <p:cNvPr id="22" name="Group 21"/>
          <p:cNvGrpSpPr/>
          <p:nvPr userDrawn="1"/>
        </p:nvGrpSpPr>
        <p:grpSpPr>
          <a:xfrm>
            <a:off x="0" y="6766560"/>
            <a:ext cx="12192000" cy="91440"/>
            <a:chOff x="0" y="4480421"/>
            <a:chExt cx="12192000" cy="91440"/>
          </a:xfrm>
        </p:grpSpPr>
        <p:sp>
          <p:nvSpPr>
            <p:cNvPr id="27" name="Rectangle 2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78651049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hart and mockup">
    <p:spTree>
      <p:nvGrpSpPr>
        <p:cNvPr id="1" name=""/>
        <p:cNvGrpSpPr/>
        <p:nvPr/>
      </p:nvGrpSpPr>
      <p:grpSpPr>
        <a:xfrm>
          <a:off x="0" y="0"/>
          <a:ext cx="0" cy="0"/>
          <a:chOff x="0" y="0"/>
          <a:chExt cx="0" cy="0"/>
        </a:xfrm>
      </p:grpSpPr>
      <p:grpSp>
        <p:nvGrpSpPr>
          <p:cNvPr id="25" name="Group 24"/>
          <p:cNvGrpSpPr/>
          <p:nvPr userDrawn="1"/>
        </p:nvGrpSpPr>
        <p:grpSpPr>
          <a:xfrm>
            <a:off x="1036776" y="1717358"/>
            <a:ext cx="5059198" cy="4416742"/>
            <a:chOff x="3742268" y="2033349"/>
            <a:chExt cx="4296282" cy="3750707"/>
          </a:xfrm>
        </p:grpSpPr>
        <p:sp>
          <p:nvSpPr>
            <p:cNvPr id="26" name="Shape 6"/>
            <p:cNvSpPr/>
            <p:nvPr/>
          </p:nvSpPr>
          <p:spPr>
            <a:xfrm>
              <a:off x="5156233" y="5716335"/>
              <a:ext cx="1464334"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solidFill>
              <a:srgbClr val="32373C">
                <a:alpha val="10000"/>
              </a:srgb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7" name="Shape 6"/>
            <p:cNvSpPr/>
            <p:nvPr/>
          </p:nvSpPr>
          <p:spPr>
            <a:xfrm>
              <a:off x="5148520" y="5698509"/>
              <a:ext cx="1479760"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gradFill>
              <a:gsLst>
                <a:gs pos="17000">
                  <a:srgbClr val="000000">
                    <a:alpha val="30000"/>
                  </a:srgbClr>
                </a:gs>
                <a:gs pos="76000">
                  <a:srgbClr val="32373C">
                    <a:alpha val="80000"/>
                  </a:srgbClr>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8" name="Shape 7"/>
            <p:cNvSpPr/>
            <p:nvPr/>
          </p:nvSpPr>
          <p:spPr>
            <a:xfrm>
              <a:off x="3742268" y="4635867"/>
              <a:ext cx="4296281" cy="485675"/>
            </a:xfrm>
            <a:custGeom>
              <a:avLst/>
              <a:gdLst/>
              <a:ahLst/>
              <a:cxnLst>
                <a:cxn ang="0">
                  <a:pos x="wd2" y="hd2"/>
                </a:cxn>
                <a:cxn ang="5400000">
                  <a:pos x="wd2" y="hd2"/>
                </a:cxn>
                <a:cxn ang="10800000">
                  <a:pos x="wd2" y="hd2"/>
                </a:cxn>
                <a:cxn ang="16200000">
                  <a:pos x="wd2" y="hd2"/>
                </a:cxn>
              </a:cxnLst>
              <a:rect l="0" t="0" r="r" b="b"/>
              <a:pathLst>
                <a:path w="21600" h="21600" extrusionOk="0">
                  <a:moveTo>
                    <a:pt x="0" y="15382"/>
                  </a:moveTo>
                  <a:cubicBezTo>
                    <a:pt x="0" y="18816"/>
                    <a:pt x="315" y="21600"/>
                    <a:pt x="703" y="21600"/>
                  </a:cubicBezTo>
                  <a:lnTo>
                    <a:pt x="20897" y="21600"/>
                  </a:lnTo>
                  <a:cubicBezTo>
                    <a:pt x="21285" y="21600"/>
                    <a:pt x="21600" y="18816"/>
                    <a:pt x="21600" y="15382"/>
                  </a:cubicBezTo>
                  <a:lnTo>
                    <a:pt x="21600" y="0"/>
                  </a:lnTo>
                  <a:lnTo>
                    <a:pt x="0" y="0"/>
                  </a:lnTo>
                  <a:cubicBezTo>
                    <a:pt x="0" y="0"/>
                    <a:pt x="0" y="15382"/>
                    <a:pt x="0" y="15382"/>
                  </a:cubicBezTo>
                  <a:close/>
                </a:path>
              </a:pathLst>
            </a:custGeom>
            <a:gradFill>
              <a:gsLst>
                <a:gs pos="0">
                  <a:srgbClr val="C8CBCF"/>
                </a:gs>
                <a:gs pos="100000">
                  <a:srgbClr val="E7E7E8"/>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9" name="Shape 8"/>
            <p:cNvSpPr/>
            <p:nvPr/>
          </p:nvSpPr>
          <p:spPr>
            <a:xfrm>
              <a:off x="3742268" y="2033349"/>
              <a:ext cx="4296282" cy="2607645"/>
            </a:xfrm>
            <a:custGeom>
              <a:avLst/>
              <a:gdLst/>
              <a:ahLst/>
              <a:cxnLst>
                <a:cxn ang="0">
                  <a:pos x="wd2" y="hd2"/>
                </a:cxn>
                <a:cxn ang="5400000">
                  <a:pos x="wd2" y="hd2"/>
                </a:cxn>
                <a:cxn ang="10800000">
                  <a:pos x="wd2" y="hd2"/>
                </a:cxn>
                <a:cxn ang="16200000">
                  <a:pos x="wd2" y="hd2"/>
                </a:cxn>
              </a:cxnLst>
              <a:rect l="0" t="0" r="r" b="b"/>
              <a:pathLst>
                <a:path w="21600" h="21600" extrusionOk="0">
                  <a:moveTo>
                    <a:pt x="20575" y="19911"/>
                  </a:moveTo>
                  <a:lnTo>
                    <a:pt x="1025" y="19911"/>
                  </a:lnTo>
                  <a:lnTo>
                    <a:pt x="1025" y="1737"/>
                  </a:lnTo>
                  <a:lnTo>
                    <a:pt x="20575" y="1737"/>
                  </a:lnTo>
                  <a:cubicBezTo>
                    <a:pt x="20575" y="1737"/>
                    <a:pt x="20575" y="19911"/>
                    <a:pt x="20575" y="19911"/>
                  </a:cubicBezTo>
                  <a:close/>
                  <a:moveTo>
                    <a:pt x="20897" y="0"/>
                  </a:moveTo>
                  <a:lnTo>
                    <a:pt x="703" y="0"/>
                  </a:lnTo>
                  <a:cubicBezTo>
                    <a:pt x="315" y="0"/>
                    <a:pt x="0" y="518"/>
                    <a:pt x="0" y="1158"/>
                  </a:cubicBezTo>
                  <a:lnTo>
                    <a:pt x="0" y="21600"/>
                  </a:lnTo>
                  <a:lnTo>
                    <a:pt x="21600" y="21600"/>
                  </a:lnTo>
                  <a:lnTo>
                    <a:pt x="21600" y="1158"/>
                  </a:lnTo>
                  <a:cubicBezTo>
                    <a:pt x="21600" y="518"/>
                    <a:pt x="21285" y="0"/>
                    <a:pt x="20897" y="0"/>
                  </a:cubicBezTo>
                  <a:close/>
                </a:path>
              </a:pathLst>
            </a:custGeom>
            <a:gradFill>
              <a:gsLst>
                <a:gs pos="6000">
                  <a:srgbClr val="32373C"/>
                </a:gs>
                <a:gs pos="62000">
                  <a:srgbClr val="000000"/>
                </a:gs>
              </a:gsLst>
              <a:lin ang="18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0" name="Shape 9"/>
            <p:cNvSpPr/>
            <p:nvPr/>
          </p:nvSpPr>
          <p:spPr>
            <a:xfrm>
              <a:off x="5154883" y="5711236"/>
              <a:ext cx="1468712" cy="45147"/>
            </a:xfrm>
            <a:custGeom>
              <a:avLst/>
              <a:gdLst/>
              <a:ahLst/>
              <a:cxnLst>
                <a:cxn ang="0">
                  <a:pos x="wd2" y="hd2"/>
                </a:cxn>
                <a:cxn ang="5400000">
                  <a:pos x="wd2" y="hd2"/>
                </a:cxn>
                <a:cxn ang="10800000">
                  <a:pos x="wd2" y="hd2"/>
                </a:cxn>
                <a:cxn ang="16200000">
                  <a:pos x="wd2" y="hd2"/>
                </a:cxn>
              </a:cxnLst>
              <a:rect l="0" t="0" r="r" b="b"/>
              <a:pathLst>
                <a:path w="21516" h="21600" extrusionOk="0">
                  <a:moveTo>
                    <a:pt x="21512" y="0"/>
                  </a:moveTo>
                  <a:cubicBezTo>
                    <a:pt x="21499" y="3516"/>
                    <a:pt x="21438" y="9477"/>
                    <a:pt x="21185" y="12548"/>
                  </a:cubicBezTo>
                  <a:cubicBezTo>
                    <a:pt x="20811" y="17077"/>
                    <a:pt x="19488" y="18813"/>
                    <a:pt x="18603" y="18813"/>
                  </a:cubicBezTo>
                  <a:cubicBezTo>
                    <a:pt x="18082" y="18813"/>
                    <a:pt x="14899" y="18813"/>
                    <a:pt x="12368" y="18813"/>
                  </a:cubicBezTo>
                  <a:cubicBezTo>
                    <a:pt x="12368" y="18813"/>
                    <a:pt x="10917" y="18813"/>
                    <a:pt x="9148" y="18813"/>
                  </a:cubicBezTo>
                  <a:cubicBezTo>
                    <a:pt x="6617" y="18813"/>
                    <a:pt x="3434" y="18813"/>
                    <a:pt x="2913" y="18813"/>
                  </a:cubicBezTo>
                  <a:cubicBezTo>
                    <a:pt x="2028" y="18813"/>
                    <a:pt x="705" y="17077"/>
                    <a:pt x="331" y="12548"/>
                  </a:cubicBezTo>
                  <a:cubicBezTo>
                    <a:pt x="78" y="9477"/>
                    <a:pt x="17" y="3516"/>
                    <a:pt x="4" y="0"/>
                  </a:cubicBezTo>
                  <a:lnTo>
                    <a:pt x="2" y="0"/>
                  </a:lnTo>
                  <a:cubicBezTo>
                    <a:pt x="2" y="0"/>
                    <a:pt x="-42" y="10806"/>
                    <a:pt x="331" y="15335"/>
                  </a:cubicBezTo>
                  <a:cubicBezTo>
                    <a:pt x="705" y="19864"/>
                    <a:pt x="2028" y="21600"/>
                    <a:pt x="2913" y="21600"/>
                  </a:cubicBezTo>
                  <a:cubicBezTo>
                    <a:pt x="3434" y="21600"/>
                    <a:pt x="6617" y="21600"/>
                    <a:pt x="9148" y="21600"/>
                  </a:cubicBezTo>
                  <a:cubicBezTo>
                    <a:pt x="10917" y="21600"/>
                    <a:pt x="12368" y="21600"/>
                    <a:pt x="12368" y="21600"/>
                  </a:cubicBezTo>
                  <a:cubicBezTo>
                    <a:pt x="14899" y="21600"/>
                    <a:pt x="18082" y="21600"/>
                    <a:pt x="18603" y="21600"/>
                  </a:cubicBezTo>
                  <a:cubicBezTo>
                    <a:pt x="19488" y="21600"/>
                    <a:pt x="20811" y="19864"/>
                    <a:pt x="21185" y="15335"/>
                  </a:cubicBezTo>
                  <a:cubicBezTo>
                    <a:pt x="21558" y="10806"/>
                    <a:pt x="21514" y="0"/>
                    <a:pt x="21514" y="0"/>
                  </a:cubicBezTo>
                  <a:cubicBezTo>
                    <a:pt x="21514" y="0"/>
                    <a:pt x="21512" y="0"/>
                    <a:pt x="21512" y="0"/>
                  </a:cubicBezTo>
                  <a:close/>
                </a:path>
              </a:pathLst>
            </a:custGeom>
            <a:solidFill>
              <a:srgbClr val="000000">
                <a:alpha val="75000"/>
              </a:srgb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1" name="Shape 10"/>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6000">
                  <a:srgbClr val="A4A7A8"/>
                </a:gs>
                <a:gs pos="0">
                  <a:srgbClr val="A4A7A8"/>
                </a:gs>
                <a:gs pos="34000">
                  <a:srgbClr val="F5F8FA"/>
                </a:gs>
              </a:gsLst>
              <a:lin ang="54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2" name="Shape 11"/>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5000">
                  <a:srgbClr val="000000">
                    <a:alpha val="30000"/>
                  </a:srgbClr>
                </a:gs>
                <a:gs pos="36000">
                  <a:srgbClr val="FFFFFF">
                    <a:alpha val="0"/>
                  </a:srgbClr>
                </a:gs>
                <a:gs pos="95000">
                  <a:srgbClr val="FFFFFF">
                    <a:alpha val="0"/>
                  </a:srgbClr>
                </a:gs>
              </a:gsLst>
              <a:lin ang="54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4" name="Shape 12"/>
            <p:cNvSpPr/>
            <p:nvPr/>
          </p:nvSpPr>
          <p:spPr>
            <a:xfrm>
              <a:off x="5148520" y="5704872"/>
              <a:ext cx="1480363" cy="45147"/>
            </a:xfrm>
            <a:custGeom>
              <a:avLst/>
              <a:gdLst/>
              <a:ahLst/>
              <a:cxnLst>
                <a:cxn ang="0">
                  <a:pos x="wd2" y="hd2"/>
                </a:cxn>
                <a:cxn ang="5400000">
                  <a:pos x="wd2" y="hd2"/>
                </a:cxn>
                <a:cxn ang="10800000">
                  <a:pos x="wd2" y="hd2"/>
                </a:cxn>
                <a:cxn ang="16200000">
                  <a:pos x="wd2" y="hd2"/>
                </a:cxn>
              </a:cxnLst>
              <a:rect l="0" t="0" r="r" b="b"/>
              <a:pathLst>
                <a:path w="21516" h="21600" extrusionOk="0">
                  <a:moveTo>
                    <a:pt x="21515" y="0"/>
                  </a:moveTo>
                  <a:lnTo>
                    <a:pt x="21512" y="0"/>
                  </a:lnTo>
                  <a:cubicBezTo>
                    <a:pt x="21487" y="4170"/>
                    <a:pt x="21268" y="8231"/>
                    <a:pt x="20567" y="9989"/>
                  </a:cubicBezTo>
                  <a:cubicBezTo>
                    <a:pt x="19268" y="13239"/>
                    <a:pt x="17335" y="12776"/>
                    <a:pt x="17335" y="12776"/>
                  </a:cubicBezTo>
                  <a:lnTo>
                    <a:pt x="12356" y="12776"/>
                  </a:lnTo>
                  <a:lnTo>
                    <a:pt x="9160" y="12776"/>
                  </a:lnTo>
                  <a:lnTo>
                    <a:pt x="4181" y="12776"/>
                  </a:lnTo>
                  <a:cubicBezTo>
                    <a:pt x="4181" y="12776"/>
                    <a:pt x="2248" y="13239"/>
                    <a:pt x="949" y="9989"/>
                  </a:cubicBezTo>
                  <a:cubicBezTo>
                    <a:pt x="248" y="8231"/>
                    <a:pt x="29" y="4170"/>
                    <a:pt x="4" y="0"/>
                  </a:cubicBezTo>
                  <a:lnTo>
                    <a:pt x="1" y="0"/>
                  </a:lnTo>
                  <a:cubicBezTo>
                    <a:pt x="1" y="0"/>
                    <a:pt x="-42" y="10806"/>
                    <a:pt x="328" y="15335"/>
                  </a:cubicBezTo>
                  <a:cubicBezTo>
                    <a:pt x="699" y="19864"/>
                    <a:pt x="2096" y="21600"/>
                    <a:pt x="2974" y="21600"/>
                  </a:cubicBezTo>
                  <a:cubicBezTo>
                    <a:pt x="3491" y="21600"/>
                    <a:pt x="6649" y="21600"/>
                    <a:pt x="9160" y="21600"/>
                  </a:cubicBezTo>
                  <a:cubicBezTo>
                    <a:pt x="10916" y="21600"/>
                    <a:pt x="12356" y="21600"/>
                    <a:pt x="12356" y="21600"/>
                  </a:cubicBezTo>
                  <a:cubicBezTo>
                    <a:pt x="14867" y="21600"/>
                    <a:pt x="18025" y="21600"/>
                    <a:pt x="18542" y="21600"/>
                  </a:cubicBezTo>
                  <a:cubicBezTo>
                    <a:pt x="19420" y="21600"/>
                    <a:pt x="20817" y="19864"/>
                    <a:pt x="21188" y="15335"/>
                  </a:cubicBezTo>
                  <a:cubicBezTo>
                    <a:pt x="21558" y="10806"/>
                    <a:pt x="21515" y="0"/>
                    <a:pt x="21515" y="0"/>
                  </a:cubicBezTo>
                  <a:close/>
                </a:path>
              </a:pathLst>
            </a:custGeom>
            <a:gradFill>
              <a:gsLst>
                <a:gs pos="0">
                  <a:srgbClr val="6A6A6A"/>
                </a:gs>
                <a:gs pos="87000">
                  <a:srgbClr val="F5F8FA"/>
                </a:gs>
                <a:gs pos="13000">
                  <a:srgbClr val="F5F8FA"/>
                </a:gs>
                <a:gs pos="100000">
                  <a:srgbClr val="6A6A6A"/>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5" name="Shape 13"/>
            <p:cNvSpPr/>
            <p:nvPr/>
          </p:nvSpPr>
          <p:spPr>
            <a:xfrm>
              <a:off x="5148520"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9190" y="0"/>
                  </a:moveTo>
                  <a:cubicBezTo>
                    <a:pt x="8788" y="0"/>
                    <a:pt x="8391" y="32"/>
                    <a:pt x="7999" y="92"/>
                  </a:cubicBezTo>
                  <a:cubicBezTo>
                    <a:pt x="7690" y="4243"/>
                    <a:pt x="7297" y="8100"/>
                    <a:pt x="6856" y="9211"/>
                  </a:cubicBezTo>
                  <a:cubicBezTo>
                    <a:pt x="5786" y="11904"/>
                    <a:pt x="933" y="18368"/>
                    <a:pt x="470" y="18961"/>
                  </a:cubicBezTo>
                  <a:cubicBezTo>
                    <a:pt x="6" y="19553"/>
                    <a:pt x="-886" y="20846"/>
                    <a:pt x="2396" y="21223"/>
                  </a:cubicBezTo>
                  <a:cubicBezTo>
                    <a:pt x="5678" y="21600"/>
                    <a:pt x="10566" y="21546"/>
                    <a:pt x="10566" y="21546"/>
                  </a:cubicBezTo>
                  <a:lnTo>
                    <a:pt x="20377" y="21546"/>
                  </a:lnTo>
                  <a:cubicBezTo>
                    <a:pt x="20596" y="20209"/>
                    <a:pt x="20714" y="18811"/>
                    <a:pt x="20714" y="17372"/>
                  </a:cubicBezTo>
                  <a:cubicBezTo>
                    <a:pt x="20714" y="7778"/>
                    <a:pt x="15555" y="0"/>
                    <a:pt x="9190" y="0"/>
                  </a:cubicBezTo>
                  <a:close/>
                </a:path>
              </a:pathLst>
            </a:custGeom>
            <a:gradFill flip="none" rotWithShape="1">
              <a:gsLst>
                <a:gs pos="94000">
                  <a:srgbClr val="F5F8FA"/>
                </a:gs>
                <a:gs pos="35000">
                  <a:srgbClr val="FFFFFF">
                    <a:alpha val="0"/>
                  </a:srgbClr>
                </a:gs>
              </a:gsLst>
              <a:lin ang="9000000" scaled="0"/>
              <a:tileRec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6" name="Shape 14"/>
            <p:cNvSpPr/>
            <p:nvPr/>
          </p:nvSpPr>
          <p:spPr>
            <a:xfrm>
              <a:off x="6064811"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11524" y="0"/>
                  </a:moveTo>
                  <a:cubicBezTo>
                    <a:pt x="11926" y="0"/>
                    <a:pt x="12323" y="32"/>
                    <a:pt x="12715" y="92"/>
                  </a:cubicBezTo>
                  <a:cubicBezTo>
                    <a:pt x="13024" y="4243"/>
                    <a:pt x="13417" y="8100"/>
                    <a:pt x="13858" y="9211"/>
                  </a:cubicBezTo>
                  <a:cubicBezTo>
                    <a:pt x="14928" y="11904"/>
                    <a:pt x="19781" y="18368"/>
                    <a:pt x="20244" y="18961"/>
                  </a:cubicBezTo>
                  <a:cubicBezTo>
                    <a:pt x="20708" y="19553"/>
                    <a:pt x="21600" y="20846"/>
                    <a:pt x="18318" y="21223"/>
                  </a:cubicBezTo>
                  <a:cubicBezTo>
                    <a:pt x="15036" y="21600"/>
                    <a:pt x="10148" y="21546"/>
                    <a:pt x="10148" y="21546"/>
                  </a:cubicBezTo>
                  <a:lnTo>
                    <a:pt x="337" y="21546"/>
                  </a:lnTo>
                  <a:cubicBezTo>
                    <a:pt x="118" y="20209"/>
                    <a:pt x="0" y="18811"/>
                    <a:pt x="0" y="17372"/>
                  </a:cubicBezTo>
                  <a:cubicBezTo>
                    <a:pt x="0" y="7778"/>
                    <a:pt x="5159" y="0"/>
                    <a:pt x="11524" y="0"/>
                  </a:cubicBezTo>
                  <a:close/>
                </a:path>
              </a:pathLst>
            </a:custGeom>
            <a:gradFill flip="none" rotWithShape="1">
              <a:gsLst>
                <a:gs pos="78000">
                  <a:srgbClr val="EEEFF1">
                    <a:alpha val="0"/>
                  </a:srgbClr>
                </a:gs>
                <a:gs pos="21000">
                  <a:srgbClr val="F5F8FA"/>
                </a:gs>
              </a:gsLst>
              <a:path path="circle">
                <a:fillToRect l="100000" t="100000"/>
              </a:path>
              <a:tileRect r="-100000" b="-1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8" name="Shape 16"/>
            <p:cNvSpPr/>
            <p:nvPr/>
          </p:nvSpPr>
          <p:spPr>
            <a:xfrm>
              <a:off x="3742268" y="4642230"/>
              <a:ext cx="4296281" cy="58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cubicBezTo>
                    <a:pt x="21600" y="0"/>
                    <a:pt x="0" y="0"/>
                    <a:pt x="0" y="0"/>
                  </a:cubicBezTo>
                  <a:close/>
                </a:path>
              </a:pathLst>
            </a:custGeom>
            <a:gradFill>
              <a:gsLst>
                <a:gs pos="0">
                  <a:srgbClr val="E1E1E3">
                    <a:alpha val="0"/>
                  </a:srgbClr>
                </a:gs>
                <a:gs pos="100000">
                  <a:srgbClr val="9EA0A4">
                    <a:alpha val="0"/>
                  </a:srgbClr>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9" name="Shape 17"/>
            <p:cNvSpPr/>
            <p:nvPr/>
          </p:nvSpPr>
          <p:spPr>
            <a:xfrm>
              <a:off x="5861191" y="2084254"/>
              <a:ext cx="55723" cy="55723"/>
            </a:xfrm>
            <a:custGeom>
              <a:avLst/>
              <a:gdLst/>
              <a:ahLst/>
              <a:cxnLst>
                <a:cxn ang="0">
                  <a:pos x="wd2" y="hd2"/>
                </a:cxn>
                <a:cxn ang="5400000">
                  <a:pos x="wd2" y="hd2"/>
                </a:cxn>
                <a:cxn ang="10800000">
                  <a:pos x="wd2" y="hd2"/>
                </a:cxn>
                <a:cxn ang="16200000">
                  <a:pos x="wd2" y="hd2"/>
                </a:cxn>
              </a:cxnLst>
              <a:rect l="0" t="0" r="r" b="b"/>
              <a:pathLst>
                <a:path w="19678" h="19678" extrusionOk="0">
                  <a:moveTo>
                    <a:pt x="16797" y="2883"/>
                  </a:moveTo>
                  <a:cubicBezTo>
                    <a:pt x="12953" y="-961"/>
                    <a:pt x="6723" y="-961"/>
                    <a:pt x="2882" y="2883"/>
                  </a:cubicBezTo>
                  <a:cubicBezTo>
                    <a:pt x="-961" y="6723"/>
                    <a:pt x="-961" y="12953"/>
                    <a:pt x="2882" y="16797"/>
                  </a:cubicBezTo>
                  <a:cubicBezTo>
                    <a:pt x="6723" y="20639"/>
                    <a:pt x="12953" y="20638"/>
                    <a:pt x="16797" y="16797"/>
                  </a:cubicBezTo>
                  <a:cubicBezTo>
                    <a:pt x="20637" y="12953"/>
                    <a:pt x="20639" y="6723"/>
                    <a:pt x="16797" y="2883"/>
                  </a:cubicBezTo>
                  <a:close/>
                </a:path>
              </a:pathLst>
            </a:custGeom>
            <a:gradFill>
              <a:gsLst>
                <a:gs pos="28000">
                  <a:srgbClr val="666666"/>
                </a:gs>
                <a:gs pos="86000">
                  <a:srgbClr val="090909"/>
                </a:gs>
              </a:gsLst>
              <a:lin ang="3558017"/>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44" name="Shape 18"/>
            <p:cNvSpPr/>
            <p:nvPr/>
          </p:nvSpPr>
          <p:spPr>
            <a:xfrm>
              <a:off x="5867554" y="2090617"/>
              <a:ext cx="43907" cy="43895"/>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40" y="21600"/>
                    <a:pt x="0" y="16765"/>
                    <a:pt x="0" y="10803"/>
                  </a:cubicBezTo>
                  <a:cubicBezTo>
                    <a:pt x="0" y="4835"/>
                    <a:pt x="4840" y="0"/>
                    <a:pt x="10800" y="0"/>
                  </a:cubicBezTo>
                  <a:cubicBezTo>
                    <a:pt x="16776" y="0"/>
                    <a:pt x="21600" y="4835"/>
                    <a:pt x="21600" y="10803"/>
                  </a:cubicBezTo>
                  <a:close/>
                </a:path>
              </a:pathLst>
            </a:custGeom>
            <a:gradFill>
              <a:gsLst>
                <a:gs pos="30000">
                  <a:srgbClr val="474747"/>
                </a:gs>
                <a:gs pos="70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45" name="Shape 19"/>
            <p:cNvSpPr/>
            <p:nvPr/>
          </p:nvSpPr>
          <p:spPr>
            <a:xfrm>
              <a:off x="5883462" y="2106525"/>
              <a:ext cx="10795" cy="10792"/>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C4CD25F2-31F0-438F-BCAF-CDD290D270FA}"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37" name="Chart Placeholder 5"/>
          <p:cNvSpPr>
            <a:spLocks noGrp="1"/>
          </p:cNvSpPr>
          <p:nvPr>
            <p:ph type="chart" sz="quarter" idx="23"/>
          </p:nvPr>
        </p:nvSpPr>
        <p:spPr>
          <a:xfrm>
            <a:off x="1273978" y="1965559"/>
            <a:ext cx="4581144" cy="2587752"/>
          </a:xfrm>
        </p:spPr>
        <p:txBody>
          <a:bodyPr/>
          <a:lstStyle/>
          <a:p>
            <a:endParaRPr lang="en-US"/>
          </a:p>
        </p:txBody>
      </p:sp>
      <p:grpSp>
        <p:nvGrpSpPr>
          <p:cNvPr id="40" name="Group 39"/>
          <p:cNvGrpSpPr/>
          <p:nvPr userDrawn="1"/>
        </p:nvGrpSpPr>
        <p:grpSpPr>
          <a:xfrm>
            <a:off x="0" y="6766560"/>
            <a:ext cx="12192000" cy="91440"/>
            <a:chOff x="0" y="4480421"/>
            <a:chExt cx="12192000" cy="91440"/>
          </a:xfrm>
        </p:grpSpPr>
        <p:sp>
          <p:nvSpPr>
            <p:cNvPr id="41" name="Rectangle 4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Rectangle 4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19426722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 block arc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5CCF23FF-6116-4A77-81BD-3A4A260A400F}"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7" name="Freeform 26"/>
          <p:cNvSpPr/>
          <p:nvPr/>
        </p:nvSpPr>
        <p:spPr>
          <a:xfrm>
            <a:off x="2060575"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Freeform 29"/>
          <p:cNvSpPr/>
          <p:nvPr/>
        </p:nvSpPr>
        <p:spPr>
          <a:xfrm rot="10800000">
            <a:off x="4484069"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Freeform 31"/>
          <p:cNvSpPr/>
          <p:nvPr/>
        </p:nvSpPr>
        <p:spPr>
          <a:xfrm>
            <a:off x="6907563"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Chart Placeholder 8"/>
          <p:cNvSpPr>
            <a:spLocks noGrp="1" noChangeAspect="1"/>
          </p:cNvSpPr>
          <p:nvPr>
            <p:ph type="chart" sz="quarter" idx="13"/>
          </p:nvPr>
        </p:nvSpPr>
        <p:spPr>
          <a:xfrm>
            <a:off x="2523208" y="2268329"/>
            <a:ext cx="2294626" cy="2011680"/>
          </a:xfrm>
        </p:spPr>
        <p:txBody>
          <a:bodyPr/>
          <a:lstStyle/>
          <a:p>
            <a:endParaRPr lang="en-US"/>
          </a:p>
        </p:txBody>
      </p:sp>
      <p:sp>
        <p:nvSpPr>
          <p:cNvPr id="37" name="Chart Placeholder 8"/>
          <p:cNvSpPr>
            <a:spLocks noGrp="1" noChangeAspect="1"/>
          </p:cNvSpPr>
          <p:nvPr>
            <p:ph type="chart" sz="quarter" idx="22"/>
          </p:nvPr>
        </p:nvSpPr>
        <p:spPr>
          <a:xfrm>
            <a:off x="4950671" y="3358499"/>
            <a:ext cx="2294626" cy="2011680"/>
          </a:xfrm>
        </p:spPr>
        <p:txBody>
          <a:bodyPr/>
          <a:lstStyle/>
          <a:p>
            <a:endParaRPr lang="en-US"/>
          </a:p>
        </p:txBody>
      </p:sp>
      <p:sp>
        <p:nvSpPr>
          <p:cNvPr id="44" name="Chart Placeholder 8"/>
          <p:cNvSpPr>
            <a:spLocks noGrp="1" noChangeAspect="1"/>
          </p:cNvSpPr>
          <p:nvPr>
            <p:ph type="chart" sz="quarter" idx="23"/>
          </p:nvPr>
        </p:nvSpPr>
        <p:spPr>
          <a:xfrm>
            <a:off x="7372181" y="2268329"/>
            <a:ext cx="2294626" cy="2011680"/>
          </a:xfrm>
        </p:spPr>
        <p:txBody>
          <a:bodyPr/>
          <a:lstStyle/>
          <a:p>
            <a:endParaRPr lang="en-US"/>
          </a:p>
        </p:txBody>
      </p:sp>
      <p:sp>
        <p:nvSpPr>
          <p:cNvPr id="47" name="Text Placeholder 12"/>
          <p:cNvSpPr>
            <a:spLocks noGrp="1"/>
          </p:cNvSpPr>
          <p:nvPr>
            <p:ph type="body" sz="quarter" idx="15" hasCustomPrompt="1"/>
          </p:nvPr>
        </p:nvSpPr>
        <p:spPr>
          <a:xfrm>
            <a:off x="2523207"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a:t>Insert some title here</a:t>
            </a:r>
          </a:p>
        </p:txBody>
      </p:sp>
      <p:sp>
        <p:nvSpPr>
          <p:cNvPr id="48" name="Text Placeholder 12"/>
          <p:cNvSpPr>
            <a:spLocks noGrp="1"/>
          </p:cNvSpPr>
          <p:nvPr>
            <p:ph type="body" sz="quarter" idx="24" hasCustomPrompt="1"/>
          </p:nvPr>
        </p:nvSpPr>
        <p:spPr>
          <a:xfrm>
            <a:off x="7939248" y="4433755"/>
            <a:ext cx="1727559" cy="1089529"/>
          </a:xfrm>
        </p:spPr>
        <p:txBody>
          <a:bodyPr vert="horz" wrap="square" lIns="91440" tIns="45720" rIns="91440" bIns="45720" rtlCol="0" anchor="t">
            <a:spAutoFit/>
          </a:bodyPr>
          <a:lstStyle>
            <a:lvl1pPr marL="228600" indent="-228600" algn="r">
              <a:buNone/>
              <a:defRPr lang="en-US" sz="2400" b="1" cap="all" baseline="0">
                <a:solidFill>
                  <a:srgbClr val="47464B"/>
                </a:solidFill>
              </a:defRPr>
            </a:lvl1pPr>
          </a:lstStyle>
          <a:p>
            <a:pPr marL="0" lvl="0" indent="0"/>
            <a:r>
              <a:rPr lang="en-US"/>
              <a:t>Insert some title here</a:t>
            </a:r>
          </a:p>
        </p:txBody>
      </p:sp>
      <p:sp>
        <p:nvSpPr>
          <p:cNvPr id="49" name="Text Placeholder 12"/>
          <p:cNvSpPr>
            <a:spLocks noGrp="1"/>
          </p:cNvSpPr>
          <p:nvPr>
            <p:ph type="body" sz="quarter" idx="25" hasCustomPrompt="1"/>
          </p:nvPr>
        </p:nvSpPr>
        <p:spPr>
          <a:xfrm>
            <a:off x="5232221"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50" name="Text Placeholder 29"/>
          <p:cNvSpPr>
            <a:spLocks noGrp="1"/>
          </p:cNvSpPr>
          <p:nvPr>
            <p:ph type="body" sz="quarter" idx="18" hasCustomPrompt="1"/>
          </p:nvPr>
        </p:nvSpPr>
        <p:spPr>
          <a:xfrm>
            <a:off x="2884040" y="1666874"/>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sp>
        <p:nvSpPr>
          <p:cNvPr id="51" name="Text Placeholder 29"/>
          <p:cNvSpPr>
            <a:spLocks noGrp="1"/>
          </p:cNvSpPr>
          <p:nvPr>
            <p:ph type="body" sz="quarter" idx="26" hasCustomPrompt="1"/>
          </p:nvPr>
        </p:nvSpPr>
        <p:spPr>
          <a:xfrm>
            <a:off x="5309517" y="5472835"/>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sp>
        <p:nvSpPr>
          <p:cNvPr id="52" name="Text Placeholder 29"/>
          <p:cNvSpPr>
            <a:spLocks noGrp="1"/>
          </p:cNvSpPr>
          <p:nvPr>
            <p:ph type="body" sz="quarter" idx="27" hasCustomPrompt="1"/>
          </p:nvPr>
        </p:nvSpPr>
        <p:spPr>
          <a:xfrm>
            <a:off x="7733013" y="1666874"/>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21650816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3 block arcs gray">
    <p:spTree>
      <p:nvGrpSpPr>
        <p:cNvPr id="1" name=""/>
        <p:cNvGrpSpPr/>
        <p:nvPr/>
      </p:nvGrpSpPr>
      <p:grpSpPr>
        <a:xfrm>
          <a:off x="0" y="0"/>
          <a:ext cx="0" cy="0"/>
          <a:chOff x="0" y="0"/>
          <a:chExt cx="0" cy="0"/>
        </a:xfrm>
      </p:grpSpPr>
      <p:grpSp>
        <p:nvGrpSpPr>
          <p:cNvPr id="3" name="Group 2"/>
          <p:cNvGrpSpPr/>
          <p:nvPr userDrawn="1"/>
        </p:nvGrpSpPr>
        <p:grpSpPr>
          <a:xfrm>
            <a:off x="2060575" y="1614640"/>
            <a:ext cx="8070850" cy="4356172"/>
            <a:chOff x="2060575" y="1614640"/>
            <a:chExt cx="8070850" cy="4356172"/>
          </a:xfrm>
          <a:gradFill>
            <a:gsLst>
              <a:gs pos="58000">
                <a:srgbClr val="C2C2C2"/>
              </a:gs>
              <a:gs pos="0">
                <a:schemeClr val="bg1">
                  <a:lumMod val="95000"/>
                </a:schemeClr>
              </a:gs>
              <a:gs pos="100000">
                <a:schemeClr val="bg1">
                  <a:lumMod val="50000"/>
                </a:schemeClr>
              </a:gs>
            </a:gsLst>
            <a:lin ang="0" scaled="1"/>
          </a:gradFill>
        </p:grpSpPr>
        <p:sp>
          <p:nvSpPr>
            <p:cNvPr id="27" name="Freeform 26"/>
            <p:cNvSpPr/>
            <p:nvPr/>
          </p:nvSpPr>
          <p:spPr>
            <a:xfrm>
              <a:off x="2060575"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Freeform 29"/>
            <p:cNvSpPr/>
            <p:nvPr/>
          </p:nvSpPr>
          <p:spPr>
            <a:xfrm rot="10800000">
              <a:off x="4484069"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Freeform 31"/>
            <p:cNvSpPr/>
            <p:nvPr/>
          </p:nvSpPr>
          <p:spPr>
            <a:xfrm>
              <a:off x="6907563"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FCB36910-22E8-456C-8160-87181ACC6883}"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noChangeAspect="1"/>
          </p:cNvSpPr>
          <p:nvPr>
            <p:ph type="chart" sz="quarter" idx="13"/>
          </p:nvPr>
        </p:nvSpPr>
        <p:spPr>
          <a:xfrm>
            <a:off x="2523208" y="2268329"/>
            <a:ext cx="2294626" cy="2011680"/>
          </a:xfrm>
        </p:spPr>
        <p:txBody>
          <a:bodyPr/>
          <a:lstStyle/>
          <a:p>
            <a:endParaRPr lang="en-US"/>
          </a:p>
        </p:txBody>
      </p:sp>
      <p:sp>
        <p:nvSpPr>
          <p:cNvPr id="37" name="Chart Placeholder 8"/>
          <p:cNvSpPr>
            <a:spLocks noGrp="1" noChangeAspect="1"/>
          </p:cNvSpPr>
          <p:nvPr>
            <p:ph type="chart" sz="quarter" idx="22"/>
          </p:nvPr>
        </p:nvSpPr>
        <p:spPr>
          <a:xfrm>
            <a:off x="4950671" y="3358499"/>
            <a:ext cx="2294626" cy="2011680"/>
          </a:xfrm>
        </p:spPr>
        <p:txBody>
          <a:bodyPr/>
          <a:lstStyle/>
          <a:p>
            <a:endParaRPr lang="en-US"/>
          </a:p>
        </p:txBody>
      </p:sp>
      <p:sp>
        <p:nvSpPr>
          <p:cNvPr id="44" name="Chart Placeholder 8"/>
          <p:cNvSpPr>
            <a:spLocks noGrp="1" noChangeAspect="1"/>
          </p:cNvSpPr>
          <p:nvPr>
            <p:ph type="chart" sz="quarter" idx="23"/>
          </p:nvPr>
        </p:nvSpPr>
        <p:spPr>
          <a:xfrm>
            <a:off x="7372181" y="2268329"/>
            <a:ext cx="2294626" cy="2011680"/>
          </a:xfrm>
        </p:spPr>
        <p:txBody>
          <a:bodyPr/>
          <a:lstStyle/>
          <a:p>
            <a:endParaRPr lang="en-US"/>
          </a:p>
        </p:txBody>
      </p:sp>
      <p:sp>
        <p:nvSpPr>
          <p:cNvPr id="47" name="Text Placeholder 12"/>
          <p:cNvSpPr>
            <a:spLocks noGrp="1"/>
          </p:cNvSpPr>
          <p:nvPr>
            <p:ph type="body" sz="quarter" idx="15" hasCustomPrompt="1"/>
          </p:nvPr>
        </p:nvSpPr>
        <p:spPr>
          <a:xfrm>
            <a:off x="2523207"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a:t>Insert some title here</a:t>
            </a:r>
          </a:p>
        </p:txBody>
      </p:sp>
      <p:sp>
        <p:nvSpPr>
          <p:cNvPr id="48" name="Text Placeholder 12"/>
          <p:cNvSpPr>
            <a:spLocks noGrp="1"/>
          </p:cNvSpPr>
          <p:nvPr>
            <p:ph type="body" sz="quarter" idx="24" hasCustomPrompt="1"/>
          </p:nvPr>
        </p:nvSpPr>
        <p:spPr>
          <a:xfrm>
            <a:off x="7939248" y="4433755"/>
            <a:ext cx="1727559" cy="1089529"/>
          </a:xfrm>
        </p:spPr>
        <p:txBody>
          <a:bodyPr vert="horz" wrap="square" lIns="91440" tIns="45720" rIns="91440" bIns="45720" rtlCol="0" anchor="t">
            <a:spAutoFit/>
          </a:bodyPr>
          <a:lstStyle>
            <a:lvl1pPr marL="228600" indent="-228600" algn="r">
              <a:buNone/>
              <a:defRPr lang="en-US" sz="2400" b="1" cap="all" baseline="0">
                <a:solidFill>
                  <a:srgbClr val="47464B"/>
                </a:solidFill>
              </a:defRPr>
            </a:lvl1pPr>
          </a:lstStyle>
          <a:p>
            <a:pPr marL="0" lvl="0" indent="0"/>
            <a:r>
              <a:rPr lang="en-US"/>
              <a:t>Insert some title here</a:t>
            </a:r>
          </a:p>
        </p:txBody>
      </p:sp>
      <p:sp>
        <p:nvSpPr>
          <p:cNvPr id="49" name="Text Placeholder 12"/>
          <p:cNvSpPr>
            <a:spLocks noGrp="1"/>
          </p:cNvSpPr>
          <p:nvPr>
            <p:ph type="body" sz="quarter" idx="25" hasCustomPrompt="1"/>
          </p:nvPr>
        </p:nvSpPr>
        <p:spPr>
          <a:xfrm>
            <a:off x="5232221"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50" name="Text Placeholder 29"/>
          <p:cNvSpPr>
            <a:spLocks noGrp="1"/>
          </p:cNvSpPr>
          <p:nvPr>
            <p:ph type="body" sz="quarter" idx="18" hasCustomPrompt="1"/>
          </p:nvPr>
        </p:nvSpPr>
        <p:spPr>
          <a:xfrm>
            <a:off x="2884040" y="1666874"/>
            <a:ext cx="1572963" cy="431800"/>
          </a:xfrm>
        </p:spPr>
        <p:txBody>
          <a:bodyPr anchor="ctr">
            <a:normAutofit/>
          </a:bodyPr>
          <a:lstStyle>
            <a:lvl1pPr marL="0" indent="0" algn="ctr">
              <a:buNone/>
              <a:defRPr sz="2200" b="1">
                <a:solidFill>
                  <a:schemeClr val="tx1"/>
                </a:solidFill>
              </a:defRPr>
            </a:lvl1pPr>
          </a:lstStyle>
          <a:p>
            <a:pPr lvl="0"/>
            <a:r>
              <a:rPr lang="en-US"/>
              <a:t>Date here</a:t>
            </a:r>
          </a:p>
        </p:txBody>
      </p:sp>
      <p:sp>
        <p:nvSpPr>
          <p:cNvPr id="51" name="Text Placeholder 29"/>
          <p:cNvSpPr>
            <a:spLocks noGrp="1"/>
          </p:cNvSpPr>
          <p:nvPr>
            <p:ph type="body" sz="quarter" idx="26" hasCustomPrompt="1"/>
          </p:nvPr>
        </p:nvSpPr>
        <p:spPr>
          <a:xfrm>
            <a:off x="5309517" y="5472835"/>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sp>
        <p:nvSpPr>
          <p:cNvPr id="52" name="Text Placeholder 29"/>
          <p:cNvSpPr>
            <a:spLocks noGrp="1"/>
          </p:cNvSpPr>
          <p:nvPr>
            <p:ph type="body" sz="quarter" idx="27" hasCustomPrompt="1"/>
          </p:nvPr>
        </p:nvSpPr>
        <p:spPr>
          <a:xfrm>
            <a:off x="7733013" y="1666874"/>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grpSp>
        <p:nvGrpSpPr>
          <p:cNvPr id="26" name="Group 25"/>
          <p:cNvGrpSpPr/>
          <p:nvPr userDrawn="1"/>
        </p:nvGrpSpPr>
        <p:grpSpPr>
          <a:xfrm>
            <a:off x="0" y="6766560"/>
            <a:ext cx="12192000" cy="91440"/>
            <a:chOff x="0" y="4480421"/>
            <a:chExt cx="12192000" cy="91440"/>
          </a:xfrm>
        </p:grpSpPr>
        <p:sp>
          <p:nvSpPr>
            <p:cNvPr id="28" name="Rectangle 2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28148617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 block arc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5982C980-F0FC-449E-BF28-0B6A95A430A6}"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7" name="Freeform 26"/>
          <p:cNvSpPr/>
          <p:nvPr/>
        </p:nvSpPr>
        <p:spPr>
          <a:xfrm>
            <a:off x="838200"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Freeform 29"/>
          <p:cNvSpPr/>
          <p:nvPr/>
        </p:nvSpPr>
        <p:spPr>
          <a:xfrm rot="10800000">
            <a:off x="3261694"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Freeform 31"/>
          <p:cNvSpPr/>
          <p:nvPr/>
        </p:nvSpPr>
        <p:spPr>
          <a:xfrm>
            <a:off x="5685188"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Chart Placeholder 8"/>
          <p:cNvSpPr>
            <a:spLocks noGrp="1" noChangeAspect="1"/>
          </p:cNvSpPr>
          <p:nvPr>
            <p:ph type="chart" sz="quarter" idx="13"/>
          </p:nvPr>
        </p:nvSpPr>
        <p:spPr>
          <a:xfrm>
            <a:off x="1300833" y="2268329"/>
            <a:ext cx="2294626" cy="2011680"/>
          </a:xfrm>
        </p:spPr>
        <p:txBody>
          <a:bodyPr/>
          <a:lstStyle/>
          <a:p>
            <a:endParaRPr lang="en-US"/>
          </a:p>
        </p:txBody>
      </p:sp>
      <p:sp>
        <p:nvSpPr>
          <p:cNvPr id="37" name="Chart Placeholder 8"/>
          <p:cNvSpPr>
            <a:spLocks noGrp="1" noChangeAspect="1"/>
          </p:cNvSpPr>
          <p:nvPr>
            <p:ph type="chart" sz="quarter" idx="22"/>
          </p:nvPr>
        </p:nvSpPr>
        <p:spPr>
          <a:xfrm>
            <a:off x="3728296" y="3358499"/>
            <a:ext cx="2294626" cy="2011680"/>
          </a:xfrm>
        </p:spPr>
        <p:txBody>
          <a:bodyPr/>
          <a:lstStyle/>
          <a:p>
            <a:endParaRPr lang="en-US"/>
          </a:p>
        </p:txBody>
      </p:sp>
      <p:sp>
        <p:nvSpPr>
          <p:cNvPr id="44" name="Chart Placeholder 8"/>
          <p:cNvSpPr>
            <a:spLocks noGrp="1" noChangeAspect="1"/>
          </p:cNvSpPr>
          <p:nvPr>
            <p:ph type="chart" sz="quarter" idx="23"/>
          </p:nvPr>
        </p:nvSpPr>
        <p:spPr>
          <a:xfrm>
            <a:off x="6149806" y="2268329"/>
            <a:ext cx="2294626" cy="2011680"/>
          </a:xfrm>
        </p:spPr>
        <p:txBody>
          <a:bodyPr/>
          <a:lstStyle/>
          <a:p>
            <a:endParaRPr lang="en-US"/>
          </a:p>
        </p:txBody>
      </p:sp>
      <p:sp>
        <p:nvSpPr>
          <p:cNvPr id="47" name="Text Placeholder 12"/>
          <p:cNvSpPr>
            <a:spLocks noGrp="1"/>
          </p:cNvSpPr>
          <p:nvPr>
            <p:ph type="body" sz="quarter" idx="15" hasCustomPrompt="1"/>
          </p:nvPr>
        </p:nvSpPr>
        <p:spPr>
          <a:xfrm>
            <a:off x="1300832"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a:t>Insert some title here</a:t>
            </a:r>
          </a:p>
        </p:txBody>
      </p:sp>
      <p:sp>
        <p:nvSpPr>
          <p:cNvPr id="48" name="Text Placeholder 12"/>
          <p:cNvSpPr>
            <a:spLocks noGrp="1"/>
          </p:cNvSpPr>
          <p:nvPr>
            <p:ph type="body" sz="quarter" idx="24" hasCustomPrompt="1"/>
          </p:nvPr>
        </p:nvSpPr>
        <p:spPr>
          <a:xfrm>
            <a:off x="6441325" y="4433755"/>
            <a:ext cx="1727559" cy="1089529"/>
          </a:xfrm>
        </p:spPr>
        <p:txBody>
          <a:bodyPr vert="horz" wrap="square" lIns="91440" tIns="45720" rIns="91440" bIns="45720" rtlCol="0" anchor="t">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49" name="Text Placeholder 12"/>
          <p:cNvSpPr>
            <a:spLocks noGrp="1"/>
          </p:cNvSpPr>
          <p:nvPr>
            <p:ph type="body" sz="quarter" idx="25" hasCustomPrompt="1"/>
          </p:nvPr>
        </p:nvSpPr>
        <p:spPr>
          <a:xfrm>
            <a:off x="4009846"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50" name="Text Placeholder 29"/>
          <p:cNvSpPr>
            <a:spLocks noGrp="1"/>
          </p:cNvSpPr>
          <p:nvPr>
            <p:ph type="body" sz="quarter" idx="18" hasCustomPrompt="1"/>
          </p:nvPr>
        </p:nvSpPr>
        <p:spPr>
          <a:xfrm>
            <a:off x="1661665" y="1666874"/>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sp>
        <p:nvSpPr>
          <p:cNvPr id="51" name="Text Placeholder 29"/>
          <p:cNvSpPr>
            <a:spLocks noGrp="1"/>
          </p:cNvSpPr>
          <p:nvPr>
            <p:ph type="body" sz="quarter" idx="26" hasCustomPrompt="1"/>
          </p:nvPr>
        </p:nvSpPr>
        <p:spPr>
          <a:xfrm>
            <a:off x="4087142" y="5472835"/>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sp>
        <p:nvSpPr>
          <p:cNvPr id="52" name="Text Placeholder 29"/>
          <p:cNvSpPr>
            <a:spLocks noGrp="1"/>
          </p:cNvSpPr>
          <p:nvPr>
            <p:ph type="body" sz="quarter" idx="27" hasCustomPrompt="1"/>
          </p:nvPr>
        </p:nvSpPr>
        <p:spPr>
          <a:xfrm>
            <a:off x="6510638" y="1666874"/>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sp>
        <p:nvSpPr>
          <p:cNvPr id="25" name="Freeform 24"/>
          <p:cNvSpPr/>
          <p:nvPr userDrawn="1"/>
        </p:nvSpPr>
        <p:spPr>
          <a:xfrm rot="10800000">
            <a:off x="8124652" y="3662231"/>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Chart Placeholder 8"/>
          <p:cNvSpPr>
            <a:spLocks noGrp="1" noChangeAspect="1"/>
          </p:cNvSpPr>
          <p:nvPr>
            <p:ph type="chart" sz="quarter" idx="28"/>
          </p:nvPr>
        </p:nvSpPr>
        <p:spPr>
          <a:xfrm>
            <a:off x="8591254" y="3356552"/>
            <a:ext cx="2294626" cy="2011680"/>
          </a:xfrm>
        </p:spPr>
        <p:txBody>
          <a:bodyPr/>
          <a:lstStyle/>
          <a:p>
            <a:endParaRPr lang="en-US"/>
          </a:p>
        </p:txBody>
      </p:sp>
      <p:sp>
        <p:nvSpPr>
          <p:cNvPr id="28" name="Text Placeholder 12"/>
          <p:cNvSpPr>
            <a:spLocks noGrp="1"/>
          </p:cNvSpPr>
          <p:nvPr>
            <p:ph type="body" sz="quarter" idx="29" hasCustomPrompt="1"/>
          </p:nvPr>
        </p:nvSpPr>
        <p:spPr>
          <a:xfrm>
            <a:off x="8872804" y="2182603"/>
            <a:ext cx="1727559" cy="1089529"/>
          </a:xfrm>
        </p:spPr>
        <p:txBody>
          <a:bodyPr vert="horz" wrap="square" lIns="91440" tIns="45720" rIns="91440" bIns="45720" rtlCol="0" anchor="b">
            <a:spAutoFit/>
          </a:bodyPr>
          <a:lstStyle>
            <a:lvl1pPr marL="228600" indent="-228600" algn="r">
              <a:buNone/>
              <a:defRPr lang="en-US" sz="2400" b="1" cap="all" baseline="0">
                <a:solidFill>
                  <a:srgbClr val="47464B"/>
                </a:solidFill>
              </a:defRPr>
            </a:lvl1pPr>
          </a:lstStyle>
          <a:p>
            <a:pPr marL="0" lvl="0" indent="0"/>
            <a:r>
              <a:rPr lang="en-US"/>
              <a:t>Insert some title here</a:t>
            </a:r>
          </a:p>
        </p:txBody>
      </p:sp>
      <p:sp>
        <p:nvSpPr>
          <p:cNvPr id="29" name="Text Placeholder 29"/>
          <p:cNvSpPr>
            <a:spLocks noGrp="1"/>
          </p:cNvSpPr>
          <p:nvPr>
            <p:ph type="body" sz="quarter" idx="30" hasCustomPrompt="1"/>
          </p:nvPr>
        </p:nvSpPr>
        <p:spPr>
          <a:xfrm>
            <a:off x="8950100" y="5470888"/>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grpSp>
        <p:nvGrpSpPr>
          <p:cNvPr id="31" name="Group 30"/>
          <p:cNvGrpSpPr/>
          <p:nvPr userDrawn="1"/>
        </p:nvGrpSpPr>
        <p:grpSpPr>
          <a:xfrm>
            <a:off x="0" y="6766560"/>
            <a:ext cx="12192000" cy="91440"/>
            <a:chOff x="0" y="4480421"/>
            <a:chExt cx="12192000" cy="91440"/>
          </a:xfrm>
        </p:grpSpPr>
        <p:sp>
          <p:nvSpPr>
            <p:cNvPr id="33" name="Rectangle 3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89842296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4 block arcs gray">
    <p:spTree>
      <p:nvGrpSpPr>
        <p:cNvPr id="1" name=""/>
        <p:cNvGrpSpPr/>
        <p:nvPr/>
      </p:nvGrpSpPr>
      <p:grpSpPr>
        <a:xfrm>
          <a:off x="0" y="0"/>
          <a:ext cx="0" cy="0"/>
          <a:chOff x="0" y="0"/>
          <a:chExt cx="0" cy="0"/>
        </a:xfrm>
      </p:grpSpPr>
      <p:grpSp>
        <p:nvGrpSpPr>
          <p:cNvPr id="3" name="Group 2"/>
          <p:cNvGrpSpPr/>
          <p:nvPr userDrawn="1"/>
        </p:nvGrpSpPr>
        <p:grpSpPr>
          <a:xfrm>
            <a:off x="838200" y="1614640"/>
            <a:ext cx="10510314" cy="4356172"/>
            <a:chOff x="838200" y="1614640"/>
            <a:chExt cx="10510314" cy="4356172"/>
          </a:xfrm>
          <a:gradFill flip="none" rotWithShape="1">
            <a:gsLst>
              <a:gs pos="58000">
                <a:srgbClr val="C2C2C2"/>
              </a:gs>
              <a:gs pos="0">
                <a:schemeClr val="bg1">
                  <a:lumMod val="95000"/>
                </a:schemeClr>
              </a:gs>
              <a:gs pos="100000">
                <a:schemeClr val="bg1">
                  <a:lumMod val="50000"/>
                </a:schemeClr>
              </a:gs>
            </a:gsLst>
            <a:lin ang="0" scaled="1"/>
            <a:tileRect/>
          </a:gradFill>
        </p:grpSpPr>
        <p:sp>
          <p:nvSpPr>
            <p:cNvPr id="27" name="Freeform 26"/>
            <p:cNvSpPr/>
            <p:nvPr/>
          </p:nvSpPr>
          <p:spPr>
            <a:xfrm>
              <a:off x="838200"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Freeform 29"/>
            <p:cNvSpPr/>
            <p:nvPr/>
          </p:nvSpPr>
          <p:spPr>
            <a:xfrm rot="10800000">
              <a:off x="3261694"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Freeform 31"/>
            <p:cNvSpPr/>
            <p:nvPr/>
          </p:nvSpPr>
          <p:spPr>
            <a:xfrm>
              <a:off x="5685188"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Freeform 24"/>
            <p:cNvSpPr/>
            <p:nvPr userDrawn="1"/>
          </p:nvSpPr>
          <p:spPr>
            <a:xfrm rot="10800000">
              <a:off x="8124652" y="3662231"/>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376C347C-5BA1-42B7-8075-F9EF83F755F4}"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noChangeAspect="1"/>
          </p:cNvSpPr>
          <p:nvPr>
            <p:ph type="chart" sz="quarter" idx="13"/>
          </p:nvPr>
        </p:nvSpPr>
        <p:spPr>
          <a:xfrm>
            <a:off x="1300833" y="2268329"/>
            <a:ext cx="2294626" cy="2011680"/>
          </a:xfrm>
        </p:spPr>
        <p:txBody>
          <a:bodyPr/>
          <a:lstStyle/>
          <a:p>
            <a:endParaRPr lang="en-US"/>
          </a:p>
        </p:txBody>
      </p:sp>
      <p:sp>
        <p:nvSpPr>
          <p:cNvPr id="37" name="Chart Placeholder 8"/>
          <p:cNvSpPr>
            <a:spLocks noGrp="1" noChangeAspect="1"/>
          </p:cNvSpPr>
          <p:nvPr>
            <p:ph type="chart" sz="quarter" idx="22"/>
          </p:nvPr>
        </p:nvSpPr>
        <p:spPr>
          <a:xfrm>
            <a:off x="3728296" y="3358499"/>
            <a:ext cx="2294626" cy="2011680"/>
          </a:xfrm>
        </p:spPr>
        <p:txBody>
          <a:bodyPr/>
          <a:lstStyle/>
          <a:p>
            <a:endParaRPr lang="en-US"/>
          </a:p>
        </p:txBody>
      </p:sp>
      <p:sp>
        <p:nvSpPr>
          <p:cNvPr id="44" name="Chart Placeholder 8"/>
          <p:cNvSpPr>
            <a:spLocks noGrp="1" noChangeAspect="1"/>
          </p:cNvSpPr>
          <p:nvPr>
            <p:ph type="chart" sz="quarter" idx="23"/>
          </p:nvPr>
        </p:nvSpPr>
        <p:spPr>
          <a:xfrm>
            <a:off x="6149806" y="2268329"/>
            <a:ext cx="2294626" cy="2011680"/>
          </a:xfrm>
        </p:spPr>
        <p:txBody>
          <a:bodyPr/>
          <a:lstStyle/>
          <a:p>
            <a:endParaRPr lang="en-US"/>
          </a:p>
        </p:txBody>
      </p:sp>
      <p:sp>
        <p:nvSpPr>
          <p:cNvPr id="47" name="Text Placeholder 12"/>
          <p:cNvSpPr>
            <a:spLocks noGrp="1"/>
          </p:cNvSpPr>
          <p:nvPr>
            <p:ph type="body" sz="quarter" idx="15" hasCustomPrompt="1"/>
          </p:nvPr>
        </p:nvSpPr>
        <p:spPr>
          <a:xfrm>
            <a:off x="1300832"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a:t>Insert some title here</a:t>
            </a:r>
          </a:p>
        </p:txBody>
      </p:sp>
      <p:sp>
        <p:nvSpPr>
          <p:cNvPr id="48" name="Text Placeholder 12"/>
          <p:cNvSpPr>
            <a:spLocks noGrp="1"/>
          </p:cNvSpPr>
          <p:nvPr>
            <p:ph type="body" sz="quarter" idx="24" hasCustomPrompt="1"/>
          </p:nvPr>
        </p:nvSpPr>
        <p:spPr>
          <a:xfrm>
            <a:off x="6441325" y="4433755"/>
            <a:ext cx="1727559" cy="1089529"/>
          </a:xfrm>
        </p:spPr>
        <p:txBody>
          <a:bodyPr vert="horz" wrap="square" lIns="91440" tIns="45720" rIns="91440" bIns="45720" rtlCol="0" anchor="t">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49" name="Text Placeholder 12"/>
          <p:cNvSpPr>
            <a:spLocks noGrp="1"/>
          </p:cNvSpPr>
          <p:nvPr>
            <p:ph type="body" sz="quarter" idx="25" hasCustomPrompt="1"/>
          </p:nvPr>
        </p:nvSpPr>
        <p:spPr>
          <a:xfrm>
            <a:off x="4009846"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50" name="Text Placeholder 29"/>
          <p:cNvSpPr>
            <a:spLocks noGrp="1"/>
          </p:cNvSpPr>
          <p:nvPr>
            <p:ph type="body" sz="quarter" idx="18" hasCustomPrompt="1"/>
          </p:nvPr>
        </p:nvSpPr>
        <p:spPr>
          <a:xfrm>
            <a:off x="1661665" y="1666874"/>
            <a:ext cx="1572963" cy="431800"/>
          </a:xfrm>
        </p:spPr>
        <p:txBody>
          <a:bodyPr anchor="ctr">
            <a:normAutofit/>
          </a:bodyPr>
          <a:lstStyle>
            <a:lvl1pPr marL="0" indent="0" algn="ctr">
              <a:buNone/>
              <a:defRPr sz="2200" b="1">
                <a:solidFill>
                  <a:schemeClr val="tx1"/>
                </a:solidFill>
              </a:defRPr>
            </a:lvl1pPr>
          </a:lstStyle>
          <a:p>
            <a:pPr lvl="0"/>
            <a:r>
              <a:rPr lang="en-US"/>
              <a:t>Date here</a:t>
            </a:r>
          </a:p>
        </p:txBody>
      </p:sp>
      <p:sp>
        <p:nvSpPr>
          <p:cNvPr id="51" name="Text Placeholder 29"/>
          <p:cNvSpPr>
            <a:spLocks noGrp="1"/>
          </p:cNvSpPr>
          <p:nvPr>
            <p:ph type="body" sz="quarter" idx="26" hasCustomPrompt="1"/>
          </p:nvPr>
        </p:nvSpPr>
        <p:spPr>
          <a:xfrm>
            <a:off x="4087142" y="5472835"/>
            <a:ext cx="1572963" cy="431800"/>
          </a:xfrm>
        </p:spPr>
        <p:txBody>
          <a:bodyPr anchor="ctr">
            <a:normAutofit/>
          </a:bodyPr>
          <a:lstStyle>
            <a:lvl1pPr marL="0" indent="0" algn="ctr">
              <a:buNone/>
              <a:defRPr sz="2200" b="1">
                <a:solidFill>
                  <a:schemeClr val="tx1"/>
                </a:solidFill>
              </a:defRPr>
            </a:lvl1pPr>
          </a:lstStyle>
          <a:p>
            <a:pPr lvl="0"/>
            <a:r>
              <a:rPr lang="en-US"/>
              <a:t>Date here</a:t>
            </a:r>
          </a:p>
        </p:txBody>
      </p:sp>
      <p:sp>
        <p:nvSpPr>
          <p:cNvPr id="52" name="Text Placeholder 29"/>
          <p:cNvSpPr>
            <a:spLocks noGrp="1"/>
          </p:cNvSpPr>
          <p:nvPr>
            <p:ph type="body" sz="quarter" idx="27" hasCustomPrompt="1"/>
          </p:nvPr>
        </p:nvSpPr>
        <p:spPr>
          <a:xfrm>
            <a:off x="6510638" y="1666874"/>
            <a:ext cx="1572963" cy="431800"/>
          </a:xfrm>
        </p:spPr>
        <p:txBody>
          <a:bodyPr anchor="ctr">
            <a:normAutofit/>
          </a:bodyPr>
          <a:lstStyle>
            <a:lvl1pPr marL="0" indent="0" algn="ctr">
              <a:buNone/>
              <a:defRPr sz="2200" b="1">
                <a:solidFill>
                  <a:schemeClr val="tx1"/>
                </a:solidFill>
              </a:defRPr>
            </a:lvl1pPr>
          </a:lstStyle>
          <a:p>
            <a:pPr lvl="0"/>
            <a:r>
              <a:rPr lang="en-US"/>
              <a:t>Date here</a:t>
            </a:r>
          </a:p>
        </p:txBody>
      </p:sp>
      <p:sp>
        <p:nvSpPr>
          <p:cNvPr id="26" name="Chart Placeholder 8"/>
          <p:cNvSpPr>
            <a:spLocks noGrp="1" noChangeAspect="1"/>
          </p:cNvSpPr>
          <p:nvPr>
            <p:ph type="chart" sz="quarter" idx="28"/>
          </p:nvPr>
        </p:nvSpPr>
        <p:spPr>
          <a:xfrm>
            <a:off x="8591254" y="3356552"/>
            <a:ext cx="2294626" cy="2011680"/>
          </a:xfrm>
        </p:spPr>
        <p:txBody>
          <a:bodyPr/>
          <a:lstStyle/>
          <a:p>
            <a:endParaRPr lang="en-US"/>
          </a:p>
        </p:txBody>
      </p:sp>
      <p:sp>
        <p:nvSpPr>
          <p:cNvPr id="28" name="Text Placeholder 12"/>
          <p:cNvSpPr>
            <a:spLocks noGrp="1"/>
          </p:cNvSpPr>
          <p:nvPr>
            <p:ph type="body" sz="quarter" idx="29" hasCustomPrompt="1"/>
          </p:nvPr>
        </p:nvSpPr>
        <p:spPr>
          <a:xfrm>
            <a:off x="8872804" y="2182603"/>
            <a:ext cx="1727559" cy="1089529"/>
          </a:xfrm>
        </p:spPr>
        <p:txBody>
          <a:bodyPr vert="horz" wrap="square" lIns="91440" tIns="45720" rIns="91440" bIns="45720" rtlCol="0" anchor="b">
            <a:spAutoFit/>
          </a:bodyPr>
          <a:lstStyle>
            <a:lvl1pPr marL="228600" indent="-228600" algn="r">
              <a:buNone/>
              <a:defRPr lang="en-US" sz="2400" b="1" cap="all" baseline="0">
                <a:solidFill>
                  <a:srgbClr val="47464B"/>
                </a:solidFill>
              </a:defRPr>
            </a:lvl1pPr>
          </a:lstStyle>
          <a:p>
            <a:pPr marL="0" lvl="0" indent="0"/>
            <a:r>
              <a:rPr lang="en-US"/>
              <a:t>Insert some title here</a:t>
            </a:r>
          </a:p>
        </p:txBody>
      </p:sp>
      <p:sp>
        <p:nvSpPr>
          <p:cNvPr id="29" name="Text Placeholder 29"/>
          <p:cNvSpPr>
            <a:spLocks noGrp="1"/>
          </p:cNvSpPr>
          <p:nvPr>
            <p:ph type="body" sz="quarter" idx="30" hasCustomPrompt="1"/>
          </p:nvPr>
        </p:nvSpPr>
        <p:spPr>
          <a:xfrm>
            <a:off x="8950100" y="5470888"/>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grpSp>
        <p:nvGrpSpPr>
          <p:cNvPr id="31" name="Group 30"/>
          <p:cNvGrpSpPr/>
          <p:nvPr userDrawn="1"/>
        </p:nvGrpSpPr>
        <p:grpSpPr>
          <a:xfrm>
            <a:off x="0" y="6766560"/>
            <a:ext cx="12192000" cy="91440"/>
            <a:chOff x="0" y="4480421"/>
            <a:chExt cx="12192000" cy="91440"/>
          </a:xfrm>
        </p:grpSpPr>
        <p:sp>
          <p:nvSpPr>
            <p:cNvPr id="33" name="Rectangle 3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77464827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matrix 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4B598CA6-18B1-4C75-BF0B-700BB75BF216}"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6" name="Text Placeholder 5"/>
          <p:cNvSpPr>
            <a:spLocks noGrp="1"/>
          </p:cNvSpPr>
          <p:nvPr userDrawn="1">
            <p:ph type="body" sz="quarter" idx="25"/>
          </p:nvPr>
        </p:nvSpPr>
        <p:spPr>
          <a:xfrm>
            <a:off x="482599" y="1992954"/>
            <a:ext cx="5613400" cy="1815764"/>
          </a:xfrm>
          <a:solidFill>
            <a:schemeClr val="bg1">
              <a:lumMod val="95000"/>
            </a:schemeClr>
          </a:solidFill>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ext Placeholder 5"/>
          <p:cNvSpPr>
            <a:spLocks noGrp="1"/>
          </p:cNvSpPr>
          <p:nvPr>
            <p:ph type="body" sz="quarter" idx="26"/>
          </p:nvPr>
        </p:nvSpPr>
        <p:spPr>
          <a:xfrm>
            <a:off x="482599" y="4277940"/>
            <a:ext cx="5613400" cy="1802097"/>
          </a:xfrm>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 name="Text Placeholder 5"/>
          <p:cNvSpPr>
            <a:spLocks noGrp="1"/>
          </p:cNvSpPr>
          <p:nvPr userDrawn="1">
            <p:ph type="body" sz="quarter" idx="27"/>
          </p:nvPr>
        </p:nvSpPr>
        <p:spPr>
          <a:xfrm>
            <a:off x="6096001" y="1992954"/>
            <a:ext cx="5613400" cy="1815764"/>
          </a:xfrm>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Text Placeholder 5"/>
          <p:cNvSpPr>
            <a:spLocks noGrp="1"/>
          </p:cNvSpPr>
          <p:nvPr userDrawn="1">
            <p:ph type="body" sz="quarter" idx="28"/>
          </p:nvPr>
        </p:nvSpPr>
        <p:spPr>
          <a:xfrm>
            <a:off x="6096001" y="4277940"/>
            <a:ext cx="5613400" cy="1802097"/>
          </a:xfrm>
          <a:solidFill>
            <a:schemeClr val="bg1">
              <a:lumMod val="95000"/>
            </a:schemeClr>
          </a:solidFill>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12"/>
          <p:cNvSpPr>
            <a:spLocks noGrp="1"/>
          </p:cNvSpPr>
          <p:nvPr userDrawn="1">
            <p:ph type="body" sz="quarter" idx="23" hasCustomPrompt="1"/>
          </p:nvPr>
        </p:nvSpPr>
        <p:spPr>
          <a:xfrm>
            <a:off x="482599" y="3875314"/>
            <a:ext cx="5613401" cy="420914"/>
          </a:xfrm>
          <a:solidFill>
            <a:schemeClr val="accent4"/>
          </a:solidFill>
          <a:ln>
            <a:solidFill>
              <a:schemeClr val="accent4"/>
            </a:solidFill>
          </a:ln>
        </p:spPr>
        <p:txBody>
          <a:bodyPr vert="horz" wrap="square" lIns="0" tIns="0" rIns="0" bIns="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32" name="Text Placeholder 12"/>
          <p:cNvSpPr>
            <a:spLocks noGrp="1"/>
          </p:cNvSpPr>
          <p:nvPr userDrawn="1">
            <p:ph type="body" sz="quarter" idx="24" hasCustomPrompt="1"/>
          </p:nvPr>
        </p:nvSpPr>
        <p:spPr>
          <a:xfrm>
            <a:off x="6096000" y="3875314"/>
            <a:ext cx="5613401" cy="420914"/>
          </a:xfrm>
          <a:solidFill>
            <a:schemeClr val="accent5"/>
          </a:solidFill>
          <a:ln>
            <a:solidFill>
              <a:schemeClr val="accent5"/>
            </a:solidFill>
          </a:ln>
        </p:spPr>
        <p:txBody>
          <a:bodyPr vert="horz" wrap="square" lIns="0" tIns="0" rIns="0" bIns="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9" name="Text Placeholder 12"/>
          <p:cNvSpPr>
            <a:spLocks noGrp="1"/>
          </p:cNvSpPr>
          <p:nvPr userDrawn="1">
            <p:ph type="body" sz="quarter" idx="21" hasCustomPrompt="1"/>
          </p:nvPr>
        </p:nvSpPr>
        <p:spPr>
          <a:xfrm>
            <a:off x="482599" y="1581184"/>
            <a:ext cx="5613401" cy="420914"/>
          </a:xfrm>
          <a:solidFill>
            <a:schemeClr val="accent1"/>
          </a:solidFill>
          <a:ln>
            <a:solidFill>
              <a:schemeClr val="accent1"/>
            </a:solidFill>
          </a:ln>
        </p:spPr>
        <p:txBody>
          <a:bodyPr vert="horz" wrap="square" lIns="0" tIns="0" rIns="0" bIns="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0" name="Text Placeholder 12"/>
          <p:cNvSpPr>
            <a:spLocks noGrp="1"/>
          </p:cNvSpPr>
          <p:nvPr userDrawn="1">
            <p:ph type="body" sz="quarter" idx="22" hasCustomPrompt="1"/>
          </p:nvPr>
        </p:nvSpPr>
        <p:spPr>
          <a:xfrm>
            <a:off x="6096000" y="1581184"/>
            <a:ext cx="5613401" cy="420914"/>
          </a:xfrm>
          <a:solidFill>
            <a:schemeClr val="accent3"/>
          </a:solidFill>
          <a:ln>
            <a:solidFill>
              <a:schemeClr val="accent3"/>
            </a:solidFill>
          </a:ln>
        </p:spPr>
        <p:txBody>
          <a:bodyPr vert="horz" wrap="square" lIns="0" tIns="0" rIns="0" bIns="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9462271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pictures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4D2CDB80-16DA-46BB-8AB7-06A4E6D8BEF3}"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Picture Placeholder 10"/>
          <p:cNvSpPr>
            <a:spLocks noGrp="1" noChangeAspect="1"/>
          </p:cNvSpPr>
          <p:nvPr>
            <p:ph type="pic" sz="quarter" idx="14"/>
          </p:nvPr>
        </p:nvSpPr>
        <p:spPr>
          <a:xfrm>
            <a:off x="485759" y="1901337"/>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5" name="Text Placeholder 29"/>
          <p:cNvSpPr>
            <a:spLocks noGrp="1"/>
          </p:cNvSpPr>
          <p:nvPr>
            <p:ph type="body" sz="quarter" idx="26" hasCustomPrompt="1"/>
          </p:nvPr>
        </p:nvSpPr>
        <p:spPr>
          <a:xfrm>
            <a:off x="482600" y="3959455"/>
            <a:ext cx="4684076" cy="978729"/>
          </a:xfrm>
          <a:solidFill>
            <a:srgbClr val="F9F9F9"/>
          </a:solidFill>
        </p:spPr>
        <p:txBody>
          <a:bodyPr anchor="t">
            <a:sp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26" name="Text Placeholder 29"/>
          <p:cNvSpPr>
            <a:spLocks noGrp="1"/>
          </p:cNvSpPr>
          <p:nvPr>
            <p:ph type="body" sz="quarter" idx="18" hasCustomPrompt="1"/>
          </p:nvPr>
        </p:nvSpPr>
        <p:spPr>
          <a:xfrm>
            <a:off x="2570908" y="2197854"/>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a:t>Project Name Here</a:t>
            </a:r>
          </a:p>
        </p:txBody>
      </p:sp>
      <p:sp>
        <p:nvSpPr>
          <p:cNvPr id="27" name="Text Placeholder 29"/>
          <p:cNvSpPr>
            <a:spLocks noGrp="1"/>
          </p:cNvSpPr>
          <p:nvPr>
            <p:ph type="body" sz="quarter" idx="22" hasCustomPrompt="1"/>
          </p:nvPr>
        </p:nvSpPr>
        <p:spPr>
          <a:xfrm>
            <a:off x="2570908" y="2789478"/>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a:t>Client Name Here</a:t>
            </a:r>
          </a:p>
        </p:txBody>
      </p:sp>
      <p:sp>
        <p:nvSpPr>
          <p:cNvPr id="29" name="Picture Placeholder 10"/>
          <p:cNvSpPr>
            <a:spLocks noGrp="1" noChangeAspect="1"/>
          </p:cNvSpPr>
          <p:nvPr>
            <p:ph type="pic" sz="quarter" idx="28"/>
          </p:nvPr>
        </p:nvSpPr>
        <p:spPr>
          <a:xfrm>
            <a:off x="7027356" y="1901335"/>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2" name="Text Placeholder 29"/>
          <p:cNvSpPr>
            <a:spLocks noGrp="1"/>
          </p:cNvSpPr>
          <p:nvPr>
            <p:ph type="body" sz="quarter" idx="29" hasCustomPrompt="1"/>
          </p:nvPr>
        </p:nvSpPr>
        <p:spPr>
          <a:xfrm>
            <a:off x="7024197" y="3959453"/>
            <a:ext cx="4684076" cy="978729"/>
          </a:xfrm>
          <a:solidFill>
            <a:srgbClr val="F9F9F9"/>
          </a:solidFill>
        </p:spPr>
        <p:txBody>
          <a:bodyPr anchor="t">
            <a:sp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4" name="Text Placeholder 29"/>
          <p:cNvSpPr>
            <a:spLocks noGrp="1"/>
          </p:cNvSpPr>
          <p:nvPr>
            <p:ph type="body" sz="quarter" idx="30" hasCustomPrompt="1"/>
          </p:nvPr>
        </p:nvSpPr>
        <p:spPr>
          <a:xfrm>
            <a:off x="9112505" y="2197852"/>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a:t>Project Name Here</a:t>
            </a:r>
          </a:p>
        </p:txBody>
      </p:sp>
      <p:sp>
        <p:nvSpPr>
          <p:cNvPr id="36" name="Text Placeholder 29"/>
          <p:cNvSpPr>
            <a:spLocks noGrp="1"/>
          </p:cNvSpPr>
          <p:nvPr>
            <p:ph type="body" sz="quarter" idx="31" hasCustomPrompt="1"/>
          </p:nvPr>
        </p:nvSpPr>
        <p:spPr>
          <a:xfrm>
            <a:off x="9112505" y="2789476"/>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a:t>Client Name Here</a:t>
            </a:r>
          </a:p>
        </p:txBody>
      </p:sp>
      <p:grpSp>
        <p:nvGrpSpPr>
          <p:cNvPr id="39" name="Group 38"/>
          <p:cNvGrpSpPr/>
          <p:nvPr userDrawn="1"/>
        </p:nvGrpSpPr>
        <p:grpSpPr>
          <a:xfrm>
            <a:off x="0" y="6766560"/>
            <a:ext cx="12192000" cy="91440"/>
            <a:chOff x="0" y="4480421"/>
            <a:chExt cx="12192000" cy="91440"/>
          </a:xfrm>
        </p:grpSpPr>
        <p:sp>
          <p:nvSpPr>
            <p:cNvPr id="41" name="Rectangle 4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0056379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matrix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37ECAE4-C9D1-45D1-8953-4C5F6599973D}"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5" name="Rectangle 24"/>
          <p:cNvSpPr/>
          <p:nvPr/>
        </p:nvSpPr>
        <p:spPr>
          <a:xfrm>
            <a:off x="482599" y="1452153"/>
            <a:ext cx="5613401" cy="2322576"/>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482599" y="3902745"/>
            <a:ext cx="5613401" cy="2322285"/>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6096000" y="1452153"/>
            <a:ext cx="5613401" cy="2322576"/>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6096000" y="3902745"/>
            <a:ext cx="5613401" cy="232228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Text Placeholder 12"/>
          <p:cNvSpPr>
            <a:spLocks noGrp="1"/>
          </p:cNvSpPr>
          <p:nvPr userDrawn="1">
            <p:ph type="body" sz="quarter" idx="21" hasCustomPrompt="1"/>
          </p:nvPr>
        </p:nvSpPr>
        <p:spPr>
          <a:xfrm rot="16200000">
            <a:off x="-287709" y="2222461"/>
            <a:ext cx="2322576" cy="781960"/>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4" name="Text Placeholder 12"/>
          <p:cNvSpPr>
            <a:spLocks noGrp="1"/>
          </p:cNvSpPr>
          <p:nvPr userDrawn="1">
            <p:ph type="body" sz="quarter" idx="22" hasCustomPrompt="1"/>
          </p:nvPr>
        </p:nvSpPr>
        <p:spPr>
          <a:xfrm rot="16200000">
            <a:off x="-287563" y="4672908"/>
            <a:ext cx="2322285" cy="781960"/>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35" name="Text Placeholder 12"/>
          <p:cNvSpPr>
            <a:spLocks noGrp="1"/>
          </p:cNvSpPr>
          <p:nvPr>
            <p:ph type="body" sz="quarter" idx="23" hasCustomPrompt="1"/>
          </p:nvPr>
        </p:nvSpPr>
        <p:spPr>
          <a:xfrm rot="16200000">
            <a:off x="5325692" y="2222462"/>
            <a:ext cx="2322576" cy="781960"/>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36" name="Text Placeholder 12"/>
          <p:cNvSpPr>
            <a:spLocks noGrp="1"/>
          </p:cNvSpPr>
          <p:nvPr>
            <p:ph type="body" sz="quarter" idx="24" hasCustomPrompt="1"/>
          </p:nvPr>
        </p:nvSpPr>
        <p:spPr>
          <a:xfrm rot="16200000">
            <a:off x="5325838" y="4672908"/>
            <a:ext cx="2322285" cy="781960"/>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cxnSp>
        <p:nvCxnSpPr>
          <p:cNvPr id="6" name="Straight Connector 5"/>
          <p:cNvCxnSpPr/>
          <p:nvPr userDrawn="1"/>
        </p:nvCxnSpPr>
        <p:spPr>
          <a:xfrm>
            <a:off x="482599" y="1452153"/>
            <a:ext cx="781960" cy="93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5"/>
          <p:cNvSpPr>
            <a:spLocks noGrp="1"/>
          </p:cNvSpPr>
          <p:nvPr>
            <p:ph type="body" sz="quarter" idx="26"/>
          </p:nvPr>
        </p:nvSpPr>
        <p:spPr>
          <a:xfrm>
            <a:off x="1264560" y="3902745"/>
            <a:ext cx="4831440" cy="2322576"/>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Text Placeholder 5"/>
          <p:cNvSpPr>
            <a:spLocks noGrp="1"/>
          </p:cNvSpPr>
          <p:nvPr>
            <p:ph type="body" sz="quarter" idx="28"/>
          </p:nvPr>
        </p:nvSpPr>
        <p:spPr>
          <a:xfrm>
            <a:off x="6877961" y="3902745"/>
            <a:ext cx="4831440" cy="2322576"/>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 name="Text Placeholder 5"/>
          <p:cNvSpPr>
            <a:spLocks noGrp="1"/>
          </p:cNvSpPr>
          <p:nvPr>
            <p:ph type="body" sz="quarter" idx="25"/>
          </p:nvPr>
        </p:nvSpPr>
        <p:spPr>
          <a:xfrm>
            <a:off x="1264560" y="1452153"/>
            <a:ext cx="4831440" cy="2322576"/>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 name="Text Placeholder 5"/>
          <p:cNvSpPr>
            <a:spLocks noGrp="1"/>
          </p:cNvSpPr>
          <p:nvPr>
            <p:ph type="body" sz="quarter" idx="27"/>
          </p:nvPr>
        </p:nvSpPr>
        <p:spPr>
          <a:xfrm>
            <a:off x="6877961" y="1452153"/>
            <a:ext cx="4831440" cy="2322576"/>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0" name="Group 29"/>
          <p:cNvGrpSpPr/>
          <p:nvPr userDrawn="1"/>
        </p:nvGrpSpPr>
        <p:grpSpPr>
          <a:xfrm>
            <a:off x="0" y="6766560"/>
            <a:ext cx="12192000" cy="91440"/>
            <a:chOff x="0" y="4480421"/>
            <a:chExt cx="12192000" cy="91440"/>
          </a:xfrm>
        </p:grpSpPr>
        <p:sp>
          <p:nvSpPr>
            <p:cNvPr id="31" name="Rectangle 3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08646988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matrix 3">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8C26BA23-D191-42BC-87B8-B1F788A96E63}"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5" name="Rectangle 24"/>
          <p:cNvSpPr/>
          <p:nvPr/>
        </p:nvSpPr>
        <p:spPr>
          <a:xfrm>
            <a:off x="482599" y="1553028"/>
            <a:ext cx="5613401" cy="232228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482599" y="3875314"/>
            <a:ext cx="5613401" cy="2322285"/>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6096000" y="1553028"/>
            <a:ext cx="5613401" cy="2322285"/>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6096000" y="3875314"/>
            <a:ext cx="5613401" cy="232228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Text Placeholder 12"/>
          <p:cNvSpPr>
            <a:spLocks noGrp="1"/>
          </p:cNvSpPr>
          <p:nvPr userDrawn="1">
            <p:ph type="body" sz="quarter" idx="21" hasCustomPrompt="1"/>
          </p:nvPr>
        </p:nvSpPr>
        <p:spPr>
          <a:xfrm rot="16200000">
            <a:off x="-287563" y="2323191"/>
            <a:ext cx="2322285" cy="781960"/>
          </a:xfrm>
          <a:solidFill>
            <a:schemeClr val="accent1"/>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34" name="Text Placeholder 12"/>
          <p:cNvSpPr>
            <a:spLocks noGrp="1"/>
          </p:cNvSpPr>
          <p:nvPr userDrawn="1">
            <p:ph type="body" sz="quarter" idx="22" hasCustomPrompt="1"/>
          </p:nvPr>
        </p:nvSpPr>
        <p:spPr>
          <a:xfrm rot="16200000">
            <a:off x="-287563" y="4645476"/>
            <a:ext cx="2322285" cy="781960"/>
          </a:xfrm>
          <a:solidFill>
            <a:schemeClr val="accent2"/>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1" name="Text Placeholder 12"/>
          <p:cNvSpPr>
            <a:spLocks noGrp="1"/>
          </p:cNvSpPr>
          <p:nvPr>
            <p:ph type="body" sz="quarter" idx="24" hasCustomPrompt="1"/>
          </p:nvPr>
        </p:nvSpPr>
        <p:spPr>
          <a:xfrm rot="5400000">
            <a:off x="10157278" y="2323192"/>
            <a:ext cx="2322285" cy="781960"/>
          </a:xfrm>
          <a:solidFill>
            <a:schemeClr val="accent3"/>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37" name="Text Placeholder 12"/>
          <p:cNvSpPr>
            <a:spLocks noGrp="1"/>
          </p:cNvSpPr>
          <p:nvPr>
            <p:ph type="body" sz="quarter" idx="25" hasCustomPrompt="1"/>
          </p:nvPr>
        </p:nvSpPr>
        <p:spPr>
          <a:xfrm rot="5400000">
            <a:off x="10157278" y="4645476"/>
            <a:ext cx="2322285" cy="781960"/>
          </a:xfrm>
          <a:solidFill>
            <a:schemeClr val="accent4"/>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38" name="Text Placeholder 5"/>
          <p:cNvSpPr>
            <a:spLocks noGrp="1"/>
          </p:cNvSpPr>
          <p:nvPr>
            <p:ph type="body" sz="quarter" idx="27"/>
          </p:nvPr>
        </p:nvSpPr>
        <p:spPr>
          <a:xfrm>
            <a:off x="1264560" y="1572039"/>
            <a:ext cx="4025897" cy="2303049"/>
          </a:xfrm>
        </p:spPr>
        <p:txBody>
          <a:bodyPr tIns="182880" rIns="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Text Placeholder 5"/>
          <p:cNvSpPr>
            <a:spLocks noGrp="1"/>
          </p:cNvSpPr>
          <p:nvPr>
            <p:ph type="body" sz="quarter" idx="28"/>
          </p:nvPr>
        </p:nvSpPr>
        <p:spPr>
          <a:xfrm>
            <a:off x="1264560" y="3894550"/>
            <a:ext cx="4025897" cy="2303049"/>
          </a:xfrm>
        </p:spPr>
        <p:txBody>
          <a:bodyPr tIns="182880" rIns="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Text Placeholder 5"/>
          <p:cNvSpPr>
            <a:spLocks noGrp="1"/>
          </p:cNvSpPr>
          <p:nvPr>
            <p:ph type="body" sz="quarter" idx="29"/>
          </p:nvPr>
        </p:nvSpPr>
        <p:spPr>
          <a:xfrm>
            <a:off x="6900862" y="1572039"/>
            <a:ext cx="4026578" cy="2303049"/>
          </a:xfrm>
        </p:spPr>
        <p:txBody>
          <a:bodyPr tIns="182880" rIns="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Text Placeholder 5"/>
          <p:cNvSpPr>
            <a:spLocks noGrp="1"/>
          </p:cNvSpPr>
          <p:nvPr>
            <p:ph type="body" sz="quarter" idx="30"/>
          </p:nvPr>
        </p:nvSpPr>
        <p:spPr>
          <a:xfrm>
            <a:off x="6900862" y="3894550"/>
            <a:ext cx="4026578" cy="2303049"/>
          </a:xfrm>
        </p:spPr>
        <p:txBody>
          <a:bodyPr tIns="182880" rIns="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26" hasCustomPrompt="1"/>
          </p:nvPr>
        </p:nvSpPr>
        <p:spPr>
          <a:xfrm>
            <a:off x="5291138" y="3060700"/>
            <a:ext cx="1609725" cy="1611313"/>
          </a:xfrm>
          <a:prstGeom prst="ellipse">
            <a:avLst/>
          </a:prstGeom>
          <a:solidFill>
            <a:schemeClr val="bg1"/>
          </a:solidFill>
          <a:ln>
            <a:solidFill>
              <a:schemeClr val="bg1">
                <a:lumMod val="85000"/>
              </a:schemeClr>
            </a:solidFill>
          </a:ln>
        </p:spPr>
        <p:txBody>
          <a:bodyPr lIns="0" rIns="0" anchor="ctr">
            <a:normAutofit/>
          </a:bodyPr>
          <a:lstStyle>
            <a:lvl1pPr marL="0" indent="0" algn="ctr">
              <a:buNone/>
              <a:defRPr sz="2000" b="1" cap="all" baseline="0">
                <a:solidFill>
                  <a:schemeClr val="accent5"/>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Strategy</a:t>
            </a:r>
          </a:p>
        </p:txBody>
      </p:sp>
      <p:grpSp>
        <p:nvGrpSpPr>
          <p:cNvPr id="30" name="Group 29"/>
          <p:cNvGrpSpPr/>
          <p:nvPr userDrawn="1"/>
        </p:nvGrpSpPr>
        <p:grpSpPr>
          <a:xfrm>
            <a:off x="0" y="6766560"/>
            <a:ext cx="12192000" cy="91440"/>
            <a:chOff x="0" y="4480421"/>
            <a:chExt cx="12192000" cy="91440"/>
          </a:xfrm>
        </p:grpSpPr>
        <p:sp>
          <p:nvSpPr>
            <p:cNvPr id="32" name="Rectangle 3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16919560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matrix 4">
    <p:spTree>
      <p:nvGrpSpPr>
        <p:cNvPr id="1" name=""/>
        <p:cNvGrpSpPr/>
        <p:nvPr/>
      </p:nvGrpSpPr>
      <p:grpSpPr>
        <a:xfrm>
          <a:off x="0" y="0"/>
          <a:ext cx="0" cy="0"/>
          <a:chOff x="0" y="0"/>
          <a:chExt cx="0" cy="0"/>
        </a:xfrm>
      </p:grpSpPr>
      <p:sp>
        <p:nvSpPr>
          <p:cNvPr id="31" name="Text Placeholder 12"/>
          <p:cNvSpPr>
            <a:spLocks noGrp="1"/>
          </p:cNvSpPr>
          <p:nvPr>
            <p:ph type="body" sz="quarter" idx="33" hasCustomPrompt="1"/>
          </p:nvPr>
        </p:nvSpPr>
        <p:spPr>
          <a:xfrm rot="16200000">
            <a:off x="-127688" y="2741910"/>
            <a:ext cx="2002536" cy="781960"/>
          </a:xfrm>
          <a:prstGeom prst="snip1Rect">
            <a:avLst/>
          </a:prstGeom>
          <a:solidFill>
            <a:schemeClr val="accent1"/>
          </a:solidFill>
          <a:ln>
            <a:solidFill>
              <a:schemeClr val="accent1"/>
            </a:solidFill>
          </a:ln>
        </p:spPr>
        <p:txBody>
          <a:bodyPr vert="horz" wrap="square" lIns="0" tIns="45720" rIns="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72F121EA-34B0-4DB3-9AD2-9873E7A0D29D}"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5" name="Rectangle 24"/>
          <p:cNvSpPr/>
          <p:nvPr/>
        </p:nvSpPr>
        <p:spPr>
          <a:xfrm>
            <a:off x="1264559" y="2056884"/>
            <a:ext cx="5222421" cy="207756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1264559" y="4134447"/>
            <a:ext cx="5222421" cy="2077562"/>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6486980" y="2056884"/>
            <a:ext cx="5222421" cy="2077562"/>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6486980" y="4134447"/>
            <a:ext cx="5222421" cy="207756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12"/>
          <p:cNvSpPr>
            <a:spLocks noGrp="1"/>
          </p:cNvSpPr>
          <p:nvPr userDrawn="1">
            <p:ph type="body" sz="quarter" idx="22" hasCustomPrompt="1"/>
          </p:nvPr>
        </p:nvSpPr>
        <p:spPr>
          <a:xfrm rot="16200000">
            <a:off x="-165203" y="4782246"/>
            <a:ext cx="2077565" cy="781960"/>
          </a:xfrm>
          <a:prstGeom prst="snip1Rect">
            <a:avLst/>
          </a:prstGeom>
          <a:solidFill>
            <a:schemeClr val="accent2"/>
          </a:solidFill>
          <a:ln>
            <a:solidFill>
              <a:schemeClr val="accent2"/>
            </a:solidFill>
          </a:ln>
        </p:spPr>
        <p:txBody>
          <a:bodyPr vert="horz" wrap="square" lIns="0" tIns="45720" rIns="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0" name="Text Placeholder 12"/>
          <p:cNvSpPr>
            <a:spLocks noGrp="1"/>
          </p:cNvSpPr>
          <p:nvPr userDrawn="1">
            <p:ph type="body" sz="quarter" idx="31" hasCustomPrompt="1"/>
          </p:nvPr>
        </p:nvSpPr>
        <p:spPr>
          <a:xfrm>
            <a:off x="1264560" y="1359189"/>
            <a:ext cx="5222420" cy="772434"/>
          </a:xfrm>
          <a:prstGeom prst="snip1Rect">
            <a:avLst/>
          </a:prstGeom>
          <a:solidFill>
            <a:schemeClr val="accent4"/>
          </a:solidFill>
          <a:ln>
            <a:solidFill>
              <a:schemeClr val="accent4"/>
            </a:solidFill>
          </a:ln>
        </p:spPr>
        <p:txBody>
          <a:bodyPr vert="horz" wrap="square" lIns="0" tIns="0" rIns="0" bIns="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2" name="Text Placeholder 12"/>
          <p:cNvSpPr>
            <a:spLocks noGrp="1"/>
          </p:cNvSpPr>
          <p:nvPr userDrawn="1">
            <p:ph type="body" sz="quarter" idx="32" hasCustomPrompt="1"/>
          </p:nvPr>
        </p:nvSpPr>
        <p:spPr>
          <a:xfrm>
            <a:off x="6486980" y="1359189"/>
            <a:ext cx="5222420" cy="772434"/>
          </a:xfrm>
          <a:prstGeom prst="snip1Rect">
            <a:avLst/>
          </a:prstGeom>
          <a:solidFill>
            <a:schemeClr val="accent3"/>
          </a:solidFill>
          <a:ln>
            <a:solidFill>
              <a:schemeClr val="accent3"/>
            </a:solidFill>
          </a:ln>
        </p:spPr>
        <p:txBody>
          <a:bodyPr vert="horz" wrap="square" lIns="0" tIns="0" rIns="0" bIns="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52" name="Text Placeholder 5"/>
          <p:cNvSpPr>
            <a:spLocks noGrp="1"/>
          </p:cNvSpPr>
          <p:nvPr>
            <p:ph type="body" sz="quarter" idx="28"/>
          </p:nvPr>
        </p:nvSpPr>
        <p:spPr>
          <a:xfrm>
            <a:off x="1264560" y="4153457"/>
            <a:ext cx="5222420" cy="2058552"/>
          </a:xfrm>
        </p:spPr>
        <p:txBody>
          <a:bodyPr tIns="182880" r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 name="Text Placeholder 5"/>
          <p:cNvSpPr>
            <a:spLocks noGrp="1"/>
          </p:cNvSpPr>
          <p:nvPr>
            <p:ph type="body" sz="quarter" idx="29"/>
          </p:nvPr>
        </p:nvSpPr>
        <p:spPr>
          <a:xfrm>
            <a:off x="6486980" y="2150632"/>
            <a:ext cx="5222420" cy="1983812"/>
          </a:xfrm>
        </p:spPr>
        <p:txBody>
          <a:bodyPr tIns="182880" r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 name="Text Placeholder 5"/>
          <p:cNvSpPr>
            <a:spLocks noGrp="1"/>
          </p:cNvSpPr>
          <p:nvPr>
            <p:ph type="body" sz="quarter" idx="30"/>
          </p:nvPr>
        </p:nvSpPr>
        <p:spPr>
          <a:xfrm>
            <a:off x="6486980" y="4153457"/>
            <a:ext cx="5222420" cy="2058552"/>
          </a:xfrm>
        </p:spPr>
        <p:txBody>
          <a:bodyPr tIns="182880" r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 name="Text Placeholder 5"/>
          <p:cNvSpPr>
            <a:spLocks noGrp="1"/>
          </p:cNvSpPr>
          <p:nvPr>
            <p:ph type="body" sz="quarter" idx="27"/>
          </p:nvPr>
        </p:nvSpPr>
        <p:spPr>
          <a:xfrm>
            <a:off x="1264560" y="2150632"/>
            <a:ext cx="5222420" cy="1983812"/>
          </a:xfrm>
        </p:spPr>
        <p:txBody>
          <a:bodyPr tIns="182880" r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9" name="Group 28"/>
          <p:cNvGrpSpPr/>
          <p:nvPr userDrawn="1"/>
        </p:nvGrpSpPr>
        <p:grpSpPr>
          <a:xfrm>
            <a:off x="0" y="6766560"/>
            <a:ext cx="12192000" cy="91440"/>
            <a:chOff x="0" y="4480421"/>
            <a:chExt cx="12192000" cy="91440"/>
          </a:xfrm>
        </p:grpSpPr>
        <p:sp>
          <p:nvSpPr>
            <p:cNvPr id="35" name="Rectangle 3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31542873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wo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1913BEB1-FFF0-4D03-A407-B96D719452B3}"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11" name="Group 10"/>
          <p:cNvGrpSpPr/>
          <p:nvPr userDrawn="1"/>
        </p:nvGrpSpPr>
        <p:grpSpPr>
          <a:xfrm>
            <a:off x="3743557" y="1545751"/>
            <a:ext cx="4704887" cy="4666258"/>
            <a:chOff x="1581543" y="1298448"/>
            <a:chExt cx="4704887" cy="4666258"/>
          </a:xfrm>
        </p:grpSpPr>
        <p:grpSp>
          <p:nvGrpSpPr>
            <p:cNvPr id="10" name="Group 9"/>
            <p:cNvGrpSpPr/>
            <p:nvPr userDrawn="1"/>
          </p:nvGrpSpPr>
          <p:grpSpPr>
            <a:xfrm>
              <a:off x="1581543" y="1298448"/>
              <a:ext cx="2266926" cy="4662029"/>
              <a:chOff x="1581543" y="1298448"/>
              <a:chExt cx="2266926" cy="4662029"/>
            </a:xfrm>
          </p:grpSpPr>
          <p:sp>
            <p:nvSpPr>
              <p:cNvPr id="9" name="Teardrop 8"/>
              <p:cNvSpPr/>
              <p:nvPr userDrawn="1"/>
            </p:nvSpPr>
            <p:spPr>
              <a:xfrm rot="5400000">
                <a:off x="1581543" y="1298448"/>
                <a:ext cx="2266926" cy="2266926"/>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Teardrop 38"/>
              <p:cNvSpPr/>
              <p:nvPr userDrawn="1"/>
            </p:nvSpPr>
            <p:spPr>
              <a:xfrm>
                <a:off x="1581543" y="3693551"/>
                <a:ext cx="2266926" cy="2266926"/>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40" name="Group 39"/>
            <p:cNvGrpSpPr/>
            <p:nvPr userDrawn="1"/>
          </p:nvGrpSpPr>
          <p:grpSpPr>
            <a:xfrm rot="10800000">
              <a:off x="4006919" y="1302677"/>
              <a:ext cx="2279511" cy="4662029"/>
              <a:chOff x="1581543" y="1298448"/>
              <a:chExt cx="2279511" cy="4662029"/>
            </a:xfrm>
          </p:grpSpPr>
          <p:sp>
            <p:nvSpPr>
              <p:cNvPr id="41" name="Teardrop 40"/>
              <p:cNvSpPr/>
              <p:nvPr userDrawn="1"/>
            </p:nvSpPr>
            <p:spPr>
              <a:xfrm rot="5400000">
                <a:off x="1594128" y="1298448"/>
                <a:ext cx="2266926" cy="2266926"/>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ardrop 41"/>
              <p:cNvSpPr/>
              <p:nvPr userDrawn="1"/>
            </p:nvSpPr>
            <p:spPr>
              <a:xfrm>
                <a:off x="1581543" y="3693551"/>
                <a:ext cx="2266926" cy="2266926"/>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
        <p:nvSpPr>
          <p:cNvPr id="49" name="Text Placeholder 13"/>
          <p:cNvSpPr>
            <a:spLocks noGrp="1"/>
          </p:cNvSpPr>
          <p:nvPr>
            <p:ph type="body" sz="quarter" idx="13"/>
          </p:nvPr>
        </p:nvSpPr>
        <p:spPr>
          <a:xfrm>
            <a:off x="3914912" y="1721082"/>
            <a:ext cx="1920240" cy="1920240"/>
          </a:xfrm>
          <a:prstGeom prst="ellipse">
            <a:avLst/>
          </a:prstGeom>
          <a:solidFill>
            <a:schemeClr val="bg1">
              <a:lumMod val="95000"/>
            </a:schemeClr>
          </a:solidFill>
          <a:ln w="28575">
            <a:solidFill>
              <a:schemeClr val="accent1">
                <a:lumMod val="75000"/>
              </a:schemeClr>
            </a:solidFill>
          </a:ln>
        </p:spPr>
        <p:txBody>
          <a:bodyPr>
            <a:normAutofit/>
          </a:bodyPr>
          <a:lstStyle>
            <a:lvl1pPr marL="0" indent="0" algn="ctr">
              <a:buNone/>
              <a:defRPr sz="1600"/>
            </a:lvl1pPr>
          </a:lstStyle>
          <a:p>
            <a:pPr lvl="0"/>
            <a:endParaRPr lang="en-US"/>
          </a:p>
        </p:txBody>
      </p:sp>
      <p:sp>
        <p:nvSpPr>
          <p:cNvPr id="50" name="Text Placeholder 13"/>
          <p:cNvSpPr>
            <a:spLocks noGrp="1"/>
          </p:cNvSpPr>
          <p:nvPr>
            <p:ph type="body" sz="quarter" idx="14"/>
          </p:nvPr>
        </p:nvSpPr>
        <p:spPr>
          <a:xfrm>
            <a:off x="6344264" y="1721082"/>
            <a:ext cx="1920240" cy="1920240"/>
          </a:xfrm>
          <a:prstGeom prst="ellipse">
            <a:avLst/>
          </a:prstGeom>
          <a:solidFill>
            <a:schemeClr val="bg1">
              <a:lumMod val="95000"/>
            </a:schemeClr>
          </a:solidFill>
          <a:ln w="28575">
            <a:solidFill>
              <a:schemeClr val="accent3">
                <a:lumMod val="75000"/>
              </a:schemeClr>
            </a:solidFill>
          </a:ln>
        </p:spPr>
        <p:txBody>
          <a:bodyPr>
            <a:normAutofit/>
          </a:bodyPr>
          <a:lstStyle>
            <a:lvl1pPr marL="0" indent="0" algn="ctr">
              <a:buNone/>
              <a:defRPr sz="1600"/>
            </a:lvl1pPr>
          </a:lstStyle>
          <a:p>
            <a:pPr lvl="0"/>
            <a:endParaRPr lang="en-US"/>
          </a:p>
        </p:txBody>
      </p:sp>
      <p:sp>
        <p:nvSpPr>
          <p:cNvPr id="51" name="Text Placeholder 13"/>
          <p:cNvSpPr>
            <a:spLocks noGrp="1"/>
          </p:cNvSpPr>
          <p:nvPr>
            <p:ph type="body" sz="quarter" idx="15"/>
          </p:nvPr>
        </p:nvSpPr>
        <p:spPr>
          <a:xfrm>
            <a:off x="3914912" y="4116185"/>
            <a:ext cx="1920240" cy="1920240"/>
          </a:xfrm>
          <a:prstGeom prst="ellipse">
            <a:avLst/>
          </a:prstGeom>
          <a:solidFill>
            <a:schemeClr val="bg1">
              <a:lumMod val="95000"/>
            </a:schemeClr>
          </a:solidFill>
          <a:ln w="28575">
            <a:solidFill>
              <a:schemeClr val="accent4">
                <a:lumMod val="75000"/>
              </a:schemeClr>
            </a:solidFill>
          </a:ln>
        </p:spPr>
        <p:txBody>
          <a:bodyPr>
            <a:normAutofit/>
          </a:bodyPr>
          <a:lstStyle>
            <a:lvl1pPr marL="0" indent="0" algn="ctr">
              <a:buNone/>
              <a:defRPr sz="1600"/>
            </a:lvl1pPr>
          </a:lstStyle>
          <a:p>
            <a:pPr lvl="0"/>
            <a:endParaRPr lang="en-US"/>
          </a:p>
        </p:txBody>
      </p:sp>
      <p:sp>
        <p:nvSpPr>
          <p:cNvPr id="56" name="Text Placeholder 13"/>
          <p:cNvSpPr>
            <a:spLocks noGrp="1"/>
          </p:cNvSpPr>
          <p:nvPr>
            <p:ph type="body" sz="quarter" idx="16"/>
          </p:nvPr>
        </p:nvSpPr>
        <p:spPr>
          <a:xfrm>
            <a:off x="6344264" y="4116185"/>
            <a:ext cx="1920240" cy="1920240"/>
          </a:xfrm>
          <a:prstGeom prst="ellipse">
            <a:avLst/>
          </a:prstGeom>
          <a:solidFill>
            <a:schemeClr val="bg1">
              <a:lumMod val="95000"/>
            </a:schemeClr>
          </a:solidFill>
          <a:ln w="28575">
            <a:solidFill>
              <a:schemeClr val="accent6">
                <a:lumMod val="75000"/>
              </a:schemeClr>
            </a:solidFill>
          </a:ln>
        </p:spPr>
        <p:txBody>
          <a:bodyPr>
            <a:normAutofit/>
          </a:bodyPr>
          <a:lstStyle>
            <a:lvl1pPr marL="0" indent="0" algn="ctr">
              <a:buNone/>
              <a:defRPr sz="1600"/>
            </a:lvl1pPr>
          </a:lstStyle>
          <a:p>
            <a:pPr lvl="0"/>
            <a:endParaRPr lang="en-US"/>
          </a:p>
        </p:txBody>
      </p:sp>
      <p:sp>
        <p:nvSpPr>
          <p:cNvPr id="15" name="TextBox 14"/>
          <p:cNvSpPr txBox="1"/>
          <p:nvPr userDrawn="1"/>
        </p:nvSpPr>
        <p:spPr>
          <a:xfrm>
            <a:off x="5589515" y="3234004"/>
            <a:ext cx="402674" cy="646331"/>
          </a:xfrm>
          <a:prstGeom prst="rect">
            <a:avLst/>
          </a:prstGeom>
          <a:noFill/>
        </p:spPr>
        <p:txBody>
          <a:bodyPr wrap="none" rtlCol="0" anchor="ctr">
            <a:spAutoFit/>
          </a:bodyPr>
          <a:lstStyle/>
          <a:p>
            <a:pPr algn="ctr"/>
            <a:r>
              <a:rPr lang="en-US" sz="3600" b="1">
                <a:solidFill>
                  <a:srgbClr val="0095CD">
                    <a:lumMod val="20000"/>
                    <a:lumOff val="80000"/>
                  </a:srgbClr>
                </a:solidFill>
              </a:rPr>
              <a:t>S</a:t>
            </a:r>
          </a:p>
        </p:txBody>
      </p:sp>
      <p:sp>
        <p:nvSpPr>
          <p:cNvPr id="57" name="TextBox 56"/>
          <p:cNvSpPr txBox="1"/>
          <p:nvPr userDrawn="1"/>
        </p:nvSpPr>
        <p:spPr>
          <a:xfrm>
            <a:off x="6129361" y="3234004"/>
            <a:ext cx="603050" cy="646331"/>
          </a:xfrm>
          <a:prstGeom prst="rect">
            <a:avLst/>
          </a:prstGeom>
          <a:noFill/>
        </p:spPr>
        <p:txBody>
          <a:bodyPr wrap="none" rtlCol="0" anchor="ctr">
            <a:spAutoFit/>
          </a:bodyPr>
          <a:lstStyle/>
          <a:p>
            <a:pPr algn="ctr"/>
            <a:r>
              <a:rPr lang="en-US" sz="3600" b="1">
                <a:solidFill>
                  <a:srgbClr val="F17C3F">
                    <a:lumMod val="40000"/>
                    <a:lumOff val="60000"/>
                  </a:srgbClr>
                </a:solidFill>
              </a:rPr>
              <a:t>W</a:t>
            </a:r>
          </a:p>
        </p:txBody>
      </p:sp>
      <p:sp>
        <p:nvSpPr>
          <p:cNvPr id="58" name="TextBox 57"/>
          <p:cNvSpPr txBox="1"/>
          <p:nvPr userDrawn="1"/>
        </p:nvSpPr>
        <p:spPr>
          <a:xfrm>
            <a:off x="5522791" y="3892735"/>
            <a:ext cx="497252" cy="646331"/>
          </a:xfrm>
          <a:prstGeom prst="rect">
            <a:avLst/>
          </a:prstGeom>
          <a:noFill/>
        </p:spPr>
        <p:txBody>
          <a:bodyPr wrap="none" rtlCol="0" anchor="ctr">
            <a:spAutoFit/>
          </a:bodyPr>
          <a:lstStyle/>
          <a:p>
            <a:pPr algn="ctr"/>
            <a:r>
              <a:rPr lang="en-US" sz="3600" b="1">
                <a:solidFill>
                  <a:srgbClr val="7BB21B">
                    <a:lumMod val="40000"/>
                    <a:lumOff val="60000"/>
                  </a:srgbClr>
                </a:solidFill>
              </a:rPr>
              <a:t>O</a:t>
            </a:r>
          </a:p>
        </p:txBody>
      </p:sp>
      <p:sp>
        <p:nvSpPr>
          <p:cNvPr id="59" name="TextBox 58"/>
          <p:cNvSpPr txBox="1"/>
          <p:nvPr userDrawn="1"/>
        </p:nvSpPr>
        <p:spPr>
          <a:xfrm>
            <a:off x="6211921" y="3892735"/>
            <a:ext cx="413896" cy="646331"/>
          </a:xfrm>
          <a:prstGeom prst="rect">
            <a:avLst/>
          </a:prstGeom>
          <a:noFill/>
        </p:spPr>
        <p:txBody>
          <a:bodyPr wrap="none" rtlCol="0" anchor="ctr">
            <a:spAutoFit/>
          </a:bodyPr>
          <a:lstStyle/>
          <a:p>
            <a:pPr algn="ctr"/>
            <a:r>
              <a:rPr lang="en-US" sz="3600" b="1">
                <a:solidFill>
                  <a:srgbClr val="9D1217">
                    <a:lumMod val="20000"/>
                    <a:lumOff val="80000"/>
                  </a:srgbClr>
                </a:solidFill>
              </a:rPr>
              <a:t>T</a:t>
            </a:r>
          </a:p>
        </p:txBody>
      </p:sp>
      <p:grpSp>
        <p:nvGrpSpPr>
          <p:cNvPr id="28" name="Group 27"/>
          <p:cNvGrpSpPr/>
          <p:nvPr userDrawn="1"/>
        </p:nvGrpSpPr>
        <p:grpSpPr>
          <a:xfrm>
            <a:off x="0" y="6766560"/>
            <a:ext cx="12192000" cy="91440"/>
            <a:chOff x="0" y="4480421"/>
            <a:chExt cx="12192000" cy="91440"/>
          </a:xfrm>
        </p:grpSpPr>
        <p:sp>
          <p:nvSpPr>
            <p:cNvPr id="29" name="Rectangle 28"/>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54704371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wot strength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8D65AA82-7E2D-4A47-86DF-31E6BA97BE33}"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Teardrop 8"/>
          <p:cNvSpPr/>
          <p:nvPr userDrawn="1"/>
        </p:nvSpPr>
        <p:spPr>
          <a:xfrm rot="5400000">
            <a:off x="8270775" y="2746872"/>
            <a:ext cx="2266926" cy="2266926"/>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Text Placeholder 13"/>
          <p:cNvSpPr>
            <a:spLocks noGrp="1"/>
          </p:cNvSpPr>
          <p:nvPr userDrawn="1">
            <p:ph type="body" sz="quarter" idx="13" hasCustomPrompt="1"/>
          </p:nvPr>
        </p:nvSpPr>
        <p:spPr>
          <a:xfrm>
            <a:off x="8429224" y="2922203"/>
            <a:ext cx="1920240" cy="1920240"/>
          </a:xfrm>
          <a:prstGeom prst="ellipse">
            <a:avLst/>
          </a:prstGeom>
          <a:solidFill>
            <a:schemeClr val="bg1">
              <a:lumMod val="95000"/>
            </a:schemeClr>
          </a:solidFill>
          <a:ln w="28575">
            <a:solidFill>
              <a:schemeClr val="accent1">
                <a:lumMod val="75000"/>
              </a:schemeClr>
            </a:solidFill>
          </a:ln>
        </p:spPr>
        <p:txBody>
          <a:bodyPr lIns="0" rIns="0">
            <a:normAutofit/>
          </a:bodyPr>
          <a:lstStyle>
            <a:lvl1pPr marL="0" indent="0" algn="ctr">
              <a:buFont typeface="Arial" panose="020B0604020202020204" pitchFamily="34" charset="0"/>
              <a:buNone/>
              <a:defRPr sz="1600" baseline="0"/>
            </a:lvl1pPr>
          </a:lstStyle>
          <a:p>
            <a:pPr lvl="0"/>
            <a:r>
              <a:rPr lang="en-US"/>
              <a:t>List main strengths here</a:t>
            </a:r>
          </a:p>
        </p:txBody>
      </p:sp>
      <p:sp>
        <p:nvSpPr>
          <p:cNvPr id="15" name="TextBox 14"/>
          <p:cNvSpPr txBox="1"/>
          <p:nvPr userDrawn="1"/>
        </p:nvSpPr>
        <p:spPr>
          <a:xfrm>
            <a:off x="10177919" y="4431556"/>
            <a:ext cx="402674" cy="646331"/>
          </a:xfrm>
          <a:prstGeom prst="rect">
            <a:avLst/>
          </a:prstGeom>
          <a:noFill/>
        </p:spPr>
        <p:txBody>
          <a:bodyPr wrap="none" rtlCol="0" anchor="ctr">
            <a:spAutoFit/>
          </a:bodyPr>
          <a:lstStyle/>
          <a:p>
            <a:pPr algn="ctr"/>
            <a:r>
              <a:rPr lang="en-US" sz="3600" b="1">
                <a:solidFill>
                  <a:srgbClr val="0095CD">
                    <a:lumMod val="20000"/>
                    <a:lumOff val="80000"/>
                  </a:srgbClr>
                </a:solidFill>
              </a:rPr>
              <a:t>S</a:t>
            </a:r>
          </a:p>
        </p:txBody>
      </p:sp>
      <p:sp>
        <p:nvSpPr>
          <p:cNvPr id="39" name="Teardrop 38"/>
          <p:cNvSpPr/>
          <p:nvPr userDrawn="1"/>
        </p:nvSpPr>
        <p:spPr>
          <a:xfrm>
            <a:off x="9403917" y="5076110"/>
            <a:ext cx="1133784" cy="1133784"/>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41" name="Teardrop 40"/>
          <p:cNvSpPr/>
          <p:nvPr userDrawn="1"/>
        </p:nvSpPr>
        <p:spPr>
          <a:xfrm rot="16200000">
            <a:off x="10616948" y="5078225"/>
            <a:ext cx="1133784" cy="1133784"/>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42" name="Teardrop 41"/>
          <p:cNvSpPr/>
          <p:nvPr userDrawn="1"/>
        </p:nvSpPr>
        <p:spPr>
          <a:xfrm rot="10800000">
            <a:off x="10623242" y="3880335"/>
            <a:ext cx="1133784" cy="1133784"/>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57" name="TextBox 56"/>
          <p:cNvSpPr txBox="1"/>
          <p:nvPr userDrawn="1"/>
        </p:nvSpPr>
        <p:spPr>
          <a:xfrm>
            <a:off x="10559774" y="4699546"/>
            <a:ext cx="394660" cy="369332"/>
          </a:xfrm>
          <a:prstGeom prst="rect">
            <a:avLst/>
          </a:prstGeom>
          <a:noFill/>
        </p:spPr>
        <p:txBody>
          <a:bodyPr wrap="none" rtlCol="0" anchor="ctr">
            <a:spAutoFit/>
          </a:bodyPr>
          <a:lstStyle/>
          <a:p>
            <a:pPr algn="ctr"/>
            <a:r>
              <a:rPr lang="en-US" b="1">
                <a:solidFill>
                  <a:srgbClr val="F17C3F">
                    <a:lumMod val="40000"/>
                    <a:lumOff val="60000"/>
                  </a:srgbClr>
                </a:solidFill>
              </a:rPr>
              <a:t>W</a:t>
            </a:r>
          </a:p>
        </p:txBody>
      </p:sp>
      <p:sp>
        <p:nvSpPr>
          <p:cNvPr id="58" name="TextBox 57"/>
          <p:cNvSpPr txBox="1"/>
          <p:nvPr userDrawn="1"/>
        </p:nvSpPr>
        <p:spPr>
          <a:xfrm>
            <a:off x="10248055" y="5029005"/>
            <a:ext cx="340158" cy="369332"/>
          </a:xfrm>
          <a:prstGeom prst="rect">
            <a:avLst/>
          </a:prstGeom>
          <a:noFill/>
        </p:spPr>
        <p:txBody>
          <a:bodyPr wrap="none" rtlCol="0" anchor="ctr">
            <a:spAutoFit/>
          </a:bodyPr>
          <a:lstStyle/>
          <a:p>
            <a:pPr algn="ctr"/>
            <a:r>
              <a:rPr lang="en-US" b="1">
                <a:solidFill>
                  <a:srgbClr val="7BB21B">
                    <a:lumMod val="40000"/>
                    <a:lumOff val="60000"/>
                  </a:srgbClr>
                </a:solidFill>
              </a:rPr>
              <a:t>O</a:t>
            </a:r>
          </a:p>
        </p:txBody>
      </p:sp>
      <p:sp>
        <p:nvSpPr>
          <p:cNvPr id="59" name="TextBox 58"/>
          <p:cNvSpPr txBox="1"/>
          <p:nvPr userDrawn="1"/>
        </p:nvSpPr>
        <p:spPr>
          <a:xfrm>
            <a:off x="10592711" y="5029005"/>
            <a:ext cx="298480" cy="369332"/>
          </a:xfrm>
          <a:prstGeom prst="rect">
            <a:avLst/>
          </a:prstGeom>
          <a:noFill/>
        </p:spPr>
        <p:txBody>
          <a:bodyPr wrap="none" rtlCol="0" anchor="ctr">
            <a:spAutoFit/>
          </a:bodyPr>
          <a:lstStyle/>
          <a:p>
            <a:pPr algn="ctr"/>
            <a:r>
              <a:rPr lang="en-US" b="1">
                <a:solidFill>
                  <a:srgbClr val="9D1217">
                    <a:lumMod val="20000"/>
                    <a:lumOff val="80000"/>
                  </a:srgbClr>
                </a:solidFill>
              </a:rPr>
              <a:t>T</a:t>
            </a:r>
          </a:p>
        </p:txBody>
      </p:sp>
      <p:sp>
        <p:nvSpPr>
          <p:cNvPr id="6" name="Text Placeholder 5"/>
          <p:cNvSpPr>
            <a:spLocks noGrp="1"/>
          </p:cNvSpPr>
          <p:nvPr userDrawn="1">
            <p:ph type="body" sz="quarter" idx="14"/>
          </p:nvPr>
        </p:nvSpPr>
        <p:spPr>
          <a:xfrm>
            <a:off x="482600" y="2438400"/>
            <a:ext cx="7670800" cy="3771900"/>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2"/>
          <p:cNvSpPr>
            <a:spLocks noGrp="1"/>
          </p:cNvSpPr>
          <p:nvPr userDrawn="1">
            <p:ph type="body" sz="quarter" idx="18" hasCustomPrompt="1"/>
          </p:nvPr>
        </p:nvSpPr>
        <p:spPr>
          <a:xfrm>
            <a:off x="482600" y="1709857"/>
            <a:ext cx="7670800"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STRENGTHS</a:t>
            </a:r>
          </a:p>
        </p:txBody>
      </p:sp>
      <p:grpSp>
        <p:nvGrpSpPr>
          <p:cNvPr id="24" name="Group 23"/>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59520826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wot weakness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7AF320A-047C-4DD4-9341-F75B0CAD8444}"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6" name="Text Placeholder 5"/>
          <p:cNvSpPr>
            <a:spLocks noGrp="1"/>
          </p:cNvSpPr>
          <p:nvPr>
            <p:ph type="body" sz="quarter" idx="14"/>
          </p:nvPr>
        </p:nvSpPr>
        <p:spPr>
          <a:xfrm>
            <a:off x="4038600" y="2438400"/>
            <a:ext cx="7670800" cy="3771900"/>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2"/>
          <p:cNvSpPr>
            <a:spLocks noGrp="1"/>
          </p:cNvSpPr>
          <p:nvPr>
            <p:ph type="body" sz="quarter" idx="18" hasCustomPrompt="1"/>
          </p:nvPr>
        </p:nvSpPr>
        <p:spPr>
          <a:xfrm>
            <a:off x="4038600" y="1673281"/>
            <a:ext cx="7670800" cy="498733"/>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Weaknesses</a:t>
            </a:r>
          </a:p>
        </p:txBody>
      </p:sp>
      <p:sp>
        <p:nvSpPr>
          <p:cNvPr id="34" name="Teardrop 33"/>
          <p:cNvSpPr/>
          <p:nvPr userDrawn="1"/>
        </p:nvSpPr>
        <p:spPr>
          <a:xfrm rot="5400000">
            <a:off x="278097" y="3889879"/>
            <a:ext cx="1132779" cy="1132290"/>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Teardrop 34"/>
          <p:cNvSpPr/>
          <p:nvPr userDrawn="1"/>
        </p:nvSpPr>
        <p:spPr>
          <a:xfrm>
            <a:off x="272055" y="5086463"/>
            <a:ext cx="1132290" cy="1132779"/>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Teardrop 35"/>
          <p:cNvSpPr/>
          <p:nvPr userDrawn="1"/>
        </p:nvSpPr>
        <p:spPr>
          <a:xfrm rot="16200000">
            <a:off x="1483243" y="5088821"/>
            <a:ext cx="1132779" cy="1132290"/>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TextBox 36"/>
          <p:cNvSpPr txBox="1"/>
          <p:nvPr userDrawn="1"/>
        </p:nvSpPr>
        <p:spPr>
          <a:xfrm>
            <a:off x="1099084" y="5029005"/>
            <a:ext cx="340158" cy="369332"/>
          </a:xfrm>
          <a:prstGeom prst="rect">
            <a:avLst/>
          </a:prstGeom>
          <a:noFill/>
        </p:spPr>
        <p:txBody>
          <a:bodyPr wrap="none" rtlCol="0" anchor="ctr">
            <a:spAutoFit/>
          </a:bodyPr>
          <a:lstStyle/>
          <a:p>
            <a:pPr algn="ctr"/>
            <a:r>
              <a:rPr lang="en-US" b="1">
                <a:solidFill>
                  <a:srgbClr val="7BB21B">
                    <a:lumMod val="40000"/>
                    <a:lumOff val="60000"/>
                  </a:srgbClr>
                </a:solidFill>
              </a:rPr>
              <a:t>O</a:t>
            </a:r>
          </a:p>
        </p:txBody>
      </p:sp>
      <p:sp>
        <p:nvSpPr>
          <p:cNvPr id="38" name="TextBox 37"/>
          <p:cNvSpPr txBox="1"/>
          <p:nvPr userDrawn="1"/>
        </p:nvSpPr>
        <p:spPr>
          <a:xfrm>
            <a:off x="1451557" y="5029005"/>
            <a:ext cx="298480" cy="369332"/>
          </a:xfrm>
          <a:prstGeom prst="rect">
            <a:avLst/>
          </a:prstGeom>
          <a:noFill/>
        </p:spPr>
        <p:txBody>
          <a:bodyPr wrap="none" rtlCol="0" anchor="ctr">
            <a:spAutoFit/>
          </a:bodyPr>
          <a:lstStyle/>
          <a:p>
            <a:pPr algn="ctr"/>
            <a:r>
              <a:rPr lang="en-US" b="1">
                <a:solidFill>
                  <a:srgbClr val="9D1217">
                    <a:lumMod val="20000"/>
                    <a:lumOff val="80000"/>
                  </a:srgbClr>
                </a:solidFill>
              </a:rPr>
              <a:t>T</a:t>
            </a:r>
          </a:p>
        </p:txBody>
      </p:sp>
      <p:sp>
        <p:nvSpPr>
          <p:cNvPr id="40" name="TextBox 39"/>
          <p:cNvSpPr txBox="1"/>
          <p:nvPr userDrawn="1"/>
        </p:nvSpPr>
        <p:spPr>
          <a:xfrm>
            <a:off x="1122328" y="4707987"/>
            <a:ext cx="293670" cy="369332"/>
          </a:xfrm>
          <a:prstGeom prst="rect">
            <a:avLst/>
          </a:prstGeom>
          <a:noFill/>
        </p:spPr>
        <p:txBody>
          <a:bodyPr wrap="none" rtlCol="0" anchor="ctr">
            <a:spAutoFit/>
          </a:bodyPr>
          <a:lstStyle/>
          <a:p>
            <a:pPr algn="ctr"/>
            <a:r>
              <a:rPr lang="en-US" b="1">
                <a:solidFill>
                  <a:srgbClr val="0095CD">
                    <a:lumMod val="20000"/>
                    <a:lumOff val="80000"/>
                  </a:srgbClr>
                </a:solidFill>
              </a:rPr>
              <a:t>S</a:t>
            </a:r>
          </a:p>
        </p:txBody>
      </p:sp>
      <p:sp>
        <p:nvSpPr>
          <p:cNvPr id="43" name="Teardrop 42"/>
          <p:cNvSpPr/>
          <p:nvPr userDrawn="1"/>
        </p:nvSpPr>
        <p:spPr>
          <a:xfrm rot="10800000">
            <a:off x="1482315" y="2755337"/>
            <a:ext cx="2266926" cy="2266926"/>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Text Placeholder 13"/>
          <p:cNvSpPr>
            <a:spLocks noGrp="1"/>
          </p:cNvSpPr>
          <p:nvPr>
            <p:ph type="body" sz="quarter" idx="20"/>
          </p:nvPr>
        </p:nvSpPr>
        <p:spPr>
          <a:xfrm>
            <a:off x="1645061" y="2926439"/>
            <a:ext cx="1920240" cy="1920240"/>
          </a:xfrm>
          <a:prstGeom prst="ellipse">
            <a:avLst/>
          </a:prstGeom>
          <a:solidFill>
            <a:schemeClr val="bg1">
              <a:lumMod val="95000"/>
            </a:schemeClr>
          </a:solidFill>
          <a:ln w="28575">
            <a:solidFill>
              <a:schemeClr val="accent3">
                <a:lumMod val="75000"/>
              </a:schemeClr>
            </a:solidFill>
          </a:ln>
        </p:spPr>
        <p:txBody>
          <a:bodyPr>
            <a:normAutofit/>
          </a:bodyPr>
          <a:lstStyle>
            <a:lvl1pPr marL="0" indent="0" algn="ctr">
              <a:buNone/>
              <a:defRPr sz="1600"/>
            </a:lvl1pPr>
          </a:lstStyle>
          <a:p>
            <a:pPr lvl="0"/>
            <a:endParaRPr lang="en-US"/>
          </a:p>
        </p:txBody>
      </p:sp>
      <p:sp>
        <p:nvSpPr>
          <p:cNvPr id="45" name="TextBox 44"/>
          <p:cNvSpPr txBox="1"/>
          <p:nvPr userDrawn="1"/>
        </p:nvSpPr>
        <p:spPr>
          <a:xfrm>
            <a:off x="1434976" y="4496336"/>
            <a:ext cx="603050" cy="646331"/>
          </a:xfrm>
          <a:prstGeom prst="rect">
            <a:avLst/>
          </a:prstGeom>
          <a:noFill/>
        </p:spPr>
        <p:txBody>
          <a:bodyPr wrap="none" rtlCol="0" anchor="ctr">
            <a:spAutoFit/>
          </a:bodyPr>
          <a:lstStyle>
            <a:defPPr>
              <a:defRPr lang="en-US"/>
            </a:defPPr>
            <a:lvl1pPr algn="ctr">
              <a:defRPr b="1">
                <a:solidFill>
                  <a:schemeClr val="accent3">
                    <a:lumMod val="40000"/>
                    <a:lumOff val="60000"/>
                  </a:schemeClr>
                </a:solidFill>
              </a:defRPr>
            </a:lvl1pPr>
          </a:lstStyle>
          <a:p>
            <a:r>
              <a:rPr lang="en-US" sz="3600">
                <a:solidFill>
                  <a:srgbClr val="F17C3F">
                    <a:lumMod val="40000"/>
                    <a:lumOff val="60000"/>
                  </a:srgbClr>
                </a:solidFill>
              </a:rPr>
              <a:t>W</a:t>
            </a:r>
          </a:p>
        </p:txBody>
      </p:sp>
      <p:grpSp>
        <p:nvGrpSpPr>
          <p:cNvPr id="24" name="Group 23"/>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42719371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wot opportuniti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7BD3934-2BE2-4A2B-AD9E-F64D0C2A01CE}"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6" name="Text Placeholder 5"/>
          <p:cNvSpPr>
            <a:spLocks noGrp="1"/>
          </p:cNvSpPr>
          <p:nvPr>
            <p:ph type="body" sz="quarter" idx="14"/>
          </p:nvPr>
        </p:nvSpPr>
        <p:spPr>
          <a:xfrm>
            <a:off x="482600" y="2438400"/>
            <a:ext cx="7670800" cy="3771900"/>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2"/>
          <p:cNvSpPr>
            <a:spLocks noGrp="1"/>
          </p:cNvSpPr>
          <p:nvPr>
            <p:ph type="body" sz="quarter" idx="18" hasCustomPrompt="1"/>
          </p:nvPr>
        </p:nvSpPr>
        <p:spPr>
          <a:xfrm>
            <a:off x="482600" y="1709857"/>
            <a:ext cx="7670800"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Opportunities</a:t>
            </a:r>
          </a:p>
        </p:txBody>
      </p:sp>
      <p:sp>
        <p:nvSpPr>
          <p:cNvPr id="26" name="Teardrop 25"/>
          <p:cNvSpPr/>
          <p:nvPr userDrawn="1"/>
        </p:nvSpPr>
        <p:spPr>
          <a:xfrm rot="5400000">
            <a:off x="9419251" y="2755944"/>
            <a:ext cx="1132779" cy="1132290"/>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Teardrop 26"/>
          <p:cNvSpPr/>
          <p:nvPr userDrawn="1"/>
        </p:nvSpPr>
        <p:spPr>
          <a:xfrm rot="16200000">
            <a:off x="10624397" y="3954886"/>
            <a:ext cx="1132779" cy="1132290"/>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Teardrop 27"/>
          <p:cNvSpPr/>
          <p:nvPr userDrawn="1"/>
        </p:nvSpPr>
        <p:spPr>
          <a:xfrm rot="10800000">
            <a:off x="10630927" y="2757813"/>
            <a:ext cx="1132290" cy="1132779"/>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TextBox 28"/>
          <p:cNvSpPr txBox="1"/>
          <p:nvPr userDrawn="1"/>
        </p:nvSpPr>
        <p:spPr>
          <a:xfrm>
            <a:off x="10559774" y="3574052"/>
            <a:ext cx="394660" cy="369332"/>
          </a:xfrm>
          <a:prstGeom prst="rect">
            <a:avLst/>
          </a:prstGeom>
          <a:noFill/>
        </p:spPr>
        <p:txBody>
          <a:bodyPr wrap="none" rtlCol="0" anchor="ctr">
            <a:spAutoFit/>
          </a:bodyPr>
          <a:lstStyle/>
          <a:p>
            <a:pPr algn="ctr"/>
            <a:r>
              <a:rPr lang="en-US" b="1">
                <a:solidFill>
                  <a:srgbClr val="F17C3F">
                    <a:lumMod val="40000"/>
                    <a:lumOff val="60000"/>
                  </a:srgbClr>
                </a:solidFill>
              </a:rPr>
              <a:t>W</a:t>
            </a:r>
          </a:p>
        </p:txBody>
      </p:sp>
      <p:sp>
        <p:nvSpPr>
          <p:cNvPr id="30" name="TextBox 29"/>
          <p:cNvSpPr txBox="1"/>
          <p:nvPr userDrawn="1"/>
        </p:nvSpPr>
        <p:spPr>
          <a:xfrm>
            <a:off x="10592711" y="3895070"/>
            <a:ext cx="298480" cy="369332"/>
          </a:xfrm>
          <a:prstGeom prst="rect">
            <a:avLst/>
          </a:prstGeom>
          <a:noFill/>
        </p:spPr>
        <p:txBody>
          <a:bodyPr wrap="none" rtlCol="0" anchor="ctr">
            <a:spAutoFit/>
          </a:bodyPr>
          <a:lstStyle/>
          <a:p>
            <a:pPr algn="ctr"/>
            <a:r>
              <a:rPr lang="en-US" b="1">
                <a:solidFill>
                  <a:srgbClr val="9D1217">
                    <a:lumMod val="20000"/>
                    <a:lumOff val="80000"/>
                  </a:srgbClr>
                </a:solidFill>
              </a:rPr>
              <a:t>T</a:t>
            </a:r>
          </a:p>
        </p:txBody>
      </p:sp>
      <p:sp>
        <p:nvSpPr>
          <p:cNvPr id="31" name="TextBox 30"/>
          <p:cNvSpPr txBox="1"/>
          <p:nvPr userDrawn="1"/>
        </p:nvSpPr>
        <p:spPr>
          <a:xfrm>
            <a:off x="10232421" y="3574052"/>
            <a:ext cx="293670" cy="369332"/>
          </a:xfrm>
          <a:prstGeom prst="rect">
            <a:avLst/>
          </a:prstGeom>
          <a:noFill/>
        </p:spPr>
        <p:txBody>
          <a:bodyPr wrap="none" rtlCol="0" anchor="ctr">
            <a:spAutoFit/>
          </a:bodyPr>
          <a:lstStyle/>
          <a:p>
            <a:pPr algn="ctr"/>
            <a:r>
              <a:rPr lang="en-US" b="1">
                <a:solidFill>
                  <a:srgbClr val="0095CD">
                    <a:lumMod val="20000"/>
                    <a:lumOff val="80000"/>
                  </a:srgbClr>
                </a:solidFill>
              </a:rPr>
              <a:t>S</a:t>
            </a:r>
          </a:p>
        </p:txBody>
      </p:sp>
      <p:sp>
        <p:nvSpPr>
          <p:cNvPr id="32" name="Teardrop 31"/>
          <p:cNvSpPr/>
          <p:nvPr userDrawn="1"/>
        </p:nvSpPr>
        <p:spPr>
          <a:xfrm>
            <a:off x="8284860" y="3952528"/>
            <a:ext cx="2266926" cy="2266926"/>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13"/>
          <p:cNvSpPr>
            <a:spLocks noGrp="1"/>
          </p:cNvSpPr>
          <p:nvPr>
            <p:ph type="body" sz="quarter" idx="15"/>
          </p:nvPr>
        </p:nvSpPr>
        <p:spPr>
          <a:xfrm>
            <a:off x="8449928" y="4127859"/>
            <a:ext cx="1920240" cy="1920240"/>
          </a:xfrm>
          <a:prstGeom prst="ellipse">
            <a:avLst/>
          </a:prstGeom>
          <a:solidFill>
            <a:schemeClr val="bg1">
              <a:lumMod val="95000"/>
            </a:schemeClr>
          </a:solidFill>
          <a:ln w="28575">
            <a:solidFill>
              <a:schemeClr val="accent4">
                <a:lumMod val="75000"/>
              </a:schemeClr>
            </a:solidFill>
          </a:ln>
        </p:spPr>
        <p:txBody>
          <a:bodyPr>
            <a:normAutofit/>
          </a:bodyPr>
          <a:lstStyle>
            <a:lvl1pPr marL="0" indent="0" algn="ctr">
              <a:buNone/>
              <a:defRPr sz="1600"/>
            </a:lvl1pPr>
          </a:lstStyle>
          <a:p>
            <a:pPr lvl="0"/>
            <a:endParaRPr lang="en-US"/>
          </a:p>
        </p:txBody>
      </p:sp>
      <p:sp>
        <p:nvSpPr>
          <p:cNvPr id="35" name="TextBox 34"/>
          <p:cNvSpPr txBox="1"/>
          <p:nvPr userDrawn="1"/>
        </p:nvSpPr>
        <p:spPr>
          <a:xfrm>
            <a:off x="10038916" y="3838867"/>
            <a:ext cx="497252" cy="646331"/>
          </a:xfrm>
          <a:prstGeom prst="rect">
            <a:avLst/>
          </a:prstGeom>
          <a:noFill/>
        </p:spPr>
        <p:txBody>
          <a:bodyPr wrap="none" rtlCol="0" anchor="ctr">
            <a:spAutoFit/>
          </a:bodyPr>
          <a:lstStyle>
            <a:defPPr>
              <a:defRPr lang="en-US"/>
            </a:defPPr>
            <a:lvl1pPr algn="ctr">
              <a:defRPr b="1">
                <a:solidFill>
                  <a:schemeClr val="accent4">
                    <a:lumMod val="40000"/>
                    <a:lumOff val="60000"/>
                  </a:schemeClr>
                </a:solidFill>
              </a:defRPr>
            </a:lvl1pPr>
          </a:lstStyle>
          <a:p>
            <a:r>
              <a:rPr lang="en-US" sz="3600">
                <a:solidFill>
                  <a:srgbClr val="7BB21B">
                    <a:lumMod val="40000"/>
                    <a:lumOff val="60000"/>
                  </a:srgbClr>
                </a:solidFill>
              </a:rPr>
              <a:t>O</a:t>
            </a:r>
          </a:p>
        </p:txBody>
      </p:sp>
      <p:grpSp>
        <p:nvGrpSpPr>
          <p:cNvPr id="24" name="Group 23"/>
          <p:cNvGrpSpPr/>
          <p:nvPr userDrawn="1"/>
        </p:nvGrpSpPr>
        <p:grpSpPr>
          <a:xfrm>
            <a:off x="0" y="6766560"/>
            <a:ext cx="12192000" cy="91440"/>
            <a:chOff x="0" y="4480421"/>
            <a:chExt cx="12192000" cy="91440"/>
          </a:xfrm>
        </p:grpSpPr>
        <p:sp>
          <p:nvSpPr>
            <p:cNvPr id="36" name="Rectangle 3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9364226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wot threat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B6D757F3-CD7E-4019-8ACB-DFD0A031224E}"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6" name="Text Placeholder 5"/>
          <p:cNvSpPr>
            <a:spLocks noGrp="1"/>
          </p:cNvSpPr>
          <p:nvPr>
            <p:ph type="body" sz="quarter" idx="14"/>
          </p:nvPr>
        </p:nvSpPr>
        <p:spPr>
          <a:xfrm>
            <a:off x="4038600" y="2438400"/>
            <a:ext cx="7670800" cy="3771900"/>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2"/>
          <p:cNvSpPr>
            <a:spLocks noGrp="1"/>
          </p:cNvSpPr>
          <p:nvPr>
            <p:ph type="body" sz="quarter" idx="18" hasCustomPrompt="1"/>
          </p:nvPr>
        </p:nvSpPr>
        <p:spPr>
          <a:xfrm>
            <a:off x="4038600" y="1709857"/>
            <a:ext cx="7670800" cy="498733"/>
          </a:xfrm>
          <a:solidFill>
            <a:schemeClr val="accent6"/>
          </a:solidFill>
          <a:ln>
            <a:solidFill>
              <a:schemeClr val="accent6"/>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Threats</a:t>
            </a:r>
          </a:p>
        </p:txBody>
      </p:sp>
      <p:sp>
        <p:nvSpPr>
          <p:cNvPr id="39" name="Teardrop 38"/>
          <p:cNvSpPr/>
          <p:nvPr userDrawn="1"/>
        </p:nvSpPr>
        <p:spPr>
          <a:xfrm rot="5400000">
            <a:off x="271811" y="2755087"/>
            <a:ext cx="1132779" cy="1132290"/>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Teardrop 40"/>
          <p:cNvSpPr/>
          <p:nvPr userDrawn="1"/>
        </p:nvSpPr>
        <p:spPr>
          <a:xfrm>
            <a:off x="272056" y="3951671"/>
            <a:ext cx="1132290" cy="1132779"/>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ardrop 41"/>
          <p:cNvSpPr/>
          <p:nvPr userDrawn="1"/>
        </p:nvSpPr>
        <p:spPr>
          <a:xfrm rot="10800000">
            <a:off x="1489773" y="2756956"/>
            <a:ext cx="1132290" cy="1132779"/>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TextBox 44"/>
          <p:cNvSpPr txBox="1"/>
          <p:nvPr userDrawn="1"/>
        </p:nvSpPr>
        <p:spPr>
          <a:xfrm>
            <a:off x="1418620" y="3573195"/>
            <a:ext cx="394660" cy="369332"/>
          </a:xfrm>
          <a:prstGeom prst="rect">
            <a:avLst/>
          </a:prstGeom>
          <a:noFill/>
        </p:spPr>
        <p:txBody>
          <a:bodyPr wrap="none" rtlCol="0" anchor="ctr">
            <a:spAutoFit/>
          </a:bodyPr>
          <a:lstStyle/>
          <a:p>
            <a:pPr algn="ctr"/>
            <a:r>
              <a:rPr lang="en-US" b="1">
                <a:solidFill>
                  <a:srgbClr val="F17C3F">
                    <a:lumMod val="40000"/>
                    <a:lumOff val="60000"/>
                  </a:srgbClr>
                </a:solidFill>
              </a:rPr>
              <a:t>W</a:t>
            </a:r>
          </a:p>
        </p:txBody>
      </p:sp>
      <p:sp>
        <p:nvSpPr>
          <p:cNvPr id="46" name="TextBox 45"/>
          <p:cNvSpPr txBox="1"/>
          <p:nvPr userDrawn="1"/>
        </p:nvSpPr>
        <p:spPr>
          <a:xfrm>
            <a:off x="1099084" y="3894213"/>
            <a:ext cx="340158" cy="369332"/>
          </a:xfrm>
          <a:prstGeom prst="rect">
            <a:avLst/>
          </a:prstGeom>
          <a:noFill/>
        </p:spPr>
        <p:txBody>
          <a:bodyPr wrap="none" rtlCol="0" anchor="ctr">
            <a:spAutoFit/>
          </a:bodyPr>
          <a:lstStyle/>
          <a:p>
            <a:pPr algn="ctr"/>
            <a:r>
              <a:rPr lang="en-US" b="1">
                <a:solidFill>
                  <a:srgbClr val="7BB21B">
                    <a:lumMod val="40000"/>
                    <a:lumOff val="60000"/>
                  </a:srgbClr>
                </a:solidFill>
              </a:rPr>
              <a:t>O</a:t>
            </a:r>
          </a:p>
        </p:txBody>
      </p:sp>
      <p:sp>
        <p:nvSpPr>
          <p:cNvPr id="47" name="TextBox 46"/>
          <p:cNvSpPr txBox="1"/>
          <p:nvPr userDrawn="1"/>
        </p:nvSpPr>
        <p:spPr>
          <a:xfrm>
            <a:off x="1122328" y="3573195"/>
            <a:ext cx="293670" cy="369332"/>
          </a:xfrm>
          <a:prstGeom prst="rect">
            <a:avLst/>
          </a:prstGeom>
          <a:noFill/>
        </p:spPr>
        <p:txBody>
          <a:bodyPr wrap="none" rtlCol="0" anchor="ctr">
            <a:spAutoFit/>
          </a:bodyPr>
          <a:lstStyle/>
          <a:p>
            <a:pPr algn="ctr"/>
            <a:r>
              <a:rPr lang="en-US" b="1">
                <a:solidFill>
                  <a:srgbClr val="0095CD">
                    <a:lumMod val="20000"/>
                    <a:lumOff val="80000"/>
                  </a:srgbClr>
                </a:solidFill>
              </a:rPr>
              <a:t>S</a:t>
            </a:r>
          </a:p>
        </p:txBody>
      </p:sp>
      <p:sp>
        <p:nvSpPr>
          <p:cNvPr id="48" name="Teardrop 47"/>
          <p:cNvSpPr/>
          <p:nvPr userDrawn="1"/>
        </p:nvSpPr>
        <p:spPr>
          <a:xfrm rot="16200000">
            <a:off x="1482315" y="3951671"/>
            <a:ext cx="2266926" cy="2266926"/>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Text Placeholder 13"/>
          <p:cNvSpPr>
            <a:spLocks noGrp="1"/>
          </p:cNvSpPr>
          <p:nvPr>
            <p:ph type="body" sz="quarter" idx="16"/>
          </p:nvPr>
        </p:nvSpPr>
        <p:spPr>
          <a:xfrm>
            <a:off x="1657646" y="4122773"/>
            <a:ext cx="1920240" cy="1920240"/>
          </a:xfrm>
          <a:prstGeom prst="ellipse">
            <a:avLst/>
          </a:prstGeom>
          <a:solidFill>
            <a:schemeClr val="bg1">
              <a:lumMod val="95000"/>
            </a:schemeClr>
          </a:solidFill>
          <a:ln w="28575">
            <a:solidFill>
              <a:schemeClr val="accent6">
                <a:lumMod val="75000"/>
              </a:schemeClr>
            </a:solidFill>
          </a:ln>
        </p:spPr>
        <p:txBody>
          <a:bodyPr>
            <a:normAutofit/>
          </a:bodyPr>
          <a:lstStyle>
            <a:lvl1pPr marL="0" indent="0" algn="ctr">
              <a:buNone/>
              <a:defRPr sz="1600"/>
            </a:lvl1pPr>
          </a:lstStyle>
          <a:p>
            <a:pPr lvl="0"/>
            <a:endParaRPr lang="en-US"/>
          </a:p>
        </p:txBody>
      </p:sp>
      <p:sp>
        <p:nvSpPr>
          <p:cNvPr id="50" name="TextBox 49"/>
          <p:cNvSpPr txBox="1"/>
          <p:nvPr userDrawn="1"/>
        </p:nvSpPr>
        <p:spPr>
          <a:xfrm>
            <a:off x="1474704" y="3840552"/>
            <a:ext cx="413896" cy="646331"/>
          </a:xfrm>
          <a:prstGeom prst="rect">
            <a:avLst/>
          </a:prstGeom>
          <a:noFill/>
        </p:spPr>
        <p:txBody>
          <a:bodyPr wrap="none" rtlCol="0" anchor="ctr">
            <a:spAutoFit/>
          </a:bodyPr>
          <a:lstStyle/>
          <a:p>
            <a:pPr algn="ctr"/>
            <a:r>
              <a:rPr lang="en-US" sz="3600" b="1">
                <a:solidFill>
                  <a:srgbClr val="9D1217">
                    <a:lumMod val="20000"/>
                    <a:lumOff val="80000"/>
                  </a:srgbClr>
                </a:solidFill>
              </a:rPr>
              <a:t>T</a:t>
            </a:r>
          </a:p>
        </p:txBody>
      </p:sp>
      <p:grpSp>
        <p:nvGrpSpPr>
          <p:cNvPr id="24" name="Group 23"/>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72436875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5 hexagons">
    <p:spTree>
      <p:nvGrpSpPr>
        <p:cNvPr id="1" name=""/>
        <p:cNvGrpSpPr/>
        <p:nvPr/>
      </p:nvGrpSpPr>
      <p:grpSpPr>
        <a:xfrm>
          <a:off x="0" y="0"/>
          <a:ext cx="0" cy="0"/>
          <a:chOff x="0" y="0"/>
          <a:chExt cx="0" cy="0"/>
        </a:xfrm>
      </p:grpSpPr>
      <p:cxnSp>
        <p:nvCxnSpPr>
          <p:cNvPr id="32" name="Straight Connector 31"/>
          <p:cNvCxnSpPr/>
          <p:nvPr userDrawn="1"/>
        </p:nvCxnSpPr>
        <p:spPr>
          <a:xfrm flipH="1" flipV="1">
            <a:off x="2952750" y="2047876"/>
            <a:ext cx="6276975" cy="35813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flipV="1">
            <a:off x="2962275" y="1981200"/>
            <a:ext cx="6267450" cy="36385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60" name="Group 59"/>
          <p:cNvGrpSpPr/>
          <p:nvPr userDrawn="1"/>
        </p:nvGrpSpPr>
        <p:grpSpPr>
          <a:xfrm>
            <a:off x="6886811" y="1395985"/>
            <a:ext cx="2828102" cy="4860167"/>
            <a:chOff x="2477087" y="1395985"/>
            <a:chExt cx="2828102" cy="4860167"/>
          </a:xfrm>
        </p:grpSpPr>
        <p:sp>
          <p:nvSpPr>
            <p:cNvPr id="61" name="Hexagon 60"/>
            <p:cNvSpPr/>
            <p:nvPr userDrawn="1"/>
          </p:nvSpPr>
          <p:spPr>
            <a:xfrm>
              <a:off x="2477088" y="1395985"/>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Hexagon 61"/>
            <p:cNvSpPr/>
            <p:nvPr userDrawn="1"/>
          </p:nvSpPr>
          <p:spPr>
            <a:xfrm>
              <a:off x="2477087" y="3818843"/>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6" name="Group 15"/>
          <p:cNvGrpSpPr/>
          <p:nvPr userDrawn="1"/>
        </p:nvGrpSpPr>
        <p:grpSpPr>
          <a:xfrm>
            <a:off x="2477087" y="1395985"/>
            <a:ext cx="2828102" cy="4860167"/>
            <a:chOff x="2477087" y="1395985"/>
            <a:chExt cx="2828102" cy="4860167"/>
          </a:xfrm>
        </p:grpSpPr>
        <p:sp>
          <p:nvSpPr>
            <p:cNvPr id="58" name="Hexagon 57"/>
            <p:cNvSpPr/>
            <p:nvPr userDrawn="1"/>
          </p:nvSpPr>
          <p:spPr>
            <a:xfrm>
              <a:off x="2477088" y="1395985"/>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Hexagon 58"/>
            <p:cNvSpPr/>
            <p:nvPr userDrawn="1"/>
          </p:nvSpPr>
          <p:spPr>
            <a:xfrm>
              <a:off x="2477087" y="3818843"/>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C72A90BD-2A7F-4E55-A39A-A9F28B12CD20}"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5" name="Text Placeholder 11"/>
          <p:cNvSpPr>
            <a:spLocks noGrp="1"/>
          </p:cNvSpPr>
          <p:nvPr>
            <p:ph type="body" sz="quarter" idx="13" hasCustomPrompt="1"/>
          </p:nvPr>
        </p:nvSpPr>
        <p:spPr>
          <a:xfrm>
            <a:off x="4839066" y="2735279"/>
            <a:ext cx="2514600" cy="2167128"/>
          </a:xfrm>
          <a:prstGeom prst="hexagon">
            <a:avLst/>
          </a:prstGeom>
          <a:solidFill>
            <a:schemeClr val="accent3"/>
          </a:solidFill>
        </p:spPr>
        <p:txBody>
          <a:bodyPr anchor="ctr">
            <a:normAutofit/>
          </a:bodyPr>
          <a:lstStyle>
            <a:lvl1pPr marL="0" indent="0" algn="ctr">
              <a:buNone/>
              <a:defRPr sz="2400" b="1" baseline="0">
                <a:solidFill>
                  <a:schemeClr val="bg1"/>
                </a:solidFill>
              </a:defRPr>
            </a:lvl1pPr>
          </a:lstStyle>
          <a:p>
            <a:pPr lvl="0"/>
            <a:r>
              <a:rPr lang="en-US"/>
              <a:t>TITLE</a:t>
            </a:r>
          </a:p>
        </p:txBody>
      </p:sp>
      <p:sp>
        <p:nvSpPr>
          <p:cNvPr id="43" name="Text Placeholder 11"/>
          <p:cNvSpPr>
            <a:spLocks noGrp="1"/>
          </p:cNvSpPr>
          <p:nvPr>
            <p:ph type="body" sz="quarter" idx="14" hasCustomPrompt="1"/>
          </p:nvPr>
        </p:nvSpPr>
        <p:spPr>
          <a:xfrm>
            <a:off x="2633838" y="1531076"/>
            <a:ext cx="2514600" cy="2167128"/>
          </a:xfrm>
          <a:prstGeom prst="hexagon">
            <a:avLst/>
          </a:prstGeom>
          <a:solidFill>
            <a:schemeClr val="accent1"/>
          </a:solidFill>
        </p:spPr>
        <p:txBody>
          <a:bodyPr anchor="ctr">
            <a:normAutofit/>
          </a:bodyPr>
          <a:lstStyle>
            <a:lvl1pPr marL="0" indent="0" algn="ctr">
              <a:buNone/>
              <a:defRPr sz="2400" b="1" baseline="0">
                <a:solidFill>
                  <a:schemeClr val="bg1"/>
                </a:solidFill>
              </a:defRPr>
            </a:lvl1pPr>
          </a:lstStyle>
          <a:p>
            <a:pPr lvl="0"/>
            <a:r>
              <a:rPr lang="en-US"/>
              <a:t>Title 1</a:t>
            </a:r>
          </a:p>
        </p:txBody>
      </p:sp>
      <p:sp>
        <p:nvSpPr>
          <p:cNvPr id="44" name="Text Placeholder 11"/>
          <p:cNvSpPr>
            <a:spLocks noGrp="1"/>
          </p:cNvSpPr>
          <p:nvPr>
            <p:ph type="body" sz="quarter" idx="15" hasCustomPrompt="1"/>
          </p:nvPr>
        </p:nvSpPr>
        <p:spPr>
          <a:xfrm>
            <a:off x="7043562" y="1531076"/>
            <a:ext cx="2514600" cy="2167128"/>
          </a:xfrm>
          <a:prstGeom prst="hexagon">
            <a:avLst/>
          </a:prstGeom>
          <a:solidFill>
            <a:schemeClr val="accent4"/>
          </a:solidFill>
        </p:spPr>
        <p:txBody>
          <a:bodyPr anchor="ctr">
            <a:normAutofit/>
          </a:bodyPr>
          <a:lstStyle>
            <a:lvl1pPr marL="0" indent="0" algn="ctr">
              <a:buNone/>
              <a:defRPr sz="2400" b="1" baseline="0">
                <a:solidFill>
                  <a:schemeClr val="bg1"/>
                </a:solidFill>
              </a:defRPr>
            </a:lvl1pPr>
          </a:lstStyle>
          <a:p>
            <a:pPr lvl="0"/>
            <a:r>
              <a:rPr lang="en-US"/>
              <a:t>Title 2</a:t>
            </a:r>
          </a:p>
        </p:txBody>
      </p:sp>
      <p:sp>
        <p:nvSpPr>
          <p:cNvPr id="51" name="Text Placeholder 11"/>
          <p:cNvSpPr>
            <a:spLocks noGrp="1"/>
          </p:cNvSpPr>
          <p:nvPr>
            <p:ph type="body" sz="quarter" idx="16" hasCustomPrompt="1"/>
          </p:nvPr>
        </p:nvSpPr>
        <p:spPr>
          <a:xfrm>
            <a:off x="2633838" y="3945895"/>
            <a:ext cx="2514600" cy="2167128"/>
          </a:xfrm>
          <a:prstGeom prst="hexagon">
            <a:avLst/>
          </a:prstGeom>
          <a:solidFill>
            <a:schemeClr val="accent2"/>
          </a:solidFill>
        </p:spPr>
        <p:txBody>
          <a:bodyPr anchor="ctr">
            <a:normAutofit/>
          </a:bodyPr>
          <a:lstStyle>
            <a:lvl1pPr marL="0" indent="0" algn="ctr">
              <a:buNone/>
              <a:defRPr sz="2400" b="1" baseline="0">
                <a:solidFill>
                  <a:schemeClr val="bg1"/>
                </a:solidFill>
              </a:defRPr>
            </a:lvl1pPr>
          </a:lstStyle>
          <a:p>
            <a:pPr lvl="0"/>
            <a:r>
              <a:rPr lang="en-US"/>
              <a:t>Title 3</a:t>
            </a:r>
          </a:p>
        </p:txBody>
      </p:sp>
      <p:sp>
        <p:nvSpPr>
          <p:cNvPr id="52" name="Text Placeholder 11"/>
          <p:cNvSpPr>
            <a:spLocks noGrp="1"/>
          </p:cNvSpPr>
          <p:nvPr>
            <p:ph type="body" sz="quarter" idx="17" hasCustomPrompt="1"/>
          </p:nvPr>
        </p:nvSpPr>
        <p:spPr>
          <a:xfrm>
            <a:off x="7043562" y="3945895"/>
            <a:ext cx="2514600" cy="2167128"/>
          </a:xfrm>
          <a:prstGeom prst="hexagon">
            <a:avLst/>
          </a:prstGeom>
          <a:solidFill>
            <a:schemeClr val="accent5"/>
          </a:solidFill>
        </p:spPr>
        <p:txBody>
          <a:bodyPr anchor="ctr">
            <a:normAutofit/>
          </a:bodyPr>
          <a:lstStyle>
            <a:lvl1pPr marL="0" indent="0" algn="ctr">
              <a:buNone/>
              <a:defRPr sz="2400" b="1" baseline="0">
                <a:solidFill>
                  <a:schemeClr val="bg1"/>
                </a:solidFill>
              </a:defRPr>
            </a:lvl1pPr>
          </a:lstStyle>
          <a:p>
            <a:pPr lvl="0"/>
            <a:r>
              <a:rPr lang="en-US"/>
              <a:t>Title 4</a:t>
            </a:r>
          </a:p>
        </p:txBody>
      </p:sp>
      <p:sp>
        <p:nvSpPr>
          <p:cNvPr id="14" name="Text Placeholder 13"/>
          <p:cNvSpPr>
            <a:spLocks noGrp="1"/>
          </p:cNvSpPr>
          <p:nvPr>
            <p:ph type="body" sz="quarter" idx="18" hasCustomPrompt="1"/>
          </p:nvPr>
        </p:nvSpPr>
        <p:spPr>
          <a:xfrm>
            <a:off x="201051" y="1533015"/>
            <a:ext cx="2279650" cy="2165188"/>
          </a:xfrm>
        </p:spPr>
        <p:txBody>
          <a:bodyPr>
            <a:normAutofit/>
          </a:bodyPr>
          <a:lstStyle>
            <a:lvl1pPr>
              <a:defRPr sz="1400" baseline="0">
                <a:solidFill>
                  <a:schemeClr val="accent1">
                    <a:lumMod val="75000"/>
                  </a:schemeClr>
                </a:solidFill>
              </a:defRPr>
            </a:lvl1pPr>
          </a:lstStyle>
          <a:p>
            <a:pPr lvl="0"/>
            <a:r>
              <a:rPr lang="en-US"/>
              <a:t>List items for Title 1</a:t>
            </a:r>
          </a:p>
        </p:txBody>
      </p:sp>
      <p:sp>
        <p:nvSpPr>
          <p:cNvPr id="54" name="Text Placeholder 13"/>
          <p:cNvSpPr>
            <a:spLocks noGrp="1"/>
          </p:cNvSpPr>
          <p:nvPr>
            <p:ph type="body" sz="quarter" idx="20" hasCustomPrompt="1"/>
          </p:nvPr>
        </p:nvSpPr>
        <p:spPr>
          <a:xfrm>
            <a:off x="5305188" y="1283385"/>
            <a:ext cx="1581623" cy="1452164"/>
          </a:xfrm>
        </p:spPr>
        <p:txBody>
          <a:bodyPr>
            <a:normAutofit/>
          </a:bodyPr>
          <a:lstStyle>
            <a:lvl1pPr>
              <a:defRPr sz="1400" baseline="0">
                <a:solidFill>
                  <a:schemeClr val="accent3">
                    <a:lumMod val="75000"/>
                  </a:schemeClr>
                </a:solidFill>
              </a:defRPr>
            </a:lvl1pPr>
          </a:lstStyle>
          <a:p>
            <a:pPr lvl="0"/>
            <a:r>
              <a:rPr lang="en-US"/>
              <a:t>List items for TITLE</a:t>
            </a:r>
          </a:p>
        </p:txBody>
      </p:sp>
      <p:sp>
        <p:nvSpPr>
          <p:cNvPr id="55" name="Text Placeholder 13"/>
          <p:cNvSpPr>
            <a:spLocks noGrp="1"/>
          </p:cNvSpPr>
          <p:nvPr>
            <p:ph type="body" sz="quarter" idx="21" hasCustomPrompt="1"/>
          </p:nvPr>
        </p:nvSpPr>
        <p:spPr>
          <a:xfrm>
            <a:off x="9714912" y="1533014"/>
            <a:ext cx="2279650" cy="2165189"/>
          </a:xfrm>
        </p:spPr>
        <p:txBody>
          <a:bodyPr>
            <a:normAutofit/>
          </a:bodyPr>
          <a:lstStyle>
            <a:lvl1pPr>
              <a:defRPr sz="1400" baseline="0">
                <a:solidFill>
                  <a:schemeClr val="accent4">
                    <a:lumMod val="75000"/>
                  </a:schemeClr>
                </a:solidFill>
              </a:defRPr>
            </a:lvl1pPr>
          </a:lstStyle>
          <a:p>
            <a:pPr lvl="0"/>
            <a:r>
              <a:rPr lang="en-US"/>
              <a:t>List items for Title 2</a:t>
            </a:r>
          </a:p>
        </p:txBody>
      </p:sp>
      <p:sp>
        <p:nvSpPr>
          <p:cNvPr id="56" name="Text Placeholder 13"/>
          <p:cNvSpPr>
            <a:spLocks noGrp="1"/>
          </p:cNvSpPr>
          <p:nvPr>
            <p:ph type="body" sz="quarter" idx="22" hasCustomPrompt="1"/>
          </p:nvPr>
        </p:nvSpPr>
        <p:spPr>
          <a:xfrm>
            <a:off x="201051" y="3957340"/>
            <a:ext cx="2279650" cy="2165188"/>
          </a:xfrm>
        </p:spPr>
        <p:txBody>
          <a:bodyPr>
            <a:normAutofit/>
          </a:bodyPr>
          <a:lstStyle>
            <a:lvl1pPr>
              <a:defRPr sz="1400" baseline="0"/>
            </a:lvl1pPr>
          </a:lstStyle>
          <a:p>
            <a:pPr lvl="0"/>
            <a:r>
              <a:rPr lang="en-US"/>
              <a:t>List items for Title 3</a:t>
            </a:r>
          </a:p>
        </p:txBody>
      </p:sp>
      <p:sp>
        <p:nvSpPr>
          <p:cNvPr id="57" name="Text Placeholder 13"/>
          <p:cNvSpPr>
            <a:spLocks noGrp="1"/>
          </p:cNvSpPr>
          <p:nvPr>
            <p:ph type="body" sz="quarter" idx="23" hasCustomPrompt="1"/>
          </p:nvPr>
        </p:nvSpPr>
        <p:spPr>
          <a:xfrm>
            <a:off x="9714912" y="3957339"/>
            <a:ext cx="2279650" cy="2165189"/>
          </a:xfrm>
        </p:spPr>
        <p:txBody>
          <a:bodyPr>
            <a:normAutofit/>
          </a:bodyPr>
          <a:lstStyle>
            <a:lvl1pPr>
              <a:defRPr sz="1400" baseline="0">
                <a:solidFill>
                  <a:schemeClr val="accent5"/>
                </a:solidFill>
              </a:defRPr>
            </a:lvl1pPr>
          </a:lstStyle>
          <a:p>
            <a:pPr lvl="0"/>
            <a:r>
              <a:rPr lang="en-US"/>
              <a:t>List items for Title 4</a:t>
            </a:r>
          </a:p>
        </p:txBody>
      </p:sp>
      <p:sp>
        <p:nvSpPr>
          <p:cNvPr id="63" name="Text Placeholder 13"/>
          <p:cNvSpPr>
            <a:spLocks noGrp="1"/>
          </p:cNvSpPr>
          <p:nvPr>
            <p:ph type="body" sz="quarter" idx="24" hasCustomPrompt="1"/>
          </p:nvPr>
        </p:nvSpPr>
        <p:spPr>
          <a:xfrm>
            <a:off x="5305188" y="4958177"/>
            <a:ext cx="1581623" cy="1452164"/>
          </a:xfrm>
        </p:spPr>
        <p:txBody>
          <a:bodyPr>
            <a:normAutofit/>
          </a:bodyPr>
          <a:lstStyle>
            <a:lvl1pPr>
              <a:defRPr sz="1400" baseline="0">
                <a:solidFill>
                  <a:schemeClr val="accent3">
                    <a:lumMod val="75000"/>
                  </a:schemeClr>
                </a:solidFill>
              </a:defRPr>
            </a:lvl1pPr>
          </a:lstStyle>
          <a:p>
            <a:pPr lvl="0"/>
            <a:r>
              <a:rPr lang="en-US"/>
              <a:t>List items for TITLE</a:t>
            </a:r>
          </a:p>
        </p:txBody>
      </p:sp>
      <p:grpSp>
        <p:nvGrpSpPr>
          <p:cNvPr id="34" name="Group 33"/>
          <p:cNvGrpSpPr/>
          <p:nvPr userDrawn="1"/>
        </p:nvGrpSpPr>
        <p:grpSpPr>
          <a:xfrm>
            <a:off x="0" y="6766560"/>
            <a:ext cx="12192000" cy="91440"/>
            <a:chOff x="0" y="4480421"/>
            <a:chExt cx="12192000" cy="91440"/>
          </a:xfrm>
        </p:grpSpPr>
        <p:sp>
          <p:nvSpPr>
            <p:cNvPr id="36" name="Rectangle 3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5653420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4 titles and list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946797C4-A806-4343-A7D7-3832EF52B7B8}"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9" name="Text Placeholder 13"/>
          <p:cNvSpPr>
            <a:spLocks noGrp="1"/>
          </p:cNvSpPr>
          <p:nvPr>
            <p:ph type="body" sz="quarter" idx="18" hasCustomPrompt="1"/>
          </p:nvPr>
        </p:nvSpPr>
        <p:spPr>
          <a:xfrm>
            <a:off x="301518" y="1533015"/>
            <a:ext cx="2279650" cy="2165188"/>
          </a:xfrm>
        </p:spPr>
        <p:txBody>
          <a:bodyPr tIns="640080">
            <a:normAutofit/>
          </a:bodyPr>
          <a:lstStyle>
            <a:lvl1pPr>
              <a:defRPr sz="1400" baseline="0">
                <a:solidFill>
                  <a:schemeClr val="accent1"/>
                </a:solidFill>
              </a:defRPr>
            </a:lvl1pPr>
          </a:lstStyle>
          <a:p>
            <a:pPr lvl="0"/>
            <a:r>
              <a:rPr lang="en-US"/>
              <a:t>List items for Title 1</a:t>
            </a:r>
          </a:p>
        </p:txBody>
      </p:sp>
      <p:sp>
        <p:nvSpPr>
          <p:cNvPr id="100" name="Text Placeholder 13"/>
          <p:cNvSpPr>
            <a:spLocks noGrp="1"/>
          </p:cNvSpPr>
          <p:nvPr>
            <p:ph type="body" sz="quarter" idx="21" hasCustomPrompt="1"/>
          </p:nvPr>
        </p:nvSpPr>
        <p:spPr>
          <a:xfrm>
            <a:off x="9652448" y="1533014"/>
            <a:ext cx="2279650" cy="2165189"/>
          </a:xfrm>
        </p:spPr>
        <p:txBody>
          <a:bodyPr vert="horz" lIns="91440" tIns="640080" rIns="91440" bIns="45720" rtlCol="0">
            <a:normAutofit/>
          </a:bodyPr>
          <a:lstStyle>
            <a:lvl1pPr>
              <a:defRPr lang="en-US" sz="1400" baseline="0">
                <a:solidFill>
                  <a:schemeClr val="accent1"/>
                </a:solidFill>
              </a:defRPr>
            </a:lvl1pPr>
          </a:lstStyle>
          <a:p>
            <a:pPr lvl="0"/>
            <a:r>
              <a:rPr lang="en-US"/>
              <a:t>List items for Title 2</a:t>
            </a:r>
          </a:p>
        </p:txBody>
      </p:sp>
      <p:sp>
        <p:nvSpPr>
          <p:cNvPr id="101" name="Text Placeholder 13"/>
          <p:cNvSpPr>
            <a:spLocks noGrp="1"/>
          </p:cNvSpPr>
          <p:nvPr>
            <p:ph type="body" sz="quarter" idx="22" hasCustomPrompt="1"/>
          </p:nvPr>
        </p:nvSpPr>
        <p:spPr>
          <a:xfrm>
            <a:off x="301518" y="3957340"/>
            <a:ext cx="2279650" cy="2165188"/>
          </a:xfrm>
        </p:spPr>
        <p:txBody>
          <a:bodyPr vert="horz" lIns="91440" tIns="640080" rIns="91440" bIns="45720" rtlCol="0">
            <a:normAutofit/>
          </a:bodyPr>
          <a:lstStyle>
            <a:lvl1pPr>
              <a:defRPr lang="en-US" sz="1400" baseline="0">
                <a:solidFill>
                  <a:schemeClr val="accent1"/>
                </a:solidFill>
              </a:defRPr>
            </a:lvl1pPr>
          </a:lstStyle>
          <a:p>
            <a:pPr lvl="0"/>
            <a:r>
              <a:rPr lang="en-US"/>
              <a:t>List items for Title 3</a:t>
            </a:r>
          </a:p>
        </p:txBody>
      </p:sp>
      <p:sp>
        <p:nvSpPr>
          <p:cNvPr id="102" name="Text Placeholder 13"/>
          <p:cNvSpPr>
            <a:spLocks noGrp="1"/>
          </p:cNvSpPr>
          <p:nvPr>
            <p:ph type="body" sz="quarter" idx="23" hasCustomPrompt="1"/>
          </p:nvPr>
        </p:nvSpPr>
        <p:spPr>
          <a:xfrm>
            <a:off x="9652448" y="3957339"/>
            <a:ext cx="2279650" cy="2165189"/>
          </a:xfrm>
        </p:spPr>
        <p:txBody>
          <a:bodyPr vert="horz" lIns="91440" tIns="640080" rIns="91440" bIns="45720" rtlCol="0">
            <a:normAutofit/>
          </a:bodyPr>
          <a:lstStyle>
            <a:lvl1pPr>
              <a:defRPr lang="en-US" sz="1400" baseline="0">
                <a:solidFill>
                  <a:schemeClr val="accent1"/>
                </a:solidFill>
              </a:defRPr>
            </a:lvl1pPr>
          </a:lstStyle>
          <a:p>
            <a:pPr lvl="0"/>
            <a:r>
              <a:rPr lang="en-US"/>
              <a:t>List items for Title 4</a:t>
            </a:r>
          </a:p>
        </p:txBody>
      </p:sp>
      <p:sp>
        <p:nvSpPr>
          <p:cNvPr id="106" name="Text Placeholder 12"/>
          <p:cNvSpPr>
            <a:spLocks noGrp="1"/>
          </p:cNvSpPr>
          <p:nvPr>
            <p:ph type="body" sz="quarter" idx="24" hasCustomPrompt="1"/>
          </p:nvPr>
        </p:nvSpPr>
        <p:spPr>
          <a:xfrm>
            <a:off x="301518" y="1533015"/>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400" b="1" cap="all" baseline="0">
                <a:solidFill>
                  <a:schemeClr val="bg1"/>
                </a:solidFill>
              </a:defRPr>
            </a:lvl1pPr>
          </a:lstStyle>
          <a:p>
            <a:pPr marL="0" lvl="0" indent="0"/>
            <a:r>
              <a:rPr lang="en-US"/>
              <a:t>Title 1</a:t>
            </a:r>
          </a:p>
        </p:txBody>
      </p:sp>
      <p:sp>
        <p:nvSpPr>
          <p:cNvPr id="107" name="Text Placeholder 12"/>
          <p:cNvSpPr>
            <a:spLocks noGrp="1"/>
          </p:cNvSpPr>
          <p:nvPr>
            <p:ph type="body" sz="quarter" idx="25" hasCustomPrompt="1"/>
          </p:nvPr>
        </p:nvSpPr>
        <p:spPr>
          <a:xfrm>
            <a:off x="301518" y="3957340"/>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400" b="1" cap="all" baseline="0">
                <a:solidFill>
                  <a:schemeClr val="bg1"/>
                </a:solidFill>
              </a:defRPr>
            </a:lvl1pPr>
          </a:lstStyle>
          <a:p>
            <a:pPr marL="0" lvl="0" indent="0"/>
            <a:r>
              <a:rPr lang="en-US"/>
              <a:t>Title 3</a:t>
            </a:r>
          </a:p>
        </p:txBody>
      </p:sp>
      <p:sp>
        <p:nvSpPr>
          <p:cNvPr id="108" name="Text Placeholder 12"/>
          <p:cNvSpPr>
            <a:spLocks noGrp="1"/>
          </p:cNvSpPr>
          <p:nvPr>
            <p:ph type="body" sz="quarter" idx="26" hasCustomPrompt="1"/>
          </p:nvPr>
        </p:nvSpPr>
        <p:spPr>
          <a:xfrm>
            <a:off x="9652448" y="1533014"/>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400" b="1" cap="all" baseline="0">
                <a:solidFill>
                  <a:schemeClr val="bg1"/>
                </a:solidFill>
              </a:defRPr>
            </a:lvl1pPr>
          </a:lstStyle>
          <a:p>
            <a:pPr marL="0" lvl="0" indent="0"/>
            <a:r>
              <a:rPr lang="en-US"/>
              <a:t>Title 2</a:t>
            </a:r>
          </a:p>
        </p:txBody>
      </p:sp>
      <p:sp>
        <p:nvSpPr>
          <p:cNvPr id="109" name="Text Placeholder 12"/>
          <p:cNvSpPr>
            <a:spLocks noGrp="1"/>
          </p:cNvSpPr>
          <p:nvPr>
            <p:ph type="body" sz="quarter" idx="27" hasCustomPrompt="1"/>
          </p:nvPr>
        </p:nvSpPr>
        <p:spPr>
          <a:xfrm>
            <a:off x="9652448" y="3957339"/>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400" b="1" cap="all" baseline="0">
                <a:solidFill>
                  <a:schemeClr val="bg1"/>
                </a:solidFill>
              </a:defRPr>
            </a:lvl1pPr>
          </a:lstStyle>
          <a:p>
            <a:pPr marL="0" lvl="0" indent="0"/>
            <a:r>
              <a:rPr lang="en-US"/>
              <a:t>Title 4</a:t>
            </a:r>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35661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pictures and desc">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71A14B51-AD27-4D27-83C8-16F56BC19648}"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2" name="Picture Placeholder 10"/>
          <p:cNvSpPr>
            <a:spLocks noGrp="1" noChangeAspect="1"/>
          </p:cNvSpPr>
          <p:nvPr>
            <p:ph type="pic" sz="quarter" idx="14"/>
          </p:nvPr>
        </p:nvSpPr>
        <p:spPr>
          <a:xfrm>
            <a:off x="485759" y="1698832"/>
            <a:ext cx="3552841" cy="1957811"/>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3" name="Text Placeholder 29"/>
          <p:cNvSpPr>
            <a:spLocks noGrp="1"/>
          </p:cNvSpPr>
          <p:nvPr>
            <p:ph type="body" sz="quarter" idx="26" hasCustomPrompt="1"/>
          </p:nvPr>
        </p:nvSpPr>
        <p:spPr>
          <a:xfrm>
            <a:off x="4038600" y="1699007"/>
            <a:ext cx="1752600" cy="1957636"/>
          </a:xfrm>
          <a:solidFill>
            <a:schemeClr val="accent4"/>
          </a:solidFill>
        </p:spPr>
        <p:txBody>
          <a:bodyPr wrap="square" anchor="t">
            <a:normAutofit/>
          </a:bodyPr>
          <a:lstStyle>
            <a:lvl1pPr marL="0" indent="0" algn="just">
              <a:buNone/>
              <a:defRPr sz="12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28" name="Picture Placeholder 10"/>
          <p:cNvSpPr>
            <a:spLocks noGrp="1" noChangeAspect="1"/>
          </p:cNvSpPr>
          <p:nvPr>
            <p:ph type="pic" sz="quarter" idx="27"/>
          </p:nvPr>
        </p:nvSpPr>
        <p:spPr>
          <a:xfrm>
            <a:off x="6403960" y="1699007"/>
            <a:ext cx="3552841"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0" name="Text Placeholder 29"/>
          <p:cNvSpPr>
            <a:spLocks noGrp="1"/>
          </p:cNvSpPr>
          <p:nvPr>
            <p:ph type="body" sz="quarter" idx="28" hasCustomPrompt="1"/>
          </p:nvPr>
        </p:nvSpPr>
        <p:spPr>
          <a:xfrm>
            <a:off x="9956801" y="1699007"/>
            <a:ext cx="1752600" cy="1957636"/>
          </a:xfrm>
          <a:solidFill>
            <a:schemeClr val="accent1"/>
          </a:solidFill>
        </p:spPr>
        <p:txBody>
          <a:bodyPr wrap="square" anchor="t">
            <a:normAutofit/>
          </a:bodyPr>
          <a:lstStyle>
            <a:lvl1pPr marL="0" indent="0" algn="just">
              <a:buNone/>
              <a:defRPr sz="12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1" name="Picture Placeholder 10"/>
          <p:cNvSpPr>
            <a:spLocks noGrp="1" noChangeAspect="1"/>
          </p:cNvSpPr>
          <p:nvPr>
            <p:ph type="pic" sz="quarter" idx="29"/>
          </p:nvPr>
        </p:nvSpPr>
        <p:spPr>
          <a:xfrm>
            <a:off x="2238359" y="3981044"/>
            <a:ext cx="3552841" cy="1957811"/>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33" name="Text Placeholder 29"/>
          <p:cNvSpPr>
            <a:spLocks noGrp="1"/>
          </p:cNvSpPr>
          <p:nvPr>
            <p:ph type="body" sz="quarter" idx="30" hasCustomPrompt="1"/>
          </p:nvPr>
        </p:nvSpPr>
        <p:spPr>
          <a:xfrm>
            <a:off x="485759" y="3981219"/>
            <a:ext cx="1752600" cy="1957636"/>
          </a:xfrm>
          <a:solidFill>
            <a:schemeClr val="accent3"/>
          </a:solidFill>
        </p:spPr>
        <p:txBody>
          <a:bodyPr wrap="square" anchor="t">
            <a:normAutofit/>
          </a:bodyPr>
          <a:lstStyle>
            <a:lvl1pPr marL="0" indent="0" algn="just">
              <a:buNone/>
              <a:defRPr sz="12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9" name="Picture Placeholder 10"/>
          <p:cNvSpPr>
            <a:spLocks noGrp="1" noChangeAspect="1"/>
          </p:cNvSpPr>
          <p:nvPr>
            <p:ph type="pic" sz="quarter" idx="31"/>
          </p:nvPr>
        </p:nvSpPr>
        <p:spPr>
          <a:xfrm>
            <a:off x="8153400" y="3980869"/>
            <a:ext cx="3552841" cy="1957811"/>
          </a:xfrm>
          <a:solidFill>
            <a:schemeClr val="accent5">
              <a:alpha val="30000"/>
            </a:schemeClr>
          </a:solidFill>
        </p:spPr>
        <p:txBody>
          <a:bodyPr vert="horz" lIns="91440" tIns="45720" rIns="91440" bIns="45720" rtlCol="0">
            <a:normAutofit/>
          </a:bodyPr>
          <a:lstStyle>
            <a:lvl1pPr>
              <a:defRPr lang="en-US"/>
            </a:lvl1pPr>
          </a:lstStyle>
          <a:p>
            <a:pPr lvl="0"/>
            <a:endParaRPr lang="en-US"/>
          </a:p>
        </p:txBody>
      </p:sp>
      <p:sp>
        <p:nvSpPr>
          <p:cNvPr id="40" name="Text Placeholder 29"/>
          <p:cNvSpPr>
            <a:spLocks noGrp="1"/>
          </p:cNvSpPr>
          <p:nvPr>
            <p:ph type="body" sz="quarter" idx="32" hasCustomPrompt="1"/>
          </p:nvPr>
        </p:nvSpPr>
        <p:spPr>
          <a:xfrm>
            <a:off x="6400800" y="3981044"/>
            <a:ext cx="1752600" cy="1957636"/>
          </a:xfrm>
          <a:solidFill>
            <a:schemeClr val="accent5"/>
          </a:solidFill>
        </p:spPr>
        <p:txBody>
          <a:bodyPr wrap="square" anchor="t">
            <a:normAutofit/>
          </a:bodyPr>
          <a:lstStyle>
            <a:lvl1pPr marL="0" indent="0" algn="just">
              <a:buNone/>
              <a:defRPr sz="12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47163884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matrix with titl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ACB7B010-6FF7-4FAD-BFDF-F7FC66EC3645}"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Text Placeholder 13"/>
          <p:cNvSpPr>
            <a:spLocks noGrp="1"/>
          </p:cNvSpPr>
          <p:nvPr>
            <p:ph type="body" sz="quarter" idx="18" hasCustomPrompt="1"/>
          </p:nvPr>
        </p:nvSpPr>
        <p:spPr>
          <a:xfrm>
            <a:off x="1275617" y="2275983"/>
            <a:ext cx="4488882" cy="1667734"/>
          </a:xfrm>
        </p:spPr>
        <p:txBody>
          <a:bodyPr tIns="640080">
            <a:normAutofit/>
          </a:bodyPr>
          <a:lstStyle>
            <a:lvl1pPr>
              <a:defRPr sz="1400" baseline="0">
                <a:solidFill>
                  <a:schemeClr val="accent1"/>
                </a:solidFill>
              </a:defRPr>
            </a:lvl1pPr>
          </a:lstStyle>
          <a:p>
            <a:pPr lvl="0"/>
            <a:r>
              <a:rPr lang="en-US"/>
              <a:t>List items for Title 1</a:t>
            </a:r>
          </a:p>
        </p:txBody>
      </p:sp>
      <p:sp>
        <p:nvSpPr>
          <p:cNvPr id="25" name="Text Placeholder 13"/>
          <p:cNvSpPr>
            <a:spLocks noGrp="1"/>
          </p:cNvSpPr>
          <p:nvPr>
            <p:ph type="body" sz="quarter" idx="21" hasCustomPrompt="1"/>
          </p:nvPr>
        </p:nvSpPr>
        <p:spPr>
          <a:xfrm>
            <a:off x="6486966" y="2275982"/>
            <a:ext cx="4488882" cy="1667735"/>
          </a:xfrm>
        </p:spPr>
        <p:txBody>
          <a:bodyPr vert="horz" lIns="91440" tIns="640080" rIns="91440" bIns="45720" rtlCol="0">
            <a:normAutofit/>
          </a:bodyPr>
          <a:lstStyle>
            <a:lvl1pPr>
              <a:defRPr lang="en-US" sz="1400" baseline="0">
                <a:solidFill>
                  <a:schemeClr val="tx2"/>
                </a:solidFill>
              </a:defRPr>
            </a:lvl1pPr>
          </a:lstStyle>
          <a:p>
            <a:pPr lvl="0"/>
            <a:r>
              <a:rPr lang="en-US"/>
              <a:t>List items for Title 2</a:t>
            </a:r>
          </a:p>
        </p:txBody>
      </p:sp>
      <p:sp>
        <p:nvSpPr>
          <p:cNvPr id="26" name="Text Placeholder 13"/>
          <p:cNvSpPr>
            <a:spLocks noGrp="1"/>
          </p:cNvSpPr>
          <p:nvPr>
            <p:ph type="body" sz="quarter" idx="22" hasCustomPrompt="1"/>
          </p:nvPr>
        </p:nvSpPr>
        <p:spPr>
          <a:xfrm>
            <a:off x="1275617" y="4469484"/>
            <a:ext cx="4488882" cy="1667734"/>
          </a:xfrm>
        </p:spPr>
        <p:txBody>
          <a:bodyPr vert="horz" lIns="91440" tIns="640080" rIns="91440" bIns="45720" rtlCol="0">
            <a:normAutofit/>
          </a:bodyPr>
          <a:lstStyle>
            <a:lvl1pPr>
              <a:defRPr lang="en-US" sz="1400" baseline="0">
                <a:solidFill>
                  <a:schemeClr val="accent3"/>
                </a:solidFill>
              </a:defRPr>
            </a:lvl1pPr>
          </a:lstStyle>
          <a:p>
            <a:pPr lvl="0"/>
            <a:r>
              <a:rPr lang="en-US"/>
              <a:t>List items for Title 3</a:t>
            </a:r>
          </a:p>
        </p:txBody>
      </p:sp>
      <p:sp>
        <p:nvSpPr>
          <p:cNvPr id="27" name="Text Placeholder 13"/>
          <p:cNvSpPr>
            <a:spLocks noGrp="1"/>
          </p:cNvSpPr>
          <p:nvPr>
            <p:ph type="body" sz="quarter" idx="23" hasCustomPrompt="1"/>
          </p:nvPr>
        </p:nvSpPr>
        <p:spPr>
          <a:xfrm>
            <a:off x="6486966" y="4469483"/>
            <a:ext cx="4488882" cy="1667735"/>
          </a:xfrm>
        </p:spPr>
        <p:txBody>
          <a:bodyPr vert="horz" lIns="91440" tIns="640080" rIns="91440" bIns="45720" rtlCol="0">
            <a:normAutofit/>
          </a:bodyPr>
          <a:lstStyle>
            <a:lvl1pPr>
              <a:defRPr lang="en-US" sz="1400" baseline="0">
                <a:solidFill>
                  <a:schemeClr val="accent4"/>
                </a:solidFill>
              </a:defRPr>
            </a:lvl1pPr>
          </a:lstStyle>
          <a:p>
            <a:pPr lvl="0"/>
            <a:r>
              <a:rPr lang="en-US"/>
              <a:t>List items for Title 4</a:t>
            </a:r>
          </a:p>
        </p:txBody>
      </p:sp>
      <p:sp>
        <p:nvSpPr>
          <p:cNvPr id="28" name="Text Placeholder 12"/>
          <p:cNvSpPr>
            <a:spLocks noGrp="1"/>
          </p:cNvSpPr>
          <p:nvPr>
            <p:ph type="body" sz="quarter" idx="24" hasCustomPrompt="1"/>
          </p:nvPr>
        </p:nvSpPr>
        <p:spPr>
          <a:xfrm>
            <a:off x="1275617" y="2275983"/>
            <a:ext cx="4488882" cy="496954"/>
          </a:xfrm>
          <a:solidFill>
            <a:schemeClr val="accent1"/>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Title 1</a:t>
            </a:r>
          </a:p>
        </p:txBody>
      </p:sp>
      <p:sp>
        <p:nvSpPr>
          <p:cNvPr id="29" name="Text Placeholder 12"/>
          <p:cNvSpPr>
            <a:spLocks noGrp="1"/>
          </p:cNvSpPr>
          <p:nvPr>
            <p:ph type="body" sz="quarter" idx="25" hasCustomPrompt="1"/>
          </p:nvPr>
        </p:nvSpPr>
        <p:spPr>
          <a:xfrm>
            <a:off x="1275617" y="4469484"/>
            <a:ext cx="4488882" cy="496954"/>
          </a:xfrm>
          <a:solidFill>
            <a:schemeClr val="accent3"/>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Title 3</a:t>
            </a:r>
          </a:p>
        </p:txBody>
      </p:sp>
      <p:sp>
        <p:nvSpPr>
          <p:cNvPr id="30" name="Text Placeholder 12"/>
          <p:cNvSpPr>
            <a:spLocks noGrp="1"/>
          </p:cNvSpPr>
          <p:nvPr>
            <p:ph type="body" sz="quarter" idx="26" hasCustomPrompt="1"/>
          </p:nvPr>
        </p:nvSpPr>
        <p:spPr>
          <a:xfrm>
            <a:off x="6486966" y="2275982"/>
            <a:ext cx="4488882" cy="496954"/>
          </a:xfrm>
          <a:solidFill>
            <a:schemeClr val="accent2"/>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Title 2</a:t>
            </a:r>
          </a:p>
        </p:txBody>
      </p:sp>
      <p:sp>
        <p:nvSpPr>
          <p:cNvPr id="31" name="Text Placeholder 12"/>
          <p:cNvSpPr>
            <a:spLocks noGrp="1"/>
          </p:cNvSpPr>
          <p:nvPr>
            <p:ph type="body" sz="quarter" idx="27" hasCustomPrompt="1"/>
          </p:nvPr>
        </p:nvSpPr>
        <p:spPr>
          <a:xfrm>
            <a:off x="6486966" y="4469483"/>
            <a:ext cx="4488882" cy="496954"/>
          </a:xfrm>
          <a:solidFill>
            <a:schemeClr val="accent4"/>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Title 4</a:t>
            </a:r>
          </a:p>
        </p:txBody>
      </p:sp>
      <p:grpSp>
        <p:nvGrpSpPr>
          <p:cNvPr id="32" name="Group 31"/>
          <p:cNvGrpSpPr/>
          <p:nvPr userDrawn="1"/>
        </p:nvGrpSpPr>
        <p:grpSpPr>
          <a:xfrm>
            <a:off x="1155573" y="2173119"/>
            <a:ext cx="9880854" cy="4123944"/>
            <a:chOff x="1155573" y="2173119"/>
            <a:chExt cx="9880854" cy="4123944"/>
          </a:xfrm>
        </p:grpSpPr>
        <p:cxnSp>
          <p:nvCxnSpPr>
            <p:cNvPr id="10" name="Straight Connector 9"/>
            <p:cNvCxnSpPr/>
            <p:nvPr userDrawn="1"/>
          </p:nvCxnSpPr>
          <p:spPr>
            <a:xfrm>
              <a:off x="6096000" y="2173119"/>
              <a:ext cx="0" cy="4123944"/>
            </a:xfrm>
            <a:prstGeom prst="line">
              <a:avLst/>
            </a:prstGeom>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1155573" y="4235091"/>
              <a:ext cx="9880854" cy="0"/>
            </a:xfrm>
            <a:prstGeom prst="line">
              <a:avLst/>
            </a:prstGeom>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6" name="Text Placeholder 15"/>
          <p:cNvSpPr>
            <a:spLocks noGrp="1"/>
          </p:cNvSpPr>
          <p:nvPr>
            <p:ph type="body" sz="quarter" idx="28" hasCustomPrompt="1"/>
          </p:nvPr>
        </p:nvSpPr>
        <p:spPr>
          <a:xfrm rot="16200000">
            <a:off x="-1475587" y="3897026"/>
            <a:ext cx="3861238" cy="619151"/>
          </a:xfrm>
        </p:spPr>
        <p:txBody>
          <a:bodyPr anchor="ctr"/>
          <a:lstStyle>
            <a:lvl1pPr marL="0" indent="0" algn="ctr">
              <a:buNone/>
              <a:defRPr cap="all" baseline="0"/>
            </a:lvl1pPr>
          </a:lstStyle>
          <a:p>
            <a:pPr lvl="0"/>
            <a:r>
              <a:rPr lang="en-US"/>
              <a:t>Title</a:t>
            </a:r>
          </a:p>
        </p:txBody>
      </p:sp>
      <p:sp>
        <p:nvSpPr>
          <p:cNvPr id="40" name="Text Placeholder 15"/>
          <p:cNvSpPr>
            <a:spLocks noGrp="1"/>
          </p:cNvSpPr>
          <p:nvPr>
            <p:ph type="body" sz="quarter" idx="29" hasCustomPrompt="1"/>
          </p:nvPr>
        </p:nvSpPr>
        <p:spPr>
          <a:xfrm>
            <a:off x="1275617" y="1888239"/>
            <a:ext cx="4488882" cy="387743"/>
          </a:xfrm>
        </p:spPr>
        <p:txBody>
          <a:bodyPr anchor="ctr">
            <a:noAutofit/>
          </a:bodyPr>
          <a:lstStyle>
            <a:lvl1pPr marL="0" indent="0" algn="ctr">
              <a:buNone/>
              <a:defRPr sz="2000"/>
            </a:lvl1pPr>
          </a:lstStyle>
          <a:p>
            <a:pPr lvl="0"/>
            <a:r>
              <a:rPr lang="en-US"/>
              <a:t>Subtitle</a:t>
            </a:r>
          </a:p>
        </p:txBody>
      </p:sp>
      <p:sp>
        <p:nvSpPr>
          <p:cNvPr id="41" name="Text Placeholder 15"/>
          <p:cNvSpPr>
            <a:spLocks noGrp="1"/>
          </p:cNvSpPr>
          <p:nvPr>
            <p:ph type="body" sz="quarter" idx="30" hasCustomPrompt="1"/>
          </p:nvPr>
        </p:nvSpPr>
        <p:spPr>
          <a:xfrm>
            <a:off x="1275616" y="1209788"/>
            <a:ext cx="9700231" cy="619151"/>
          </a:xfrm>
        </p:spPr>
        <p:txBody>
          <a:bodyPr anchor="ctr"/>
          <a:lstStyle>
            <a:lvl1pPr marL="0" indent="0" algn="ctr">
              <a:buNone/>
              <a:defRPr cap="all" baseline="0"/>
            </a:lvl1pPr>
          </a:lstStyle>
          <a:p>
            <a:pPr lvl="0"/>
            <a:r>
              <a:rPr lang="en-US"/>
              <a:t>Title</a:t>
            </a:r>
          </a:p>
        </p:txBody>
      </p:sp>
      <p:sp>
        <p:nvSpPr>
          <p:cNvPr id="42" name="Text Placeholder 15"/>
          <p:cNvSpPr>
            <a:spLocks noGrp="1"/>
          </p:cNvSpPr>
          <p:nvPr>
            <p:ph type="body" sz="quarter" idx="31" hasCustomPrompt="1"/>
          </p:nvPr>
        </p:nvSpPr>
        <p:spPr>
          <a:xfrm>
            <a:off x="6486966" y="1888239"/>
            <a:ext cx="4488882" cy="387743"/>
          </a:xfrm>
        </p:spPr>
        <p:txBody>
          <a:bodyPr anchor="ctr">
            <a:noAutofit/>
          </a:bodyPr>
          <a:lstStyle>
            <a:lvl1pPr marL="0" indent="0" algn="ctr">
              <a:buNone/>
              <a:defRPr sz="2000"/>
            </a:lvl1pPr>
          </a:lstStyle>
          <a:p>
            <a:pPr lvl="0"/>
            <a:r>
              <a:rPr lang="en-US"/>
              <a:t>Subtitle</a:t>
            </a:r>
          </a:p>
        </p:txBody>
      </p:sp>
      <p:sp>
        <p:nvSpPr>
          <p:cNvPr id="44" name="Text Placeholder 15"/>
          <p:cNvSpPr>
            <a:spLocks noGrp="1"/>
          </p:cNvSpPr>
          <p:nvPr>
            <p:ph type="body" sz="quarter" idx="32" hasCustomPrompt="1"/>
          </p:nvPr>
        </p:nvSpPr>
        <p:spPr>
          <a:xfrm rot="16200000">
            <a:off x="186245" y="2915977"/>
            <a:ext cx="1667735" cy="387743"/>
          </a:xfrm>
        </p:spPr>
        <p:txBody>
          <a:bodyPr anchor="ctr">
            <a:noAutofit/>
          </a:bodyPr>
          <a:lstStyle>
            <a:lvl1pPr marL="0" indent="0" algn="ctr">
              <a:buNone/>
              <a:defRPr sz="2000"/>
            </a:lvl1pPr>
          </a:lstStyle>
          <a:p>
            <a:pPr lvl="0"/>
            <a:r>
              <a:rPr lang="en-US"/>
              <a:t>Subtitle</a:t>
            </a:r>
          </a:p>
        </p:txBody>
      </p:sp>
      <p:sp>
        <p:nvSpPr>
          <p:cNvPr id="45" name="Text Placeholder 15"/>
          <p:cNvSpPr>
            <a:spLocks noGrp="1"/>
          </p:cNvSpPr>
          <p:nvPr>
            <p:ph type="body" sz="quarter" idx="33" hasCustomPrompt="1"/>
          </p:nvPr>
        </p:nvSpPr>
        <p:spPr>
          <a:xfrm rot="16200000">
            <a:off x="186244" y="5109479"/>
            <a:ext cx="1667735" cy="387743"/>
          </a:xfrm>
        </p:spPr>
        <p:txBody>
          <a:bodyPr anchor="ctr">
            <a:noAutofit/>
          </a:bodyPr>
          <a:lstStyle>
            <a:lvl1pPr marL="0" indent="0" algn="ctr">
              <a:buNone/>
              <a:defRPr sz="2000"/>
            </a:lvl1pPr>
          </a:lstStyle>
          <a:p>
            <a:pPr lvl="0"/>
            <a:r>
              <a:rPr lang="en-US"/>
              <a:t>Subtitle</a:t>
            </a:r>
          </a:p>
        </p:txBody>
      </p:sp>
      <p:sp>
        <p:nvSpPr>
          <p:cNvPr id="17" name="Oval 16"/>
          <p:cNvSpPr/>
          <p:nvPr userDrawn="1"/>
        </p:nvSpPr>
        <p:spPr>
          <a:xfrm>
            <a:off x="5917678" y="4056769"/>
            <a:ext cx="356644" cy="356644"/>
          </a:xfrm>
          <a:prstGeom prst="ellipse">
            <a:avLst/>
          </a:prstGeom>
          <a:solidFill>
            <a:schemeClr val="bg1"/>
          </a:solidFill>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273339"/>
              </a:solidFill>
            </a:endParaRPr>
          </a:p>
        </p:txBody>
      </p:sp>
      <p:grpSp>
        <p:nvGrpSpPr>
          <p:cNvPr id="34" name="Group 33"/>
          <p:cNvGrpSpPr/>
          <p:nvPr userDrawn="1"/>
        </p:nvGrpSpPr>
        <p:grpSpPr>
          <a:xfrm>
            <a:off x="0" y="6766560"/>
            <a:ext cx="12192000" cy="91440"/>
            <a:chOff x="0" y="4480421"/>
            <a:chExt cx="12192000" cy="91440"/>
          </a:xfrm>
        </p:grpSpPr>
        <p:sp>
          <p:nvSpPr>
            <p:cNvPr id="35" name="Rectangle 3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07925221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x3 matrix">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A091FF73-7A6B-4635-A267-F81F4D0F7AF3}"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6" name="Text Placeholder 13"/>
          <p:cNvSpPr>
            <a:spLocks noGrp="1"/>
          </p:cNvSpPr>
          <p:nvPr>
            <p:ph type="body" sz="quarter" idx="22" hasCustomPrompt="1"/>
          </p:nvPr>
        </p:nvSpPr>
        <p:spPr>
          <a:xfrm>
            <a:off x="1275616" y="490277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a:t>List items</a:t>
            </a:r>
          </a:p>
        </p:txBody>
      </p:sp>
      <p:sp>
        <p:nvSpPr>
          <p:cNvPr id="16" name="Text Placeholder 15"/>
          <p:cNvSpPr>
            <a:spLocks noGrp="1"/>
          </p:cNvSpPr>
          <p:nvPr>
            <p:ph type="body" sz="quarter" idx="28" hasCustomPrompt="1"/>
          </p:nvPr>
        </p:nvSpPr>
        <p:spPr>
          <a:xfrm rot="16200000">
            <a:off x="-1475587" y="3897026"/>
            <a:ext cx="3861238" cy="619151"/>
          </a:xfrm>
        </p:spPr>
        <p:txBody>
          <a:bodyPr anchor="ctr"/>
          <a:lstStyle>
            <a:lvl1pPr marL="0" indent="0" algn="ctr">
              <a:buNone/>
              <a:defRPr cap="all" baseline="0"/>
            </a:lvl1pPr>
          </a:lstStyle>
          <a:p>
            <a:pPr lvl="0"/>
            <a:r>
              <a:rPr lang="en-US"/>
              <a:t>Title</a:t>
            </a:r>
          </a:p>
        </p:txBody>
      </p:sp>
      <p:sp>
        <p:nvSpPr>
          <p:cNvPr id="40" name="Text Placeholder 15"/>
          <p:cNvSpPr>
            <a:spLocks noGrp="1"/>
          </p:cNvSpPr>
          <p:nvPr>
            <p:ph type="body" sz="quarter" idx="29" hasCustomPrompt="1"/>
          </p:nvPr>
        </p:nvSpPr>
        <p:spPr>
          <a:xfrm>
            <a:off x="1275617" y="1860807"/>
            <a:ext cx="3108960" cy="387743"/>
          </a:xfrm>
        </p:spPr>
        <p:txBody>
          <a:bodyPr anchor="ctr">
            <a:noAutofit/>
          </a:bodyPr>
          <a:lstStyle>
            <a:lvl1pPr marL="0" indent="0" algn="ctr">
              <a:buNone/>
              <a:defRPr sz="2000"/>
            </a:lvl1pPr>
          </a:lstStyle>
          <a:p>
            <a:pPr lvl="0"/>
            <a:r>
              <a:rPr lang="en-US"/>
              <a:t>Subtitle</a:t>
            </a:r>
          </a:p>
        </p:txBody>
      </p:sp>
      <p:sp>
        <p:nvSpPr>
          <p:cNvPr id="41" name="Text Placeholder 15"/>
          <p:cNvSpPr>
            <a:spLocks noGrp="1"/>
          </p:cNvSpPr>
          <p:nvPr>
            <p:ph type="body" sz="quarter" idx="30" hasCustomPrompt="1"/>
          </p:nvPr>
        </p:nvSpPr>
        <p:spPr>
          <a:xfrm>
            <a:off x="1275616" y="1209788"/>
            <a:ext cx="9700232" cy="619151"/>
          </a:xfrm>
        </p:spPr>
        <p:txBody>
          <a:bodyPr anchor="ctr"/>
          <a:lstStyle>
            <a:lvl1pPr marL="0" indent="0" algn="ctr">
              <a:buNone/>
              <a:defRPr cap="all" baseline="0"/>
            </a:lvl1pPr>
          </a:lstStyle>
          <a:p>
            <a:pPr lvl="0"/>
            <a:r>
              <a:rPr lang="en-US"/>
              <a:t>Title</a:t>
            </a:r>
          </a:p>
        </p:txBody>
      </p:sp>
      <p:sp>
        <p:nvSpPr>
          <p:cNvPr id="42" name="Text Placeholder 15"/>
          <p:cNvSpPr>
            <a:spLocks noGrp="1"/>
          </p:cNvSpPr>
          <p:nvPr>
            <p:ph type="body" sz="quarter" idx="31" hasCustomPrompt="1"/>
          </p:nvPr>
        </p:nvSpPr>
        <p:spPr>
          <a:xfrm>
            <a:off x="7866888" y="1860807"/>
            <a:ext cx="3108960" cy="387743"/>
          </a:xfrm>
        </p:spPr>
        <p:txBody>
          <a:bodyPr anchor="ctr">
            <a:noAutofit/>
          </a:bodyPr>
          <a:lstStyle>
            <a:lvl1pPr marL="0" indent="0" algn="ctr">
              <a:buNone/>
              <a:defRPr sz="2000"/>
            </a:lvl1pPr>
          </a:lstStyle>
          <a:p>
            <a:pPr lvl="0"/>
            <a:r>
              <a:rPr lang="en-US"/>
              <a:t>Subtitle</a:t>
            </a:r>
          </a:p>
        </p:txBody>
      </p:sp>
      <p:sp>
        <p:nvSpPr>
          <p:cNvPr id="45" name="Text Placeholder 15"/>
          <p:cNvSpPr>
            <a:spLocks noGrp="1"/>
          </p:cNvSpPr>
          <p:nvPr>
            <p:ph type="body" sz="quarter" idx="33" hasCustomPrompt="1"/>
          </p:nvPr>
        </p:nvSpPr>
        <p:spPr>
          <a:xfrm rot="16200000">
            <a:off x="402894" y="5326125"/>
            <a:ext cx="1234440" cy="387743"/>
          </a:xfrm>
        </p:spPr>
        <p:txBody>
          <a:bodyPr anchor="ctr">
            <a:noAutofit/>
          </a:bodyPr>
          <a:lstStyle>
            <a:lvl1pPr marL="0" indent="0" algn="ctr">
              <a:buNone/>
              <a:defRPr sz="2000"/>
            </a:lvl1pPr>
          </a:lstStyle>
          <a:p>
            <a:pPr lvl="0"/>
            <a:r>
              <a:rPr lang="en-US"/>
              <a:t>Subtitle</a:t>
            </a:r>
          </a:p>
        </p:txBody>
      </p:sp>
      <p:sp>
        <p:nvSpPr>
          <p:cNvPr id="49" name="Text Placeholder 13"/>
          <p:cNvSpPr>
            <a:spLocks noGrp="1"/>
          </p:cNvSpPr>
          <p:nvPr>
            <p:ph type="body" sz="quarter" idx="34" hasCustomPrompt="1"/>
          </p:nvPr>
        </p:nvSpPr>
        <p:spPr>
          <a:xfrm>
            <a:off x="1275616" y="2275982"/>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a:t>List items</a:t>
            </a:r>
          </a:p>
        </p:txBody>
      </p:sp>
      <p:sp>
        <p:nvSpPr>
          <p:cNvPr id="50" name="Text Placeholder 15"/>
          <p:cNvSpPr>
            <a:spLocks noGrp="1"/>
          </p:cNvSpPr>
          <p:nvPr>
            <p:ph type="body" sz="quarter" idx="35" hasCustomPrompt="1"/>
          </p:nvPr>
        </p:nvSpPr>
        <p:spPr>
          <a:xfrm rot="16200000">
            <a:off x="402894" y="2699330"/>
            <a:ext cx="1234440" cy="387743"/>
          </a:xfrm>
        </p:spPr>
        <p:txBody>
          <a:bodyPr anchor="ctr">
            <a:noAutofit/>
          </a:bodyPr>
          <a:lstStyle>
            <a:lvl1pPr marL="0" indent="0" algn="ctr">
              <a:buNone/>
              <a:defRPr sz="2000"/>
            </a:lvl1pPr>
          </a:lstStyle>
          <a:p>
            <a:pPr lvl="0"/>
            <a:r>
              <a:rPr lang="en-US"/>
              <a:t>Subtitle</a:t>
            </a:r>
          </a:p>
        </p:txBody>
      </p:sp>
      <p:sp>
        <p:nvSpPr>
          <p:cNvPr id="51" name="Text Placeholder 13"/>
          <p:cNvSpPr>
            <a:spLocks noGrp="1"/>
          </p:cNvSpPr>
          <p:nvPr>
            <p:ph type="body" sz="quarter" idx="36" hasCustomPrompt="1"/>
          </p:nvPr>
        </p:nvSpPr>
        <p:spPr>
          <a:xfrm>
            <a:off x="1275617" y="3590099"/>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a:t>List items</a:t>
            </a:r>
          </a:p>
        </p:txBody>
      </p:sp>
      <p:sp>
        <p:nvSpPr>
          <p:cNvPr id="52" name="Text Placeholder 15"/>
          <p:cNvSpPr>
            <a:spLocks noGrp="1"/>
          </p:cNvSpPr>
          <p:nvPr>
            <p:ph type="body" sz="quarter" idx="37" hasCustomPrompt="1"/>
          </p:nvPr>
        </p:nvSpPr>
        <p:spPr>
          <a:xfrm rot="16200000">
            <a:off x="402895" y="4013447"/>
            <a:ext cx="1234440" cy="387743"/>
          </a:xfrm>
        </p:spPr>
        <p:txBody>
          <a:bodyPr anchor="ctr">
            <a:noAutofit/>
          </a:bodyPr>
          <a:lstStyle>
            <a:lvl1pPr marL="0" indent="0" algn="ctr">
              <a:buNone/>
              <a:defRPr sz="2000"/>
            </a:lvl1pPr>
          </a:lstStyle>
          <a:p>
            <a:pPr lvl="0"/>
            <a:r>
              <a:rPr lang="en-US"/>
              <a:t>Subtitle</a:t>
            </a:r>
          </a:p>
        </p:txBody>
      </p:sp>
      <p:sp>
        <p:nvSpPr>
          <p:cNvPr id="59" name="Text Placeholder 13"/>
          <p:cNvSpPr>
            <a:spLocks noGrp="1"/>
          </p:cNvSpPr>
          <p:nvPr>
            <p:ph type="body" sz="quarter" idx="43" hasCustomPrompt="1"/>
          </p:nvPr>
        </p:nvSpPr>
        <p:spPr>
          <a:xfrm>
            <a:off x="7866888" y="490277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a:t>List items</a:t>
            </a:r>
          </a:p>
        </p:txBody>
      </p:sp>
      <p:sp>
        <p:nvSpPr>
          <p:cNvPr id="60" name="Text Placeholder 13"/>
          <p:cNvSpPr>
            <a:spLocks noGrp="1"/>
          </p:cNvSpPr>
          <p:nvPr>
            <p:ph type="body" sz="quarter" idx="44" hasCustomPrompt="1"/>
          </p:nvPr>
        </p:nvSpPr>
        <p:spPr>
          <a:xfrm>
            <a:off x="7866888" y="227208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a:t>List items</a:t>
            </a:r>
          </a:p>
        </p:txBody>
      </p:sp>
      <p:sp>
        <p:nvSpPr>
          <p:cNvPr id="61" name="Text Placeholder 13"/>
          <p:cNvSpPr>
            <a:spLocks noGrp="1"/>
          </p:cNvSpPr>
          <p:nvPr>
            <p:ph type="body" sz="quarter" idx="45" hasCustomPrompt="1"/>
          </p:nvPr>
        </p:nvSpPr>
        <p:spPr>
          <a:xfrm>
            <a:off x="7866888" y="3590099"/>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a:t>List items</a:t>
            </a:r>
          </a:p>
        </p:txBody>
      </p:sp>
      <p:sp>
        <p:nvSpPr>
          <p:cNvPr id="63" name="Text Placeholder 13"/>
          <p:cNvSpPr>
            <a:spLocks noGrp="1"/>
          </p:cNvSpPr>
          <p:nvPr>
            <p:ph type="body" sz="quarter" idx="46" hasCustomPrompt="1"/>
          </p:nvPr>
        </p:nvSpPr>
        <p:spPr>
          <a:xfrm>
            <a:off x="4541520" y="227208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a:t>List items</a:t>
            </a:r>
          </a:p>
        </p:txBody>
      </p:sp>
      <p:sp>
        <p:nvSpPr>
          <p:cNvPr id="64" name="Text Placeholder 13"/>
          <p:cNvSpPr>
            <a:spLocks noGrp="1"/>
          </p:cNvSpPr>
          <p:nvPr>
            <p:ph type="body" sz="quarter" idx="47" hasCustomPrompt="1"/>
          </p:nvPr>
        </p:nvSpPr>
        <p:spPr>
          <a:xfrm>
            <a:off x="4548392" y="3590099"/>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a:t>List items</a:t>
            </a:r>
          </a:p>
        </p:txBody>
      </p:sp>
      <p:sp>
        <p:nvSpPr>
          <p:cNvPr id="65" name="Text Placeholder 13"/>
          <p:cNvSpPr>
            <a:spLocks noGrp="1"/>
          </p:cNvSpPr>
          <p:nvPr>
            <p:ph type="body" sz="quarter" idx="48" hasCustomPrompt="1"/>
          </p:nvPr>
        </p:nvSpPr>
        <p:spPr>
          <a:xfrm>
            <a:off x="4548392" y="490277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a:t>List items</a:t>
            </a:r>
          </a:p>
        </p:txBody>
      </p:sp>
      <p:sp>
        <p:nvSpPr>
          <p:cNvPr id="66" name="Text Placeholder 15"/>
          <p:cNvSpPr>
            <a:spLocks noGrp="1"/>
          </p:cNvSpPr>
          <p:nvPr>
            <p:ph type="body" sz="quarter" idx="49" hasCustomPrompt="1"/>
          </p:nvPr>
        </p:nvSpPr>
        <p:spPr>
          <a:xfrm>
            <a:off x="4541520" y="1860807"/>
            <a:ext cx="3108960" cy="387743"/>
          </a:xfrm>
        </p:spPr>
        <p:txBody>
          <a:bodyPr anchor="ctr">
            <a:noAutofit/>
          </a:bodyPr>
          <a:lstStyle>
            <a:lvl1pPr marL="0" indent="0" algn="ctr">
              <a:buNone/>
              <a:defRPr sz="2000"/>
            </a:lvl1pPr>
          </a:lstStyle>
          <a:p>
            <a:pPr lvl="0"/>
            <a:r>
              <a:rPr lang="en-US"/>
              <a:t>Subtitle</a:t>
            </a:r>
          </a:p>
        </p:txBody>
      </p:sp>
      <p:cxnSp>
        <p:nvCxnSpPr>
          <p:cNvPr id="67" name="Straight Connector 66"/>
          <p:cNvCxnSpPr/>
          <p:nvPr userDrawn="1"/>
        </p:nvCxnSpPr>
        <p:spPr>
          <a:xfrm>
            <a:off x="11346928" y="1888239"/>
            <a:ext cx="0" cy="4422714"/>
          </a:xfrm>
          <a:prstGeom prst="line">
            <a:avLst/>
          </a:prstGeom>
          <a:ln w="28575">
            <a:solidFill>
              <a:schemeClr val="tx2">
                <a:lumMod val="40000"/>
                <a:lumOff val="6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826244" y="6261228"/>
            <a:ext cx="10527556" cy="0"/>
          </a:xfrm>
          <a:prstGeom prst="line">
            <a:avLst/>
          </a:prstGeom>
          <a:ln w="28575">
            <a:solidFill>
              <a:schemeClr val="tx2">
                <a:lumMod val="40000"/>
                <a:lumOff val="6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9" name="Oval 68"/>
          <p:cNvSpPr/>
          <p:nvPr userDrawn="1"/>
        </p:nvSpPr>
        <p:spPr>
          <a:xfrm>
            <a:off x="11168606" y="6082906"/>
            <a:ext cx="356644" cy="356644"/>
          </a:xfrm>
          <a:prstGeom prst="ellipse">
            <a:avLst/>
          </a:prstGeom>
          <a:solidFill>
            <a:schemeClr val="bg1"/>
          </a:solidFill>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273339"/>
              </a:solidFill>
            </a:endParaRPr>
          </a:p>
        </p:txBody>
      </p:sp>
      <p:sp>
        <p:nvSpPr>
          <p:cNvPr id="70" name="Text Placeholder 12"/>
          <p:cNvSpPr>
            <a:spLocks noGrp="1"/>
          </p:cNvSpPr>
          <p:nvPr>
            <p:ph type="body" sz="quarter" idx="24" hasCustomPrompt="1"/>
          </p:nvPr>
        </p:nvSpPr>
        <p:spPr>
          <a:xfrm>
            <a:off x="1275617" y="2275983"/>
            <a:ext cx="3108959" cy="283062"/>
          </a:xfrm>
          <a:solidFill>
            <a:schemeClr val="accent1"/>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1" name="Text Placeholder 12"/>
          <p:cNvSpPr>
            <a:spLocks noGrp="1"/>
          </p:cNvSpPr>
          <p:nvPr>
            <p:ph type="body" sz="quarter" idx="50" hasCustomPrompt="1"/>
          </p:nvPr>
        </p:nvSpPr>
        <p:spPr>
          <a:xfrm>
            <a:off x="1275617" y="3590099"/>
            <a:ext cx="3108959" cy="283062"/>
          </a:xfrm>
          <a:solidFill>
            <a:schemeClr val="accent1"/>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2" name="Text Placeholder 12"/>
          <p:cNvSpPr>
            <a:spLocks noGrp="1"/>
          </p:cNvSpPr>
          <p:nvPr>
            <p:ph type="body" sz="quarter" idx="51" hasCustomPrompt="1"/>
          </p:nvPr>
        </p:nvSpPr>
        <p:spPr>
          <a:xfrm>
            <a:off x="1315228" y="4902777"/>
            <a:ext cx="3108959" cy="283062"/>
          </a:xfrm>
          <a:solidFill>
            <a:schemeClr val="accent4"/>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3" name="Text Placeholder 12"/>
          <p:cNvSpPr>
            <a:spLocks noGrp="1"/>
          </p:cNvSpPr>
          <p:nvPr>
            <p:ph type="body" sz="quarter" idx="52" hasCustomPrompt="1"/>
          </p:nvPr>
        </p:nvSpPr>
        <p:spPr>
          <a:xfrm>
            <a:off x="4548392" y="2275982"/>
            <a:ext cx="3108959" cy="283062"/>
          </a:xfrm>
          <a:solidFill>
            <a:schemeClr val="accent1"/>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4" name="Text Placeholder 12"/>
          <p:cNvSpPr>
            <a:spLocks noGrp="1"/>
          </p:cNvSpPr>
          <p:nvPr>
            <p:ph type="body" sz="quarter" idx="53" hasCustomPrompt="1"/>
          </p:nvPr>
        </p:nvSpPr>
        <p:spPr>
          <a:xfrm>
            <a:off x="4548392" y="3590099"/>
            <a:ext cx="3108959" cy="283062"/>
          </a:xfrm>
          <a:solidFill>
            <a:schemeClr val="accent4"/>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5" name="Text Placeholder 12"/>
          <p:cNvSpPr>
            <a:spLocks noGrp="1"/>
          </p:cNvSpPr>
          <p:nvPr>
            <p:ph type="body" sz="quarter" idx="54" hasCustomPrompt="1"/>
          </p:nvPr>
        </p:nvSpPr>
        <p:spPr>
          <a:xfrm>
            <a:off x="4548392" y="4902777"/>
            <a:ext cx="3108959" cy="283062"/>
          </a:xfrm>
          <a:solidFill>
            <a:schemeClr val="accent3"/>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6" name="Text Placeholder 12"/>
          <p:cNvSpPr>
            <a:spLocks noGrp="1"/>
          </p:cNvSpPr>
          <p:nvPr>
            <p:ph type="body" sz="quarter" idx="55" hasCustomPrompt="1"/>
          </p:nvPr>
        </p:nvSpPr>
        <p:spPr>
          <a:xfrm>
            <a:off x="7866888" y="2275982"/>
            <a:ext cx="3108959" cy="283062"/>
          </a:xfrm>
          <a:solidFill>
            <a:schemeClr val="accent4"/>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7" name="Text Placeholder 12"/>
          <p:cNvSpPr>
            <a:spLocks noGrp="1"/>
          </p:cNvSpPr>
          <p:nvPr>
            <p:ph type="body" sz="quarter" idx="56" hasCustomPrompt="1"/>
          </p:nvPr>
        </p:nvSpPr>
        <p:spPr>
          <a:xfrm>
            <a:off x="7866888" y="3590099"/>
            <a:ext cx="3108959" cy="283062"/>
          </a:xfrm>
          <a:solidFill>
            <a:schemeClr val="accent3"/>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8" name="Text Placeholder 12"/>
          <p:cNvSpPr>
            <a:spLocks noGrp="1"/>
          </p:cNvSpPr>
          <p:nvPr>
            <p:ph type="body" sz="quarter" idx="57" hasCustomPrompt="1"/>
          </p:nvPr>
        </p:nvSpPr>
        <p:spPr>
          <a:xfrm>
            <a:off x="7866888" y="4902777"/>
            <a:ext cx="3108959" cy="283062"/>
          </a:xfrm>
          <a:solidFill>
            <a:schemeClr val="accent3"/>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grpSp>
        <p:nvGrpSpPr>
          <p:cNvPr id="43" name="Group 42"/>
          <p:cNvGrpSpPr/>
          <p:nvPr userDrawn="1"/>
        </p:nvGrpSpPr>
        <p:grpSpPr>
          <a:xfrm>
            <a:off x="0" y="6766560"/>
            <a:ext cx="12192000" cy="91440"/>
            <a:chOff x="0" y="4480421"/>
            <a:chExt cx="12192000" cy="91440"/>
          </a:xfrm>
        </p:grpSpPr>
        <p:sp>
          <p:nvSpPr>
            <p:cNvPr id="44" name="Rectangle 4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Rectangle 4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Rectangle 4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97656076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fishbone 4 caus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25D21B5F-93B0-47F8-9722-B84604A24305}"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13"/>
          <p:cNvSpPr>
            <a:spLocks noGrp="1"/>
          </p:cNvSpPr>
          <p:nvPr>
            <p:ph type="body" sz="quarter" idx="22" hasCustomPrompt="1"/>
          </p:nvPr>
        </p:nvSpPr>
        <p:spPr>
          <a:xfrm>
            <a:off x="6547499"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54" name="Text Placeholder 13"/>
          <p:cNvSpPr>
            <a:spLocks noGrp="1"/>
          </p:cNvSpPr>
          <p:nvPr>
            <p:ph type="body" sz="quarter" idx="27" hasCustomPrompt="1"/>
          </p:nvPr>
        </p:nvSpPr>
        <p:spPr>
          <a:xfrm>
            <a:off x="5970730"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55" name="Text Placeholder 13"/>
          <p:cNvSpPr>
            <a:spLocks noGrp="1"/>
          </p:cNvSpPr>
          <p:nvPr>
            <p:ph type="body" sz="quarter" idx="28" hasCustomPrompt="1"/>
          </p:nvPr>
        </p:nvSpPr>
        <p:spPr>
          <a:xfrm>
            <a:off x="5393962"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56" name="Text Placeholder 13"/>
          <p:cNvSpPr>
            <a:spLocks noGrp="1"/>
          </p:cNvSpPr>
          <p:nvPr>
            <p:ph type="body" sz="quarter" idx="29" hasCustomPrompt="1"/>
          </p:nvPr>
        </p:nvSpPr>
        <p:spPr>
          <a:xfrm>
            <a:off x="3722263"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57" name="Text Placeholder 13"/>
          <p:cNvSpPr>
            <a:spLocks noGrp="1"/>
          </p:cNvSpPr>
          <p:nvPr>
            <p:ph type="body" sz="quarter" idx="30" hasCustomPrompt="1"/>
          </p:nvPr>
        </p:nvSpPr>
        <p:spPr>
          <a:xfrm>
            <a:off x="3145494"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58" name="Text Placeholder 13"/>
          <p:cNvSpPr>
            <a:spLocks noGrp="1"/>
          </p:cNvSpPr>
          <p:nvPr>
            <p:ph type="body" sz="quarter" idx="31" hasCustomPrompt="1"/>
          </p:nvPr>
        </p:nvSpPr>
        <p:spPr>
          <a:xfrm>
            <a:off x="2568726"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90" name="Text Placeholder 12"/>
          <p:cNvSpPr>
            <a:spLocks noGrp="1"/>
          </p:cNvSpPr>
          <p:nvPr>
            <p:ph type="body" sz="quarter" idx="32" hasCustomPrompt="1"/>
          </p:nvPr>
        </p:nvSpPr>
        <p:spPr>
          <a:xfrm rot="18900000">
            <a:off x="3536016"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3</a:t>
            </a:r>
          </a:p>
        </p:txBody>
      </p:sp>
      <p:sp>
        <p:nvSpPr>
          <p:cNvPr id="91" name="Text Placeholder 12"/>
          <p:cNvSpPr>
            <a:spLocks noGrp="1"/>
          </p:cNvSpPr>
          <p:nvPr>
            <p:ph type="body" sz="quarter" idx="33" hasCustomPrompt="1"/>
          </p:nvPr>
        </p:nvSpPr>
        <p:spPr>
          <a:xfrm rot="18900000">
            <a:off x="6432662"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4</a:t>
            </a:r>
          </a:p>
        </p:txBody>
      </p:sp>
      <p:sp>
        <p:nvSpPr>
          <p:cNvPr id="92" name="Text Placeholder 12"/>
          <p:cNvSpPr>
            <a:spLocks noGrp="1"/>
          </p:cNvSpPr>
          <p:nvPr>
            <p:ph type="body" sz="quarter" idx="34" hasCustomPrompt="1"/>
          </p:nvPr>
        </p:nvSpPr>
        <p:spPr>
          <a:xfrm rot="2700000">
            <a:off x="6432662" y="2292301"/>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2</a:t>
            </a:r>
          </a:p>
        </p:txBody>
      </p:sp>
      <p:sp>
        <p:nvSpPr>
          <p:cNvPr id="93" name="Text Placeholder 12"/>
          <p:cNvSpPr>
            <a:spLocks noGrp="1"/>
          </p:cNvSpPr>
          <p:nvPr>
            <p:ph type="body" sz="quarter" idx="35" hasCustomPrompt="1"/>
          </p:nvPr>
        </p:nvSpPr>
        <p:spPr>
          <a:xfrm rot="2700000">
            <a:off x="3536016" y="2292302"/>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1</a:t>
            </a:r>
          </a:p>
        </p:txBody>
      </p:sp>
      <p:sp>
        <p:nvSpPr>
          <p:cNvPr id="106" name="Text Placeholder 13"/>
          <p:cNvSpPr>
            <a:spLocks noGrp="1"/>
          </p:cNvSpPr>
          <p:nvPr>
            <p:ph type="body" sz="quarter" idx="36" hasCustomPrompt="1"/>
          </p:nvPr>
        </p:nvSpPr>
        <p:spPr>
          <a:xfrm>
            <a:off x="2568726" y="1484665"/>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107" name="Text Placeholder 13"/>
          <p:cNvSpPr>
            <a:spLocks noGrp="1"/>
          </p:cNvSpPr>
          <p:nvPr>
            <p:ph type="body" sz="quarter" idx="37" hasCustomPrompt="1"/>
          </p:nvPr>
        </p:nvSpPr>
        <p:spPr>
          <a:xfrm>
            <a:off x="3145494" y="216112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108" name="Text Placeholder 13"/>
          <p:cNvSpPr>
            <a:spLocks noGrp="1"/>
          </p:cNvSpPr>
          <p:nvPr>
            <p:ph type="body" sz="quarter" idx="38" hasCustomPrompt="1"/>
          </p:nvPr>
        </p:nvSpPr>
        <p:spPr>
          <a:xfrm>
            <a:off x="3722263" y="283759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112" name="Text Placeholder 13"/>
          <p:cNvSpPr>
            <a:spLocks noGrp="1"/>
          </p:cNvSpPr>
          <p:nvPr>
            <p:ph type="body" sz="quarter" idx="39" hasCustomPrompt="1"/>
          </p:nvPr>
        </p:nvSpPr>
        <p:spPr>
          <a:xfrm>
            <a:off x="5393962" y="1496710"/>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113" name="Text Placeholder 13"/>
          <p:cNvSpPr>
            <a:spLocks noGrp="1"/>
          </p:cNvSpPr>
          <p:nvPr>
            <p:ph type="body" sz="quarter" idx="40" hasCustomPrompt="1"/>
          </p:nvPr>
        </p:nvSpPr>
        <p:spPr>
          <a:xfrm>
            <a:off x="5970730" y="2173174"/>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114" name="Text Placeholder 13"/>
          <p:cNvSpPr>
            <a:spLocks noGrp="1"/>
          </p:cNvSpPr>
          <p:nvPr>
            <p:ph type="body" sz="quarter" idx="41" hasCustomPrompt="1"/>
          </p:nvPr>
        </p:nvSpPr>
        <p:spPr>
          <a:xfrm>
            <a:off x="6547499" y="284963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118" name="Text Placeholder 13"/>
          <p:cNvSpPr>
            <a:spLocks noGrp="1"/>
          </p:cNvSpPr>
          <p:nvPr>
            <p:ph type="body" sz="quarter" idx="42" hasCustomPrompt="1"/>
          </p:nvPr>
        </p:nvSpPr>
        <p:spPr>
          <a:xfrm>
            <a:off x="409002" y="284387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119" name="Text Placeholder 13"/>
          <p:cNvSpPr>
            <a:spLocks noGrp="1"/>
          </p:cNvSpPr>
          <p:nvPr>
            <p:ph type="body" sz="quarter" idx="43" hasCustomPrompt="1"/>
          </p:nvPr>
        </p:nvSpPr>
        <p:spPr>
          <a:xfrm>
            <a:off x="401192" y="354074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120" name="Text Placeholder 13"/>
          <p:cNvSpPr>
            <a:spLocks noGrp="1"/>
          </p:cNvSpPr>
          <p:nvPr>
            <p:ph type="body" sz="quarter" idx="44" hasCustomPrompt="1"/>
          </p:nvPr>
        </p:nvSpPr>
        <p:spPr>
          <a:xfrm>
            <a:off x="401192" y="423761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121" name="Text Placeholder 12"/>
          <p:cNvSpPr>
            <a:spLocks noGrp="1"/>
          </p:cNvSpPr>
          <p:nvPr>
            <p:ph type="body" sz="quarter" idx="45" hasCustomPrompt="1"/>
          </p:nvPr>
        </p:nvSpPr>
        <p:spPr>
          <a:xfrm>
            <a:off x="1865376" y="3581099"/>
            <a:ext cx="1225296" cy="475488"/>
          </a:xfrm>
          <a:prstGeom prst="rightArrow">
            <a:avLst>
              <a:gd name="adj1" fmla="val 60684"/>
              <a:gd name="adj2" fmla="val 50000"/>
            </a:avLst>
          </a:prstGeom>
          <a:solidFill>
            <a:schemeClr val="accent4"/>
          </a:solidFill>
          <a:ln>
            <a:noFill/>
          </a:ln>
        </p:spPr>
        <p:txBody>
          <a:bodyPr vert="horz" wrap="square" lIns="91440" tIns="45720" rIns="91440" bIns="45720" rtlCol="0" anchor="ctr">
            <a:noAutofit/>
          </a:bodyPr>
          <a:lstStyle>
            <a:lvl1pPr marL="228600" indent="-228600" algn="ctr">
              <a:buNone/>
              <a:defRPr lang="en-US" sz="1600" b="1" cap="none" baseline="0">
                <a:solidFill>
                  <a:schemeClr val="bg1"/>
                </a:solidFill>
              </a:defRPr>
            </a:lvl1pPr>
          </a:lstStyle>
          <a:p>
            <a:pPr marL="0" lvl="0" indent="0"/>
            <a:r>
              <a:rPr lang="en-US"/>
              <a:t>Item</a:t>
            </a:r>
          </a:p>
        </p:txBody>
      </p:sp>
      <p:sp>
        <p:nvSpPr>
          <p:cNvPr id="125" name="Text Placeholder 12"/>
          <p:cNvSpPr>
            <a:spLocks noGrp="1"/>
          </p:cNvSpPr>
          <p:nvPr>
            <p:ph type="body" sz="quarter" idx="46" hasCustomPrompt="1"/>
          </p:nvPr>
        </p:nvSpPr>
        <p:spPr>
          <a:xfrm>
            <a:off x="3090672" y="3624716"/>
            <a:ext cx="6519672" cy="384048"/>
          </a:xfrm>
          <a:prstGeom prst="homePlate">
            <a:avLst/>
          </a:prstGeom>
          <a:solidFill>
            <a:schemeClr val="accent2"/>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Cause &amp; Effect Fishbone Diagram</a:t>
            </a:r>
          </a:p>
        </p:txBody>
      </p:sp>
      <p:sp>
        <p:nvSpPr>
          <p:cNvPr id="129" name="Text Placeholder 128"/>
          <p:cNvSpPr>
            <a:spLocks noGrp="1"/>
          </p:cNvSpPr>
          <p:nvPr>
            <p:ph type="body" sz="quarter" idx="48" hasCustomPrompt="1"/>
          </p:nvPr>
        </p:nvSpPr>
        <p:spPr>
          <a:xfrm>
            <a:off x="9637781" y="3540747"/>
            <a:ext cx="2281936" cy="548640"/>
          </a:xfrm>
          <a:solidFill>
            <a:schemeClr val="accent3"/>
          </a:solidFill>
        </p:spPr>
        <p:txBody>
          <a:bodyPr wrap="square" anchor="ctr">
            <a:spAutoFit/>
          </a:bodyPr>
          <a:lstStyle>
            <a:lvl1pPr marL="0" indent="0" algn="ctr">
              <a:buNone/>
              <a:defRPr sz="2200" b="1" cap="all" baseline="0">
                <a:solidFill>
                  <a:schemeClr val="bg1"/>
                </a:solidFill>
              </a:defRPr>
            </a:lvl1pPr>
          </a:lstStyle>
          <a:p>
            <a:pPr lvl="0"/>
            <a:r>
              <a:rPr lang="en-US"/>
              <a:t>Effect</a:t>
            </a:r>
          </a:p>
        </p:txBody>
      </p:sp>
      <p:grpSp>
        <p:nvGrpSpPr>
          <p:cNvPr id="35" name="Group 34"/>
          <p:cNvGrpSpPr/>
          <p:nvPr userDrawn="1"/>
        </p:nvGrpSpPr>
        <p:grpSpPr>
          <a:xfrm>
            <a:off x="0" y="6766560"/>
            <a:ext cx="12192000" cy="91440"/>
            <a:chOff x="0" y="4480421"/>
            <a:chExt cx="12192000" cy="91440"/>
          </a:xfrm>
        </p:grpSpPr>
        <p:sp>
          <p:nvSpPr>
            <p:cNvPr id="36" name="Rectangle 3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31975375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fishbone 6 caus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82982C50-ABA9-48AF-AD70-6D5DD67190D3}"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13"/>
          <p:cNvSpPr>
            <a:spLocks noGrp="1"/>
          </p:cNvSpPr>
          <p:nvPr>
            <p:ph type="body" sz="quarter" idx="22" hasCustomPrompt="1"/>
          </p:nvPr>
        </p:nvSpPr>
        <p:spPr>
          <a:xfrm>
            <a:off x="6703908"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54" name="Text Placeholder 13"/>
          <p:cNvSpPr>
            <a:spLocks noGrp="1"/>
          </p:cNvSpPr>
          <p:nvPr>
            <p:ph type="body" sz="quarter" idx="27" hasCustomPrompt="1"/>
          </p:nvPr>
        </p:nvSpPr>
        <p:spPr>
          <a:xfrm>
            <a:off x="6127139"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55" name="Text Placeholder 13"/>
          <p:cNvSpPr>
            <a:spLocks noGrp="1"/>
          </p:cNvSpPr>
          <p:nvPr>
            <p:ph type="body" sz="quarter" idx="28" hasCustomPrompt="1"/>
          </p:nvPr>
        </p:nvSpPr>
        <p:spPr>
          <a:xfrm>
            <a:off x="5550371"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56" name="Text Placeholder 13"/>
          <p:cNvSpPr>
            <a:spLocks noGrp="1"/>
          </p:cNvSpPr>
          <p:nvPr>
            <p:ph type="body" sz="quarter" idx="29" hasCustomPrompt="1"/>
          </p:nvPr>
        </p:nvSpPr>
        <p:spPr>
          <a:xfrm>
            <a:off x="3878672"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57" name="Text Placeholder 13"/>
          <p:cNvSpPr>
            <a:spLocks noGrp="1"/>
          </p:cNvSpPr>
          <p:nvPr>
            <p:ph type="body" sz="quarter" idx="30" hasCustomPrompt="1"/>
          </p:nvPr>
        </p:nvSpPr>
        <p:spPr>
          <a:xfrm>
            <a:off x="3301903"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58" name="Text Placeholder 13"/>
          <p:cNvSpPr>
            <a:spLocks noGrp="1"/>
          </p:cNvSpPr>
          <p:nvPr>
            <p:ph type="body" sz="quarter" idx="31" hasCustomPrompt="1"/>
          </p:nvPr>
        </p:nvSpPr>
        <p:spPr>
          <a:xfrm>
            <a:off x="2725135"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90" name="Text Placeholder 12"/>
          <p:cNvSpPr>
            <a:spLocks noGrp="1"/>
          </p:cNvSpPr>
          <p:nvPr>
            <p:ph type="body" sz="quarter" idx="32" hasCustomPrompt="1"/>
          </p:nvPr>
        </p:nvSpPr>
        <p:spPr>
          <a:xfrm rot="18900000">
            <a:off x="3692425"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3</a:t>
            </a:r>
          </a:p>
        </p:txBody>
      </p:sp>
      <p:sp>
        <p:nvSpPr>
          <p:cNvPr id="91" name="Text Placeholder 12"/>
          <p:cNvSpPr>
            <a:spLocks noGrp="1"/>
          </p:cNvSpPr>
          <p:nvPr>
            <p:ph type="body" sz="quarter" idx="33" hasCustomPrompt="1"/>
          </p:nvPr>
        </p:nvSpPr>
        <p:spPr>
          <a:xfrm rot="18900000">
            <a:off x="6589071"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4</a:t>
            </a:r>
          </a:p>
        </p:txBody>
      </p:sp>
      <p:sp>
        <p:nvSpPr>
          <p:cNvPr id="92" name="Text Placeholder 12"/>
          <p:cNvSpPr>
            <a:spLocks noGrp="1"/>
          </p:cNvSpPr>
          <p:nvPr>
            <p:ph type="body" sz="quarter" idx="34" hasCustomPrompt="1"/>
          </p:nvPr>
        </p:nvSpPr>
        <p:spPr>
          <a:xfrm rot="2700000">
            <a:off x="6589071" y="2292301"/>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2</a:t>
            </a:r>
          </a:p>
        </p:txBody>
      </p:sp>
      <p:sp>
        <p:nvSpPr>
          <p:cNvPr id="93" name="Text Placeholder 12"/>
          <p:cNvSpPr>
            <a:spLocks noGrp="1"/>
          </p:cNvSpPr>
          <p:nvPr>
            <p:ph type="body" sz="quarter" idx="35" hasCustomPrompt="1"/>
          </p:nvPr>
        </p:nvSpPr>
        <p:spPr>
          <a:xfrm rot="2700000">
            <a:off x="3692425" y="2292302"/>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1</a:t>
            </a:r>
          </a:p>
        </p:txBody>
      </p:sp>
      <p:sp>
        <p:nvSpPr>
          <p:cNvPr id="106" name="Text Placeholder 13"/>
          <p:cNvSpPr>
            <a:spLocks noGrp="1"/>
          </p:cNvSpPr>
          <p:nvPr>
            <p:ph type="body" sz="quarter" idx="36" hasCustomPrompt="1"/>
          </p:nvPr>
        </p:nvSpPr>
        <p:spPr>
          <a:xfrm>
            <a:off x="2725135" y="1484665"/>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107" name="Text Placeholder 13"/>
          <p:cNvSpPr>
            <a:spLocks noGrp="1"/>
          </p:cNvSpPr>
          <p:nvPr>
            <p:ph type="body" sz="quarter" idx="37" hasCustomPrompt="1"/>
          </p:nvPr>
        </p:nvSpPr>
        <p:spPr>
          <a:xfrm>
            <a:off x="3301903" y="216112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108" name="Text Placeholder 13"/>
          <p:cNvSpPr>
            <a:spLocks noGrp="1"/>
          </p:cNvSpPr>
          <p:nvPr>
            <p:ph type="body" sz="quarter" idx="38" hasCustomPrompt="1"/>
          </p:nvPr>
        </p:nvSpPr>
        <p:spPr>
          <a:xfrm>
            <a:off x="3878672" y="283759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112" name="Text Placeholder 13"/>
          <p:cNvSpPr>
            <a:spLocks noGrp="1"/>
          </p:cNvSpPr>
          <p:nvPr>
            <p:ph type="body" sz="quarter" idx="39" hasCustomPrompt="1"/>
          </p:nvPr>
        </p:nvSpPr>
        <p:spPr>
          <a:xfrm>
            <a:off x="5550371" y="1496710"/>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113" name="Text Placeholder 13"/>
          <p:cNvSpPr>
            <a:spLocks noGrp="1"/>
          </p:cNvSpPr>
          <p:nvPr>
            <p:ph type="body" sz="quarter" idx="40" hasCustomPrompt="1"/>
          </p:nvPr>
        </p:nvSpPr>
        <p:spPr>
          <a:xfrm>
            <a:off x="6127139" y="2173174"/>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114" name="Text Placeholder 13"/>
          <p:cNvSpPr>
            <a:spLocks noGrp="1"/>
          </p:cNvSpPr>
          <p:nvPr>
            <p:ph type="body" sz="quarter" idx="41" hasCustomPrompt="1"/>
          </p:nvPr>
        </p:nvSpPr>
        <p:spPr>
          <a:xfrm>
            <a:off x="6703908" y="284963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129" name="Text Placeholder 128"/>
          <p:cNvSpPr>
            <a:spLocks noGrp="1"/>
          </p:cNvSpPr>
          <p:nvPr>
            <p:ph type="body" sz="quarter" idx="48" hasCustomPrompt="1"/>
          </p:nvPr>
        </p:nvSpPr>
        <p:spPr>
          <a:xfrm>
            <a:off x="9637781" y="3540747"/>
            <a:ext cx="2281936" cy="548640"/>
          </a:xfrm>
          <a:solidFill>
            <a:schemeClr val="accent3"/>
          </a:solidFill>
        </p:spPr>
        <p:txBody>
          <a:bodyPr wrap="square" anchor="ctr">
            <a:spAutoFit/>
          </a:bodyPr>
          <a:lstStyle>
            <a:lvl1pPr marL="0" indent="0" algn="ctr">
              <a:buNone/>
              <a:defRPr sz="2200" b="1" cap="all" baseline="0">
                <a:solidFill>
                  <a:schemeClr val="bg1"/>
                </a:solidFill>
              </a:defRPr>
            </a:lvl1pPr>
          </a:lstStyle>
          <a:p>
            <a:pPr lvl="0"/>
            <a:r>
              <a:rPr lang="en-US"/>
              <a:t>Effect</a:t>
            </a:r>
          </a:p>
        </p:txBody>
      </p:sp>
      <p:sp>
        <p:nvSpPr>
          <p:cNvPr id="36" name="Text Placeholder 13"/>
          <p:cNvSpPr>
            <a:spLocks noGrp="1"/>
          </p:cNvSpPr>
          <p:nvPr>
            <p:ph type="body" sz="quarter" idx="49" hasCustomPrompt="1"/>
          </p:nvPr>
        </p:nvSpPr>
        <p:spPr>
          <a:xfrm>
            <a:off x="1312517"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37" name="Text Placeholder 13"/>
          <p:cNvSpPr>
            <a:spLocks noGrp="1"/>
          </p:cNvSpPr>
          <p:nvPr>
            <p:ph type="body" sz="quarter" idx="50" hasCustomPrompt="1"/>
          </p:nvPr>
        </p:nvSpPr>
        <p:spPr>
          <a:xfrm>
            <a:off x="735748"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38" name="Text Placeholder 13"/>
          <p:cNvSpPr>
            <a:spLocks noGrp="1"/>
          </p:cNvSpPr>
          <p:nvPr>
            <p:ph type="body" sz="quarter" idx="51" hasCustomPrompt="1"/>
          </p:nvPr>
        </p:nvSpPr>
        <p:spPr>
          <a:xfrm>
            <a:off x="158980"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39" name="Text Placeholder 12"/>
          <p:cNvSpPr>
            <a:spLocks noGrp="1"/>
          </p:cNvSpPr>
          <p:nvPr>
            <p:ph type="body" sz="quarter" idx="52" hasCustomPrompt="1"/>
          </p:nvPr>
        </p:nvSpPr>
        <p:spPr>
          <a:xfrm rot="18900000">
            <a:off x="1126270"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3</a:t>
            </a:r>
          </a:p>
        </p:txBody>
      </p:sp>
      <p:sp>
        <p:nvSpPr>
          <p:cNvPr id="40" name="Text Placeholder 12"/>
          <p:cNvSpPr>
            <a:spLocks noGrp="1"/>
          </p:cNvSpPr>
          <p:nvPr>
            <p:ph type="body" sz="quarter" idx="53" hasCustomPrompt="1"/>
          </p:nvPr>
        </p:nvSpPr>
        <p:spPr>
          <a:xfrm rot="2700000">
            <a:off x="1126270" y="2292302"/>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1</a:t>
            </a:r>
          </a:p>
        </p:txBody>
      </p:sp>
      <p:sp>
        <p:nvSpPr>
          <p:cNvPr id="41" name="Text Placeholder 13"/>
          <p:cNvSpPr>
            <a:spLocks noGrp="1"/>
          </p:cNvSpPr>
          <p:nvPr>
            <p:ph type="body" sz="quarter" idx="54" hasCustomPrompt="1"/>
          </p:nvPr>
        </p:nvSpPr>
        <p:spPr>
          <a:xfrm>
            <a:off x="158980" y="1484665"/>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42" name="Text Placeholder 13"/>
          <p:cNvSpPr>
            <a:spLocks noGrp="1"/>
          </p:cNvSpPr>
          <p:nvPr>
            <p:ph type="body" sz="quarter" idx="55" hasCustomPrompt="1"/>
          </p:nvPr>
        </p:nvSpPr>
        <p:spPr>
          <a:xfrm>
            <a:off x="735748" y="216112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44" name="Text Placeholder 13"/>
          <p:cNvSpPr>
            <a:spLocks noGrp="1"/>
          </p:cNvSpPr>
          <p:nvPr>
            <p:ph type="body" sz="quarter" idx="56" hasCustomPrompt="1"/>
          </p:nvPr>
        </p:nvSpPr>
        <p:spPr>
          <a:xfrm>
            <a:off x="1312517" y="283759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45" name="Text Placeholder 12"/>
          <p:cNvSpPr>
            <a:spLocks noGrp="1"/>
          </p:cNvSpPr>
          <p:nvPr>
            <p:ph type="body" sz="quarter" idx="46" hasCustomPrompt="1"/>
          </p:nvPr>
        </p:nvSpPr>
        <p:spPr>
          <a:xfrm>
            <a:off x="1323289" y="3624716"/>
            <a:ext cx="8287056" cy="384048"/>
          </a:xfrm>
          <a:prstGeom prst="homePlate">
            <a:avLst/>
          </a:prstGeom>
          <a:solidFill>
            <a:schemeClr val="accent2"/>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Cause &amp; Effect Fishbone Diagram</a:t>
            </a:r>
          </a:p>
        </p:txBody>
      </p:sp>
      <p:grpSp>
        <p:nvGrpSpPr>
          <p:cNvPr id="43" name="Group 42"/>
          <p:cNvGrpSpPr/>
          <p:nvPr userDrawn="1"/>
        </p:nvGrpSpPr>
        <p:grpSpPr>
          <a:xfrm>
            <a:off x="0" y="6766560"/>
            <a:ext cx="12192000" cy="91440"/>
            <a:chOff x="0" y="4480421"/>
            <a:chExt cx="12192000" cy="91440"/>
          </a:xfrm>
        </p:grpSpPr>
        <p:sp>
          <p:nvSpPr>
            <p:cNvPr id="46" name="Rectangle 4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Rectangle 4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Rectangle 4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Rectangle 4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Rectangle 5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45219049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able 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4A1EDA97-2BEC-4679-A868-9DCBA39DA7E8}"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6" name="Text Placeholder 13"/>
          <p:cNvSpPr>
            <a:spLocks noGrp="1"/>
          </p:cNvSpPr>
          <p:nvPr>
            <p:ph type="body" sz="quarter" idx="18" hasCustomPrompt="1"/>
          </p:nvPr>
        </p:nvSpPr>
        <p:spPr>
          <a:xfrm>
            <a:off x="482600"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48" name="Text Placeholder 12"/>
          <p:cNvSpPr>
            <a:spLocks noGrp="1"/>
          </p:cNvSpPr>
          <p:nvPr>
            <p:ph type="body" sz="quarter" idx="24" hasCustomPrompt="1"/>
          </p:nvPr>
        </p:nvSpPr>
        <p:spPr>
          <a:xfrm>
            <a:off x="482600" y="1780295"/>
            <a:ext cx="2594864" cy="607243"/>
          </a:xfrm>
          <a:solidFill>
            <a:schemeClr val="accent4"/>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1</a:t>
            </a:r>
          </a:p>
        </p:txBody>
      </p:sp>
      <p:sp>
        <p:nvSpPr>
          <p:cNvPr id="49" name="Text Placeholder 13"/>
          <p:cNvSpPr>
            <a:spLocks noGrp="1"/>
          </p:cNvSpPr>
          <p:nvPr>
            <p:ph type="body" sz="quarter" idx="25" hasCustomPrompt="1"/>
          </p:nvPr>
        </p:nvSpPr>
        <p:spPr>
          <a:xfrm>
            <a:off x="482600"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50" name="Text Placeholder 13"/>
          <p:cNvSpPr>
            <a:spLocks noGrp="1"/>
          </p:cNvSpPr>
          <p:nvPr>
            <p:ph type="body" sz="quarter" idx="26" hasCustomPrompt="1"/>
          </p:nvPr>
        </p:nvSpPr>
        <p:spPr>
          <a:xfrm>
            <a:off x="482600"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51" name="Text Placeholder 13"/>
          <p:cNvSpPr>
            <a:spLocks noGrp="1"/>
          </p:cNvSpPr>
          <p:nvPr>
            <p:ph type="body" sz="quarter" idx="27" hasCustomPrompt="1"/>
          </p:nvPr>
        </p:nvSpPr>
        <p:spPr>
          <a:xfrm>
            <a:off x="9114537" y="2040590"/>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52" name="Text Placeholder 12"/>
          <p:cNvSpPr>
            <a:spLocks noGrp="1"/>
          </p:cNvSpPr>
          <p:nvPr>
            <p:ph type="body" sz="quarter" idx="28" hasCustomPrompt="1"/>
          </p:nvPr>
        </p:nvSpPr>
        <p:spPr>
          <a:xfrm>
            <a:off x="9114537" y="1780295"/>
            <a:ext cx="2594864" cy="607243"/>
          </a:xfrm>
          <a:solidFill>
            <a:schemeClr val="accent5"/>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4</a:t>
            </a:r>
          </a:p>
        </p:txBody>
      </p:sp>
      <p:sp>
        <p:nvSpPr>
          <p:cNvPr id="53" name="Text Placeholder 13"/>
          <p:cNvSpPr>
            <a:spLocks noGrp="1"/>
          </p:cNvSpPr>
          <p:nvPr>
            <p:ph type="body" sz="quarter" idx="29" hasCustomPrompt="1"/>
          </p:nvPr>
        </p:nvSpPr>
        <p:spPr>
          <a:xfrm>
            <a:off x="9114537"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59" name="Text Placeholder 13"/>
          <p:cNvSpPr>
            <a:spLocks noGrp="1"/>
          </p:cNvSpPr>
          <p:nvPr>
            <p:ph type="body" sz="quarter" idx="30" hasCustomPrompt="1"/>
          </p:nvPr>
        </p:nvSpPr>
        <p:spPr>
          <a:xfrm>
            <a:off x="9114537"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61" name="Text Placeholder 13"/>
          <p:cNvSpPr>
            <a:spLocks noGrp="1"/>
          </p:cNvSpPr>
          <p:nvPr>
            <p:ph type="body" sz="quarter" idx="31" hasCustomPrompt="1"/>
          </p:nvPr>
        </p:nvSpPr>
        <p:spPr>
          <a:xfrm>
            <a:off x="6237224"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62" name="Text Placeholder 12"/>
          <p:cNvSpPr>
            <a:spLocks noGrp="1"/>
          </p:cNvSpPr>
          <p:nvPr>
            <p:ph type="body" sz="quarter" idx="32" hasCustomPrompt="1"/>
          </p:nvPr>
        </p:nvSpPr>
        <p:spPr>
          <a:xfrm>
            <a:off x="6237224" y="1780295"/>
            <a:ext cx="2594864" cy="607243"/>
          </a:xfrm>
          <a:solidFill>
            <a:schemeClr val="accent3"/>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3</a:t>
            </a:r>
          </a:p>
        </p:txBody>
      </p:sp>
      <p:sp>
        <p:nvSpPr>
          <p:cNvPr id="63" name="Text Placeholder 13"/>
          <p:cNvSpPr>
            <a:spLocks noGrp="1"/>
          </p:cNvSpPr>
          <p:nvPr>
            <p:ph type="body" sz="quarter" idx="33" hasCustomPrompt="1"/>
          </p:nvPr>
        </p:nvSpPr>
        <p:spPr>
          <a:xfrm>
            <a:off x="6237224"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64" name="Text Placeholder 13"/>
          <p:cNvSpPr>
            <a:spLocks noGrp="1"/>
          </p:cNvSpPr>
          <p:nvPr>
            <p:ph type="body" sz="quarter" idx="34" hasCustomPrompt="1"/>
          </p:nvPr>
        </p:nvSpPr>
        <p:spPr>
          <a:xfrm>
            <a:off x="6237224"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66" name="Text Placeholder 13"/>
          <p:cNvSpPr>
            <a:spLocks noGrp="1"/>
          </p:cNvSpPr>
          <p:nvPr>
            <p:ph type="body" sz="quarter" idx="35" hasCustomPrompt="1"/>
          </p:nvPr>
        </p:nvSpPr>
        <p:spPr>
          <a:xfrm>
            <a:off x="3359912"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67" name="Text Placeholder 12"/>
          <p:cNvSpPr>
            <a:spLocks noGrp="1"/>
          </p:cNvSpPr>
          <p:nvPr>
            <p:ph type="body" sz="quarter" idx="36" hasCustomPrompt="1"/>
          </p:nvPr>
        </p:nvSpPr>
        <p:spPr>
          <a:xfrm>
            <a:off x="3359912" y="1780295"/>
            <a:ext cx="2594864" cy="607243"/>
          </a:xfrm>
          <a:solidFill>
            <a:schemeClr val="accent1"/>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2</a:t>
            </a:r>
          </a:p>
        </p:txBody>
      </p:sp>
      <p:sp>
        <p:nvSpPr>
          <p:cNvPr id="68" name="Text Placeholder 13"/>
          <p:cNvSpPr>
            <a:spLocks noGrp="1"/>
          </p:cNvSpPr>
          <p:nvPr>
            <p:ph type="body" sz="quarter" idx="37" hasCustomPrompt="1"/>
          </p:nvPr>
        </p:nvSpPr>
        <p:spPr>
          <a:xfrm>
            <a:off x="3359912"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69" name="Text Placeholder 13"/>
          <p:cNvSpPr>
            <a:spLocks noGrp="1"/>
          </p:cNvSpPr>
          <p:nvPr>
            <p:ph type="body" sz="quarter" idx="38" hasCustomPrompt="1"/>
          </p:nvPr>
        </p:nvSpPr>
        <p:spPr>
          <a:xfrm>
            <a:off x="3359912"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80807506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able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8785947C-D0EB-40B0-A39A-AE5B1588A811}"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6" name="Text Placeholder 13"/>
          <p:cNvSpPr>
            <a:spLocks noGrp="1"/>
          </p:cNvSpPr>
          <p:nvPr>
            <p:ph type="body" sz="quarter" idx="18" hasCustomPrompt="1"/>
          </p:nvPr>
        </p:nvSpPr>
        <p:spPr>
          <a:xfrm>
            <a:off x="482600"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48" name="Text Placeholder 12"/>
          <p:cNvSpPr>
            <a:spLocks noGrp="1"/>
          </p:cNvSpPr>
          <p:nvPr>
            <p:ph type="body" sz="quarter" idx="24" hasCustomPrompt="1"/>
          </p:nvPr>
        </p:nvSpPr>
        <p:spPr>
          <a:xfrm>
            <a:off x="482600" y="1780295"/>
            <a:ext cx="2594864" cy="607243"/>
          </a:xfrm>
          <a:solidFill>
            <a:schemeClr val="accent4"/>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1</a:t>
            </a:r>
          </a:p>
        </p:txBody>
      </p:sp>
      <p:sp>
        <p:nvSpPr>
          <p:cNvPr id="49" name="Text Placeholder 13"/>
          <p:cNvSpPr>
            <a:spLocks noGrp="1"/>
          </p:cNvSpPr>
          <p:nvPr>
            <p:ph type="body" sz="quarter" idx="25" hasCustomPrompt="1"/>
          </p:nvPr>
        </p:nvSpPr>
        <p:spPr>
          <a:xfrm>
            <a:off x="482600"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50" name="Text Placeholder 13"/>
          <p:cNvSpPr>
            <a:spLocks noGrp="1"/>
          </p:cNvSpPr>
          <p:nvPr>
            <p:ph type="body" sz="quarter" idx="26" hasCustomPrompt="1"/>
          </p:nvPr>
        </p:nvSpPr>
        <p:spPr>
          <a:xfrm>
            <a:off x="482600"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51" name="Text Placeholder 13"/>
          <p:cNvSpPr>
            <a:spLocks noGrp="1"/>
          </p:cNvSpPr>
          <p:nvPr>
            <p:ph type="body" sz="quarter" idx="27" hasCustomPrompt="1"/>
          </p:nvPr>
        </p:nvSpPr>
        <p:spPr>
          <a:xfrm>
            <a:off x="9114537" y="2040590"/>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52" name="Text Placeholder 12"/>
          <p:cNvSpPr>
            <a:spLocks noGrp="1"/>
          </p:cNvSpPr>
          <p:nvPr>
            <p:ph type="body" sz="quarter" idx="28" hasCustomPrompt="1"/>
          </p:nvPr>
        </p:nvSpPr>
        <p:spPr>
          <a:xfrm>
            <a:off x="9114537" y="1780295"/>
            <a:ext cx="2594864" cy="607243"/>
          </a:xfrm>
          <a:solidFill>
            <a:schemeClr val="accent5"/>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4</a:t>
            </a:r>
          </a:p>
        </p:txBody>
      </p:sp>
      <p:sp>
        <p:nvSpPr>
          <p:cNvPr id="53" name="Text Placeholder 13"/>
          <p:cNvSpPr>
            <a:spLocks noGrp="1"/>
          </p:cNvSpPr>
          <p:nvPr>
            <p:ph type="body" sz="quarter" idx="29" hasCustomPrompt="1"/>
          </p:nvPr>
        </p:nvSpPr>
        <p:spPr>
          <a:xfrm>
            <a:off x="9114537"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59" name="Text Placeholder 13"/>
          <p:cNvSpPr>
            <a:spLocks noGrp="1"/>
          </p:cNvSpPr>
          <p:nvPr>
            <p:ph type="body" sz="quarter" idx="30" hasCustomPrompt="1"/>
          </p:nvPr>
        </p:nvSpPr>
        <p:spPr>
          <a:xfrm>
            <a:off x="9114537"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61" name="Text Placeholder 13"/>
          <p:cNvSpPr>
            <a:spLocks noGrp="1"/>
          </p:cNvSpPr>
          <p:nvPr>
            <p:ph type="body" sz="quarter" idx="31" hasCustomPrompt="1"/>
          </p:nvPr>
        </p:nvSpPr>
        <p:spPr>
          <a:xfrm>
            <a:off x="6237224"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62" name="Text Placeholder 12"/>
          <p:cNvSpPr>
            <a:spLocks noGrp="1"/>
          </p:cNvSpPr>
          <p:nvPr>
            <p:ph type="body" sz="quarter" idx="32" hasCustomPrompt="1"/>
          </p:nvPr>
        </p:nvSpPr>
        <p:spPr>
          <a:xfrm>
            <a:off x="6237224" y="1780295"/>
            <a:ext cx="2594864" cy="607243"/>
          </a:xfrm>
          <a:solidFill>
            <a:schemeClr val="accent3"/>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3</a:t>
            </a:r>
          </a:p>
        </p:txBody>
      </p:sp>
      <p:sp>
        <p:nvSpPr>
          <p:cNvPr id="63" name="Text Placeholder 13"/>
          <p:cNvSpPr>
            <a:spLocks noGrp="1"/>
          </p:cNvSpPr>
          <p:nvPr>
            <p:ph type="body" sz="quarter" idx="33" hasCustomPrompt="1"/>
          </p:nvPr>
        </p:nvSpPr>
        <p:spPr>
          <a:xfrm>
            <a:off x="6237224"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64" name="Text Placeholder 13"/>
          <p:cNvSpPr>
            <a:spLocks noGrp="1"/>
          </p:cNvSpPr>
          <p:nvPr>
            <p:ph type="body" sz="quarter" idx="34" hasCustomPrompt="1"/>
          </p:nvPr>
        </p:nvSpPr>
        <p:spPr>
          <a:xfrm>
            <a:off x="6237224"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66" name="Text Placeholder 13"/>
          <p:cNvSpPr>
            <a:spLocks noGrp="1"/>
          </p:cNvSpPr>
          <p:nvPr>
            <p:ph type="body" sz="quarter" idx="35" hasCustomPrompt="1"/>
          </p:nvPr>
        </p:nvSpPr>
        <p:spPr>
          <a:xfrm>
            <a:off x="2864769" y="2034398"/>
            <a:ext cx="3585150" cy="2961648"/>
          </a:xfrm>
          <a:solidFill>
            <a:schemeClr val="tx2">
              <a:lumMod val="40000"/>
              <a:lumOff val="60000"/>
            </a:schemeClr>
          </a:solidFill>
        </p:spPr>
        <p:txBody>
          <a:bodyPr tIns="640080">
            <a:normAutofit/>
          </a:bodyPr>
          <a:lstStyle>
            <a:lvl1pPr>
              <a:defRPr sz="1800" baseline="0">
                <a:solidFill>
                  <a:schemeClr val="accent2"/>
                </a:solidFill>
              </a:defRPr>
            </a:lvl1pPr>
          </a:lstStyle>
          <a:p>
            <a:pPr lvl="0"/>
            <a:r>
              <a:rPr lang="en-US"/>
              <a:t>List items for Title 1</a:t>
            </a:r>
          </a:p>
        </p:txBody>
      </p:sp>
      <p:sp>
        <p:nvSpPr>
          <p:cNvPr id="67" name="Text Placeholder 12"/>
          <p:cNvSpPr>
            <a:spLocks noGrp="1"/>
          </p:cNvSpPr>
          <p:nvPr>
            <p:ph type="body" sz="quarter" idx="36" hasCustomPrompt="1"/>
          </p:nvPr>
        </p:nvSpPr>
        <p:spPr>
          <a:xfrm>
            <a:off x="2864769" y="1548551"/>
            <a:ext cx="3585150" cy="838987"/>
          </a:xfrm>
          <a:solidFill>
            <a:schemeClr val="accent1"/>
          </a:solidFill>
          <a:ln>
            <a:noFill/>
          </a:ln>
        </p:spPr>
        <p:txBody>
          <a:bodyPr vert="horz" wrap="square" lIns="91440" tIns="45720" rIns="91440" bIns="45720" rtlCol="0" anchor="ctr">
            <a:noAutofit/>
          </a:bodyPr>
          <a:lstStyle>
            <a:lvl1pPr marL="228600" indent="-228600" algn="ctr">
              <a:buNone/>
              <a:defRPr lang="en-US" sz="3600" b="1" cap="all" baseline="0">
                <a:solidFill>
                  <a:schemeClr val="bg1"/>
                </a:solidFill>
              </a:defRPr>
            </a:lvl1pPr>
          </a:lstStyle>
          <a:p>
            <a:pPr marL="0" lvl="0" indent="0"/>
            <a:r>
              <a:rPr lang="en-US"/>
              <a:t>Option 2</a:t>
            </a:r>
          </a:p>
        </p:txBody>
      </p:sp>
      <p:sp>
        <p:nvSpPr>
          <p:cNvPr id="68" name="Text Placeholder 13"/>
          <p:cNvSpPr>
            <a:spLocks noGrp="1"/>
          </p:cNvSpPr>
          <p:nvPr>
            <p:ph type="body" sz="quarter" idx="37" hasCustomPrompt="1"/>
          </p:nvPr>
        </p:nvSpPr>
        <p:spPr>
          <a:xfrm>
            <a:off x="2864769" y="5506854"/>
            <a:ext cx="3585150" cy="783448"/>
          </a:xfrm>
          <a:solidFill>
            <a:schemeClr val="tx2">
              <a:lumMod val="40000"/>
              <a:lumOff val="60000"/>
            </a:schemeClr>
          </a:solidFill>
        </p:spPr>
        <p:txBody>
          <a:bodyPr tIns="91440" bIns="91440" anchor="ctr">
            <a:normAutofit/>
          </a:bodyPr>
          <a:lstStyle>
            <a:lvl1pPr marL="0" indent="0" algn="ctr">
              <a:buNone/>
              <a:defRPr sz="3600" b="1" baseline="0">
                <a:solidFill>
                  <a:schemeClr val="accent2"/>
                </a:solidFill>
              </a:defRPr>
            </a:lvl1pPr>
          </a:lstStyle>
          <a:p>
            <a:pPr lvl="0"/>
            <a:r>
              <a:rPr lang="en-US"/>
              <a:t>Price Here</a:t>
            </a:r>
          </a:p>
        </p:txBody>
      </p:sp>
      <p:sp>
        <p:nvSpPr>
          <p:cNvPr id="69" name="Text Placeholder 13"/>
          <p:cNvSpPr>
            <a:spLocks noGrp="1"/>
          </p:cNvSpPr>
          <p:nvPr>
            <p:ph type="body" sz="quarter" idx="38" hasCustomPrompt="1"/>
          </p:nvPr>
        </p:nvSpPr>
        <p:spPr>
          <a:xfrm>
            <a:off x="2864769" y="5129878"/>
            <a:ext cx="3585150" cy="387470"/>
          </a:xfrm>
          <a:solidFill>
            <a:schemeClr val="tx2">
              <a:lumMod val="20000"/>
              <a:lumOff val="80000"/>
            </a:schemeClr>
          </a:solidFill>
        </p:spPr>
        <p:txBody>
          <a:bodyPr tIns="91440" bIns="91440" anchor="ctr">
            <a:noAutofit/>
          </a:bodyPr>
          <a:lstStyle>
            <a:lvl1pPr marL="0" indent="0" algn="ctr">
              <a:buNone/>
              <a:defRPr sz="2800" b="0" baseline="0">
                <a:solidFill>
                  <a:schemeClr val="accent2"/>
                </a:solidFill>
              </a:defRPr>
            </a:lvl1pPr>
          </a:lstStyle>
          <a:p>
            <a:pPr lvl="0"/>
            <a:r>
              <a:rPr lang="en-US"/>
              <a:t>Price:</a:t>
            </a:r>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68614435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able 3">
    <p:spTree>
      <p:nvGrpSpPr>
        <p:cNvPr id="1" name=""/>
        <p:cNvGrpSpPr/>
        <p:nvPr/>
      </p:nvGrpSpPr>
      <p:grpSpPr>
        <a:xfrm>
          <a:off x="0" y="0"/>
          <a:ext cx="0" cy="0"/>
          <a:chOff x="0" y="0"/>
          <a:chExt cx="0" cy="0"/>
        </a:xfrm>
      </p:grpSpPr>
      <p:sp>
        <p:nvSpPr>
          <p:cNvPr id="35" name="Text Placeholder 13"/>
          <p:cNvSpPr>
            <a:spLocks noGrp="1"/>
          </p:cNvSpPr>
          <p:nvPr>
            <p:ph type="body" sz="quarter" idx="39" hasCustomPrompt="1"/>
          </p:nvPr>
        </p:nvSpPr>
        <p:spPr>
          <a:xfrm>
            <a:off x="3359912"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36" name="Text Placeholder 12"/>
          <p:cNvSpPr>
            <a:spLocks noGrp="1"/>
          </p:cNvSpPr>
          <p:nvPr>
            <p:ph type="body" sz="quarter" idx="40" hasCustomPrompt="1"/>
          </p:nvPr>
        </p:nvSpPr>
        <p:spPr>
          <a:xfrm>
            <a:off x="3359912" y="1780295"/>
            <a:ext cx="2594864" cy="607243"/>
          </a:xfrm>
          <a:solidFill>
            <a:schemeClr val="accent1"/>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2</a:t>
            </a:r>
          </a:p>
        </p:txBody>
      </p:sp>
      <p:sp>
        <p:nvSpPr>
          <p:cNvPr id="37" name="Text Placeholder 13"/>
          <p:cNvSpPr>
            <a:spLocks noGrp="1"/>
          </p:cNvSpPr>
          <p:nvPr>
            <p:ph type="body" sz="quarter" idx="41" hasCustomPrompt="1"/>
          </p:nvPr>
        </p:nvSpPr>
        <p:spPr>
          <a:xfrm>
            <a:off x="3359912"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38" name="Text Placeholder 13"/>
          <p:cNvSpPr>
            <a:spLocks noGrp="1"/>
          </p:cNvSpPr>
          <p:nvPr>
            <p:ph type="body" sz="quarter" idx="42" hasCustomPrompt="1"/>
          </p:nvPr>
        </p:nvSpPr>
        <p:spPr>
          <a:xfrm>
            <a:off x="3359912"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08D6DA05-6263-4C63-B458-0EA43FF6F135}"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6" name="Text Placeholder 13"/>
          <p:cNvSpPr>
            <a:spLocks noGrp="1"/>
          </p:cNvSpPr>
          <p:nvPr>
            <p:ph type="body" sz="quarter" idx="18" hasCustomPrompt="1"/>
          </p:nvPr>
        </p:nvSpPr>
        <p:spPr>
          <a:xfrm>
            <a:off x="482600"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48" name="Text Placeholder 12"/>
          <p:cNvSpPr>
            <a:spLocks noGrp="1"/>
          </p:cNvSpPr>
          <p:nvPr>
            <p:ph type="body" sz="quarter" idx="24" hasCustomPrompt="1"/>
          </p:nvPr>
        </p:nvSpPr>
        <p:spPr>
          <a:xfrm>
            <a:off x="482600" y="1780295"/>
            <a:ext cx="2594864" cy="607243"/>
          </a:xfrm>
          <a:solidFill>
            <a:schemeClr val="accent4"/>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1</a:t>
            </a:r>
          </a:p>
        </p:txBody>
      </p:sp>
      <p:sp>
        <p:nvSpPr>
          <p:cNvPr id="49" name="Text Placeholder 13"/>
          <p:cNvSpPr>
            <a:spLocks noGrp="1"/>
          </p:cNvSpPr>
          <p:nvPr>
            <p:ph type="body" sz="quarter" idx="25" hasCustomPrompt="1"/>
          </p:nvPr>
        </p:nvSpPr>
        <p:spPr>
          <a:xfrm>
            <a:off x="482600"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50" name="Text Placeholder 13"/>
          <p:cNvSpPr>
            <a:spLocks noGrp="1"/>
          </p:cNvSpPr>
          <p:nvPr>
            <p:ph type="body" sz="quarter" idx="26" hasCustomPrompt="1"/>
          </p:nvPr>
        </p:nvSpPr>
        <p:spPr>
          <a:xfrm>
            <a:off x="482600"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51" name="Text Placeholder 13"/>
          <p:cNvSpPr>
            <a:spLocks noGrp="1"/>
          </p:cNvSpPr>
          <p:nvPr>
            <p:ph type="body" sz="quarter" idx="27" hasCustomPrompt="1"/>
          </p:nvPr>
        </p:nvSpPr>
        <p:spPr>
          <a:xfrm>
            <a:off x="9114537" y="2040590"/>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52" name="Text Placeholder 12"/>
          <p:cNvSpPr>
            <a:spLocks noGrp="1"/>
          </p:cNvSpPr>
          <p:nvPr>
            <p:ph type="body" sz="quarter" idx="28" hasCustomPrompt="1"/>
          </p:nvPr>
        </p:nvSpPr>
        <p:spPr>
          <a:xfrm>
            <a:off x="9114537" y="1780295"/>
            <a:ext cx="2594864" cy="607243"/>
          </a:xfrm>
          <a:solidFill>
            <a:schemeClr val="accent5"/>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4</a:t>
            </a:r>
          </a:p>
        </p:txBody>
      </p:sp>
      <p:sp>
        <p:nvSpPr>
          <p:cNvPr id="53" name="Text Placeholder 13"/>
          <p:cNvSpPr>
            <a:spLocks noGrp="1"/>
          </p:cNvSpPr>
          <p:nvPr>
            <p:ph type="body" sz="quarter" idx="29" hasCustomPrompt="1"/>
          </p:nvPr>
        </p:nvSpPr>
        <p:spPr>
          <a:xfrm>
            <a:off x="9114537"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59" name="Text Placeholder 13"/>
          <p:cNvSpPr>
            <a:spLocks noGrp="1"/>
          </p:cNvSpPr>
          <p:nvPr>
            <p:ph type="body" sz="quarter" idx="30" hasCustomPrompt="1"/>
          </p:nvPr>
        </p:nvSpPr>
        <p:spPr>
          <a:xfrm>
            <a:off x="9114537"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66" name="Text Placeholder 13"/>
          <p:cNvSpPr>
            <a:spLocks noGrp="1"/>
          </p:cNvSpPr>
          <p:nvPr>
            <p:ph type="body" sz="quarter" idx="35" hasCustomPrompt="1"/>
          </p:nvPr>
        </p:nvSpPr>
        <p:spPr>
          <a:xfrm>
            <a:off x="5742081" y="2034398"/>
            <a:ext cx="3585150" cy="2961648"/>
          </a:xfrm>
          <a:solidFill>
            <a:schemeClr val="tx2">
              <a:lumMod val="40000"/>
              <a:lumOff val="60000"/>
            </a:schemeClr>
          </a:solidFill>
        </p:spPr>
        <p:txBody>
          <a:bodyPr tIns="640080">
            <a:normAutofit/>
          </a:bodyPr>
          <a:lstStyle>
            <a:lvl1pPr>
              <a:defRPr sz="1800" baseline="0">
                <a:solidFill>
                  <a:schemeClr val="accent2"/>
                </a:solidFill>
              </a:defRPr>
            </a:lvl1pPr>
          </a:lstStyle>
          <a:p>
            <a:pPr lvl="0"/>
            <a:r>
              <a:rPr lang="en-US"/>
              <a:t>List items for Title 1</a:t>
            </a:r>
          </a:p>
        </p:txBody>
      </p:sp>
      <p:sp>
        <p:nvSpPr>
          <p:cNvPr id="67" name="Text Placeholder 12"/>
          <p:cNvSpPr>
            <a:spLocks noGrp="1"/>
          </p:cNvSpPr>
          <p:nvPr>
            <p:ph type="body" sz="quarter" idx="36" hasCustomPrompt="1"/>
          </p:nvPr>
        </p:nvSpPr>
        <p:spPr>
          <a:xfrm>
            <a:off x="5742081" y="1548551"/>
            <a:ext cx="3585150" cy="838987"/>
          </a:xfrm>
          <a:solidFill>
            <a:schemeClr val="accent3"/>
          </a:solidFill>
          <a:ln>
            <a:noFill/>
          </a:ln>
        </p:spPr>
        <p:txBody>
          <a:bodyPr vert="horz" wrap="square" lIns="91440" tIns="45720" rIns="91440" bIns="45720" rtlCol="0" anchor="ctr">
            <a:noAutofit/>
          </a:bodyPr>
          <a:lstStyle>
            <a:lvl1pPr marL="228600" indent="-228600" algn="ctr">
              <a:buNone/>
              <a:defRPr lang="en-US" sz="3600" b="1" cap="all" baseline="0">
                <a:solidFill>
                  <a:schemeClr val="bg1"/>
                </a:solidFill>
              </a:defRPr>
            </a:lvl1pPr>
          </a:lstStyle>
          <a:p>
            <a:pPr marL="0" lvl="0" indent="0"/>
            <a:r>
              <a:rPr lang="en-US"/>
              <a:t>Option 3</a:t>
            </a:r>
          </a:p>
        </p:txBody>
      </p:sp>
      <p:sp>
        <p:nvSpPr>
          <p:cNvPr id="68" name="Text Placeholder 13"/>
          <p:cNvSpPr>
            <a:spLocks noGrp="1"/>
          </p:cNvSpPr>
          <p:nvPr>
            <p:ph type="body" sz="quarter" idx="37" hasCustomPrompt="1"/>
          </p:nvPr>
        </p:nvSpPr>
        <p:spPr>
          <a:xfrm>
            <a:off x="5742081" y="5506854"/>
            <a:ext cx="3585150" cy="783448"/>
          </a:xfrm>
          <a:solidFill>
            <a:schemeClr val="tx2">
              <a:lumMod val="40000"/>
              <a:lumOff val="60000"/>
            </a:schemeClr>
          </a:solidFill>
        </p:spPr>
        <p:txBody>
          <a:bodyPr tIns="91440" bIns="91440" anchor="ctr">
            <a:normAutofit/>
          </a:bodyPr>
          <a:lstStyle>
            <a:lvl1pPr marL="0" indent="0" algn="ctr">
              <a:buNone/>
              <a:defRPr sz="3600" b="1" baseline="0">
                <a:solidFill>
                  <a:schemeClr val="accent2"/>
                </a:solidFill>
              </a:defRPr>
            </a:lvl1pPr>
          </a:lstStyle>
          <a:p>
            <a:pPr lvl="0"/>
            <a:r>
              <a:rPr lang="en-US"/>
              <a:t>Price Here</a:t>
            </a:r>
          </a:p>
        </p:txBody>
      </p:sp>
      <p:sp>
        <p:nvSpPr>
          <p:cNvPr id="69" name="Text Placeholder 13"/>
          <p:cNvSpPr>
            <a:spLocks noGrp="1"/>
          </p:cNvSpPr>
          <p:nvPr>
            <p:ph type="body" sz="quarter" idx="38" hasCustomPrompt="1"/>
          </p:nvPr>
        </p:nvSpPr>
        <p:spPr>
          <a:xfrm>
            <a:off x="5742081" y="5129878"/>
            <a:ext cx="3585150" cy="387470"/>
          </a:xfrm>
          <a:solidFill>
            <a:schemeClr val="tx2">
              <a:lumMod val="20000"/>
              <a:lumOff val="80000"/>
            </a:schemeClr>
          </a:solidFill>
        </p:spPr>
        <p:txBody>
          <a:bodyPr tIns="91440" bIns="91440" anchor="ctr">
            <a:noAutofit/>
          </a:bodyPr>
          <a:lstStyle>
            <a:lvl1pPr marL="0" indent="0" algn="ctr">
              <a:buNone/>
              <a:defRPr sz="2800" b="0" baseline="0">
                <a:solidFill>
                  <a:schemeClr val="accent2"/>
                </a:solidFill>
              </a:defRPr>
            </a:lvl1pPr>
          </a:lstStyle>
          <a:p>
            <a:pPr lvl="0"/>
            <a:r>
              <a:rPr lang="en-US"/>
              <a:t>Price:</a:t>
            </a:r>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18657709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able 4">
    <p:spTree>
      <p:nvGrpSpPr>
        <p:cNvPr id="1" name=""/>
        <p:cNvGrpSpPr/>
        <p:nvPr/>
      </p:nvGrpSpPr>
      <p:grpSpPr>
        <a:xfrm>
          <a:off x="0" y="0"/>
          <a:ext cx="0" cy="0"/>
          <a:chOff x="0" y="0"/>
          <a:chExt cx="0" cy="0"/>
        </a:xfrm>
      </p:grpSpPr>
      <p:sp>
        <p:nvSpPr>
          <p:cNvPr id="6" name="Rectangle 5"/>
          <p:cNvSpPr/>
          <p:nvPr userDrawn="1"/>
        </p:nvSpPr>
        <p:spPr>
          <a:xfrm>
            <a:off x="482600" y="1773746"/>
            <a:ext cx="3242056" cy="4255070"/>
          </a:xfrm>
          <a:prstGeom prst="rect">
            <a:avLst/>
          </a:prstGeom>
          <a:solidFill>
            <a:schemeClr val="bg1"/>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Rectangle 74"/>
          <p:cNvSpPr/>
          <p:nvPr userDrawn="1"/>
        </p:nvSpPr>
        <p:spPr>
          <a:xfrm>
            <a:off x="4474972" y="1773746"/>
            <a:ext cx="3242056" cy="4255070"/>
          </a:xfrm>
          <a:prstGeom prst="rect">
            <a:avLst/>
          </a:prstGeom>
          <a:solidFill>
            <a:schemeClr val="bg1"/>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6" name="Rectangle 75"/>
          <p:cNvSpPr/>
          <p:nvPr userDrawn="1"/>
        </p:nvSpPr>
        <p:spPr>
          <a:xfrm>
            <a:off x="8467344" y="1773746"/>
            <a:ext cx="3242056" cy="4255070"/>
          </a:xfrm>
          <a:prstGeom prst="rect">
            <a:avLst/>
          </a:prstGeom>
          <a:solidFill>
            <a:schemeClr val="bg1"/>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BFCB679A-1BE5-4B8E-B89E-13CC998D5633}"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1" name="Text Placeholder 12"/>
          <p:cNvSpPr>
            <a:spLocks noGrp="1"/>
          </p:cNvSpPr>
          <p:nvPr>
            <p:ph type="body" sz="quarter" idx="24" hasCustomPrompt="1"/>
          </p:nvPr>
        </p:nvSpPr>
        <p:spPr>
          <a:xfrm>
            <a:off x="482600" y="1780295"/>
            <a:ext cx="3242056" cy="607243"/>
          </a:xfrm>
          <a:noFill/>
          <a:ln>
            <a:noFill/>
          </a:ln>
        </p:spPr>
        <p:txBody>
          <a:bodyPr vert="horz" wrap="square" lIns="91440" tIns="45720" rIns="91440" bIns="45720" rtlCol="0" anchor="ctr">
            <a:noAutofit/>
          </a:bodyPr>
          <a:lstStyle>
            <a:lvl1pPr marL="228600" indent="-228600" algn="ctr">
              <a:buNone/>
              <a:defRPr lang="en-US" sz="1600" b="1" cap="all" baseline="0">
                <a:solidFill>
                  <a:schemeClr val="bg2"/>
                </a:solidFill>
              </a:defRPr>
            </a:lvl1pPr>
          </a:lstStyle>
          <a:p>
            <a:pPr marL="0" lvl="0" indent="0"/>
            <a:r>
              <a:rPr lang="en-US"/>
              <a:t>Option 1</a:t>
            </a:r>
          </a:p>
        </p:txBody>
      </p:sp>
      <p:sp>
        <p:nvSpPr>
          <p:cNvPr id="32" name="Text Placeholder 13"/>
          <p:cNvSpPr>
            <a:spLocks noGrp="1"/>
          </p:cNvSpPr>
          <p:nvPr>
            <p:ph type="body" sz="quarter" idx="25" hasCustomPrompt="1"/>
          </p:nvPr>
        </p:nvSpPr>
        <p:spPr>
          <a:xfrm>
            <a:off x="482600" y="2406549"/>
            <a:ext cx="3242056" cy="783448"/>
          </a:xfrm>
          <a:noFill/>
        </p:spPr>
        <p:txBody>
          <a:bodyPr tIns="91440" bIns="91440" anchor="ctr">
            <a:normAutofit/>
          </a:bodyPr>
          <a:lstStyle>
            <a:lvl1pPr marL="0" indent="0" algn="ctr">
              <a:buNone/>
              <a:defRPr sz="2800" b="1" baseline="0">
                <a:solidFill>
                  <a:schemeClr val="tx1"/>
                </a:solidFill>
              </a:defRPr>
            </a:lvl1pPr>
          </a:lstStyle>
          <a:p>
            <a:pPr lvl="0"/>
            <a:r>
              <a:rPr lang="en-US"/>
              <a:t>Price Here</a:t>
            </a:r>
          </a:p>
        </p:txBody>
      </p:sp>
      <p:sp>
        <p:nvSpPr>
          <p:cNvPr id="34" name="Text Placeholder 13"/>
          <p:cNvSpPr>
            <a:spLocks noGrp="1"/>
          </p:cNvSpPr>
          <p:nvPr>
            <p:ph type="body" sz="quarter" idx="26" hasCustomPrompt="1"/>
          </p:nvPr>
        </p:nvSpPr>
        <p:spPr>
          <a:xfrm>
            <a:off x="482600" y="319213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1</a:t>
            </a:r>
          </a:p>
        </p:txBody>
      </p:sp>
      <p:sp>
        <p:nvSpPr>
          <p:cNvPr id="40" name="Text Placeholder 12"/>
          <p:cNvSpPr>
            <a:spLocks noGrp="1"/>
          </p:cNvSpPr>
          <p:nvPr>
            <p:ph type="body" sz="quarter" idx="28" hasCustomPrompt="1"/>
          </p:nvPr>
        </p:nvSpPr>
        <p:spPr>
          <a:xfrm>
            <a:off x="8467345" y="1780295"/>
            <a:ext cx="3242056" cy="607243"/>
          </a:xfrm>
          <a:noFill/>
          <a:ln>
            <a:noFill/>
          </a:ln>
        </p:spPr>
        <p:txBody>
          <a:bodyPr vert="horz" wrap="square" lIns="91440" tIns="45720" rIns="91440" bIns="45720" rtlCol="0" anchor="ctr">
            <a:noAutofit/>
          </a:bodyPr>
          <a:lstStyle>
            <a:lvl1pPr marL="228600" indent="-228600" algn="ctr">
              <a:buNone/>
              <a:defRPr lang="en-US" sz="1600" b="1" cap="all" baseline="0">
                <a:solidFill>
                  <a:schemeClr val="bg2"/>
                </a:solidFill>
              </a:defRPr>
            </a:lvl1pPr>
          </a:lstStyle>
          <a:p>
            <a:pPr marL="0" lvl="0" indent="0"/>
            <a:r>
              <a:rPr lang="en-US"/>
              <a:t>Option 3</a:t>
            </a:r>
          </a:p>
        </p:txBody>
      </p:sp>
      <p:sp>
        <p:nvSpPr>
          <p:cNvPr id="41" name="Text Placeholder 13"/>
          <p:cNvSpPr>
            <a:spLocks noGrp="1"/>
          </p:cNvSpPr>
          <p:nvPr>
            <p:ph type="body" sz="quarter" idx="29" hasCustomPrompt="1"/>
          </p:nvPr>
        </p:nvSpPr>
        <p:spPr>
          <a:xfrm>
            <a:off x="8467345" y="2406549"/>
            <a:ext cx="3242056" cy="783448"/>
          </a:xfrm>
          <a:noFill/>
        </p:spPr>
        <p:txBody>
          <a:bodyPr tIns="91440" bIns="91440" anchor="ctr">
            <a:normAutofit/>
          </a:bodyPr>
          <a:lstStyle>
            <a:lvl1pPr marL="0" indent="0" algn="ctr">
              <a:buNone/>
              <a:defRPr sz="2800" b="1" baseline="0">
                <a:solidFill>
                  <a:schemeClr val="tx1"/>
                </a:solidFill>
              </a:defRPr>
            </a:lvl1pPr>
          </a:lstStyle>
          <a:p>
            <a:pPr lvl="0"/>
            <a:r>
              <a:rPr lang="en-US"/>
              <a:t>Price Here</a:t>
            </a:r>
          </a:p>
        </p:txBody>
      </p:sp>
      <p:sp>
        <p:nvSpPr>
          <p:cNvPr id="42" name="Text Placeholder 13"/>
          <p:cNvSpPr>
            <a:spLocks noGrp="1"/>
          </p:cNvSpPr>
          <p:nvPr>
            <p:ph type="body" sz="quarter" idx="30" hasCustomPrompt="1"/>
          </p:nvPr>
        </p:nvSpPr>
        <p:spPr>
          <a:xfrm>
            <a:off x="8467345" y="319213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1</a:t>
            </a:r>
          </a:p>
        </p:txBody>
      </p:sp>
      <p:sp>
        <p:nvSpPr>
          <p:cNvPr id="55" name="Text Placeholder 12"/>
          <p:cNvSpPr>
            <a:spLocks noGrp="1"/>
          </p:cNvSpPr>
          <p:nvPr>
            <p:ph type="body" sz="quarter" idx="36" hasCustomPrompt="1"/>
          </p:nvPr>
        </p:nvSpPr>
        <p:spPr>
          <a:xfrm>
            <a:off x="4474972" y="1780295"/>
            <a:ext cx="3242056" cy="607243"/>
          </a:xfrm>
          <a:noFill/>
          <a:ln>
            <a:noFill/>
          </a:ln>
        </p:spPr>
        <p:txBody>
          <a:bodyPr vert="horz" wrap="square" lIns="91440" tIns="45720" rIns="91440" bIns="45720" rtlCol="0" anchor="ctr">
            <a:noAutofit/>
          </a:bodyPr>
          <a:lstStyle>
            <a:lvl1pPr marL="228600" indent="-228600" algn="ctr">
              <a:buNone/>
              <a:defRPr lang="en-US" sz="1600" b="1" cap="all" baseline="0">
                <a:solidFill>
                  <a:schemeClr val="bg2"/>
                </a:solidFill>
              </a:defRPr>
            </a:lvl1pPr>
          </a:lstStyle>
          <a:p>
            <a:pPr marL="0" lvl="0" indent="0"/>
            <a:r>
              <a:rPr lang="en-US"/>
              <a:t>Option 2</a:t>
            </a:r>
          </a:p>
        </p:txBody>
      </p:sp>
      <p:sp>
        <p:nvSpPr>
          <p:cNvPr id="56" name="Text Placeholder 13"/>
          <p:cNvSpPr>
            <a:spLocks noGrp="1"/>
          </p:cNvSpPr>
          <p:nvPr>
            <p:ph type="body" sz="quarter" idx="37" hasCustomPrompt="1"/>
          </p:nvPr>
        </p:nvSpPr>
        <p:spPr>
          <a:xfrm>
            <a:off x="4474972" y="2406549"/>
            <a:ext cx="3242056" cy="783448"/>
          </a:xfrm>
          <a:noFill/>
        </p:spPr>
        <p:txBody>
          <a:bodyPr tIns="91440" bIns="91440" anchor="ctr">
            <a:normAutofit/>
          </a:bodyPr>
          <a:lstStyle>
            <a:lvl1pPr marL="0" indent="0" algn="ctr">
              <a:buNone/>
              <a:defRPr sz="2800" b="1" baseline="0">
                <a:solidFill>
                  <a:schemeClr val="tx1"/>
                </a:solidFill>
              </a:defRPr>
            </a:lvl1pPr>
          </a:lstStyle>
          <a:p>
            <a:pPr lvl="0"/>
            <a:r>
              <a:rPr lang="en-US"/>
              <a:t>Price Here</a:t>
            </a:r>
          </a:p>
        </p:txBody>
      </p:sp>
      <p:sp>
        <p:nvSpPr>
          <p:cNvPr id="57" name="Text Placeholder 13"/>
          <p:cNvSpPr>
            <a:spLocks noGrp="1"/>
          </p:cNvSpPr>
          <p:nvPr>
            <p:ph type="body" sz="quarter" idx="38" hasCustomPrompt="1"/>
          </p:nvPr>
        </p:nvSpPr>
        <p:spPr>
          <a:xfrm>
            <a:off x="4474972" y="319213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1</a:t>
            </a:r>
          </a:p>
        </p:txBody>
      </p:sp>
      <p:sp>
        <p:nvSpPr>
          <p:cNvPr id="58" name="Text Placeholder 13"/>
          <p:cNvSpPr>
            <a:spLocks noGrp="1"/>
          </p:cNvSpPr>
          <p:nvPr>
            <p:ph type="body" sz="quarter" idx="39" hasCustomPrompt="1"/>
          </p:nvPr>
        </p:nvSpPr>
        <p:spPr>
          <a:xfrm>
            <a:off x="482600" y="3588139"/>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2</a:t>
            </a:r>
          </a:p>
        </p:txBody>
      </p:sp>
      <p:sp>
        <p:nvSpPr>
          <p:cNvPr id="60" name="Text Placeholder 13"/>
          <p:cNvSpPr>
            <a:spLocks noGrp="1"/>
          </p:cNvSpPr>
          <p:nvPr>
            <p:ph type="body" sz="quarter" idx="40" hasCustomPrompt="1"/>
          </p:nvPr>
        </p:nvSpPr>
        <p:spPr>
          <a:xfrm>
            <a:off x="8467345" y="3588139"/>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2</a:t>
            </a:r>
          </a:p>
        </p:txBody>
      </p:sp>
      <p:sp>
        <p:nvSpPr>
          <p:cNvPr id="61" name="Text Placeholder 13"/>
          <p:cNvSpPr>
            <a:spLocks noGrp="1"/>
          </p:cNvSpPr>
          <p:nvPr>
            <p:ph type="body" sz="quarter" idx="41" hasCustomPrompt="1"/>
          </p:nvPr>
        </p:nvSpPr>
        <p:spPr>
          <a:xfrm>
            <a:off x="4474972" y="3588139"/>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2</a:t>
            </a:r>
          </a:p>
        </p:txBody>
      </p:sp>
      <p:sp>
        <p:nvSpPr>
          <p:cNvPr id="62" name="Text Placeholder 13"/>
          <p:cNvSpPr>
            <a:spLocks noGrp="1"/>
          </p:cNvSpPr>
          <p:nvPr>
            <p:ph type="body" sz="quarter" idx="42" hasCustomPrompt="1"/>
          </p:nvPr>
        </p:nvSpPr>
        <p:spPr>
          <a:xfrm>
            <a:off x="482600" y="3984141"/>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3</a:t>
            </a:r>
          </a:p>
        </p:txBody>
      </p:sp>
      <p:sp>
        <p:nvSpPr>
          <p:cNvPr id="63" name="Text Placeholder 13"/>
          <p:cNvSpPr>
            <a:spLocks noGrp="1"/>
          </p:cNvSpPr>
          <p:nvPr>
            <p:ph type="body" sz="quarter" idx="43" hasCustomPrompt="1"/>
          </p:nvPr>
        </p:nvSpPr>
        <p:spPr>
          <a:xfrm>
            <a:off x="8467345" y="3984141"/>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3</a:t>
            </a:r>
          </a:p>
        </p:txBody>
      </p:sp>
      <p:sp>
        <p:nvSpPr>
          <p:cNvPr id="64" name="Text Placeholder 13"/>
          <p:cNvSpPr>
            <a:spLocks noGrp="1"/>
          </p:cNvSpPr>
          <p:nvPr>
            <p:ph type="body" sz="quarter" idx="44" hasCustomPrompt="1"/>
          </p:nvPr>
        </p:nvSpPr>
        <p:spPr>
          <a:xfrm>
            <a:off x="4474972" y="3984141"/>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3</a:t>
            </a:r>
          </a:p>
        </p:txBody>
      </p:sp>
      <p:sp>
        <p:nvSpPr>
          <p:cNvPr id="65" name="Text Placeholder 13"/>
          <p:cNvSpPr>
            <a:spLocks noGrp="1"/>
          </p:cNvSpPr>
          <p:nvPr>
            <p:ph type="body" sz="quarter" idx="45" hasCustomPrompt="1"/>
          </p:nvPr>
        </p:nvSpPr>
        <p:spPr>
          <a:xfrm>
            <a:off x="482600" y="4380144"/>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4</a:t>
            </a:r>
          </a:p>
        </p:txBody>
      </p:sp>
      <p:sp>
        <p:nvSpPr>
          <p:cNvPr id="70" name="Text Placeholder 13"/>
          <p:cNvSpPr>
            <a:spLocks noGrp="1"/>
          </p:cNvSpPr>
          <p:nvPr>
            <p:ph type="body" sz="quarter" idx="46" hasCustomPrompt="1"/>
          </p:nvPr>
        </p:nvSpPr>
        <p:spPr>
          <a:xfrm>
            <a:off x="8467345" y="4380144"/>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4</a:t>
            </a:r>
          </a:p>
        </p:txBody>
      </p:sp>
      <p:sp>
        <p:nvSpPr>
          <p:cNvPr id="71" name="Text Placeholder 13"/>
          <p:cNvSpPr>
            <a:spLocks noGrp="1"/>
          </p:cNvSpPr>
          <p:nvPr>
            <p:ph type="body" sz="quarter" idx="47" hasCustomPrompt="1"/>
          </p:nvPr>
        </p:nvSpPr>
        <p:spPr>
          <a:xfrm>
            <a:off x="4474972" y="4380144"/>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4</a:t>
            </a:r>
          </a:p>
        </p:txBody>
      </p:sp>
      <p:sp>
        <p:nvSpPr>
          <p:cNvPr id="72" name="Text Placeholder 13"/>
          <p:cNvSpPr>
            <a:spLocks noGrp="1"/>
          </p:cNvSpPr>
          <p:nvPr>
            <p:ph type="body" sz="quarter" idx="48" hasCustomPrompt="1"/>
          </p:nvPr>
        </p:nvSpPr>
        <p:spPr>
          <a:xfrm>
            <a:off x="482600" y="477614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5</a:t>
            </a:r>
          </a:p>
        </p:txBody>
      </p:sp>
      <p:sp>
        <p:nvSpPr>
          <p:cNvPr id="73" name="Text Placeholder 13"/>
          <p:cNvSpPr>
            <a:spLocks noGrp="1"/>
          </p:cNvSpPr>
          <p:nvPr>
            <p:ph type="body" sz="quarter" idx="49" hasCustomPrompt="1"/>
          </p:nvPr>
        </p:nvSpPr>
        <p:spPr>
          <a:xfrm>
            <a:off x="8467345" y="477614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5</a:t>
            </a:r>
          </a:p>
        </p:txBody>
      </p:sp>
      <p:sp>
        <p:nvSpPr>
          <p:cNvPr id="74" name="Text Placeholder 13"/>
          <p:cNvSpPr>
            <a:spLocks noGrp="1"/>
          </p:cNvSpPr>
          <p:nvPr>
            <p:ph type="body" sz="quarter" idx="50" hasCustomPrompt="1"/>
          </p:nvPr>
        </p:nvSpPr>
        <p:spPr>
          <a:xfrm>
            <a:off x="4474972" y="477614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5</a:t>
            </a:r>
          </a:p>
        </p:txBody>
      </p:sp>
      <p:grpSp>
        <p:nvGrpSpPr>
          <p:cNvPr id="11" name="Group 10"/>
          <p:cNvGrpSpPr/>
          <p:nvPr userDrawn="1"/>
        </p:nvGrpSpPr>
        <p:grpSpPr>
          <a:xfrm>
            <a:off x="482600" y="3192136"/>
            <a:ext cx="3242056" cy="1584010"/>
            <a:chOff x="482600" y="3192136"/>
            <a:chExt cx="3242056" cy="1584010"/>
          </a:xfrm>
        </p:grpSpPr>
        <p:cxnSp>
          <p:nvCxnSpPr>
            <p:cNvPr id="9" name="Straight Connector 8"/>
            <p:cNvCxnSpPr/>
            <p:nvPr userDrawn="1"/>
          </p:nvCxnSpPr>
          <p:spPr>
            <a:xfrm>
              <a:off x="482600" y="477614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482600" y="319213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482600" y="3588139"/>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482600" y="3984141"/>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482600" y="4380144"/>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81" name="Text Placeholder 13"/>
          <p:cNvSpPr>
            <a:spLocks noGrp="1"/>
          </p:cNvSpPr>
          <p:nvPr>
            <p:ph type="body" sz="quarter" idx="51" hasCustomPrompt="1"/>
          </p:nvPr>
        </p:nvSpPr>
        <p:spPr>
          <a:xfrm>
            <a:off x="4474972" y="5219609"/>
            <a:ext cx="3242056" cy="783448"/>
          </a:xfrm>
          <a:noFill/>
        </p:spPr>
        <p:txBody>
          <a:bodyPr tIns="91440" bIns="91440" anchor="ctr">
            <a:normAutofit/>
          </a:bodyPr>
          <a:lstStyle>
            <a:lvl1pPr marL="0" indent="0" algn="ctr">
              <a:buNone/>
              <a:defRPr sz="2000" b="1" baseline="0">
                <a:solidFill>
                  <a:schemeClr val="bg2">
                    <a:lumMod val="75000"/>
                  </a:schemeClr>
                </a:solidFill>
              </a:defRPr>
            </a:lvl1pPr>
          </a:lstStyle>
          <a:p>
            <a:pPr lvl="0"/>
            <a:r>
              <a:rPr lang="en-US"/>
              <a:t>Comment here</a:t>
            </a:r>
          </a:p>
        </p:txBody>
      </p:sp>
      <p:sp>
        <p:nvSpPr>
          <p:cNvPr id="82" name="Text Placeholder 13"/>
          <p:cNvSpPr>
            <a:spLocks noGrp="1"/>
          </p:cNvSpPr>
          <p:nvPr>
            <p:ph type="body" sz="quarter" idx="52" hasCustomPrompt="1"/>
          </p:nvPr>
        </p:nvSpPr>
        <p:spPr>
          <a:xfrm>
            <a:off x="482600" y="5219609"/>
            <a:ext cx="3242056" cy="783448"/>
          </a:xfrm>
          <a:noFill/>
        </p:spPr>
        <p:txBody>
          <a:bodyPr tIns="91440" bIns="91440" anchor="ctr">
            <a:normAutofit/>
          </a:bodyPr>
          <a:lstStyle>
            <a:lvl1pPr marL="0" indent="0" algn="ctr">
              <a:buNone/>
              <a:defRPr sz="2000" b="1" baseline="0">
                <a:solidFill>
                  <a:schemeClr val="bg2">
                    <a:lumMod val="75000"/>
                  </a:schemeClr>
                </a:solidFill>
              </a:defRPr>
            </a:lvl1pPr>
          </a:lstStyle>
          <a:p>
            <a:pPr lvl="0"/>
            <a:r>
              <a:rPr lang="en-US"/>
              <a:t>Comment here</a:t>
            </a:r>
          </a:p>
        </p:txBody>
      </p:sp>
      <p:sp>
        <p:nvSpPr>
          <p:cNvPr id="85" name="Text Placeholder 13"/>
          <p:cNvSpPr>
            <a:spLocks noGrp="1"/>
          </p:cNvSpPr>
          <p:nvPr>
            <p:ph type="body" sz="quarter" idx="53" hasCustomPrompt="1"/>
          </p:nvPr>
        </p:nvSpPr>
        <p:spPr>
          <a:xfrm>
            <a:off x="8467345" y="5219609"/>
            <a:ext cx="3242056" cy="783448"/>
          </a:xfrm>
          <a:noFill/>
        </p:spPr>
        <p:txBody>
          <a:bodyPr tIns="91440" bIns="91440" anchor="ctr">
            <a:normAutofit/>
          </a:bodyPr>
          <a:lstStyle>
            <a:lvl1pPr marL="0" indent="0" algn="ctr">
              <a:buNone/>
              <a:defRPr sz="2000" b="1" baseline="0">
                <a:solidFill>
                  <a:schemeClr val="bg2">
                    <a:lumMod val="75000"/>
                  </a:schemeClr>
                </a:solidFill>
              </a:defRPr>
            </a:lvl1pPr>
          </a:lstStyle>
          <a:p>
            <a:pPr lvl="0"/>
            <a:r>
              <a:rPr lang="en-US"/>
              <a:t>Comment here</a:t>
            </a:r>
          </a:p>
        </p:txBody>
      </p:sp>
      <p:grpSp>
        <p:nvGrpSpPr>
          <p:cNvPr id="86" name="Group 85"/>
          <p:cNvGrpSpPr/>
          <p:nvPr userDrawn="1"/>
        </p:nvGrpSpPr>
        <p:grpSpPr>
          <a:xfrm>
            <a:off x="4474972" y="3192136"/>
            <a:ext cx="3242056" cy="1584010"/>
            <a:chOff x="482600" y="3192136"/>
            <a:chExt cx="3242056" cy="1584010"/>
          </a:xfrm>
        </p:grpSpPr>
        <p:cxnSp>
          <p:nvCxnSpPr>
            <p:cNvPr id="87" name="Straight Connector 86"/>
            <p:cNvCxnSpPr/>
            <p:nvPr userDrawn="1"/>
          </p:nvCxnSpPr>
          <p:spPr>
            <a:xfrm>
              <a:off x="482600" y="477614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userDrawn="1"/>
          </p:nvCxnSpPr>
          <p:spPr>
            <a:xfrm>
              <a:off x="482600" y="319213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userDrawn="1"/>
          </p:nvCxnSpPr>
          <p:spPr>
            <a:xfrm>
              <a:off x="482600" y="3588139"/>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userDrawn="1"/>
          </p:nvCxnSpPr>
          <p:spPr>
            <a:xfrm>
              <a:off x="482600" y="3984141"/>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userDrawn="1"/>
          </p:nvCxnSpPr>
          <p:spPr>
            <a:xfrm>
              <a:off x="482600" y="4380144"/>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a:off x="8467344" y="3192136"/>
            <a:ext cx="3242056" cy="1584010"/>
            <a:chOff x="482600" y="3192136"/>
            <a:chExt cx="3242056" cy="1584010"/>
          </a:xfrm>
        </p:grpSpPr>
        <p:cxnSp>
          <p:nvCxnSpPr>
            <p:cNvPr id="93" name="Straight Connector 92"/>
            <p:cNvCxnSpPr/>
            <p:nvPr userDrawn="1"/>
          </p:nvCxnSpPr>
          <p:spPr>
            <a:xfrm>
              <a:off x="482600" y="477614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userDrawn="1"/>
          </p:nvCxnSpPr>
          <p:spPr>
            <a:xfrm>
              <a:off x="482600" y="319213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userDrawn="1"/>
          </p:nvCxnSpPr>
          <p:spPr>
            <a:xfrm>
              <a:off x="482600" y="3588139"/>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userDrawn="1"/>
          </p:nvCxnSpPr>
          <p:spPr>
            <a:xfrm>
              <a:off x="482600" y="3984141"/>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userDrawn="1"/>
          </p:nvCxnSpPr>
          <p:spPr>
            <a:xfrm>
              <a:off x="482600" y="4380144"/>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a:off x="0" y="6766560"/>
            <a:ext cx="12192000" cy="91440"/>
            <a:chOff x="0" y="4480421"/>
            <a:chExt cx="12192000" cy="91440"/>
          </a:xfrm>
        </p:grpSpPr>
        <p:sp>
          <p:nvSpPr>
            <p:cNvPr id="66" name="Rectangle 6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Rectangle 6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Rectangle 6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Rectangle 6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3" name="Rectangle 8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96046886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BFE37BBC-ABB3-48AE-AEED-751A3C68134D}"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8" name="Table Placeholder 7"/>
          <p:cNvSpPr>
            <a:spLocks noGrp="1"/>
          </p:cNvSpPr>
          <p:nvPr>
            <p:ph type="tbl" sz="quarter" idx="13"/>
          </p:nvPr>
        </p:nvSpPr>
        <p:spPr>
          <a:xfrm>
            <a:off x="482600" y="1619250"/>
            <a:ext cx="11226801" cy="4505325"/>
          </a:xfrm>
        </p:spPr>
        <p:txBody>
          <a:bodyPr/>
          <a:lstStyle/>
          <a:p>
            <a:endParaRPr lang="en-US"/>
          </a:p>
        </p:txBody>
      </p:sp>
      <p:grpSp>
        <p:nvGrpSpPr>
          <p:cNvPr id="14" name="Group 13"/>
          <p:cNvGrpSpPr/>
          <p:nvPr userDrawn="1"/>
        </p:nvGrpSpPr>
        <p:grpSpPr>
          <a:xfrm>
            <a:off x="0" y="6766560"/>
            <a:ext cx="12192000" cy="91440"/>
            <a:chOff x="0" y="4480421"/>
            <a:chExt cx="12192000" cy="91440"/>
          </a:xfrm>
        </p:grpSpPr>
        <p:sp>
          <p:nvSpPr>
            <p:cNvPr id="15" name="Rectangle 1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1746765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full width tabl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1911AA1D-009B-4A4A-9E8E-17FE057436F2}"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8" name="Table Placeholder 7"/>
          <p:cNvSpPr>
            <a:spLocks noGrp="1"/>
          </p:cNvSpPr>
          <p:nvPr>
            <p:ph type="tbl" sz="quarter" idx="13"/>
          </p:nvPr>
        </p:nvSpPr>
        <p:spPr>
          <a:xfrm>
            <a:off x="0" y="1619250"/>
            <a:ext cx="12192000" cy="4505325"/>
          </a:xfrm>
        </p:spPr>
        <p:txBody>
          <a:bodyPr/>
          <a:lstStyle/>
          <a:p>
            <a:endParaRPr lang="en-US"/>
          </a:p>
        </p:txBody>
      </p:sp>
      <p:grpSp>
        <p:nvGrpSpPr>
          <p:cNvPr id="14" name="Group 13"/>
          <p:cNvGrpSpPr/>
          <p:nvPr userDrawn="1"/>
        </p:nvGrpSpPr>
        <p:grpSpPr>
          <a:xfrm>
            <a:off x="0" y="6766560"/>
            <a:ext cx="12192000" cy="91440"/>
            <a:chOff x="0" y="4480421"/>
            <a:chExt cx="12192000" cy="91440"/>
          </a:xfrm>
        </p:grpSpPr>
        <p:sp>
          <p:nvSpPr>
            <p:cNvPr id="15" name="Rectangle 1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971484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754DF851-780C-46A8-89EB-9142809C6B40}"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2" name="Picture Placeholder 10"/>
          <p:cNvSpPr>
            <a:spLocks noGrp="1" noChangeAspect="1"/>
          </p:cNvSpPr>
          <p:nvPr>
            <p:ph type="pic" sz="quarter" idx="14"/>
          </p:nvPr>
        </p:nvSpPr>
        <p:spPr>
          <a:xfrm>
            <a:off x="485759" y="1698832"/>
            <a:ext cx="3552841" cy="4286018"/>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8" name="Picture Placeholder 10"/>
          <p:cNvSpPr>
            <a:spLocks noGrp="1" noChangeAspect="1"/>
          </p:cNvSpPr>
          <p:nvPr>
            <p:ph type="pic" sz="quarter" idx="27"/>
          </p:nvPr>
        </p:nvSpPr>
        <p:spPr>
          <a:xfrm>
            <a:off x="8153399" y="1699007"/>
            <a:ext cx="3552841" cy="4286018"/>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1" name="Picture Placeholder 10"/>
          <p:cNvSpPr>
            <a:spLocks noGrp="1" noChangeAspect="1"/>
          </p:cNvSpPr>
          <p:nvPr>
            <p:ph type="pic" sz="quarter" idx="29"/>
          </p:nvPr>
        </p:nvSpPr>
        <p:spPr>
          <a:xfrm>
            <a:off x="4319579" y="1698831"/>
            <a:ext cx="3552841" cy="1957811"/>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39" name="Picture Placeholder 10"/>
          <p:cNvSpPr>
            <a:spLocks noGrp="1" noChangeAspect="1"/>
          </p:cNvSpPr>
          <p:nvPr>
            <p:ph type="pic" sz="quarter" idx="31"/>
          </p:nvPr>
        </p:nvSpPr>
        <p:spPr>
          <a:xfrm>
            <a:off x="4319579" y="4027214"/>
            <a:ext cx="3552841" cy="1957811"/>
          </a:xfrm>
          <a:solidFill>
            <a:schemeClr val="accent5">
              <a:alpha val="30000"/>
            </a:schemeClr>
          </a:solidFill>
        </p:spPr>
        <p:txBody>
          <a:bodyPr vert="horz" lIns="91440" tIns="45720" rIns="91440" bIns="45720" rtlCol="0">
            <a:normAutofit/>
          </a:bodyPr>
          <a:lstStyle>
            <a:lvl1pPr>
              <a:defRPr lang="en-US"/>
            </a:lvl1pPr>
          </a:lstStyle>
          <a:p>
            <a:pPr lvl="0"/>
            <a:endParaRPr lang="en-US"/>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34232419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map and char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BA3DAFB5-7C20-4353-BC13-374ABBB11A0B}"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Text Placeholder 12"/>
          <p:cNvSpPr>
            <a:spLocks noGrp="1"/>
          </p:cNvSpPr>
          <p:nvPr>
            <p:ph type="body" sz="quarter" idx="24" hasCustomPrompt="1"/>
          </p:nvPr>
        </p:nvSpPr>
        <p:spPr>
          <a:xfrm>
            <a:off x="482598" y="2967665"/>
            <a:ext cx="324612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a:t>Continent</a:t>
            </a:r>
          </a:p>
        </p:txBody>
      </p:sp>
      <p:sp>
        <p:nvSpPr>
          <p:cNvPr id="17" name="Text Placeholder 12"/>
          <p:cNvSpPr>
            <a:spLocks noGrp="1"/>
          </p:cNvSpPr>
          <p:nvPr>
            <p:ph type="body" sz="quarter" idx="28" hasCustomPrompt="1"/>
          </p:nvPr>
        </p:nvSpPr>
        <p:spPr>
          <a:xfrm>
            <a:off x="8467345" y="2967665"/>
            <a:ext cx="324612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a:t>Continent</a:t>
            </a:r>
          </a:p>
        </p:txBody>
      </p:sp>
      <p:sp>
        <p:nvSpPr>
          <p:cNvPr id="26" name="Text Placeholder 12"/>
          <p:cNvSpPr>
            <a:spLocks noGrp="1"/>
          </p:cNvSpPr>
          <p:nvPr>
            <p:ph type="body" sz="quarter" idx="36" hasCustomPrompt="1"/>
          </p:nvPr>
        </p:nvSpPr>
        <p:spPr>
          <a:xfrm>
            <a:off x="4472940" y="2967665"/>
            <a:ext cx="324612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a:t>Continent</a:t>
            </a:r>
          </a:p>
        </p:txBody>
      </p:sp>
      <p:sp>
        <p:nvSpPr>
          <p:cNvPr id="6" name="Text Placeholder 5"/>
          <p:cNvSpPr>
            <a:spLocks noGrp="1"/>
          </p:cNvSpPr>
          <p:nvPr>
            <p:ph type="body" sz="quarter" idx="39"/>
          </p:nvPr>
        </p:nvSpPr>
        <p:spPr>
          <a:xfrm>
            <a:off x="482598" y="3593919"/>
            <a:ext cx="3246120" cy="1117781"/>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29" name="Text Placeholder 5"/>
          <p:cNvSpPr>
            <a:spLocks noGrp="1"/>
          </p:cNvSpPr>
          <p:nvPr>
            <p:ph type="body" sz="quarter" idx="40"/>
          </p:nvPr>
        </p:nvSpPr>
        <p:spPr>
          <a:xfrm>
            <a:off x="4472940" y="3593919"/>
            <a:ext cx="3246120" cy="1117781"/>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30" name="Text Placeholder 5"/>
          <p:cNvSpPr>
            <a:spLocks noGrp="1"/>
          </p:cNvSpPr>
          <p:nvPr>
            <p:ph type="body" sz="quarter" idx="41"/>
          </p:nvPr>
        </p:nvSpPr>
        <p:spPr>
          <a:xfrm>
            <a:off x="8467345" y="3593919"/>
            <a:ext cx="3246120" cy="1117781"/>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2" name="Chart Placeholder 11"/>
          <p:cNvSpPr>
            <a:spLocks noGrp="1"/>
          </p:cNvSpPr>
          <p:nvPr>
            <p:ph type="chart" sz="quarter" idx="42"/>
          </p:nvPr>
        </p:nvSpPr>
        <p:spPr>
          <a:xfrm>
            <a:off x="482598" y="4730711"/>
            <a:ext cx="3246120" cy="1517689"/>
          </a:xfrm>
        </p:spPr>
        <p:txBody>
          <a:bodyPr/>
          <a:lstStyle/>
          <a:p>
            <a:endParaRPr lang="en-US"/>
          </a:p>
        </p:txBody>
      </p:sp>
      <p:sp>
        <p:nvSpPr>
          <p:cNvPr id="31" name="Chart Placeholder 11"/>
          <p:cNvSpPr>
            <a:spLocks noGrp="1"/>
          </p:cNvSpPr>
          <p:nvPr>
            <p:ph type="chart" sz="quarter" idx="43"/>
          </p:nvPr>
        </p:nvSpPr>
        <p:spPr>
          <a:xfrm>
            <a:off x="4472940" y="4730711"/>
            <a:ext cx="3246120" cy="1517689"/>
          </a:xfrm>
        </p:spPr>
        <p:txBody>
          <a:bodyPr/>
          <a:lstStyle/>
          <a:p>
            <a:endParaRPr lang="en-US"/>
          </a:p>
        </p:txBody>
      </p:sp>
      <p:sp>
        <p:nvSpPr>
          <p:cNvPr id="32" name="Chart Placeholder 11"/>
          <p:cNvSpPr>
            <a:spLocks noGrp="1"/>
          </p:cNvSpPr>
          <p:nvPr>
            <p:ph type="chart" sz="quarter" idx="44"/>
          </p:nvPr>
        </p:nvSpPr>
        <p:spPr>
          <a:xfrm>
            <a:off x="8467345" y="4730711"/>
            <a:ext cx="3246120" cy="1517689"/>
          </a:xfrm>
        </p:spPr>
        <p:txBody>
          <a:bodyPr/>
          <a:lstStyle/>
          <a:p>
            <a:endParaRPr lang="en-US"/>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91155529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map and chart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F9CDEB29-990B-4320-A044-5FFD2E5823DD}"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Text Placeholder 12"/>
          <p:cNvSpPr>
            <a:spLocks noGrp="1"/>
          </p:cNvSpPr>
          <p:nvPr>
            <p:ph type="body" sz="quarter" idx="24" hasCustomPrompt="1"/>
          </p:nvPr>
        </p:nvSpPr>
        <p:spPr>
          <a:xfrm>
            <a:off x="482598" y="4224965"/>
            <a:ext cx="5613402"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a:t>Continent</a:t>
            </a:r>
          </a:p>
        </p:txBody>
      </p:sp>
      <p:sp>
        <p:nvSpPr>
          <p:cNvPr id="6" name="Text Placeholder 5"/>
          <p:cNvSpPr>
            <a:spLocks noGrp="1"/>
          </p:cNvSpPr>
          <p:nvPr>
            <p:ph type="body" sz="quarter" idx="39"/>
          </p:nvPr>
        </p:nvSpPr>
        <p:spPr>
          <a:xfrm>
            <a:off x="482598" y="4851219"/>
            <a:ext cx="5613402" cy="1117781"/>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32" name="Chart Placeholder 11"/>
          <p:cNvSpPr>
            <a:spLocks noGrp="1"/>
          </p:cNvSpPr>
          <p:nvPr>
            <p:ph type="chart" sz="quarter" idx="44"/>
          </p:nvPr>
        </p:nvSpPr>
        <p:spPr>
          <a:xfrm>
            <a:off x="6642100" y="3378201"/>
            <a:ext cx="5071365" cy="2590800"/>
          </a:xfrm>
        </p:spPr>
        <p:txBody>
          <a:bodyPr/>
          <a:lstStyle/>
          <a:p>
            <a:endParaRPr lang="en-US"/>
          </a:p>
        </p:txBody>
      </p:sp>
      <p:sp>
        <p:nvSpPr>
          <p:cNvPr id="24" name="Text Placeholder 5"/>
          <p:cNvSpPr>
            <a:spLocks noGrp="1"/>
          </p:cNvSpPr>
          <p:nvPr>
            <p:ph type="body" sz="quarter" idx="45"/>
          </p:nvPr>
        </p:nvSpPr>
        <p:spPr>
          <a:xfrm>
            <a:off x="6642100" y="1668688"/>
            <a:ext cx="5067302" cy="1531712"/>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grpSp>
        <p:nvGrpSpPr>
          <p:cNvPr id="17" name="Group 16"/>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14465484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map and chart 3">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0E5DA2A9-B15B-40B6-9EA1-FB3BC24B4A5E}"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Text Placeholder 12"/>
          <p:cNvSpPr>
            <a:spLocks noGrp="1"/>
          </p:cNvSpPr>
          <p:nvPr>
            <p:ph type="body" sz="quarter" idx="24" hasCustomPrompt="1"/>
          </p:nvPr>
        </p:nvSpPr>
        <p:spPr>
          <a:xfrm>
            <a:off x="482598" y="2694810"/>
            <a:ext cx="274320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a:t>Continent</a:t>
            </a:r>
          </a:p>
        </p:txBody>
      </p:sp>
      <p:sp>
        <p:nvSpPr>
          <p:cNvPr id="6" name="Text Placeholder 5"/>
          <p:cNvSpPr>
            <a:spLocks noGrp="1"/>
          </p:cNvSpPr>
          <p:nvPr>
            <p:ph type="body" sz="quarter" idx="39"/>
          </p:nvPr>
        </p:nvSpPr>
        <p:spPr>
          <a:xfrm>
            <a:off x="482598" y="3302053"/>
            <a:ext cx="2743200" cy="2666947"/>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32" name="Chart Placeholder 11"/>
          <p:cNvSpPr>
            <a:spLocks noGrp="1"/>
          </p:cNvSpPr>
          <p:nvPr>
            <p:ph type="chart" sz="quarter" idx="44"/>
          </p:nvPr>
        </p:nvSpPr>
        <p:spPr>
          <a:xfrm>
            <a:off x="6642100" y="3378201"/>
            <a:ext cx="5071365" cy="2590800"/>
          </a:xfrm>
        </p:spPr>
        <p:txBody>
          <a:bodyPr/>
          <a:lstStyle/>
          <a:p>
            <a:endParaRPr lang="en-US"/>
          </a:p>
        </p:txBody>
      </p:sp>
      <p:sp>
        <p:nvSpPr>
          <p:cNvPr id="24" name="Text Placeholder 5"/>
          <p:cNvSpPr>
            <a:spLocks noGrp="1"/>
          </p:cNvSpPr>
          <p:nvPr>
            <p:ph type="body" sz="quarter" idx="45"/>
          </p:nvPr>
        </p:nvSpPr>
        <p:spPr>
          <a:xfrm>
            <a:off x="6642100" y="1668688"/>
            <a:ext cx="5067302" cy="1531712"/>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grpSp>
        <p:nvGrpSpPr>
          <p:cNvPr id="17" name="Group 16"/>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54477256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map 4">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0E16E1C5-DE01-4ADC-B03E-42260B79DE8D}"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Text Placeholder 12"/>
          <p:cNvSpPr>
            <a:spLocks noGrp="1"/>
          </p:cNvSpPr>
          <p:nvPr>
            <p:ph type="body" sz="quarter" idx="24" hasCustomPrompt="1"/>
          </p:nvPr>
        </p:nvSpPr>
        <p:spPr>
          <a:xfrm>
            <a:off x="482598" y="5361758"/>
            <a:ext cx="5613402"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a:t>COUNTRY</a:t>
            </a:r>
          </a:p>
        </p:txBody>
      </p:sp>
      <p:sp>
        <p:nvSpPr>
          <p:cNvPr id="24" name="Text Placeholder 5"/>
          <p:cNvSpPr>
            <a:spLocks noGrp="1"/>
          </p:cNvSpPr>
          <p:nvPr>
            <p:ph type="body" sz="quarter" idx="45"/>
          </p:nvPr>
        </p:nvSpPr>
        <p:spPr>
          <a:xfrm>
            <a:off x="6642100" y="1668688"/>
            <a:ext cx="5067302" cy="2890612"/>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cxnSp>
        <p:nvCxnSpPr>
          <p:cNvPr id="8" name="Straight Connector 7"/>
          <p:cNvCxnSpPr/>
          <p:nvPr userDrawn="1"/>
        </p:nvCxnSpPr>
        <p:spPr>
          <a:xfrm>
            <a:off x="6642100" y="4714194"/>
            <a:ext cx="5067302" cy="0"/>
          </a:xfrm>
          <a:prstGeom prst="line">
            <a:avLst/>
          </a:prstGeom>
          <a:ln>
            <a:solidFill>
              <a:schemeClr val="bg2">
                <a:lumMod val="60000"/>
                <a:lumOff val="40000"/>
              </a:schemeClr>
            </a:solidFill>
          </a:ln>
        </p:spPr>
        <p:style>
          <a:lnRef idx="1">
            <a:schemeClr val="accent2"/>
          </a:lnRef>
          <a:fillRef idx="0">
            <a:schemeClr val="accent2"/>
          </a:fillRef>
          <a:effectRef idx="0">
            <a:schemeClr val="accent2"/>
          </a:effectRef>
          <a:fontRef idx="minor">
            <a:schemeClr val="tx1"/>
          </a:fontRef>
        </p:style>
      </p:cxnSp>
      <p:grpSp>
        <p:nvGrpSpPr>
          <p:cNvPr id="16" name="Group 15"/>
          <p:cNvGrpSpPr/>
          <p:nvPr userDrawn="1"/>
        </p:nvGrpSpPr>
        <p:grpSpPr>
          <a:xfrm>
            <a:off x="0" y="6766560"/>
            <a:ext cx="12192000" cy="91440"/>
            <a:chOff x="0" y="4480421"/>
            <a:chExt cx="12192000" cy="91440"/>
          </a:xfrm>
        </p:grpSpPr>
        <p:sp>
          <p:nvSpPr>
            <p:cNvPr id="17" name="Rectangle 1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70017293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invoic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53C5DB29-C71B-4D21-99CF-B1F9218A2BC7}"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Table Placeholder 8"/>
          <p:cNvSpPr>
            <a:spLocks noGrp="1"/>
          </p:cNvSpPr>
          <p:nvPr>
            <p:ph type="tbl" sz="quarter" idx="13"/>
          </p:nvPr>
        </p:nvSpPr>
        <p:spPr>
          <a:xfrm>
            <a:off x="7126514" y="1654175"/>
            <a:ext cx="4586952" cy="1988911"/>
          </a:xfrm>
        </p:spPr>
        <p:txBody>
          <a:bodyPr/>
          <a:lstStyle/>
          <a:p>
            <a:endParaRPr lang="en-US"/>
          </a:p>
        </p:txBody>
      </p:sp>
      <p:sp>
        <p:nvSpPr>
          <p:cNvPr id="25" name="Table Placeholder 8"/>
          <p:cNvSpPr>
            <a:spLocks noGrp="1"/>
          </p:cNvSpPr>
          <p:nvPr>
            <p:ph type="tbl" sz="quarter" idx="14"/>
          </p:nvPr>
        </p:nvSpPr>
        <p:spPr>
          <a:xfrm>
            <a:off x="482598" y="4125686"/>
            <a:ext cx="11230867" cy="2086323"/>
          </a:xfrm>
        </p:spPr>
        <p:txBody>
          <a:bodyPr/>
          <a:lstStyle/>
          <a:p>
            <a:endParaRPr lang="en-US"/>
          </a:p>
        </p:txBody>
      </p:sp>
      <p:sp>
        <p:nvSpPr>
          <p:cNvPr id="11" name="Text Placeholder 10"/>
          <p:cNvSpPr>
            <a:spLocks noGrp="1"/>
          </p:cNvSpPr>
          <p:nvPr>
            <p:ph type="body" sz="quarter" idx="15" hasCustomPrompt="1"/>
          </p:nvPr>
        </p:nvSpPr>
        <p:spPr>
          <a:xfrm>
            <a:off x="482598" y="1981511"/>
            <a:ext cx="5236031" cy="1890071"/>
          </a:xfrm>
        </p:spPr>
        <p:txBody>
          <a:bodyPr>
            <a:normAutofit/>
          </a:bodyPr>
          <a:lstStyle>
            <a:lvl1pPr marL="0" indent="0">
              <a:spcBef>
                <a:spcPts val="0"/>
              </a:spcBef>
              <a:buNone/>
              <a:defRPr sz="1600" baseline="0"/>
            </a:lvl1pPr>
            <a:lvl2pPr marL="457200" indent="0">
              <a:buNone/>
              <a:defRPr/>
            </a:lvl2pPr>
            <a:lvl3pPr marL="914400" indent="0">
              <a:buNone/>
              <a:defRPr/>
            </a:lvl3pPr>
            <a:lvl4pPr marL="1371600" indent="0">
              <a:buNone/>
              <a:defRPr/>
            </a:lvl4pPr>
            <a:lvl5pPr marL="1828800" indent="0">
              <a:buNone/>
              <a:defRPr/>
            </a:lvl5pPr>
          </a:lstStyle>
          <a:p>
            <a:pPr lvl="0"/>
            <a:r>
              <a:rPr lang="en-US"/>
              <a:t>Supplier information (address, phone #, etc.)</a:t>
            </a:r>
          </a:p>
        </p:txBody>
      </p:sp>
      <p:sp>
        <p:nvSpPr>
          <p:cNvPr id="26" name="Text Placeholder 10"/>
          <p:cNvSpPr>
            <a:spLocks noGrp="1"/>
          </p:cNvSpPr>
          <p:nvPr>
            <p:ph type="body" sz="quarter" idx="16" hasCustomPrompt="1"/>
          </p:nvPr>
        </p:nvSpPr>
        <p:spPr>
          <a:xfrm>
            <a:off x="482597" y="1630415"/>
            <a:ext cx="5236031" cy="332086"/>
          </a:xfrm>
        </p:spPr>
        <p:txBody>
          <a:bodyPr>
            <a:noAutofit/>
          </a:bodyPr>
          <a:lstStyle>
            <a:lvl1pPr marL="0" indent="0">
              <a:buNone/>
              <a:defRPr sz="1800" b="1" baseline="0"/>
            </a:lvl1pPr>
            <a:lvl2pPr marL="457200" indent="0">
              <a:buNone/>
              <a:defRPr/>
            </a:lvl2pPr>
            <a:lvl3pPr marL="914400" indent="0">
              <a:buNone/>
              <a:defRPr/>
            </a:lvl3pPr>
            <a:lvl4pPr marL="1371600" indent="0">
              <a:buNone/>
              <a:defRPr/>
            </a:lvl4pPr>
            <a:lvl5pPr marL="1828800" indent="0">
              <a:buNone/>
              <a:defRPr/>
            </a:lvl5pPr>
          </a:lstStyle>
          <a:p>
            <a:pPr lvl="0"/>
            <a:r>
              <a:rPr lang="en-US"/>
              <a:t>Invoice to:</a:t>
            </a:r>
          </a:p>
        </p:txBody>
      </p:sp>
      <p:grpSp>
        <p:nvGrpSpPr>
          <p:cNvPr id="17" name="Group 16"/>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63488351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ontent and 6 icons lef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357E25A7-03A2-4FEE-A7D8-61F52C27B1A8}"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1" name="Text Placeholder 10"/>
          <p:cNvSpPr>
            <a:spLocks noGrp="1"/>
          </p:cNvSpPr>
          <p:nvPr>
            <p:ph type="body" sz="quarter" idx="15" hasCustomPrompt="1"/>
          </p:nvPr>
        </p:nvSpPr>
        <p:spPr>
          <a:xfrm>
            <a:off x="482598" y="2295143"/>
            <a:ext cx="6939282" cy="1242913"/>
          </a:xfrm>
        </p:spPr>
        <p:txBody>
          <a:bodyPr>
            <a:normAutofit/>
          </a:bodyPr>
          <a:lstStyle>
            <a:lvl1pPr marL="0" indent="0">
              <a:spcBef>
                <a:spcPts val="0"/>
              </a:spcBef>
              <a:buNone/>
              <a:defRPr sz="1600" baseline="0">
                <a:solidFill>
                  <a:schemeClr val="bg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Your text here</a:t>
            </a:r>
          </a:p>
        </p:txBody>
      </p:sp>
      <p:sp>
        <p:nvSpPr>
          <p:cNvPr id="17" name="Text Placeholder 10"/>
          <p:cNvSpPr>
            <a:spLocks noGrp="1"/>
          </p:cNvSpPr>
          <p:nvPr>
            <p:ph type="body" sz="quarter" idx="16" hasCustomPrompt="1"/>
          </p:nvPr>
        </p:nvSpPr>
        <p:spPr>
          <a:xfrm>
            <a:off x="482598"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4" name="Text Placeholder 10"/>
          <p:cNvSpPr>
            <a:spLocks noGrp="1"/>
          </p:cNvSpPr>
          <p:nvPr>
            <p:ph type="body" sz="quarter" idx="17" hasCustomPrompt="1"/>
          </p:nvPr>
        </p:nvSpPr>
        <p:spPr>
          <a:xfrm>
            <a:off x="1718562"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7" name="Text Placeholder 10"/>
          <p:cNvSpPr>
            <a:spLocks noGrp="1"/>
          </p:cNvSpPr>
          <p:nvPr>
            <p:ph type="body" sz="quarter" idx="18" hasCustomPrompt="1"/>
          </p:nvPr>
        </p:nvSpPr>
        <p:spPr>
          <a:xfrm>
            <a:off x="2954526"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8" name="Text Placeholder 10"/>
          <p:cNvSpPr>
            <a:spLocks noGrp="1"/>
          </p:cNvSpPr>
          <p:nvPr>
            <p:ph type="body" sz="quarter" idx="19" hasCustomPrompt="1"/>
          </p:nvPr>
        </p:nvSpPr>
        <p:spPr>
          <a:xfrm>
            <a:off x="4190490"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9" name="Text Placeholder 10"/>
          <p:cNvSpPr>
            <a:spLocks noGrp="1"/>
          </p:cNvSpPr>
          <p:nvPr>
            <p:ph type="body" sz="quarter" idx="20" hasCustomPrompt="1"/>
          </p:nvPr>
        </p:nvSpPr>
        <p:spPr>
          <a:xfrm>
            <a:off x="5426454"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30" name="Text Placeholder 10"/>
          <p:cNvSpPr>
            <a:spLocks noGrp="1"/>
          </p:cNvSpPr>
          <p:nvPr>
            <p:ph type="body" sz="quarter" idx="21" hasCustomPrompt="1"/>
          </p:nvPr>
        </p:nvSpPr>
        <p:spPr>
          <a:xfrm>
            <a:off x="6662418"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31" name="Text Placeholder 10"/>
          <p:cNvSpPr>
            <a:spLocks noGrp="1"/>
          </p:cNvSpPr>
          <p:nvPr>
            <p:ph type="body" sz="quarter" idx="22" hasCustomPrompt="1"/>
          </p:nvPr>
        </p:nvSpPr>
        <p:spPr>
          <a:xfrm>
            <a:off x="482598"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38" name="Text Placeholder 10"/>
          <p:cNvSpPr>
            <a:spLocks noGrp="1"/>
          </p:cNvSpPr>
          <p:nvPr>
            <p:ph type="body" sz="quarter" idx="28" hasCustomPrompt="1"/>
          </p:nvPr>
        </p:nvSpPr>
        <p:spPr>
          <a:xfrm>
            <a:off x="482598" y="4889678"/>
            <a:ext cx="6939282" cy="1348429"/>
          </a:xfrm>
        </p:spPr>
        <p:txBody>
          <a:bodyPr>
            <a:normAutofit/>
          </a:bodyPr>
          <a:lstStyle>
            <a:lvl1pPr marL="0" indent="0">
              <a:spcBef>
                <a:spcPts val="0"/>
              </a:spcBef>
              <a:buNone/>
              <a:defRPr sz="1600" baseline="0">
                <a:solidFill>
                  <a:schemeClr val="bg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Your text here</a:t>
            </a:r>
          </a:p>
        </p:txBody>
      </p:sp>
      <p:sp>
        <p:nvSpPr>
          <p:cNvPr id="39" name="Text Placeholder 10"/>
          <p:cNvSpPr>
            <a:spLocks noGrp="1"/>
          </p:cNvSpPr>
          <p:nvPr>
            <p:ph type="body" sz="quarter" idx="29" hasCustomPrompt="1"/>
          </p:nvPr>
        </p:nvSpPr>
        <p:spPr>
          <a:xfrm>
            <a:off x="1718562"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0" name="Text Placeholder 10"/>
          <p:cNvSpPr>
            <a:spLocks noGrp="1"/>
          </p:cNvSpPr>
          <p:nvPr>
            <p:ph type="body" sz="quarter" idx="30" hasCustomPrompt="1"/>
          </p:nvPr>
        </p:nvSpPr>
        <p:spPr>
          <a:xfrm>
            <a:off x="2954526"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1" name="Text Placeholder 10"/>
          <p:cNvSpPr>
            <a:spLocks noGrp="1"/>
          </p:cNvSpPr>
          <p:nvPr>
            <p:ph type="body" sz="quarter" idx="31" hasCustomPrompt="1"/>
          </p:nvPr>
        </p:nvSpPr>
        <p:spPr>
          <a:xfrm>
            <a:off x="4190490"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2" name="Text Placeholder 10"/>
          <p:cNvSpPr>
            <a:spLocks noGrp="1"/>
          </p:cNvSpPr>
          <p:nvPr>
            <p:ph type="body" sz="quarter" idx="32" hasCustomPrompt="1"/>
          </p:nvPr>
        </p:nvSpPr>
        <p:spPr>
          <a:xfrm>
            <a:off x="5426454"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3" name="Text Placeholder 10"/>
          <p:cNvSpPr>
            <a:spLocks noGrp="1"/>
          </p:cNvSpPr>
          <p:nvPr>
            <p:ph type="body" sz="quarter" idx="33" hasCustomPrompt="1"/>
          </p:nvPr>
        </p:nvSpPr>
        <p:spPr>
          <a:xfrm>
            <a:off x="6662418"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4" name="Text Placeholder 10"/>
          <p:cNvSpPr>
            <a:spLocks noGrp="1"/>
          </p:cNvSpPr>
          <p:nvPr>
            <p:ph type="body" sz="quarter" idx="34" hasCustomPrompt="1"/>
          </p:nvPr>
        </p:nvSpPr>
        <p:spPr>
          <a:xfrm>
            <a:off x="482598" y="1766691"/>
            <a:ext cx="6939282" cy="413582"/>
          </a:xfrm>
        </p:spPr>
        <p:txBody>
          <a:bodyPr>
            <a:normAutofit/>
          </a:bodyPr>
          <a:lstStyle>
            <a:lvl1pPr marL="0" indent="0">
              <a:spcBef>
                <a:spcPts val="0"/>
              </a:spcBef>
              <a:buNone/>
              <a:defRPr sz="20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Your title here</a:t>
            </a:r>
          </a:p>
        </p:txBody>
      </p:sp>
      <p:grpSp>
        <p:nvGrpSpPr>
          <p:cNvPr id="32" name="Group 31"/>
          <p:cNvGrpSpPr/>
          <p:nvPr userDrawn="1"/>
        </p:nvGrpSpPr>
        <p:grpSpPr>
          <a:xfrm>
            <a:off x="0" y="6766560"/>
            <a:ext cx="12192000" cy="91440"/>
            <a:chOff x="0" y="4480421"/>
            <a:chExt cx="12192000" cy="91440"/>
          </a:xfrm>
        </p:grpSpPr>
        <p:sp>
          <p:nvSpPr>
            <p:cNvPr id="34" name="Rectangle 3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8475751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content and 6 icons righ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1C47A84D-AC06-438F-9D4D-B6E1C153A792}"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1" name="Text Placeholder 10"/>
          <p:cNvSpPr>
            <a:spLocks noGrp="1"/>
          </p:cNvSpPr>
          <p:nvPr>
            <p:ph type="body" sz="quarter" idx="15" hasCustomPrompt="1"/>
          </p:nvPr>
        </p:nvSpPr>
        <p:spPr>
          <a:xfrm>
            <a:off x="4774183" y="2295143"/>
            <a:ext cx="6939282" cy="1242913"/>
          </a:xfrm>
        </p:spPr>
        <p:txBody>
          <a:bodyPr>
            <a:normAutofit/>
          </a:bodyPr>
          <a:lstStyle>
            <a:lvl1pPr marL="0" indent="0">
              <a:spcBef>
                <a:spcPts val="0"/>
              </a:spcBef>
              <a:buNone/>
              <a:defRPr sz="1600" baseline="0">
                <a:solidFill>
                  <a:schemeClr val="bg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Your text here</a:t>
            </a:r>
          </a:p>
        </p:txBody>
      </p:sp>
      <p:sp>
        <p:nvSpPr>
          <p:cNvPr id="17" name="Text Placeholder 10"/>
          <p:cNvSpPr>
            <a:spLocks noGrp="1"/>
          </p:cNvSpPr>
          <p:nvPr>
            <p:ph type="body" sz="quarter" idx="16" hasCustomPrompt="1"/>
          </p:nvPr>
        </p:nvSpPr>
        <p:spPr>
          <a:xfrm>
            <a:off x="4774183"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4" name="Text Placeholder 10"/>
          <p:cNvSpPr>
            <a:spLocks noGrp="1"/>
          </p:cNvSpPr>
          <p:nvPr>
            <p:ph type="body" sz="quarter" idx="17" hasCustomPrompt="1"/>
          </p:nvPr>
        </p:nvSpPr>
        <p:spPr>
          <a:xfrm>
            <a:off x="6010147"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7" name="Text Placeholder 10"/>
          <p:cNvSpPr>
            <a:spLocks noGrp="1"/>
          </p:cNvSpPr>
          <p:nvPr>
            <p:ph type="body" sz="quarter" idx="18" hasCustomPrompt="1"/>
          </p:nvPr>
        </p:nvSpPr>
        <p:spPr>
          <a:xfrm>
            <a:off x="7246111"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8" name="Text Placeholder 10"/>
          <p:cNvSpPr>
            <a:spLocks noGrp="1"/>
          </p:cNvSpPr>
          <p:nvPr>
            <p:ph type="body" sz="quarter" idx="19" hasCustomPrompt="1"/>
          </p:nvPr>
        </p:nvSpPr>
        <p:spPr>
          <a:xfrm>
            <a:off x="8482075"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9" name="Text Placeholder 10"/>
          <p:cNvSpPr>
            <a:spLocks noGrp="1"/>
          </p:cNvSpPr>
          <p:nvPr>
            <p:ph type="body" sz="quarter" idx="20" hasCustomPrompt="1"/>
          </p:nvPr>
        </p:nvSpPr>
        <p:spPr>
          <a:xfrm>
            <a:off x="9718039"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30" name="Text Placeholder 10"/>
          <p:cNvSpPr>
            <a:spLocks noGrp="1"/>
          </p:cNvSpPr>
          <p:nvPr>
            <p:ph type="body" sz="quarter" idx="21" hasCustomPrompt="1"/>
          </p:nvPr>
        </p:nvSpPr>
        <p:spPr>
          <a:xfrm>
            <a:off x="10954003"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31" name="Text Placeholder 10"/>
          <p:cNvSpPr>
            <a:spLocks noGrp="1"/>
          </p:cNvSpPr>
          <p:nvPr>
            <p:ph type="body" sz="quarter" idx="22" hasCustomPrompt="1"/>
          </p:nvPr>
        </p:nvSpPr>
        <p:spPr>
          <a:xfrm>
            <a:off x="4774183"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38" name="Text Placeholder 10"/>
          <p:cNvSpPr>
            <a:spLocks noGrp="1"/>
          </p:cNvSpPr>
          <p:nvPr>
            <p:ph type="body" sz="quarter" idx="28" hasCustomPrompt="1"/>
          </p:nvPr>
        </p:nvSpPr>
        <p:spPr>
          <a:xfrm>
            <a:off x="4774183" y="4889678"/>
            <a:ext cx="6939282" cy="1348429"/>
          </a:xfrm>
        </p:spPr>
        <p:txBody>
          <a:bodyPr>
            <a:normAutofit/>
          </a:bodyPr>
          <a:lstStyle>
            <a:lvl1pPr marL="0" indent="0">
              <a:spcBef>
                <a:spcPts val="0"/>
              </a:spcBef>
              <a:buNone/>
              <a:defRPr sz="1600" baseline="0">
                <a:solidFill>
                  <a:schemeClr val="bg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Your text here</a:t>
            </a:r>
          </a:p>
        </p:txBody>
      </p:sp>
      <p:sp>
        <p:nvSpPr>
          <p:cNvPr id="39" name="Text Placeholder 10"/>
          <p:cNvSpPr>
            <a:spLocks noGrp="1"/>
          </p:cNvSpPr>
          <p:nvPr>
            <p:ph type="body" sz="quarter" idx="29" hasCustomPrompt="1"/>
          </p:nvPr>
        </p:nvSpPr>
        <p:spPr>
          <a:xfrm>
            <a:off x="6010147"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0" name="Text Placeholder 10"/>
          <p:cNvSpPr>
            <a:spLocks noGrp="1"/>
          </p:cNvSpPr>
          <p:nvPr>
            <p:ph type="body" sz="quarter" idx="30" hasCustomPrompt="1"/>
          </p:nvPr>
        </p:nvSpPr>
        <p:spPr>
          <a:xfrm>
            <a:off x="7246111"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1" name="Text Placeholder 10"/>
          <p:cNvSpPr>
            <a:spLocks noGrp="1"/>
          </p:cNvSpPr>
          <p:nvPr>
            <p:ph type="body" sz="quarter" idx="31" hasCustomPrompt="1"/>
          </p:nvPr>
        </p:nvSpPr>
        <p:spPr>
          <a:xfrm>
            <a:off x="8482075"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2" name="Text Placeholder 10"/>
          <p:cNvSpPr>
            <a:spLocks noGrp="1"/>
          </p:cNvSpPr>
          <p:nvPr>
            <p:ph type="body" sz="quarter" idx="32" hasCustomPrompt="1"/>
          </p:nvPr>
        </p:nvSpPr>
        <p:spPr>
          <a:xfrm>
            <a:off x="9718039"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3" name="Text Placeholder 10"/>
          <p:cNvSpPr>
            <a:spLocks noGrp="1"/>
          </p:cNvSpPr>
          <p:nvPr>
            <p:ph type="body" sz="quarter" idx="33" hasCustomPrompt="1"/>
          </p:nvPr>
        </p:nvSpPr>
        <p:spPr>
          <a:xfrm>
            <a:off x="10954003"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4" name="Text Placeholder 10"/>
          <p:cNvSpPr>
            <a:spLocks noGrp="1"/>
          </p:cNvSpPr>
          <p:nvPr>
            <p:ph type="body" sz="quarter" idx="34" hasCustomPrompt="1"/>
          </p:nvPr>
        </p:nvSpPr>
        <p:spPr>
          <a:xfrm>
            <a:off x="4774183" y="1766691"/>
            <a:ext cx="6939282" cy="413582"/>
          </a:xfrm>
        </p:spPr>
        <p:txBody>
          <a:bodyPr>
            <a:normAutofit/>
          </a:bodyPr>
          <a:lstStyle>
            <a:lvl1pPr marL="0" indent="0">
              <a:spcBef>
                <a:spcPts val="0"/>
              </a:spcBef>
              <a:buNone/>
              <a:defRPr sz="20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Your title here</a:t>
            </a:r>
          </a:p>
        </p:txBody>
      </p:sp>
      <p:grpSp>
        <p:nvGrpSpPr>
          <p:cNvPr id="32" name="Group 31"/>
          <p:cNvGrpSpPr/>
          <p:nvPr userDrawn="1"/>
        </p:nvGrpSpPr>
        <p:grpSpPr>
          <a:xfrm>
            <a:off x="0" y="6766560"/>
            <a:ext cx="12192000" cy="91440"/>
            <a:chOff x="0" y="4480421"/>
            <a:chExt cx="12192000" cy="91440"/>
          </a:xfrm>
        </p:grpSpPr>
        <p:sp>
          <p:nvSpPr>
            <p:cNvPr id="34" name="Rectangle 3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76291772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iMac">
    <p:spTree>
      <p:nvGrpSpPr>
        <p:cNvPr id="1" name=""/>
        <p:cNvGrpSpPr/>
        <p:nvPr/>
      </p:nvGrpSpPr>
      <p:grpSpPr>
        <a:xfrm>
          <a:off x="0" y="0"/>
          <a:ext cx="0" cy="0"/>
          <a:chOff x="0" y="0"/>
          <a:chExt cx="0" cy="0"/>
        </a:xfrm>
      </p:grpSpPr>
      <p:grpSp>
        <p:nvGrpSpPr>
          <p:cNvPr id="25" name="Group 24"/>
          <p:cNvGrpSpPr/>
          <p:nvPr userDrawn="1"/>
        </p:nvGrpSpPr>
        <p:grpSpPr>
          <a:xfrm>
            <a:off x="1036776" y="1717358"/>
            <a:ext cx="5059198" cy="4416742"/>
            <a:chOff x="3742268" y="2033349"/>
            <a:chExt cx="4296282" cy="3750707"/>
          </a:xfrm>
        </p:grpSpPr>
        <p:sp>
          <p:nvSpPr>
            <p:cNvPr id="26" name="Shape 6"/>
            <p:cNvSpPr/>
            <p:nvPr/>
          </p:nvSpPr>
          <p:spPr>
            <a:xfrm>
              <a:off x="5156233" y="5716335"/>
              <a:ext cx="1464334"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solidFill>
              <a:srgbClr val="32373C">
                <a:alpha val="10000"/>
              </a:srgb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7" name="Shape 6"/>
            <p:cNvSpPr/>
            <p:nvPr/>
          </p:nvSpPr>
          <p:spPr>
            <a:xfrm>
              <a:off x="5148520" y="5698509"/>
              <a:ext cx="1479760"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gradFill>
              <a:gsLst>
                <a:gs pos="17000">
                  <a:srgbClr val="000000">
                    <a:alpha val="30000"/>
                  </a:srgbClr>
                </a:gs>
                <a:gs pos="76000">
                  <a:srgbClr val="32373C">
                    <a:alpha val="80000"/>
                  </a:srgbClr>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8" name="Shape 7"/>
            <p:cNvSpPr/>
            <p:nvPr/>
          </p:nvSpPr>
          <p:spPr>
            <a:xfrm>
              <a:off x="3742268" y="4635867"/>
              <a:ext cx="4296281" cy="485675"/>
            </a:xfrm>
            <a:custGeom>
              <a:avLst/>
              <a:gdLst/>
              <a:ahLst/>
              <a:cxnLst>
                <a:cxn ang="0">
                  <a:pos x="wd2" y="hd2"/>
                </a:cxn>
                <a:cxn ang="5400000">
                  <a:pos x="wd2" y="hd2"/>
                </a:cxn>
                <a:cxn ang="10800000">
                  <a:pos x="wd2" y="hd2"/>
                </a:cxn>
                <a:cxn ang="16200000">
                  <a:pos x="wd2" y="hd2"/>
                </a:cxn>
              </a:cxnLst>
              <a:rect l="0" t="0" r="r" b="b"/>
              <a:pathLst>
                <a:path w="21600" h="21600" extrusionOk="0">
                  <a:moveTo>
                    <a:pt x="0" y="15382"/>
                  </a:moveTo>
                  <a:cubicBezTo>
                    <a:pt x="0" y="18816"/>
                    <a:pt x="315" y="21600"/>
                    <a:pt x="703" y="21600"/>
                  </a:cubicBezTo>
                  <a:lnTo>
                    <a:pt x="20897" y="21600"/>
                  </a:lnTo>
                  <a:cubicBezTo>
                    <a:pt x="21285" y="21600"/>
                    <a:pt x="21600" y="18816"/>
                    <a:pt x="21600" y="15382"/>
                  </a:cubicBezTo>
                  <a:lnTo>
                    <a:pt x="21600" y="0"/>
                  </a:lnTo>
                  <a:lnTo>
                    <a:pt x="0" y="0"/>
                  </a:lnTo>
                  <a:cubicBezTo>
                    <a:pt x="0" y="0"/>
                    <a:pt x="0" y="15382"/>
                    <a:pt x="0" y="15382"/>
                  </a:cubicBezTo>
                  <a:close/>
                </a:path>
              </a:pathLst>
            </a:custGeom>
            <a:gradFill>
              <a:gsLst>
                <a:gs pos="0">
                  <a:srgbClr val="C8CBCF"/>
                </a:gs>
                <a:gs pos="100000">
                  <a:srgbClr val="E7E7E8"/>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9" name="Shape 8"/>
            <p:cNvSpPr/>
            <p:nvPr/>
          </p:nvSpPr>
          <p:spPr>
            <a:xfrm>
              <a:off x="3742268" y="2033349"/>
              <a:ext cx="4296282" cy="2607645"/>
            </a:xfrm>
            <a:custGeom>
              <a:avLst/>
              <a:gdLst/>
              <a:ahLst/>
              <a:cxnLst>
                <a:cxn ang="0">
                  <a:pos x="wd2" y="hd2"/>
                </a:cxn>
                <a:cxn ang="5400000">
                  <a:pos x="wd2" y="hd2"/>
                </a:cxn>
                <a:cxn ang="10800000">
                  <a:pos x="wd2" y="hd2"/>
                </a:cxn>
                <a:cxn ang="16200000">
                  <a:pos x="wd2" y="hd2"/>
                </a:cxn>
              </a:cxnLst>
              <a:rect l="0" t="0" r="r" b="b"/>
              <a:pathLst>
                <a:path w="21600" h="21600" extrusionOk="0">
                  <a:moveTo>
                    <a:pt x="20575" y="19911"/>
                  </a:moveTo>
                  <a:lnTo>
                    <a:pt x="1025" y="19911"/>
                  </a:lnTo>
                  <a:lnTo>
                    <a:pt x="1025" y="1737"/>
                  </a:lnTo>
                  <a:lnTo>
                    <a:pt x="20575" y="1737"/>
                  </a:lnTo>
                  <a:cubicBezTo>
                    <a:pt x="20575" y="1737"/>
                    <a:pt x="20575" y="19911"/>
                    <a:pt x="20575" y="19911"/>
                  </a:cubicBezTo>
                  <a:close/>
                  <a:moveTo>
                    <a:pt x="20897" y="0"/>
                  </a:moveTo>
                  <a:lnTo>
                    <a:pt x="703" y="0"/>
                  </a:lnTo>
                  <a:cubicBezTo>
                    <a:pt x="315" y="0"/>
                    <a:pt x="0" y="518"/>
                    <a:pt x="0" y="1158"/>
                  </a:cubicBezTo>
                  <a:lnTo>
                    <a:pt x="0" y="21600"/>
                  </a:lnTo>
                  <a:lnTo>
                    <a:pt x="21600" y="21600"/>
                  </a:lnTo>
                  <a:lnTo>
                    <a:pt x="21600" y="1158"/>
                  </a:lnTo>
                  <a:cubicBezTo>
                    <a:pt x="21600" y="518"/>
                    <a:pt x="21285" y="0"/>
                    <a:pt x="20897" y="0"/>
                  </a:cubicBezTo>
                  <a:close/>
                </a:path>
              </a:pathLst>
            </a:custGeom>
            <a:gradFill>
              <a:gsLst>
                <a:gs pos="6000">
                  <a:srgbClr val="32373C"/>
                </a:gs>
                <a:gs pos="62000">
                  <a:srgbClr val="000000"/>
                </a:gs>
              </a:gsLst>
              <a:lin ang="18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0" name="Shape 9"/>
            <p:cNvSpPr/>
            <p:nvPr/>
          </p:nvSpPr>
          <p:spPr>
            <a:xfrm>
              <a:off x="5154883" y="5711236"/>
              <a:ext cx="1468712" cy="45147"/>
            </a:xfrm>
            <a:custGeom>
              <a:avLst/>
              <a:gdLst/>
              <a:ahLst/>
              <a:cxnLst>
                <a:cxn ang="0">
                  <a:pos x="wd2" y="hd2"/>
                </a:cxn>
                <a:cxn ang="5400000">
                  <a:pos x="wd2" y="hd2"/>
                </a:cxn>
                <a:cxn ang="10800000">
                  <a:pos x="wd2" y="hd2"/>
                </a:cxn>
                <a:cxn ang="16200000">
                  <a:pos x="wd2" y="hd2"/>
                </a:cxn>
              </a:cxnLst>
              <a:rect l="0" t="0" r="r" b="b"/>
              <a:pathLst>
                <a:path w="21516" h="21600" extrusionOk="0">
                  <a:moveTo>
                    <a:pt x="21512" y="0"/>
                  </a:moveTo>
                  <a:cubicBezTo>
                    <a:pt x="21499" y="3516"/>
                    <a:pt x="21438" y="9477"/>
                    <a:pt x="21185" y="12548"/>
                  </a:cubicBezTo>
                  <a:cubicBezTo>
                    <a:pt x="20811" y="17077"/>
                    <a:pt x="19488" y="18813"/>
                    <a:pt x="18603" y="18813"/>
                  </a:cubicBezTo>
                  <a:cubicBezTo>
                    <a:pt x="18082" y="18813"/>
                    <a:pt x="14899" y="18813"/>
                    <a:pt x="12368" y="18813"/>
                  </a:cubicBezTo>
                  <a:cubicBezTo>
                    <a:pt x="12368" y="18813"/>
                    <a:pt x="10917" y="18813"/>
                    <a:pt x="9148" y="18813"/>
                  </a:cubicBezTo>
                  <a:cubicBezTo>
                    <a:pt x="6617" y="18813"/>
                    <a:pt x="3434" y="18813"/>
                    <a:pt x="2913" y="18813"/>
                  </a:cubicBezTo>
                  <a:cubicBezTo>
                    <a:pt x="2028" y="18813"/>
                    <a:pt x="705" y="17077"/>
                    <a:pt x="331" y="12548"/>
                  </a:cubicBezTo>
                  <a:cubicBezTo>
                    <a:pt x="78" y="9477"/>
                    <a:pt x="17" y="3516"/>
                    <a:pt x="4" y="0"/>
                  </a:cubicBezTo>
                  <a:lnTo>
                    <a:pt x="2" y="0"/>
                  </a:lnTo>
                  <a:cubicBezTo>
                    <a:pt x="2" y="0"/>
                    <a:pt x="-42" y="10806"/>
                    <a:pt x="331" y="15335"/>
                  </a:cubicBezTo>
                  <a:cubicBezTo>
                    <a:pt x="705" y="19864"/>
                    <a:pt x="2028" y="21600"/>
                    <a:pt x="2913" y="21600"/>
                  </a:cubicBezTo>
                  <a:cubicBezTo>
                    <a:pt x="3434" y="21600"/>
                    <a:pt x="6617" y="21600"/>
                    <a:pt x="9148" y="21600"/>
                  </a:cubicBezTo>
                  <a:cubicBezTo>
                    <a:pt x="10917" y="21600"/>
                    <a:pt x="12368" y="21600"/>
                    <a:pt x="12368" y="21600"/>
                  </a:cubicBezTo>
                  <a:cubicBezTo>
                    <a:pt x="14899" y="21600"/>
                    <a:pt x="18082" y="21600"/>
                    <a:pt x="18603" y="21600"/>
                  </a:cubicBezTo>
                  <a:cubicBezTo>
                    <a:pt x="19488" y="21600"/>
                    <a:pt x="20811" y="19864"/>
                    <a:pt x="21185" y="15335"/>
                  </a:cubicBezTo>
                  <a:cubicBezTo>
                    <a:pt x="21558" y="10806"/>
                    <a:pt x="21514" y="0"/>
                    <a:pt x="21514" y="0"/>
                  </a:cubicBezTo>
                  <a:cubicBezTo>
                    <a:pt x="21514" y="0"/>
                    <a:pt x="21512" y="0"/>
                    <a:pt x="21512" y="0"/>
                  </a:cubicBezTo>
                  <a:close/>
                </a:path>
              </a:pathLst>
            </a:custGeom>
            <a:solidFill>
              <a:srgbClr val="000000">
                <a:alpha val="75000"/>
              </a:srgb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1" name="Shape 10"/>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6000">
                  <a:srgbClr val="A4A7A8"/>
                </a:gs>
                <a:gs pos="0">
                  <a:srgbClr val="A4A7A8"/>
                </a:gs>
                <a:gs pos="34000">
                  <a:srgbClr val="F5F8FA"/>
                </a:gs>
              </a:gsLst>
              <a:lin ang="54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2" name="Shape 11"/>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5000">
                  <a:srgbClr val="000000">
                    <a:alpha val="30000"/>
                  </a:srgbClr>
                </a:gs>
                <a:gs pos="36000">
                  <a:srgbClr val="FFFFFF">
                    <a:alpha val="0"/>
                  </a:srgbClr>
                </a:gs>
                <a:gs pos="95000">
                  <a:srgbClr val="FFFFFF">
                    <a:alpha val="0"/>
                  </a:srgbClr>
                </a:gs>
              </a:gsLst>
              <a:lin ang="54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4" name="Shape 12"/>
            <p:cNvSpPr/>
            <p:nvPr/>
          </p:nvSpPr>
          <p:spPr>
            <a:xfrm>
              <a:off x="5148520" y="5704872"/>
              <a:ext cx="1480363" cy="45147"/>
            </a:xfrm>
            <a:custGeom>
              <a:avLst/>
              <a:gdLst/>
              <a:ahLst/>
              <a:cxnLst>
                <a:cxn ang="0">
                  <a:pos x="wd2" y="hd2"/>
                </a:cxn>
                <a:cxn ang="5400000">
                  <a:pos x="wd2" y="hd2"/>
                </a:cxn>
                <a:cxn ang="10800000">
                  <a:pos x="wd2" y="hd2"/>
                </a:cxn>
                <a:cxn ang="16200000">
                  <a:pos x="wd2" y="hd2"/>
                </a:cxn>
              </a:cxnLst>
              <a:rect l="0" t="0" r="r" b="b"/>
              <a:pathLst>
                <a:path w="21516" h="21600" extrusionOk="0">
                  <a:moveTo>
                    <a:pt x="21515" y="0"/>
                  </a:moveTo>
                  <a:lnTo>
                    <a:pt x="21512" y="0"/>
                  </a:lnTo>
                  <a:cubicBezTo>
                    <a:pt x="21487" y="4170"/>
                    <a:pt x="21268" y="8231"/>
                    <a:pt x="20567" y="9989"/>
                  </a:cubicBezTo>
                  <a:cubicBezTo>
                    <a:pt x="19268" y="13239"/>
                    <a:pt x="17335" y="12776"/>
                    <a:pt x="17335" y="12776"/>
                  </a:cubicBezTo>
                  <a:lnTo>
                    <a:pt x="12356" y="12776"/>
                  </a:lnTo>
                  <a:lnTo>
                    <a:pt x="9160" y="12776"/>
                  </a:lnTo>
                  <a:lnTo>
                    <a:pt x="4181" y="12776"/>
                  </a:lnTo>
                  <a:cubicBezTo>
                    <a:pt x="4181" y="12776"/>
                    <a:pt x="2248" y="13239"/>
                    <a:pt x="949" y="9989"/>
                  </a:cubicBezTo>
                  <a:cubicBezTo>
                    <a:pt x="248" y="8231"/>
                    <a:pt x="29" y="4170"/>
                    <a:pt x="4" y="0"/>
                  </a:cubicBezTo>
                  <a:lnTo>
                    <a:pt x="1" y="0"/>
                  </a:lnTo>
                  <a:cubicBezTo>
                    <a:pt x="1" y="0"/>
                    <a:pt x="-42" y="10806"/>
                    <a:pt x="328" y="15335"/>
                  </a:cubicBezTo>
                  <a:cubicBezTo>
                    <a:pt x="699" y="19864"/>
                    <a:pt x="2096" y="21600"/>
                    <a:pt x="2974" y="21600"/>
                  </a:cubicBezTo>
                  <a:cubicBezTo>
                    <a:pt x="3491" y="21600"/>
                    <a:pt x="6649" y="21600"/>
                    <a:pt x="9160" y="21600"/>
                  </a:cubicBezTo>
                  <a:cubicBezTo>
                    <a:pt x="10916" y="21600"/>
                    <a:pt x="12356" y="21600"/>
                    <a:pt x="12356" y="21600"/>
                  </a:cubicBezTo>
                  <a:cubicBezTo>
                    <a:pt x="14867" y="21600"/>
                    <a:pt x="18025" y="21600"/>
                    <a:pt x="18542" y="21600"/>
                  </a:cubicBezTo>
                  <a:cubicBezTo>
                    <a:pt x="19420" y="21600"/>
                    <a:pt x="20817" y="19864"/>
                    <a:pt x="21188" y="15335"/>
                  </a:cubicBezTo>
                  <a:cubicBezTo>
                    <a:pt x="21558" y="10806"/>
                    <a:pt x="21515" y="0"/>
                    <a:pt x="21515" y="0"/>
                  </a:cubicBezTo>
                  <a:close/>
                </a:path>
              </a:pathLst>
            </a:custGeom>
            <a:gradFill>
              <a:gsLst>
                <a:gs pos="0">
                  <a:srgbClr val="6A6A6A"/>
                </a:gs>
                <a:gs pos="87000">
                  <a:srgbClr val="F5F8FA"/>
                </a:gs>
                <a:gs pos="13000">
                  <a:srgbClr val="F5F8FA"/>
                </a:gs>
                <a:gs pos="100000">
                  <a:srgbClr val="6A6A6A"/>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5" name="Shape 13"/>
            <p:cNvSpPr/>
            <p:nvPr/>
          </p:nvSpPr>
          <p:spPr>
            <a:xfrm>
              <a:off x="5148520"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9190" y="0"/>
                  </a:moveTo>
                  <a:cubicBezTo>
                    <a:pt x="8788" y="0"/>
                    <a:pt x="8391" y="32"/>
                    <a:pt x="7999" y="92"/>
                  </a:cubicBezTo>
                  <a:cubicBezTo>
                    <a:pt x="7690" y="4243"/>
                    <a:pt x="7297" y="8100"/>
                    <a:pt x="6856" y="9211"/>
                  </a:cubicBezTo>
                  <a:cubicBezTo>
                    <a:pt x="5786" y="11904"/>
                    <a:pt x="933" y="18368"/>
                    <a:pt x="470" y="18961"/>
                  </a:cubicBezTo>
                  <a:cubicBezTo>
                    <a:pt x="6" y="19553"/>
                    <a:pt x="-886" y="20846"/>
                    <a:pt x="2396" y="21223"/>
                  </a:cubicBezTo>
                  <a:cubicBezTo>
                    <a:pt x="5678" y="21600"/>
                    <a:pt x="10566" y="21546"/>
                    <a:pt x="10566" y="21546"/>
                  </a:cubicBezTo>
                  <a:lnTo>
                    <a:pt x="20377" y="21546"/>
                  </a:lnTo>
                  <a:cubicBezTo>
                    <a:pt x="20596" y="20209"/>
                    <a:pt x="20714" y="18811"/>
                    <a:pt x="20714" y="17372"/>
                  </a:cubicBezTo>
                  <a:cubicBezTo>
                    <a:pt x="20714" y="7778"/>
                    <a:pt x="15555" y="0"/>
                    <a:pt x="9190" y="0"/>
                  </a:cubicBezTo>
                  <a:close/>
                </a:path>
              </a:pathLst>
            </a:custGeom>
            <a:gradFill flip="none" rotWithShape="1">
              <a:gsLst>
                <a:gs pos="94000">
                  <a:srgbClr val="F5F8FA"/>
                </a:gs>
                <a:gs pos="35000">
                  <a:srgbClr val="FFFFFF">
                    <a:alpha val="0"/>
                  </a:srgbClr>
                </a:gs>
              </a:gsLst>
              <a:lin ang="9000000" scaled="0"/>
              <a:tileRec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6" name="Shape 14"/>
            <p:cNvSpPr/>
            <p:nvPr/>
          </p:nvSpPr>
          <p:spPr>
            <a:xfrm>
              <a:off x="6064811"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11524" y="0"/>
                  </a:moveTo>
                  <a:cubicBezTo>
                    <a:pt x="11926" y="0"/>
                    <a:pt x="12323" y="32"/>
                    <a:pt x="12715" y="92"/>
                  </a:cubicBezTo>
                  <a:cubicBezTo>
                    <a:pt x="13024" y="4243"/>
                    <a:pt x="13417" y="8100"/>
                    <a:pt x="13858" y="9211"/>
                  </a:cubicBezTo>
                  <a:cubicBezTo>
                    <a:pt x="14928" y="11904"/>
                    <a:pt x="19781" y="18368"/>
                    <a:pt x="20244" y="18961"/>
                  </a:cubicBezTo>
                  <a:cubicBezTo>
                    <a:pt x="20708" y="19553"/>
                    <a:pt x="21600" y="20846"/>
                    <a:pt x="18318" y="21223"/>
                  </a:cubicBezTo>
                  <a:cubicBezTo>
                    <a:pt x="15036" y="21600"/>
                    <a:pt x="10148" y="21546"/>
                    <a:pt x="10148" y="21546"/>
                  </a:cubicBezTo>
                  <a:lnTo>
                    <a:pt x="337" y="21546"/>
                  </a:lnTo>
                  <a:cubicBezTo>
                    <a:pt x="118" y="20209"/>
                    <a:pt x="0" y="18811"/>
                    <a:pt x="0" y="17372"/>
                  </a:cubicBezTo>
                  <a:cubicBezTo>
                    <a:pt x="0" y="7778"/>
                    <a:pt x="5159" y="0"/>
                    <a:pt x="11524" y="0"/>
                  </a:cubicBezTo>
                  <a:close/>
                </a:path>
              </a:pathLst>
            </a:custGeom>
            <a:gradFill flip="none" rotWithShape="1">
              <a:gsLst>
                <a:gs pos="78000">
                  <a:srgbClr val="EEEFF1">
                    <a:alpha val="0"/>
                  </a:srgbClr>
                </a:gs>
                <a:gs pos="21000">
                  <a:srgbClr val="F5F8FA"/>
                </a:gs>
              </a:gsLst>
              <a:path path="circle">
                <a:fillToRect l="100000" t="100000"/>
              </a:path>
              <a:tileRect r="-100000" b="-1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8" name="Shape 16"/>
            <p:cNvSpPr/>
            <p:nvPr/>
          </p:nvSpPr>
          <p:spPr>
            <a:xfrm>
              <a:off x="3742268" y="4642230"/>
              <a:ext cx="4296281" cy="58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cubicBezTo>
                    <a:pt x="21600" y="0"/>
                    <a:pt x="0" y="0"/>
                    <a:pt x="0" y="0"/>
                  </a:cubicBezTo>
                  <a:close/>
                </a:path>
              </a:pathLst>
            </a:custGeom>
            <a:gradFill>
              <a:gsLst>
                <a:gs pos="0">
                  <a:srgbClr val="E1E1E3">
                    <a:alpha val="0"/>
                  </a:srgbClr>
                </a:gs>
                <a:gs pos="100000">
                  <a:srgbClr val="9EA0A4">
                    <a:alpha val="0"/>
                  </a:srgbClr>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9" name="Shape 17"/>
            <p:cNvSpPr/>
            <p:nvPr/>
          </p:nvSpPr>
          <p:spPr>
            <a:xfrm>
              <a:off x="5861191" y="2084254"/>
              <a:ext cx="55723" cy="55723"/>
            </a:xfrm>
            <a:custGeom>
              <a:avLst/>
              <a:gdLst/>
              <a:ahLst/>
              <a:cxnLst>
                <a:cxn ang="0">
                  <a:pos x="wd2" y="hd2"/>
                </a:cxn>
                <a:cxn ang="5400000">
                  <a:pos x="wd2" y="hd2"/>
                </a:cxn>
                <a:cxn ang="10800000">
                  <a:pos x="wd2" y="hd2"/>
                </a:cxn>
                <a:cxn ang="16200000">
                  <a:pos x="wd2" y="hd2"/>
                </a:cxn>
              </a:cxnLst>
              <a:rect l="0" t="0" r="r" b="b"/>
              <a:pathLst>
                <a:path w="19678" h="19678" extrusionOk="0">
                  <a:moveTo>
                    <a:pt x="16797" y="2883"/>
                  </a:moveTo>
                  <a:cubicBezTo>
                    <a:pt x="12953" y="-961"/>
                    <a:pt x="6723" y="-961"/>
                    <a:pt x="2882" y="2883"/>
                  </a:cubicBezTo>
                  <a:cubicBezTo>
                    <a:pt x="-961" y="6723"/>
                    <a:pt x="-961" y="12953"/>
                    <a:pt x="2882" y="16797"/>
                  </a:cubicBezTo>
                  <a:cubicBezTo>
                    <a:pt x="6723" y="20639"/>
                    <a:pt x="12953" y="20638"/>
                    <a:pt x="16797" y="16797"/>
                  </a:cubicBezTo>
                  <a:cubicBezTo>
                    <a:pt x="20637" y="12953"/>
                    <a:pt x="20639" y="6723"/>
                    <a:pt x="16797" y="2883"/>
                  </a:cubicBezTo>
                  <a:close/>
                </a:path>
              </a:pathLst>
            </a:custGeom>
            <a:gradFill>
              <a:gsLst>
                <a:gs pos="28000">
                  <a:srgbClr val="666666"/>
                </a:gs>
                <a:gs pos="86000">
                  <a:srgbClr val="090909"/>
                </a:gs>
              </a:gsLst>
              <a:lin ang="3558017"/>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44" name="Shape 18"/>
            <p:cNvSpPr/>
            <p:nvPr/>
          </p:nvSpPr>
          <p:spPr>
            <a:xfrm>
              <a:off x="5867554" y="2090617"/>
              <a:ext cx="43907" cy="43895"/>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40" y="21600"/>
                    <a:pt x="0" y="16765"/>
                    <a:pt x="0" y="10803"/>
                  </a:cubicBezTo>
                  <a:cubicBezTo>
                    <a:pt x="0" y="4835"/>
                    <a:pt x="4840" y="0"/>
                    <a:pt x="10800" y="0"/>
                  </a:cubicBezTo>
                  <a:cubicBezTo>
                    <a:pt x="16776" y="0"/>
                    <a:pt x="21600" y="4835"/>
                    <a:pt x="21600" y="10803"/>
                  </a:cubicBezTo>
                  <a:close/>
                </a:path>
              </a:pathLst>
            </a:custGeom>
            <a:gradFill>
              <a:gsLst>
                <a:gs pos="30000">
                  <a:srgbClr val="474747"/>
                </a:gs>
                <a:gs pos="70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45" name="Shape 19"/>
            <p:cNvSpPr/>
            <p:nvPr/>
          </p:nvSpPr>
          <p:spPr>
            <a:xfrm>
              <a:off x="5883462" y="2106525"/>
              <a:ext cx="10795" cy="10792"/>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434FD6E1-2C4C-4BD2-827C-B12FF03708B1}"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24" name="Picture Placeholder 5"/>
          <p:cNvSpPr>
            <a:spLocks noGrp="1"/>
          </p:cNvSpPr>
          <p:nvPr>
            <p:ph type="pic" sz="quarter" idx="22"/>
          </p:nvPr>
        </p:nvSpPr>
        <p:spPr>
          <a:xfrm>
            <a:off x="1273978" y="1965559"/>
            <a:ext cx="4581144" cy="2587752"/>
          </a:xfrm>
        </p:spPr>
        <p:txBody>
          <a:bodyPr/>
          <a:lstStyle/>
          <a:p>
            <a:endParaRPr lang="en-US"/>
          </a:p>
        </p:txBody>
      </p:sp>
      <p:grpSp>
        <p:nvGrpSpPr>
          <p:cNvPr id="37" name="Group 36"/>
          <p:cNvGrpSpPr/>
          <p:nvPr userDrawn="1"/>
        </p:nvGrpSpPr>
        <p:grpSpPr>
          <a:xfrm>
            <a:off x="0" y="6766560"/>
            <a:ext cx="12192000" cy="91440"/>
            <a:chOff x="0" y="4480421"/>
            <a:chExt cx="12192000" cy="91440"/>
          </a:xfrm>
        </p:grpSpPr>
        <p:sp>
          <p:nvSpPr>
            <p:cNvPr id="40" name="Rectangle 3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07206477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MacBook">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0472CA3D-0A98-433A-BE6D-B123C16A91E1}"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pic>
        <p:nvPicPr>
          <p:cNvPr id="3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2608" y="1801199"/>
            <a:ext cx="6167436" cy="354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Picture Placeholder 4"/>
          <p:cNvSpPr>
            <a:spLocks noGrp="1"/>
          </p:cNvSpPr>
          <p:nvPr>
            <p:ph type="pic" sz="quarter" idx="22"/>
          </p:nvPr>
        </p:nvSpPr>
        <p:spPr>
          <a:xfrm>
            <a:off x="963750" y="2037929"/>
            <a:ext cx="4645152" cy="2895111"/>
          </a:xfrm>
        </p:spPr>
      </p:sp>
      <p:grpSp>
        <p:nvGrpSpPr>
          <p:cNvPr id="17" name="Group 16"/>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56009608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iPad black">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C5242F84-F2C7-4B24-9996-8404317EB8AF}"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grpSp>
        <p:nvGrpSpPr>
          <p:cNvPr id="17" name="Group 16"/>
          <p:cNvGrpSpPr/>
          <p:nvPr userDrawn="1"/>
        </p:nvGrpSpPr>
        <p:grpSpPr>
          <a:xfrm>
            <a:off x="1743159" y="1778377"/>
            <a:ext cx="3136689" cy="4080933"/>
            <a:chOff x="14427200" y="12090400"/>
            <a:chExt cx="15590475" cy="20283713"/>
          </a:xfrm>
        </p:grpSpPr>
        <p:sp>
          <p:nvSpPr>
            <p:cNvPr id="24" name="Shape 6"/>
            <p:cNvSpPr/>
            <p:nvPr userDrawn="1"/>
          </p:nvSpPr>
          <p:spPr>
            <a:xfrm>
              <a:off x="14427200" y="12090400"/>
              <a:ext cx="15590475" cy="20283713"/>
            </a:xfrm>
            <a:custGeom>
              <a:avLst/>
              <a:gdLst/>
              <a:ahLst/>
              <a:cxnLst>
                <a:cxn ang="0">
                  <a:pos x="wd2" y="hd2"/>
                </a:cxn>
                <a:cxn ang="5400000">
                  <a:pos x="wd2" y="hd2"/>
                </a:cxn>
                <a:cxn ang="10800000">
                  <a:pos x="wd2" y="hd2"/>
                </a:cxn>
                <a:cxn ang="16200000">
                  <a:pos x="wd2" y="hd2"/>
                </a:cxn>
              </a:cxnLst>
              <a:rect l="0" t="0" r="r" b="b"/>
              <a:pathLst>
                <a:path w="21600" h="21600" extrusionOk="0">
                  <a:moveTo>
                    <a:pt x="19337" y="19571"/>
                  </a:moveTo>
                  <a:lnTo>
                    <a:pt x="2263" y="19571"/>
                  </a:lnTo>
                  <a:lnTo>
                    <a:pt x="2263" y="2006"/>
                  </a:lnTo>
                  <a:lnTo>
                    <a:pt x="19337" y="2006"/>
                  </a:lnTo>
                  <a:cubicBezTo>
                    <a:pt x="19337" y="2006"/>
                    <a:pt x="19337" y="19571"/>
                    <a:pt x="19337" y="19571"/>
                  </a:cubicBezTo>
                  <a:close/>
                  <a:moveTo>
                    <a:pt x="20539" y="0"/>
                  </a:moveTo>
                  <a:lnTo>
                    <a:pt x="1061" y="0"/>
                  </a:lnTo>
                  <a:cubicBezTo>
                    <a:pt x="476" y="0"/>
                    <a:pt x="0" y="366"/>
                    <a:pt x="0" y="815"/>
                  </a:cubicBezTo>
                  <a:lnTo>
                    <a:pt x="0" y="20785"/>
                  </a:lnTo>
                  <a:cubicBezTo>
                    <a:pt x="0" y="21234"/>
                    <a:pt x="476" y="21600"/>
                    <a:pt x="1061" y="21600"/>
                  </a:cubicBezTo>
                  <a:lnTo>
                    <a:pt x="20539" y="21600"/>
                  </a:lnTo>
                  <a:cubicBezTo>
                    <a:pt x="21124" y="21600"/>
                    <a:pt x="21600" y="21234"/>
                    <a:pt x="21600" y="20785"/>
                  </a:cubicBezTo>
                  <a:lnTo>
                    <a:pt x="21600" y="815"/>
                  </a:lnTo>
                  <a:cubicBezTo>
                    <a:pt x="21600" y="366"/>
                    <a:pt x="21124" y="0"/>
                    <a:pt x="20539" y="0"/>
                  </a:cubicBezTo>
                  <a:close/>
                </a:path>
              </a:pathLst>
            </a:custGeom>
            <a:solidFill>
              <a:schemeClr val="tx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5" name="Shape 7"/>
            <p:cNvSpPr/>
            <p:nvPr/>
          </p:nvSpPr>
          <p:spPr>
            <a:xfrm>
              <a:off x="14478000" y="12141200"/>
              <a:ext cx="15480431" cy="20173667"/>
            </a:xfrm>
            <a:custGeom>
              <a:avLst/>
              <a:gdLst/>
              <a:ahLst/>
              <a:cxnLst>
                <a:cxn ang="0">
                  <a:pos x="wd2" y="hd2"/>
                </a:cxn>
                <a:cxn ang="5400000">
                  <a:pos x="wd2" y="hd2"/>
                </a:cxn>
                <a:cxn ang="10800000">
                  <a:pos x="wd2" y="hd2"/>
                </a:cxn>
                <a:cxn ang="16200000">
                  <a:pos x="wd2" y="hd2"/>
                </a:cxn>
              </a:cxnLst>
              <a:rect l="0" t="0" r="r" b="b"/>
              <a:pathLst>
                <a:path w="21600" h="21600" extrusionOk="0">
                  <a:moveTo>
                    <a:pt x="2126" y="19678"/>
                  </a:moveTo>
                  <a:lnTo>
                    <a:pt x="19474" y="19678"/>
                  </a:lnTo>
                  <a:lnTo>
                    <a:pt x="19474" y="1900"/>
                  </a:lnTo>
                  <a:lnTo>
                    <a:pt x="2126" y="1900"/>
                  </a:lnTo>
                  <a:cubicBezTo>
                    <a:pt x="2126" y="1900"/>
                    <a:pt x="2126" y="19678"/>
                    <a:pt x="2126" y="19678"/>
                  </a:cubicBezTo>
                  <a:close/>
                  <a:moveTo>
                    <a:pt x="991" y="21600"/>
                  </a:moveTo>
                  <a:cubicBezTo>
                    <a:pt x="445" y="21600"/>
                    <a:pt x="0" y="21259"/>
                    <a:pt x="0" y="20839"/>
                  </a:cubicBezTo>
                  <a:lnTo>
                    <a:pt x="0" y="761"/>
                  </a:lnTo>
                  <a:cubicBezTo>
                    <a:pt x="0" y="341"/>
                    <a:pt x="445" y="0"/>
                    <a:pt x="991" y="0"/>
                  </a:cubicBezTo>
                  <a:lnTo>
                    <a:pt x="20609" y="0"/>
                  </a:lnTo>
                  <a:cubicBezTo>
                    <a:pt x="21155" y="0"/>
                    <a:pt x="21600" y="341"/>
                    <a:pt x="21600" y="761"/>
                  </a:cubicBezTo>
                  <a:lnTo>
                    <a:pt x="21600" y="20839"/>
                  </a:lnTo>
                  <a:cubicBezTo>
                    <a:pt x="21600" y="21259"/>
                    <a:pt x="21155" y="21600"/>
                    <a:pt x="20609" y="21600"/>
                  </a:cubicBezTo>
                  <a:cubicBezTo>
                    <a:pt x="20609" y="21600"/>
                    <a:pt x="991" y="21600"/>
                    <a:pt x="991" y="21600"/>
                  </a:cubicBezTo>
                  <a:close/>
                </a:path>
              </a:pathLst>
            </a:custGeom>
            <a:solidFill>
              <a:srgbClr val="FDFDFF"/>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6" name="Shape 8"/>
            <p:cNvSpPr/>
            <p:nvPr userDrawn="1"/>
          </p:nvSpPr>
          <p:spPr>
            <a:xfrm>
              <a:off x="14528800" y="12192000"/>
              <a:ext cx="15384020" cy="20077254"/>
            </a:xfrm>
            <a:custGeom>
              <a:avLst/>
              <a:gdLst/>
              <a:ahLst/>
              <a:cxnLst>
                <a:cxn ang="0">
                  <a:pos x="wd2" y="hd2"/>
                </a:cxn>
                <a:cxn ang="5400000">
                  <a:pos x="wd2" y="hd2"/>
                </a:cxn>
                <a:cxn ang="10800000">
                  <a:pos x="wd2" y="hd2"/>
                </a:cxn>
                <a:cxn ang="16200000">
                  <a:pos x="wd2" y="hd2"/>
                </a:cxn>
              </a:cxnLst>
              <a:rect l="0" t="0" r="r" b="b"/>
              <a:pathLst>
                <a:path w="21600" h="21600" extrusionOk="0">
                  <a:moveTo>
                    <a:pt x="19451" y="19661"/>
                  </a:moveTo>
                  <a:lnTo>
                    <a:pt x="2149" y="19661"/>
                  </a:lnTo>
                  <a:lnTo>
                    <a:pt x="2149" y="1916"/>
                  </a:lnTo>
                  <a:lnTo>
                    <a:pt x="19451" y="1916"/>
                  </a:lnTo>
                  <a:cubicBezTo>
                    <a:pt x="19451" y="1916"/>
                    <a:pt x="19451" y="19661"/>
                    <a:pt x="19451" y="19661"/>
                  </a:cubicBezTo>
                  <a:close/>
                  <a:moveTo>
                    <a:pt x="20670" y="0"/>
                  </a:moveTo>
                  <a:lnTo>
                    <a:pt x="930" y="0"/>
                  </a:lnTo>
                  <a:cubicBezTo>
                    <a:pt x="419" y="0"/>
                    <a:pt x="0" y="321"/>
                    <a:pt x="0" y="712"/>
                  </a:cubicBezTo>
                  <a:lnTo>
                    <a:pt x="0" y="20888"/>
                  </a:lnTo>
                  <a:cubicBezTo>
                    <a:pt x="0" y="21279"/>
                    <a:pt x="419" y="21600"/>
                    <a:pt x="930" y="21600"/>
                  </a:cubicBezTo>
                  <a:lnTo>
                    <a:pt x="20670" y="21600"/>
                  </a:lnTo>
                  <a:cubicBezTo>
                    <a:pt x="21182" y="21600"/>
                    <a:pt x="21600" y="21279"/>
                    <a:pt x="21600" y="20888"/>
                  </a:cubicBezTo>
                  <a:lnTo>
                    <a:pt x="21600" y="712"/>
                  </a:lnTo>
                  <a:cubicBezTo>
                    <a:pt x="21600" y="321"/>
                    <a:pt x="21182" y="0"/>
                    <a:pt x="20670" y="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7" name="Shape 9"/>
            <p:cNvSpPr/>
            <p:nvPr/>
          </p:nvSpPr>
          <p:spPr>
            <a:xfrm>
              <a:off x="14516100" y="12179300"/>
              <a:ext cx="15411091" cy="20104336"/>
            </a:xfrm>
            <a:custGeom>
              <a:avLst/>
              <a:gdLst/>
              <a:ahLst/>
              <a:cxnLst>
                <a:cxn ang="0">
                  <a:pos x="wd2" y="hd2"/>
                </a:cxn>
                <a:cxn ang="5400000">
                  <a:pos x="wd2" y="hd2"/>
                </a:cxn>
                <a:cxn ang="10800000">
                  <a:pos x="wd2" y="hd2"/>
                </a:cxn>
                <a:cxn ang="16200000">
                  <a:pos x="wd2" y="hd2"/>
                </a:cxn>
              </a:cxnLst>
              <a:rect l="0" t="0" r="r" b="b"/>
              <a:pathLst>
                <a:path w="21600" h="21600" extrusionOk="0">
                  <a:moveTo>
                    <a:pt x="947" y="29"/>
                  </a:moveTo>
                  <a:cubicBezTo>
                    <a:pt x="446" y="29"/>
                    <a:pt x="38" y="342"/>
                    <a:pt x="38" y="726"/>
                  </a:cubicBezTo>
                  <a:lnTo>
                    <a:pt x="38" y="20874"/>
                  </a:lnTo>
                  <a:cubicBezTo>
                    <a:pt x="38" y="21258"/>
                    <a:pt x="446" y="21571"/>
                    <a:pt x="947" y="21571"/>
                  </a:cubicBezTo>
                  <a:lnTo>
                    <a:pt x="20653" y="21571"/>
                  </a:lnTo>
                  <a:cubicBezTo>
                    <a:pt x="21154" y="21571"/>
                    <a:pt x="21562" y="21258"/>
                    <a:pt x="21562" y="20874"/>
                  </a:cubicBezTo>
                  <a:lnTo>
                    <a:pt x="21562" y="726"/>
                  </a:lnTo>
                  <a:cubicBezTo>
                    <a:pt x="21562" y="342"/>
                    <a:pt x="21154" y="29"/>
                    <a:pt x="20653" y="29"/>
                  </a:cubicBezTo>
                  <a:cubicBezTo>
                    <a:pt x="20653" y="29"/>
                    <a:pt x="947" y="29"/>
                    <a:pt x="947" y="29"/>
                  </a:cubicBezTo>
                  <a:close/>
                  <a:moveTo>
                    <a:pt x="20653" y="21600"/>
                  </a:moveTo>
                  <a:lnTo>
                    <a:pt x="947" y="21600"/>
                  </a:lnTo>
                  <a:cubicBezTo>
                    <a:pt x="425" y="21600"/>
                    <a:pt x="0" y="21274"/>
                    <a:pt x="0" y="20874"/>
                  </a:cubicBezTo>
                  <a:lnTo>
                    <a:pt x="0" y="726"/>
                  </a:lnTo>
                  <a:cubicBezTo>
                    <a:pt x="0" y="326"/>
                    <a:pt x="425" y="0"/>
                    <a:pt x="947" y="0"/>
                  </a:cubicBezTo>
                  <a:lnTo>
                    <a:pt x="20653" y="0"/>
                  </a:lnTo>
                  <a:cubicBezTo>
                    <a:pt x="21175" y="0"/>
                    <a:pt x="21600" y="326"/>
                    <a:pt x="21600" y="726"/>
                  </a:cubicBezTo>
                  <a:lnTo>
                    <a:pt x="21600" y="20874"/>
                  </a:lnTo>
                  <a:cubicBezTo>
                    <a:pt x="21600" y="21274"/>
                    <a:pt x="21175" y="21600"/>
                    <a:pt x="20653" y="21600"/>
                  </a:cubicBezTo>
                  <a:close/>
                </a:path>
              </a:pathLst>
            </a:custGeom>
            <a:solidFill>
              <a:srgbClr val="B5B5B5"/>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8" name="Shape 10"/>
            <p:cNvSpPr/>
            <p:nvPr/>
          </p:nvSpPr>
          <p:spPr>
            <a:xfrm>
              <a:off x="17602200" y="12090400"/>
              <a:ext cx="9555755" cy="897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1D1D20"/>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9" name="Shape 11"/>
            <p:cNvSpPr/>
            <p:nvPr/>
          </p:nvSpPr>
          <p:spPr>
            <a:xfrm>
              <a:off x="16065500" y="13970000"/>
              <a:ext cx="12323458" cy="40372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1" name="Freeform 30"/>
            <p:cNvSpPr/>
            <p:nvPr/>
          </p:nvSpPr>
          <p:spPr>
            <a:xfrm>
              <a:off x="16254428" y="14061787"/>
              <a:ext cx="11950874" cy="215371"/>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2" name="Shape 29"/>
            <p:cNvSpPr/>
            <p:nvPr/>
          </p:nvSpPr>
          <p:spPr>
            <a:xfrm>
              <a:off x="21729700" y="30861000"/>
              <a:ext cx="989640" cy="989643"/>
            </a:xfrm>
            <a:custGeom>
              <a:avLst/>
              <a:gdLst/>
              <a:ahLst/>
              <a:cxnLst>
                <a:cxn ang="0">
                  <a:pos x="wd2" y="hd2"/>
                </a:cxn>
                <a:cxn ang="5400000">
                  <a:pos x="wd2" y="hd2"/>
                </a:cxn>
                <a:cxn ang="10800000">
                  <a:pos x="wd2" y="hd2"/>
                </a:cxn>
                <a:cxn ang="16200000">
                  <a:pos x="wd2" y="hd2"/>
                </a:cxn>
              </a:cxnLst>
              <a:rect l="0" t="0" r="r" b="b"/>
              <a:pathLst>
                <a:path w="21600" h="21600" extrusionOk="0">
                  <a:moveTo>
                    <a:pt x="10800" y="20564"/>
                  </a:moveTo>
                  <a:cubicBezTo>
                    <a:pt x="5408" y="20564"/>
                    <a:pt x="1036" y="16193"/>
                    <a:pt x="1036" y="10800"/>
                  </a:cubicBezTo>
                  <a:cubicBezTo>
                    <a:pt x="1036" y="5408"/>
                    <a:pt x="5408" y="1036"/>
                    <a:pt x="10800" y="1036"/>
                  </a:cubicBezTo>
                  <a:cubicBezTo>
                    <a:pt x="16192" y="1036"/>
                    <a:pt x="20564" y="5408"/>
                    <a:pt x="20564" y="10800"/>
                  </a:cubicBezTo>
                  <a:cubicBezTo>
                    <a:pt x="20564" y="16193"/>
                    <a:pt x="16192" y="20564"/>
                    <a:pt x="10800" y="20564"/>
                  </a:cubicBezTo>
                  <a:close/>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close/>
                </a:path>
              </a:pathLst>
            </a:custGeom>
            <a:gradFill>
              <a:gsLst>
                <a:gs pos="46000">
                  <a:schemeClr val="accent4">
                    <a:lumMod val="60000"/>
                    <a:lumOff val="40000"/>
                  </a:schemeClr>
                </a:gs>
                <a:gs pos="0">
                  <a:schemeClr val="bg2">
                    <a:lumMod val="75000"/>
                  </a:schemeClr>
                </a:gs>
                <a:gs pos="90000">
                  <a:schemeClr val="bg2"/>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4" name="Shape 30"/>
            <p:cNvSpPr/>
            <p:nvPr/>
          </p:nvSpPr>
          <p:spPr>
            <a:xfrm>
              <a:off x="21767800" y="30861000"/>
              <a:ext cx="809638" cy="321949"/>
            </a:xfrm>
            <a:custGeom>
              <a:avLst/>
              <a:gdLst/>
              <a:ahLst/>
              <a:cxnLst>
                <a:cxn ang="0">
                  <a:pos x="wd2" y="hd2"/>
                </a:cxn>
                <a:cxn ang="5400000">
                  <a:pos x="wd2" y="hd2"/>
                </a:cxn>
                <a:cxn ang="10800000">
                  <a:pos x="wd2" y="hd2"/>
                </a:cxn>
                <a:cxn ang="16200000">
                  <a:pos x="wd2" y="hd2"/>
                </a:cxn>
              </a:cxnLst>
              <a:rect l="0" t="0" r="r" b="b"/>
              <a:pathLst>
                <a:path w="21600" h="21600" extrusionOk="0">
                  <a:moveTo>
                    <a:pt x="1173" y="21600"/>
                  </a:moveTo>
                  <a:cubicBezTo>
                    <a:pt x="2977" y="10785"/>
                    <a:pt x="7227" y="3185"/>
                    <a:pt x="12183" y="3185"/>
                  </a:cubicBezTo>
                  <a:cubicBezTo>
                    <a:pt x="15317" y="3185"/>
                    <a:pt x="18167" y="6227"/>
                    <a:pt x="20296" y="11195"/>
                  </a:cubicBezTo>
                  <a:lnTo>
                    <a:pt x="21600" y="9940"/>
                  </a:lnTo>
                  <a:cubicBezTo>
                    <a:pt x="19205" y="3808"/>
                    <a:pt x="15871" y="0"/>
                    <a:pt x="12183" y="0"/>
                  </a:cubicBezTo>
                  <a:cubicBezTo>
                    <a:pt x="6697" y="0"/>
                    <a:pt x="1993" y="8418"/>
                    <a:pt x="0" y="20398"/>
                  </a:cubicBezTo>
                  <a:cubicBezTo>
                    <a:pt x="0" y="20398"/>
                    <a:pt x="1173" y="21600"/>
                    <a:pt x="1173" y="21600"/>
                  </a:cubicBezTo>
                  <a:close/>
                </a:path>
              </a:pathLst>
            </a:custGeom>
            <a:gradFill>
              <a:gsLst>
                <a:gs pos="0">
                  <a:schemeClr val="bg2"/>
                </a:gs>
                <a:gs pos="100000">
                  <a:schemeClr val="accent4">
                    <a:lumMod val="60000"/>
                    <a:lumOff val="40000"/>
                  </a:schemeClr>
                </a:gs>
              </a:gsLst>
              <a:lin ang="20718678"/>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5" name="Shape 31"/>
            <p:cNvSpPr/>
            <p:nvPr/>
          </p:nvSpPr>
          <p:spPr>
            <a:xfrm>
              <a:off x="21996400" y="12992100"/>
              <a:ext cx="272244" cy="27217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6" name="Shape 32"/>
            <p:cNvSpPr/>
            <p:nvPr/>
          </p:nvSpPr>
          <p:spPr>
            <a:xfrm>
              <a:off x="22110700" y="13106400"/>
              <a:ext cx="66933" cy="66916"/>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8" name="Shape 33"/>
            <p:cNvSpPr/>
            <p:nvPr/>
          </p:nvSpPr>
          <p:spPr>
            <a:xfrm>
              <a:off x="21704300" y="13068300"/>
              <a:ext cx="132873" cy="132874"/>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grpSp>
      <p:sp>
        <p:nvSpPr>
          <p:cNvPr id="39" name="Picture Placeholder 4"/>
          <p:cNvSpPr>
            <a:spLocks noGrp="1"/>
          </p:cNvSpPr>
          <p:nvPr>
            <p:ph type="pic" sz="quarter" idx="22"/>
          </p:nvPr>
        </p:nvSpPr>
        <p:spPr>
          <a:xfrm>
            <a:off x="2071808" y="2236803"/>
            <a:ext cx="2479390" cy="3233860"/>
          </a:xfrm>
        </p:spPr>
      </p:sp>
      <p:grpSp>
        <p:nvGrpSpPr>
          <p:cNvPr id="30" name="Group 29"/>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6885553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pictur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7D0BEC56-3CBC-4A45-BA3E-ABBF257FB160}"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2" name="Picture Placeholder 10"/>
          <p:cNvSpPr>
            <a:spLocks noGrp="1" noChangeAspect="1"/>
          </p:cNvSpPr>
          <p:nvPr>
            <p:ph type="pic" sz="quarter" idx="14"/>
          </p:nvPr>
        </p:nvSpPr>
        <p:spPr>
          <a:xfrm>
            <a:off x="485759" y="1860857"/>
            <a:ext cx="3552841" cy="1957811"/>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3" name="Text Placeholder 29"/>
          <p:cNvSpPr>
            <a:spLocks noGrp="1"/>
          </p:cNvSpPr>
          <p:nvPr>
            <p:ph type="body" sz="quarter" idx="26" hasCustomPrompt="1"/>
          </p:nvPr>
        </p:nvSpPr>
        <p:spPr>
          <a:xfrm>
            <a:off x="4038600" y="1861032"/>
            <a:ext cx="1752600" cy="1957636"/>
          </a:xfrm>
          <a:solidFill>
            <a:schemeClr val="accent4"/>
          </a:solidFill>
        </p:spPr>
        <p:txBody>
          <a:bodyPr wrap="square" anchor="t">
            <a:normAutofit/>
          </a:bodyPr>
          <a:lstStyle>
            <a:lvl1pPr marL="0" indent="0" algn="just">
              <a:buNone/>
              <a:defRPr sz="12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28" name="Picture Placeholder 10"/>
          <p:cNvSpPr>
            <a:spLocks noGrp="1" noChangeAspect="1"/>
          </p:cNvSpPr>
          <p:nvPr>
            <p:ph type="pic" sz="quarter" idx="27"/>
          </p:nvPr>
        </p:nvSpPr>
        <p:spPr>
          <a:xfrm>
            <a:off x="6403960" y="1861032"/>
            <a:ext cx="5305441" cy="3915447"/>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1" name="Picture Placeholder 10"/>
          <p:cNvSpPr>
            <a:spLocks noGrp="1" noChangeAspect="1"/>
          </p:cNvSpPr>
          <p:nvPr>
            <p:ph type="pic" sz="quarter" idx="29"/>
          </p:nvPr>
        </p:nvSpPr>
        <p:spPr>
          <a:xfrm>
            <a:off x="2238359" y="3818668"/>
            <a:ext cx="3552841" cy="1957811"/>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33" name="Text Placeholder 29"/>
          <p:cNvSpPr>
            <a:spLocks noGrp="1"/>
          </p:cNvSpPr>
          <p:nvPr>
            <p:ph type="body" sz="quarter" idx="30" hasCustomPrompt="1"/>
          </p:nvPr>
        </p:nvSpPr>
        <p:spPr>
          <a:xfrm>
            <a:off x="485759" y="3818843"/>
            <a:ext cx="1752600" cy="1957636"/>
          </a:xfrm>
          <a:solidFill>
            <a:schemeClr val="accent3"/>
          </a:solidFill>
        </p:spPr>
        <p:txBody>
          <a:bodyPr wrap="square" anchor="t">
            <a:normAutofit/>
          </a:bodyPr>
          <a:lstStyle>
            <a:lvl1pPr marL="0" indent="0" algn="just">
              <a:buNone/>
              <a:defRPr sz="12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grpSp>
        <p:nvGrpSpPr>
          <p:cNvPr id="21" name="Group 20"/>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04466929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apple watch">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04CC6261-FAF0-4557-993E-0520820787DB}"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37" name="Freeform 9"/>
          <p:cNvSpPr>
            <a:spLocks/>
          </p:cNvSpPr>
          <p:nvPr userDrawn="1"/>
        </p:nvSpPr>
        <p:spPr bwMode="auto">
          <a:xfrm>
            <a:off x="4523145" y="2996164"/>
            <a:ext cx="177209" cy="410605"/>
          </a:xfrm>
          <a:custGeom>
            <a:avLst/>
            <a:gdLst>
              <a:gd name="T0" fmla="*/ 62 w 123"/>
              <a:gd name="T1" fmla="*/ 0 h 285"/>
              <a:gd name="T2" fmla="*/ 81 w 123"/>
              <a:gd name="T3" fmla="*/ 4 h 285"/>
              <a:gd name="T4" fmla="*/ 98 w 123"/>
              <a:gd name="T5" fmla="*/ 11 h 285"/>
              <a:gd name="T6" fmla="*/ 111 w 123"/>
              <a:gd name="T7" fmla="*/ 25 h 285"/>
              <a:gd name="T8" fmla="*/ 121 w 123"/>
              <a:gd name="T9" fmla="*/ 42 h 285"/>
              <a:gd name="T10" fmla="*/ 123 w 123"/>
              <a:gd name="T11" fmla="*/ 61 h 285"/>
              <a:gd name="T12" fmla="*/ 123 w 123"/>
              <a:gd name="T13" fmla="*/ 224 h 285"/>
              <a:gd name="T14" fmla="*/ 121 w 123"/>
              <a:gd name="T15" fmla="*/ 243 h 285"/>
              <a:gd name="T16" fmla="*/ 111 w 123"/>
              <a:gd name="T17" fmla="*/ 260 h 285"/>
              <a:gd name="T18" fmla="*/ 98 w 123"/>
              <a:gd name="T19" fmla="*/ 273 h 285"/>
              <a:gd name="T20" fmla="*/ 81 w 123"/>
              <a:gd name="T21" fmla="*/ 282 h 285"/>
              <a:gd name="T22" fmla="*/ 62 w 123"/>
              <a:gd name="T23" fmla="*/ 285 h 285"/>
              <a:gd name="T24" fmla="*/ 42 w 123"/>
              <a:gd name="T25" fmla="*/ 282 h 285"/>
              <a:gd name="T26" fmla="*/ 25 w 123"/>
              <a:gd name="T27" fmla="*/ 273 h 285"/>
              <a:gd name="T28" fmla="*/ 12 w 123"/>
              <a:gd name="T29" fmla="*/ 260 h 285"/>
              <a:gd name="T30" fmla="*/ 3 w 123"/>
              <a:gd name="T31" fmla="*/ 243 h 285"/>
              <a:gd name="T32" fmla="*/ 0 w 123"/>
              <a:gd name="T33" fmla="*/ 224 h 285"/>
              <a:gd name="T34" fmla="*/ 0 w 123"/>
              <a:gd name="T35" fmla="*/ 61 h 285"/>
              <a:gd name="T36" fmla="*/ 3 w 123"/>
              <a:gd name="T37" fmla="*/ 42 h 285"/>
              <a:gd name="T38" fmla="*/ 12 w 123"/>
              <a:gd name="T39" fmla="*/ 25 h 285"/>
              <a:gd name="T40" fmla="*/ 25 w 123"/>
              <a:gd name="T41" fmla="*/ 11 h 285"/>
              <a:gd name="T42" fmla="*/ 42 w 123"/>
              <a:gd name="T43" fmla="*/ 4 h 285"/>
              <a:gd name="T44" fmla="*/ 62 w 123"/>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3" h="285">
                <a:moveTo>
                  <a:pt x="62" y="0"/>
                </a:moveTo>
                <a:lnTo>
                  <a:pt x="81" y="4"/>
                </a:lnTo>
                <a:lnTo>
                  <a:pt x="98" y="11"/>
                </a:lnTo>
                <a:lnTo>
                  <a:pt x="111" y="25"/>
                </a:lnTo>
                <a:lnTo>
                  <a:pt x="121" y="42"/>
                </a:lnTo>
                <a:lnTo>
                  <a:pt x="123" y="61"/>
                </a:lnTo>
                <a:lnTo>
                  <a:pt x="123" y="224"/>
                </a:lnTo>
                <a:lnTo>
                  <a:pt x="121" y="243"/>
                </a:lnTo>
                <a:lnTo>
                  <a:pt x="111" y="260"/>
                </a:lnTo>
                <a:lnTo>
                  <a:pt x="98" y="273"/>
                </a:lnTo>
                <a:lnTo>
                  <a:pt x="81" y="282"/>
                </a:lnTo>
                <a:lnTo>
                  <a:pt x="62" y="285"/>
                </a:lnTo>
                <a:lnTo>
                  <a:pt x="42" y="282"/>
                </a:lnTo>
                <a:lnTo>
                  <a:pt x="25" y="273"/>
                </a:lnTo>
                <a:lnTo>
                  <a:pt x="12" y="260"/>
                </a:lnTo>
                <a:lnTo>
                  <a:pt x="3" y="243"/>
                </a:lnTo>
                <a:lnTo>
                  <a:pt x="0" y="224"/>
                </a:lnTo>
                <a:lnTo>
                  <a:pt x="0" y="61"/>
                </a:lnTo>
                <a:lnTo>
                  <a:pt x="3" y="42"/>
                </a:lnTo>
                <a:lnTo>
                  <a:pt x="12" y="25"/>
                </a:lnTo>
                <a:lnTo>
                  <a:pt x="25" y="11"/>
                </a:lnTo>
                <a:lnTo>
                  <a:pt x="42" y="4"/>
                </a:lnTo>
                <a:lnTo>
                  <a:pt x="62"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40" name="Freeform 10"/>
          <p:cNvSpPr>
            <a:spLocks/>
          </p:cNvSpPr>
          <p:nvPr userDrawn="1"/>
        </p:nvSpPr>
        <p:spPr bwMode="auto">
          <a:xfrm>
            <a:off x="4569248" y="4203183"/>
            <a:ext cx="122461" cy="609423"/>
          </a:xfrm>
          <a:custGeom>
            <a:avLst/>
            <a:gdLst>
              <a:gd name="T0" fmla="*/ 42 w 85"/>
              <a:gd name="T1" fmla="*/ 0 h 423"/>
              <a:gd name="T2" fmla="*/ 59 w 85"/>
              <a:gd name="T3" fmla="*/ 4 h 423"/>
              <a:gd name="T4" fmla="*/ 72 w 85"/>
              <a:gd name="T5" fmla="*/ 13 h 423"/>
              <a:gd name="T6" fmla="*/ 81 w 85"/>
              <a:gd name="T7" fmla="*/ 27 h 423"/>
              <a:gd name="T8" fmla="*/ 85 w 85"/>
              <a:gd name="T9" fmla="*/ 44 h 423"/>
              <a:gd name="T10" fmla="*/ 85 w 85"/>
              <a:gd name="T11" fmla="*/ 380 h 423"/>
              <a:gd name="T12" fmla="*/ 81 w 85"/>
              <a:gd name="T13" fmla="*/ 397 h 423"/>
              <a:gd name="T14" fmla="*/ 72 w 85"/>
              <a:gd name="T15" fmla="*/ 410 h 423"/>
              <a:gd name="T16" fmla="*/ 59 w 85"/>
              <a:gd name="T17" fmla="*/ 419 h 423"/>
              <a:gd name="T18" fmla="*/ 42 w 85"/>
              <a:gd name="T19" fmla="*/ 423 h 423"/>
              <a:gd name="T20" fmla="*/ 26 w 85"/>
              <a:gd name="T21" fmla="*/ 419 h 423"/>
              <a:gd name="T22" fmla="*/ 11 w 85"/>
              <a:gd name="T23" fmla="*/ 410 h 423"/>
              <a:gd name="T24" fmla="*/ 2 w 85"/>
              <a:gd name="T25" fmla="*/ 397 h 423"/>
              <a:gd name="T26" fmla="*/ 0 w 85"/>
              <a:gd name="T27" fmla="*/ 380 h 423"/>
              <a:gd name="T28" fmla="*/ 0 w 85"/>
              <a:gd name="T29" fmla="*/ 44 h 423"/>
              <a:gd name="T30" fmla="*/ 2 w 85"/>
              <a:gd name="T31" fmla="*/ 27 h 423"/>
              <a:gd name="T32" fmla="*/ 11 w 85"/>
              <a:gd name="T33" fmla="*/ 13 h 423"/>
              <a:gd name="T34" fmla="*/ 26 w 85"/>
              <a:gd name="T35" fmla="*/ 4 h 423"/>
              <a:gd name="T36" fmla="*/ 42 w 85"/>
              <a:gd name="T37"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423">
                <a:moveTo>
                  <a:pt x="42" y="0"/>
                </a:moveTo>
                <a:lnTo>
                  <a:pt x="59" y="4"/>
                </a:lnTo>
                <a:lnTo>
                  <a:pt x="72" y="13"/>
                </a:lnTo>
                <a:lnTo>
                  <a:pt x="81" y="27"/>
                </a:lnTo>
                <a:lnTo>
                  <a:pt x="85" y="44"/>
                </a:lnTo>
                <a:lnTo>
                  <a:pt x="85" y="380"/>
                </a:lnTo>
                <a:lnTo>
                  <a:pt x="81" y="397"/>
                </a:lnTo>
                <a:lnTo>
                  <a:pt x="72" y="410"/>
                </a:lnTo>
                <a:lnTo>
                  <a:pt x="59" y="419"/>
                </a:lnTo>
                <a:lnTo>
                  <a:pt x="42" y="423"/>
                </a:lnTo>
                <a:lnTo>
                  <a:pt x="26" y="419"/>
                </a:lnTo>
                <a:lnTo>
                  <a:pt x="11" y="410"/>
                </a:lnTo>
                <a:lnTo>
                  <a:pt x="2" y="397"/>
                </a:lnTo>
                <a:lnTo>
                  <a:pt x="0" y="380"/>
                </a:lnTo>
                <a:lnTo>
                  <a:pt x="0" y="44"/>
                </a:lnTo>
                <a:lnTo>
                  <a:pt x="2" y="27"/>
                </a:lnTo>
                <a:lnTo>
                  <a:pt x="11" y="13"/>
                </a:lnTo>
                <a:lnTo>
                  <a:pt x="26" y="4"/>
                </a:lnTo>
                <a:lnTo>
                  <a:pt x="42"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41" name="Freeform 11"/>
          <p:cNvSpPr>
            <a:spLocks/>
          </p:cNvSpPr>
          <p:nvPr userDrawn="1"/>
        </p:nvSpPr>
        <p:spPr bwMode="auto">
          <a:xfrm>
            <a:off x="1997569" y="1313407"/>
            <a:ext cx="2645155" cy="5077084"/>
          </a:xfrm>
          <a:custGeom>
            <a:avLst/>
            <a:gdLst>
              <a:gd name="T0" fmla="*/ 1141 w 1836"/>
              <a:gd name="T1" fmla="*/ 5 h 3524"/>
              <a:gd name="T2" fmla="*/ 1354 w 1836"/>
              <a:gd name="T3" fmla="*/ 24 h 3524"/>
              <a:gd name="T4" fmla="*/ 1436 w 1836"/>
              <a:gd name="T5" fmla="*/ 59 h 3524"/>
              <a:gd name="T6" fmla="*/ 1480 w 1836"/>
              <a:gd name="T7" fmla="*/ 132 h 3524"/>
              <a:gd name="T8" fmla="*/ 1489 w 1836"/>
              <a:gd name="T9" fmla="*/ 221 h 3524"/>
              <a:gd name="T10" fmla="*/ 1504 w 1836"/>
              <a:gd name="T11" fmla="*/ 384 h 3524"/>
              <a:gd name="T12" fmla="*/ 1545 w 1836"/>
              <a:gd name="T13" fmla="*/ 528 h 3524"/>
              <a:gd name="T14" fmla="*/ 1618 w 1836"/>
              <a:gd name="T15" fmla="*/ 653 h 3524"/>
              <a:gd name="T16" fmla="*/ 1697 w 1836"/>
              <a:gd name="T17" fmla="*/ 725 h 3524"/>
              <a:gd name="T18" fmla="*/ 1760 w 1836"/>
              <a:gd name="T19" fmla="*/ 776 h 3524"/>
              <a:gd name="T20" fmla="*/ 1821 w 1836"/>
              <a:gd name="T21" fmla="*/ 871 h 3524"/>
              <a:gd name="T22" fmla="*/ 1836 w 1836"/>
              <a:gd name="T23" fmla="*/ 2546 h 3524"/>
              <a:gd name="T24" fmla="*/ 1821 w 1836"/>
              <a:gd name="T25" fmla="*/ 2630 h 3524"/>
              <a:gd name="T26" fmla="*/ 1761 w 1836"/>
              <a:gd name="T27" fmla="*/ 2739 h 3524"/>
              <a:gd name="T28" fmla="*/ 1665 w 1836"/>
              <a:gd name="T29" fmla="*/ 2821 h 3524"/>
              <a:gd name="T30" fmla="*/ 1592 w 1836"/>
              <a:gd name="T31" fmla="*/ 2896 h 3524"/>
              <a:gd name="T32" fmla="*/ 1529 w 1836"/>
              <a:gd name="T33" fmla="*/ 3033 h 3524"/>
              <a:gd name="T34" fmla="*/ 1507 w 1836"/>
              <a:gd name="T35" fmla="*/ 3168 h 3524"/>
              <a:gd name="T36" fmla="*/ 1497 w 1836"/>
              <a:gd name="T37" fmla="*/ 3294 h 3524"/>
              <a:gd name="T38" fmla="*/ 1473 w 1836"/>
              <a:gd name="T39" fmla="*/ 3392 h 3524"/>
              <a:gd name="T40" fmla="*/ 1429 w 1836"/>
              <a:gd name="T41" fmla="*/ 3455 h 3524"/>
              <a:gd name="T42" fmla="*/ 1346 w 1836"/>
              <a:gd name="T43" fmla="*/ 3494 h 3524"/>
              <a:gd name="T44" fmla="*/ 1247 w 1836"/>
              <a:gd name="T45" fmla="*/ 3508 h 3524"/>
              <a:gd name="T46" fmla="*/ 918 w 1836"/>
              <a:gd name="T47" fmla="*/ 3524 h 3524"/>
              <a:gd name="T48" fmla="*/ 589 w 1836"/>
              <a:gd name="T49" fmla="*/ 3508 h 3524"/>
              <a:gd name="T50" fmla="*/ 490 w 1836"/>
              <a:gd name="T51" fmla="*/ 3494 h 3524"/>
              <a:gd name="T52" fmla="*/ 407 w 1836"/>
              <a:gd name="T53" fmla="*/ 3455 h 3524"/>
              <a:gd name="T54" fmla="*/ 363 w 1836"/>
              <a:gd name="T55" fmla="*/ 3392 h 3524"/>
              <a:gd name="T56" fmla="*/ 339 w 1836"/>
              <a:gd name="T57" fmla="*/ 3294 h 3524"/>
              <a:gd name="T58" fmla="*/ 329 w 1836"/>
              <a:gd name="T59" fmla="*/ 3168 h 3524"/>
              <a:gd name="T60" fmla="*/ 307 w 1836"/>
              <a:gd name="T61" fmla="*/ 3033 h 3524"/>
              <a:gd name="T62" fmla="*/ 244 w 1836"/>
              <a:gd name="T63" fmla="*/ 2896 h 3524"/>
              <a:gd name="T64" fmla="*/ 171 w 1836"/>
              <a:gd name="T65" fmla="*/ 2821 h 3524"/>
              <a:gd name="T66" fmla="*/ 87 w 1836"/>
              <a:gd name="T67" fmla="*/ 2744 h 3524"/>
              <a:gd name="T68" fmla="*/ 34 w 1836"/>
              <a:gd name="T69" fmla="*/ 2676 h 3524"/>
              <a:gd name="T70" fmla="*/ 6 w 1836"/>
              <a:gd name="T71" fmla="*/ 2589 h 3524"/>
              <a:gd name="T72" fmla="*/ 0 w 1836"/>
              <a:gd name="T73" fmla="*/ 943 h 3524"/>
              <a:gd name="T74" fmla="*/ 30 w 1836"/>
              <a:gd name="T75" fmla="*/ 836 h 3524"/>
              <a:gd name="T76" fmla="*/ 104 w 1836"/>
              <a:gd name="T77" fmla="*/ 750 h 3524"/>
              <a:gd name="T78" fmla="*/ 144 w 1836"/>
              <a:gd name="T79" fmla="*/ 721 h 3524"/>
              <a:gd name="T80" fmla="*/ 240 w 1836"/>
              <a:gd name="T81" fmla="*/ 623 h 3524"/>
              <a:gd name="T82" fmla="*/ 305 w 1836"/>
              <a:gd name="T83" fmla="*/ 487 h 3524"/>
              <a:gd name="T84" fmla="*/ 338 w 1836"/>
              <a:gd name="T85" fmla="*/ 335 h 3524"/>
              <a:gd name="T86" fmla="*/ 347 w 1836"/>
              <a:gd name="T87" fmla="*/ 204 h 3524"/>
              <a:gd name="T88" fmla="*/ 367 w 1836"/>
              <a:gd name="T89" fmla="*/ 103 h 3524"/>
              <a:gd name="T90" fmla="*/ 423 w 1836"/>
              <a:gd name="T91" fmla="*/ 43 h 3524"/>
              <a:gd name="T92" fmla="*/ 517 w 1836"/>
              <a:gd name="T93" fmla="*/ 18 h 3524"/>
              <a:gd name="T94" fmla="*/ 843 w 1836"/>
              <a:gd name="T95" fmla="*/ 0 h 3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36" h="3524">
                <a:moveTo>
                  <a:pt x="843" y="0"/>
                </a:moveTo>
                <a:lnTo>
                  <a:pt x="993" y="0"/>
                </a:lnTo>
                <a:lnTo>
                  <a:pt x="1141" y="5"/>
                </a:lnTo>
                <a:lnTo>
                  <a:pt x="1287" y="16"/>
                </a:lnTo>
                <a:lnTo>
                  <a:pt x="1319" y="18"/>
                </a:lnTo>
                <a:lnTo>
                  <a:pt x="1354" y="24"/>
                </a:lnTo>
                <a:lnTo>
                  <a:pt x="1385" y="31"/>
                </a:lnTo>
                <a:lnTo>
                  <a:pt x="1413" y="43"/>
                </a:lnTo>
                <a:lnTo>
                  <a:pt x="1436" y="59"/>
                </a:lnTo>
                <a:lnTo>
                  <a:pt x="1455" y="80"/>
                </a:lnTo>
                <a:lnTo>
                  <a:pt x="1469" y="103"/>
                </a:lnTo>
                <a:lnTo>
                  <a:pt x="1480" y="132"/>
                </a:lnTo>
                <a:lnTo>
                  <a:pt x="1486" y="166"/>
                </a:lnTo>
                <a:lnTo>
                  <a:pt x="1489" y="204"/>
                </a:lnTo>
                <a:lnTo>
                  <a:pt x="1489" y="221"/>
                </a:lnTo>
                <a:lnTo>
                  <a:pt x="1493" y="284"/>
                </a:lnTo>
                <a:lnTo>
                  <a:pt x="1498" y="334"/>
                </a:lnTo>
                <a:lnTo>
                  <a:pt x="1504" y="384"/>
                </a:lnTo>
                <a:lnTo>
                  <a:pt x="1515" y="432"/>
                </a:lnTo>
                <a:lnTo>
                  <a:pt x="1528" y="480"/>
                </a:lnTo>
                <a:lnTo>
                  <a:pt x="1545" y="528"/>
                </a:lnTo>
                <a:lnTo>
                  <a:pt x="1565" y="572"/>
                </a:lnTo>
                <a:lnTo>
                  <a:pt x="1590" y="614"/>
                </a:lnTo>
                <a:lnTo>
                  <a:pt x="1618" y="653"/>
                </a:lnTo>
                <a:lnTo>
                  <a:pt x="1652" y="689"/>
                </a:lnTo>
                <a:lnTo>
                  <a:pt x="1692" y="721"/>
                </a:lnTo>
                <a:lnTo>
                  <a:pt x="1697" y="725"/>
                </a:lnTo>
                <a:lnTo>
                  <a:pt x="1703" y="729"/>
                </a:lnTo>
                <a:lnTo>
                  <a:pt x="1732" y="750"/>
                </a:lnTo>
                <a:lnTo>
                  <a:pt x="1760" y="776"/>
                </a:lnTo>
                <a:lnTo>
                  <a:pt x="1785" y="805"/>
                </a:lnTo>
                <a:lnTo>
                  <a:pt x="1806" y="836"/>
                </a:lnTo>
                <a:lnTo>
                  <a:pt x="1821" y="871"/>
                </a:lnTo>
                <a:lnTo>
                  <a:pt x="1832" y="906"/>
                </a:lnTo>
                <a:lnTo>
                  <a:pt x="1836" y="943"/>
                </a:lnTo>
                <a:lnTo>
                  <a:pt x="1836" y="2546"/>
                </a:lnTo>
                <a:lnTo>
                  <a:pt x="1834" y="2568"/>
                </a:lnTo>
                <a:lnTo>
                  <a:pt x="1830" y="2589"/>
                </a:lnTo>
                <a:lnTo>
                  <a:pt x="1821" y="2630"/>
                </a:lnTo>
                <a:lnTo>
                  <a:pt x="1806" y="2669"/>
                </a:lnTo>
                <a:lnTo>
                  <a:pt x="1786" y="2705"/>
                </a:lnTo>
                <a:lnTo>
                  <a:pt x="1761" y="2739"/>
                </a:lnTo>
                <a:lnTo>
                  <a:pt x="1731" y="2769"/>
                </a:lnTo>
                <a:lnTo>
                  <a:pt x="1700" y="2796"/>
                </a:lnTo>
                <a:lnTo>
                  <a:pt x="1665" y="2821"/>
                </a:lnTo>
                <a:lnTo>
                  <a:pt x="1646" y="2835"/>
                </a:lnTo>
                <a:lnTo>
                  <a:pt x="1628" y="2850"/>
                </a:lnTo>
                <a:lnTo>
                  <a:pt x="1592" y="2896"/>
                </a:lnTo>
                <a:lnTo>
                  <a:pt x="1566" y="2941"/>
                </a:lnTo>
                <a:lnTo>
                  <a:pt x="1545" y="2987"/>
                </a:lnTo>
                <a:lnTo>
                  <a:pt x="1529" y="3033"/>
                </a:lnTo>
                <a:lnTo>
                  <a:pt x="1519" y="3079"/>
                </a:lnTo>
                <a:lnTo>
                  <a:pt x="1511" y="3125"/>
                </a:lnTo>
                <a:lnTo>
                  <a:pt x="1507" y="3168"/>
                </a:lnTo>
                <a:lnTo>
                  <a:pt x="1503" y="3211"/>
                </a:lnTo>
                <a:lnTo>
                  <a:pt x="1501" y="3253"/>
                </a:lnTo>
                <a:lnTo>
                  <a:pt x="1497" y="3294"/>
                </a:lnTo>
                <a:lnTo>
                  <a:pt x="1491" y="3332"/>
                </a:lnTo>
                <a:lnTo>
                  <a:pt x="1482" y="3367"/>
                </a:lnTo>
                <a:lnTo>
                  <a:pt x="1473" y="3392"/>
                </a:lnTo>
                <a:lnTo>
                  <a:pt x="1463" y="3415"/>
                </a:lnTo>
                <a:lnTo>
                  <a:pt x="1447" y="3436"/>
                </a:lnTo>
                <a:lnTo>
                  <a:pt x="1429" y="3455"/>
                </a:lnTo>
                <a:lnTo>
                  <a:pt x="1406" y="3470"/>
                </a:lnTo>
                <a:lnTo>
                  <a:pt x="1379" y="3483"/>
                </a:lnTo>
                <a:lnTo>
                  <a:pt x="1346" y="3494"/>
                </a:lnTo>
                <a:lnTo>
                  <a:pt x="1307" y="3500"/>
                </a:lnTo>
                <a:lnTo>
                  <a:pt x="1285" y="3503"/>
                </a:lnTo>
                <a:lnTo>
                  <a:pt x="1247" y="3508"/>
                </a:lnTo>
                <a:lnTo>
                  <a:pt x="1139" y="3517"/>
                </a:lnTo>
                <a:lnTo>
                  <a:pt x="1029" y="3523"/>
                </a:lnTo>
                <a:lnTo>
                  <a:pt x="918" y="3524"/>
                </a:lnTo>
                <a:lnTo>
                  <a:pt x="807" y="3523"/>
                </a:lnTo>
                <a:lnTo>
                  <a:pt x="697" y="3517"/>
                </a:lnTo>
                <a:lnTo>
                  <a:pt x="589" y="3508"/>
                </a:lnTo>
                <a:lnTo>
                  <a:pt x="551" y="3503"/>
                </a:lnTo>
                <a:lnTo>
                  <a:pt x="529" y="3500"/>
                </a:lnTo>
                <a:lnTo>
                  <a:pt x="490" y="3494"/>
                </a:lnTo>
                <a:lnTo>
                  <a:pt x="457" y="3483"/>
                </a:lnTo>
                <a:lnTo>
                  <a:pt x="430" y="3470"/>
                </a:lnTo>
                <a:lnTo>
                  <a:pt x="407" y="3455"/>
                </a:lnTo>
                <a:lnTo>
                  <a:pt x="389" y="3436"/>
                </a:lnTo>
                <a:lnTo>
                  <a:pt x="373" y="3415"/>
                </a:lnTo>
                <a:lnTo>
                  <a:pt x="363" y="3392"/>
                </a:lnTo>
                <a:lnTo>
                  <a:pt x="354" y="3367"/>
                </a:lnTo>
                <a:lnTo>
                  <a:pt x="345" y="3332"/>
                </a:lnTo>
                <a:lnTo>
                  <a:pt x="339" y="3294"/>
                </a:lnTo>
                <a:lnTo>
                  <a:pt x="335" y="3253"/>
                </a:lnTo>
                <a:lnTo>
                  <a:pt x="333" y="3211"/>
                </a:lnTo>
                <a:lnTo>
                  <a:pt x="329" y="3168"/>
                </a:lnTo>
                <a:lnTo>
                  <a:pt x="325" y="3125"/>
                </a:lnTo>
                <a:lnTo>
                  <a:pt x="317" y="3079"/>
                </a:lnTo>
                <a:lnTo>
                  <a:pt x="307" y="3033"/>
                </a:lnTo>
                <a:lnTo>
                  <a:pt x="291" y="2987"/>
                </a:lnTo>
                <a:lnTo>
                  <a:pt x="270" y="2941"/>
                </a:lnTo>
                <a:lnTo>
                  <a:pt x="244" y="2896"/>
                </a:lnTo>
                <a:lnTo>
                  <a:pt x="208" y="2850"/>
                </a:lnTo>
                <a:lnTo>
                  <a:pt x="190" y="2835"/>
                </a:lnTo>
                <a:lnTo>
                  <a:pt x="171" y="2821"/>
                </a:lnTo>
                <a:lnTo>
                  <a:pt x="142" y="2800"/>
                </a:lnTo>
                <a:lnTo>
                  <a:pt x="113" y="2774"/>
                </a:lnTo>
                <a:lnTo>
                  <a:pt x="87" y="2744"/>
                </a:lnTo>
                <a:lnTo>
                  <a:pt x="66" y="2724"/>
                </a:lnTo>
                <a:lnTo>
                  <a:pt x="47" y="2701"/>
                </a:lnTo>
                <a:lnTo>
                  <a:pt x="34" y="2676"/>
                </a:lnTo>
                <a:lnTo>
                  <a:pt x="23" y="2648"/>
                </a:lnTo>
                <a:lnTo>
                  <a:pt x="13" y="2619"/>
                </a:lnTo>
                <a:lnTo>
                  <a:pt x="6" y="2589"/>
                </a:lnTo>
                <a:lnTo>
                  <a:pt x="2" y="2568"/>
                </a:lnTo>
                <a:lnTo>
                  <a:pt x="0" y="2546"/>
                </a:lnTo>
                <a:lnTo>
                  <a:pt x="0" y="943"/>
                </a:lnTo>
                <a:lnTo>
                  <a:pt x="4" y="906"/>
                </a:lnTo>
                <a:lnTo>
                  <a:pt x="15" y="871"/>
                </a:lnTo>
                <a:lnTo>
                  <a:pt x="30" y="836"/>
                </a:lnTo>
                <a:lnTo>
                  <a:pt x="51" y="805"/>
                </a:lnTo>
                <a:lnTo>
                  <a:pt x="76" y="776"/>
                </a:lnTo>
                <a:lnTo>
                  <a:pt x="104" y="750"/>
                </a:lnTo>
                <a:lnTo>
                  <a:pt x="133" y="729"/>
                </a:lnTo>
                <a:lnTo>
                  <a:pt x="139" y="725"/>
                </a:lnTo>
                <a:lnTo>
                  <a:pt x="144" y="721"/>
                </a:lnTo>
                <a:lnTo>
                  <a:pt x="180" y="692"/>
                </a:lnTo>
                <a:lnTo>
                  <a:pt x="210" y="662"/>
                </a:lnTo>
                <a:lnTo>
                  <a:pt x="240" y="623"/>
                </a:lnTo>
                <a:lnTo>
                  <a:pt x="266" y="581"/>
                </a:lnTo>
                <a:lnTo>
                  <a:pt x="288" y="535"/>
                </a:lnTo>
                <a:lnTo>
                  <a:pt x="305" y="487"/>
                </a:lnTo>
                <a:lnTo>
                  <a:pt x="320" y="437"/>
                </a:lnTo>
                <a:lnTo>
                  <a:pt x="330" y="386"/>
                </a:lnTo>
                <a:lnTo>
                  <a:pt x="338" y="335"/>
                </a:lnTo>
                <a:lnTo>
                  <a:pt x="343" y="284"/>
                </a:lnTo>
                <a:lnTo>
                  <a:pt x="347" y="221"/>
                </a:lnTo>
                <a:lnTo>
                  <a:pt x="347" y="204"/>
                </a:lnTo>
                <a:lnTo>
                  <a:pt x="350" y="166"/>
                </a:lnTo>
                <a:lnTo>
                  <a:pt x="356" y="132"/>
                </a:lnTo>
                <a:lnTo>
                  <a:pt x="367" y="103"/>
                </a:lnTo>
                <a:lnTo>
                  <a:pt x="381" y="80"/>
                </a:lnTo>
                <a:lnTo>
                  <a:pt x="400" y="59"/>
                </a:lnTo>
                <a:lnTo>
                  <a:pt x="423" y="43"/>
                </a:lnTo>
                <a:lnTo>
                  <a:pt x="451" y="31"/>
                </a:lnTo>
                <a:lnTo>
                  <a:pt x="482" y="24"/>
                </a:lnTo>
                <a:lnTo>
                  <a:pt x="517" y="18"/>
                </a:lnTo>
                <a:lnTo>
                  <a:pt x="549" y="16"/>
                </a:lnTo>
                <a:lnTo>
                  <a:pt x="695" y="5"/>
                </a:lnTo>
                <a:lnTo>
                  <a:pt x="843" y="0"/>
                </a:lnTo>
                <a:close/>
              </a:path>
            </a:pathLst>
          </a:custGeom>
          <a:pattFill prst="wdUpDiag">
            <a:fgClr>
              <a:srgbClr val="C8DB46"/>
            </a:fgClr>
            <a:bgClr>
              <a:srgbClr val="D0E546"/>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42" name="Freeform 12"/>
          <p:cNvSpPr>
            <a:spLocks/>
          </p:cNvSpPr>
          <p:nvPr userDrawn="1"/>
        </p:nvSpPr>
        <p:spPr bwMode="auto">
          <a:xfrm>
            <a:off x="1997569" y="2277247"/>
            <a:ext cx="2645155" cy="3149406"/>
          </a:xfrm>
          <a:custGeom>
            <a:avLst/>
            <a:gdLst>
              <a:gd name="T0" fmla="*/ 1498 w 1836"/>
              <a:gd name="T1" fmla="*/ 0 h 2186"/>
              <a:gd name="T2" fmla="*/ 1563 w 1836"/>
              <a:gd name="T3" fmla="*/ 1 h 2186"/>
              <a:gd name="T4" fmla="*/ 1614 w 1836"/>
              <a:gd name="T5" fmla="*/ 10 h 2186"/>
              <a:gd name="T6" fmla="*/ 1664 w 1836"/>
              <a:gd name="T7" fmla="*/ 34 h 2186"/>
              <a:gd name="T8" fmla="*/ 1697 w 1836"/>
              <a:gd name="T9" fmla="*/ 56 h 2186"/>
              <a:gd name="T10" fmla="*/ 1732 w 1836"/>
              <a:gd name="T11" fmla="*/ 81 h 2186"/>
              <a:gd name="T12" fmla="*/ 1785 w 1836"/>
              <a:gd name="T13" fmla="*/ 136 h 2186"/>
              <a:gd name="T14" fmla="*/ 1821 w 1836"/>
              <a:gd name="T15" fmla="*/ 202 h 2186"/>
              <a:gd name="T16" fmla="*/ 1836 w 1836"/>
              <a:gd name="T17" fmla="*/ 274 h 2186"/>
              <a:gd name="T18" fmla="*/ 1834 w 1836"/>
              <a:gd name="T19" fmla="*/ 1899 h 2186"/>
              <a:gd name="T20" fmla="*/ 1821 w 1836"/>
              <a:gd name="T21" fmla="*/ 1961 h 2186"/>
              <a:gd name="T22" fmla="*/ 1786 w 1836"/>
              <a:gd name="T23" fmla="*/ 2036 h 2186"/>
              <a:gd name="T24" fmla="*/ 1731 w 1836"/>
              <a:gd name="T25" fmla="*/ 2100 h 2186"/>
              <a:gd name="T26" fmla="*/ 1665 w 1836"/>
              <a:gd name="T27" fmla="*/ 2152 h 2186"/>
              <a:gd name="T28" fmla="*/ 1604 w 1836"/>
              <a:gd name="T29" fmla="*/ 2178 h 2186"/>
              <a:gd name="T30" fmla="*/ 1537 w 1836"/>
              <a:gd name="T31" fmla="*/ 2186 h 2186"/>
              <a:gd name="T32" fmla="*/ 338 w 1836"/>
              <a:gd name="T33" fmla="*/ 2186 h 2186"/>
              <a:gd name="T34" fmla="*/ 231 w 1836"/>
              <a:gd name="T35" fmla="*/ 2176 h 2186"/>
              <a:gd name="T36" fmla="*/ 177 w 1836"/>
              <a:gd name="T37" fmla="*/ 2157 h 2186"/>
              <a:gd name="T38" fmla="*/ 136 w 1836"/>
              <a:gd name="T39" fmla="*/ 2127 h 2186"/>
              <a:gd name="T40" fmla="*/ 75 w 1836"/>
              <a:gd name="T41" fmla="*/ 2070 h 2186"/>
              <a:gd name="T42" fmla="*/ 30 w 1836"/>
              <a:gd name="T43" fmla="*/ 2000 h 2186"/>
              <a:gd name="T44" fmla="*/ 6 w 1836"/>
              <a:gd name="T45" fmla="*/ 1920 h 2186"/>
              <a:gd name="T46" fmla="*/ 0 w 1836"/>
              <a:gd name="T47" fmla="*/ 1877 h 2186"/>
              <a:gd name="T48" fmla="*/ 4 w 1836"/>
              <a:gd name="T49" fmla="*/ 237 h 2186"/>
              <a:gd name="T50" fmla="*/ 30 w 1836"/>
              <a:gd name="T51" fmla="*/ 167 h 2186"/>
              <a:gd name="T52" fmla="*/ 76 w 1836"/>
              <a:gd name="T53" fmla="*/ 107 h 2186"/>
              <a:gd name="T54" fmla="*/ 133 w 1836"/>
              <a:gd name="T55" fmla="*/ 60 h 2186"/>
              <a:gd name="T56" fmla="*/ 144 w 1836"/>
              <a:gd name="T57" fmla="*/ 52 h 2186"/>
              <a:gd name="T58" fmla="*/ 207 w 1836"/>
              <a:gd name="T59" fmla="*/ 17 h 2186"/>
              <a:gd name="T60" fmla="*/ 271 w 1836"/>
              <a:gd name="T61" fmla="*/ 3 h 2186"/>
              <a:gd name="T62" fmla="*/ 345 w 1836"/>
              <a:gd name="T63" fmla="*/ 0 h 2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36" h="2186">
                <a:moveTo>
                  <a:pt x="345" y="0"/>
                </a:moveTo>
                <a:lnTo>
                  <a:pt x="1498" y="0"/>
                </a:lnTo>
                <a:lnTo>
                  <a:pt x="1533" y="0"/>
                </a:lnTo>
                <a:lnTo>
                  <a:pt x="1563" y="1"/>
                </a:lnTo>
                <a:lnTo>
                  <a:pt x="1590" y="5"/>
                </a:lnTo>
                <a:lnTo>
                  <a:pt x="1614" y="10"/>
                </a:lnTo>
                <a:lnTo>
                  <a:pt x="1639" y="21"/>
                </a:lnTo>
                <a:lnTo>
                  <a:pt x="1664" y="34"/>
                </a:lnTo>
                <a:lnTo>
                  <a:pt x="1692" y="52"/>
                </a:lnTo>
                <a:lnTo>
                  <a:pt x="1697" y="56"/>
                </a:lnTo>
                <a:lnTo>
                  <a:pt x="1703" y="60"/>
                </a:lnTo>
                <a:lnTo>
                  <a:pt x="1732" y="81"/>
                </a:lnTo>
                <a:lnTo>
                  <a:pt x="1760" y="107"/>
                </a:lnTo>
                <a:lnTo>
                  <a:pt x="1785" y="136"/>
                </a:lnTo>
                <a:lnTo>
                  <a:pt x="1806" y="167"/>
                </a:lnTo>
                <a:lnTo>
                  <a:pt x="1821" y="202"/>
                </a:lnTo>
                <a:lnTo>
                  <a:pt x="1832" y="237"/>
                </a:lnTo>
                <a:lnTo>
                  <a:pt x="1836" y="274"/>
                </a:lnTo>
                <a:lnTo>
                  <a:pt x="1836" y="1877"/>
                </a:lnTo>
                <a:lnTo>
                  <a:pt x="1834" y="1899"/>
                </a:lnTo>
                <a:lnTo>
                  <a:pt x="1830" y="1920"/>
                </a:lnTo>
                <a:lnTo>
                  <a:pt x="1821" y="1961"/>
                </a:lnTo>
                <a:lnTo>
                  <a:pt x="1806" y="2000"/>
                </a:lnTo>
                <a:lnTo>
                  <a:pt x="1786" y="2036"/>
                </a:lnTo>
                <a:lnTo>
                  <a:pt x="1761" y="2070"/>
                </a:lnTo>
                <a:lnTo>
                  <a:pt x="1731" y="2100"/>
                </a:lnTo>
                <a:lnTo>
                  <a:pt x="1700" y="2127"/>
                </a:lnTo>
                <a:lnTo>
                  <a:pt x="1665" y="2152"/>
                </a:lnTo>
                <a:lnTo>
                  <a:pt x="1635" y="2168"/>
                </a:lnTo>
                <a:lnTo>
                  <a:pt x="1604" y="2178"/>
                </a:lnTo>
                <a:lnTo>
                  <a:pt x="1571" y="2183"/>
                </a:lnTo>
                <a:lnTo>
                  <a:pt x="1537" y="2186"/>
                </a:lnTo>
                <a:lnTo>
                  <a:pt x="1502" y="2186"/>
                </a:lnTo>
                <a:lnTo>
                  <a:pt x="338" y="2186"/>
                </a:lnTo>
                <a:lnTo>
                  <a:pt x="282" y="2183"/>
                </a:lnTo>
                <a:lnTo>
                  <a:pt x="231" y="2176"/>
                </a:lnTo>
                <a:lnTo>
                  <a:pt x="185" y="2163"/>
                </a:lnTo>
                <a:lnTo>
                  <a:pt x="177" y="2157"/>
                </a:lnTo>
                <a:lnTo>
                  <a:pt x="171" y="2152"/>
                </a:lnTo>
                <a:lnTo>
                  <a:pt x="136" y="2127"/>
                </a:lnTo>
                <a:lnTo>
                  <a:pt x="105" y="2100"/>
                </a:lnTo>
                <a:lnTo>
                  <a:pt x="75" y="2070"/>
                </a:lnTo>
                <a:lnTo>
                  <a:pt x="50" y="2036"/>
                </a:lnTo>
                <a:lnTo>
                  <a:pt x="30" y="2000"/>
                </a:lnTo>
                <a:lnTo>
                  <a:pt x="15" y="1961"/>
                </a:lnTo>
                <a:lnTo>
                  <a:pt x="6" y="1920"/>
                </a:lnTo>
                <a:lnTo>
                  <a:pt x="2" y="1899"/>
                </a:lnTo>
                <a:lnTo>
                  <a:pt x="0" y="1877"/>
                </a:lnTo>
                <a:lnTo>
                  <a:pt x="0" y="274"/>
                </a:lnTo>
                <a:lnTo>
                  <a:pt x="4" y="237"/>
                </a:lnTo>
                <a:lnTo>
                  <a:pt x="15" y="202"/>
                </a:lnTo>
                <a:lnTo>
                  <a:pt x="30" y="167"/>
                </a:lnTo>
                <a:lnTo>
                  <a:pt x="51" y="136"/>
                </a:lnTo>
                <a:lnTo>
                  <a:pt x="76" y="107"/>
                </a:lnTo>
                <a:lnTo>
                  <a:pt x="104" y="81"/>
                </a:lnTo>
                <a:lnTo>
                  <a:pt x="133" y="60"/>
                </a:lnTo>
                <a:lnTo>
                  <a:pt x="139" y="56"/>
                </a:lnTo>
                <a:lnTo>
                  <a:pt x="144" y="52"/>
                </a:lnTo>
                <a:lnTo>
                  <a:pt x="176" y="31"/>
                </a:lnTo>
                <a:lnTo>
                  <a:pt x="207" y="17"/>
                </a:lnTo>
                <a:lnTo>
                  <a:pt x="239" y="8"/>
                </a:lnTo>
                <a:lnTo>
                  <a:pt x="271" y="3"/>
                </a:lnTo>
                <a:lnTo>
                  <a:pt x="307" y="0"/>
                </a:lnTo>
                <a:lnTo>
                  <a:pt x="345"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43" name="Freeform 13"/>
          <p:cNvSpPr>
            <a:spLocks/>
          </p:cNvSpPr>
          <p:nvPr userDrawn="1"/>
        </p:nvSpPr>
        <p:spPr bwMode="auto">
          <a:xfrm>
            <a:off x="2068165" y="2344960"/>
            <a:ext cx="2503965" cy="3013978"/>
          </a:xfrm>
          <a:custGeom>
            <a:avLst/>
            <a:gdLst>
              <a:gd name="T0" fmla="*/ 1449 w 1738"/>
              <a:gd name="T1" fmla="*/ 0 h 2092"/>
              <a:gd name="T2" fmla="*/ 1504 w 1738"/>
              <a:gd name="T3" fmla="*/ 1 h 2092"/>
              <a:gd name="T4" fmla="*/ 1548 w 1738"/>
              <a:gd name="T5" fmla="*/ 9 h 2092"/>
              <a:gd name="T6" fmla="*/ 1592 w 1738"/>
              <a:gd name="T7" fmla="*/ 29 h 2092"/>
              <a:gd name="T8" fmla="*/ 1619 w 1738"/>
              <a:gd name="T9" fmla="*/ 47 h 2092"/>
              <a:gd name="T10" fmla="*/ 1622 w 1738"/>
              <a:gd name="T11" fmla="*/ 48 h 2092"/>
              <a:gd name="T12" fmla="*/ 1656 w 1738"/>
              <a:gd name="T13" fmla="*/ 73 h 2092"/>
              <a:gd name="T14" fmla="*/ 1704 w 1738"/>
              <a:gd name="T15" fmla="*/ 128 h 2092"/>
              <a:gd name="T16" fmla="*/ 1734 w 1738"/>
              <a:gd name="T17" fmla="*/ 192 h 2092"/>
              <a:gd name="T18" fmla="*/ 1738 w 1738"/>
              <a:gd name="T19" fmla="*/ 1830 h 2092"/>
              <a:gd name="T20" fmla="*/ 1734 w 1738"/>
              <a:gd name="T21" fmla="*/ 1864 h 2092"/>
              <a:gd name="T22" fmla="*/ 1726 w 1738"/>
              <a:gd name="T23" fmla="*/ 1902 h 2092"/>
              <a:gd name="T24" fmla="*/ 1694 w 1738"/>
              <a:gd name="T25" fmla="*/ 1966 h 2092"/>
              <a:gd name="T26" fmla="*/ 1647 w 1738"/>
              <a:gd name="T27" fmla="*/ 2020 h 2092"/>
              <a:gd name="T28" fmla="*/ 1590 w 1738"/>
              <a:gd name="T29" fmla="*/ 2064 h 2092"/>
              <a:gd name="T30" fmla="*/ 1538 w 1738"/>
              <a:gd name="T31" fmla="*/ 2085 h 2092"/>
              <a:gd name="T32" fmla="*/ 1482 w 1738"/>
              <a:gd name="T33" fmla="*/ 2091 h 2092"/>
              <a:gd name="T34" fmla="*/ 289 w 1738"/>
              <a:gd name="T35" fmla="*/ 2092 h 2092"/>
              <a:gd name="T36" fmla="*/ 201 w 1738"/>
              <a:gd name="T37" fmla="*/ 2083 h 2092"/>
              <a:gd name="T38" fmla="*/ 148 w 1738"/>
              <a:gd name="T39" fmla="*/ 2064 h 2092"/>
              <a:gd name="T40" fmla="*/ 91 w 1738"/>
              <a:gd name="T41" fmla="*/ 2020 h 2092"/>
              <a:gd name="T42" fmla="*/ 44 w 1738"/>
              <a:gd name="T43" fmla="*/ 1965 h 2092"/>
              <a:gd name="T44" fmla="*/ 12 w 1738"/>
              <a:gd name="T45" fmla="*/ 1901 h 2092"/>
              <a:gd name="T46" fmla="*/ 4 w 1738"/>
              <a:gd name="T47" fmla="*/ 1864 h 2092"/>
              <a:gd name="T48" fmla="*/ 0 w 1738"/>
              <a:gd name="T49" fmla="*/ 1830 h 2092"/>
              <a:gd name="T50" fmla="*/ 4 w 1738"/>
              <a:gd name="T51" fmla="*/ 192 h 2092"/>
              <a:gd name="T52" fmla="*/ 34 w 1738"/>
              <a:gd name="T53" fmla="*/ 128 h 2092"/>
              <a:gd name="T54" fmla="*/ 82 w 1738"/>
              <a:gd name="T55" fmla="*/ 73 h 2092"/>
              <a:gd name="T56" fmla="*/ 116 w 1738"/>
              <a:gd name="T57" fmla="*/ 48 h 2092"/>
              <a:gd name="T58" fmla="*/ 119 w 1738"/>
              <a:gd name="T59" fmla="*/ 47 h 2092"/>
              <a:gd name="T60" fmla="*/ 150 w 1738"/>
              <a:gd name="T61" fmla="*/ 26 h 2092"/>
              <a:gd name="T62" fmla="*/ 204 w 1738"/>
              <a:gd name="T63" fmla="*/ 7 h 2092"/>
              <a:gd name="T64" fmla="*/ 263 w 1738"/>
              <a:gd name="T65" fmla="*/ 1 h 2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38" h="2092">
                <a:moveTo>
                  <a:pt x="296" y="0"/>
                </a:moveTo>
                <a:lnTo>
                  <a:pt x="1449" y="0"/>
                </a:lnTo>
                <a:lnTo>
                  <a:pt x="1479" y="1"/>
                </a:lnTo>
                <a:lnTo>
                  <a:pt x="1504" y="1"/>
                </a:lnTo>
                <a:lnTo>
                  <a:pt x="1527" y="4"/>
                </a:lnTo>
                <a:lnTo>
                  <a:pt x="1548" y="9"/>
                </a:lnTo>
                <a:lnTo>
                  <a:pt x="1569" y="17"/>
                </a:lnTo>
                <a:lnTo>
                  <a:pt x="1592" y="29"/>
                </a:lnTo>
                <a:lnTo>
                  <a:pt x="1615" y="45"/>
                </a:lnTo>
                <a:lnTo>
                  <a:pt x="1619" y="47"/>
                </a:lnTo>
                <a:lnTo>
                  <a:pt x="1620" y="48"/>
                </a:lnTo>
                <a:lnTo>
                  <a:pt x="1622" y="48"/>
                </a:lnTo>
                <a:lnTo>
                  <a:pt x="1628" y="54"/>
                </a:lnTo>
                <a:lnTo>
                  <a:pt x="1656" y="73"/>
                </a:lnTo>
                <a:lnTo>
                  <a:pt x="1682" y="98"/>
                </a:lnTo>
                <a:lnTo>
                  <a:pt x="1704" y="128"/>
                </a:lnTo>
                <a:lnTo>
                  <a:pt x="1723" y="160"/>
                </a:lnTo>
                <a:lnTo>
                  <a:pt x="1734" y="192"/>
                </a:lnTo>
                <a:lnTo>
                  <a:pt x="1738" y="227"/>
                </a:lnTo>
                <a:lnTo>
                  <a:pt x="1738" y="1830"/>
                </a:lnTo>
                <a:lnTo>
                  <a:pt x="1734" y="1863"/>
                </a:lnTo>
                <a:lnTo>
                  <a:pt x="1734" y="1864"/>
                </a:lnTo>
                <a:lnTo>
                  <a:pt x="1734" y="1867"/>
                </a:lnTo>
                <a:lnTo>
                  <a:pt x="1726" y="1902"/>
                </a:lnTo>
                <a:lnTo>
                  <a:pt x="1712" y="1935"/>
                </a:lnTo>
                <a:lnTo>
                  <a:pt x="1694" y="1966"/>
                </a:lnTo>
                <a:lnTo>
                  <a:pt x="1671" y="1994"/>
                </a:lnTo>
                <a:lnTo>
                  <a:pt x="1647" y="2020"/>
                </a:lnTo>
                <a:lnTo>
                  <a:pt x="1619" y="2044"/>
                </a:lnTo>
                <a:lnTo>
                  <a:pt x="1590" y="2064"/>
                </a:lnTo>
                <a:lnTo>
                  <a:pt x="1565" y="2078"/>
                </a:lnTo>
                <a:lnTo>
                  <a:pt x="1538" y="2085"/>
                </a:lnTo>
                <a:lnTo>
                  <a:pt x="1510" y="2089"/>
                </a:lnTo>
                <a:lnTo>
                  <a:pt x="1482" y="2091"/>
                </a:lnTo>
                <a:lnTo>
                  <a:pt x="1453" y="2092"/>
                </a:lnTo>
                <a:lnTo>
                  <a:pt x="289" y="2092"/>
                </a:lnTo>
                <a:lnTo>
                  <a:pt x="245" y="2089"/>
                </a:lnTo>
                <a:lnTo>
                  <a:pt x="201" y="2083"/>
                </a:lnTo>
                <a:lnTo>
                  <a:pt x="158" y="2072"/>
                </a:lnTo>
                <a:lnTo>
                  <a:pt x="148" y="2064"/>
                </a:lnTo>
                <a:lnTo>
                  <a:pt x="119" y="2044"/>
                </a:lnTo>
                <a:lnTo>
                  <a:pt x="91" y="2020"/>
                </a:lnTo>
                <a:lnTo>
                  <a:pt x="67" y="1994"/>
                </a:lnTo>
                <a:lnTo>
                  <a:pt x="44" y="1965"/>
                </a:lnTo>
                <a:lnTo>
                  <a:pt x="26" y="1934"/>
                </a:lnTo>
                <a:lnTo>
                  <a:pt x="12" y="1901"/>
                </a:lnTo>
                <a:lnTo>
                  <a:pt x="4" y="1867"/>
                </a:lnTo>
                <a:lnTo>
                  <a:pt x="4" y="1864"/>
                </a:lnTo>
                <a:lnTo>
                  <a:pt x="4" y="1863"/>
                </a:lnTo>
                <a:lnTo>
                  <a:pt x="0" y="1830"/>
                </a:lnTo>
                <a:lnTo>
                  <a:pt x="0" y="227"/>
                </a:lnTo>
                <a:lnTo>
                  <a:pt x="4" y="192"/>
                </a:lnTo>
                <a:lnTo>
                  <a:pt x="15" y="160"/>
                </a:lnTo>
                <a:lnTo>
                  <a:pt x="34" y="128"/>
                </a:lnTo>
                <a:lnTo>
                  <a:pt x="56" y="98"/>
                </a:lnTo>
                <a:lnTo>
                  <a:pt x="82" y="73"/>
                </a:lnTo>
                <a:lnTo>
                  <a:pt x="110" y="54"/>
                </a:lnTo>
                <a:lnTo>
                  <a:pt x="116" y="48"/>
                </a:lnTo>
                <a:lnTo>
                  <a:pt x="118" y="48"/>
                </a:lnTo>
                <a:lnTo>
                  <a:pt x="119" y="47"/>
                </a:lnTo>
                <a:lnTo>
                  <a:pt x="123" y="45"/>
                </a:lnTo>
                <a:lnTo>
                  <a:pt x="150" y="26"/>
                </a:lnTo>
                <a:lnTo>
                  <a:pt x="178" y="14"/>
                </a:lnTo>
                <a:lnTo>
                  <a:pt x="204" y="7"/>
                </a:lnTo>
                <a:lnTo>
                  <a:pt x="233" y="3"/>
                </a:lnTo>
                <a:lnTo>
                  <a:pt x="263" y="1"/>
                </a:lnTo>
                <a:lnTo>
                  <a:pt x="296"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55" name="Picture Placeholder 4"/>
          <p:cNvSpPr>
            <a:spLocks noGrp="1"/>
          </p:cNvSpPr>
          <p:nvPr>
            <p:ph type="pic" sz="quarter" idx="22"/>
          </p:nvPr>
        </p:nvSpPr>
        <p:spPr>
          <a:xfrm>
            <a:off x="2144522" y="2424200"/>
            <a:ext cx="2350008" cy="2852928"/>
          </a:xfrm>
          <a:prstGeom prst="roundRect">
            <a:avLst>
              <a:gd name="adj" fmla="val 12344"/>
            </a:avLst>
          </a:prstGeom>
          <a:solidFill>
            <a:schemeClr val="tx1"/>
          </a:solidFill>
        </p:spPr>
      </p:sp>
      <p:grpSp>
        <p:nvGrpSpPr>
          <p:cNvPr id="63" name="Group 62"/>
          <p:cNvGrpSpPr/>
          <p:nvPr userDrawn="1"/>
        </p:nvGrpSpPr>
        <p:grpSpPr>
          <a:xfrm>
            <a:off x="0" y="6766560"/>
            <a:ext cx="12192000" cy="91440"/>
            <a:chOff x="0" y="4480421"/>
            <a:chExt cx="12192000" cy="91440"/>
          </a:xfrm>
        </p:grpSpPr>
        <p:sp>
          <p:nvSpPr>
            <p:cNvPr id="64" name="Rectangle 6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Rectangle 6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Rectangle 6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Rectangle 6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Rectangle 6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81762394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iPad white">
    <p:bg>
      <p:bgPr>
        <a:solidFill>
          <a:schemeClr val="bg2"/>
        </a:solidFill>
        <a:effectLst/>
      </p:bgPr>
    </p:bg>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6629B22-0850-4518-82A8-9B7969E3C1C0}"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40000"/>
              <a:lumOff val="6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grpSp>
        <p:nvGrpSpPr>
          <p:cNvPr id="17" name="Group 16"/>
          <p:cNvGrpSpPr/>
          <p:nvPr userDrawn="1"/>
        </p:nvGrpSpPr>
        <p:grpSpPr>
          <a:xfrm>
            <a:off x="1743159" y="1778377"/>
            <a:ext cx="3136689" cy="4080933"/>
            <a:chOff x="14427200" y="12090400"/>
            <a:chExt cx="15590475" cy="20283713"/>
          </a:xfrm>
        </p:grpSpPr>
        <p:sp>
          <p:nvSpPr>
            <p:cNvPr id="24" name="Shape 6"/>
            <p:cNvSpPr/>
            <p:nvPr/>
          </p:nvSpPr>
          <p:spPr>
            <a:xfrm>
              <a:off x="14427200" y="12090400"/>
              <a:ext cx="15590475" cy="20283713"/>
            </a:xfrm>
            <a:custGeom>
              <a:avLst/>
              <a:gdLst/>
              <a:ahLst/>
              <a:cxnLst>
                <a:cxn ang="0">
                  <a:pos x="wd2" y="hd2"/>
                </a:cxn>
                <a:cxn ang="5400000">
                  <a:pos x="wd2" y="hd2"/>
                </a:cxn>
                <a:cxn ang="10800000">
                  <a:pos x="wd2" y="hd2"/>
                </a:cxn>
                <a:cxn ang="16200000">
                  <a:pos x="wd2" y="hd2"/>
                </a:cxn>
              </a:cxnLst>
              <a:rect l="0" t="0" r="r" b="b"/>
              <a:pathLst>
                <a:path w="21600" h="21600" extrusionOk="0">
                  <a:moveTo>
                    <a:pt x="19337" y="19571"/>
                  </a:moveTo>
                  <a:lnTo>
                    <a:pt x="2263" y="19571"/>
                  </a:lnTo>
                  <a:lnTo>
                    <a:pt x="2263" y="2006"/>
                  </a:lnTo>
                  <a:lnTo>
                    <a:pt x="19337" y="2006"/>
                  </a:lnTo>
                  <a:cubicBezTo>
                    <a:pt x="19337" y="2006"/>
                    <a:pt x="19337" y="19571"/>
                    <a:pt x="19337" y="19571"/>
                  </a:cubicBezTo>
                  <a:close/>
                  <a:moveTo>
                    <a:pt x="20539" y="0"/>
                  </a:moveTo>
                  <a:lnTo>
                    <a:pt x="1061" y="0"/>
                  </a:lnTo>
                  <a:cubicBezTo>
                    <a:pt x="476" y="0"/>
                    <a:pt x="0" y="366"/>
                    <a:pt x="0" y="815"/>
                  </a:cubicBezTo>
                  <a:lnTo>
                    <a:pt x="0" y="20785"/>
                  </a:lnTo>
                  <a:cubicBezTo>
                    <a:pt x="0" y="21234"/>
                    <a:pt x="476" y="21600"/>
                    <a:pt x="1061" y="21600"/>
                  </a:cubicBezTo>
                  <a:lnTo>
                    <a:pt x="20539" y="21600"/>
                  </a:lnTo>
                  <a:cubicBezTo>
                    <a:pt x="21124" y="21600"/>
                    <a:pt x="21600" y="21234"/>
                    <a:pt x="21600" y="20785"/>
                  </a:cubicBezTo>
                  <a:lnTo>
                    <a:pt x="21600" y="815"/>
                  </a:lnTo>
                  <a:cubicBezTo>
                    <a:pt x="21600" y="366"/>
                    <a:pt x="21124" y="0"/>
                    <a:pt x="20539" y="0"/>
                  </a:cubicBezTo>
                  <a:close/>
                </a:path>
              </a:pathLst>
            </a:custGeom>
            <a:solidFill>
              <a:srgbClr val="E4E4E4"/>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5" name="Shape 7"/>
            <p:cNvSpPr/>
            <p:nvPr/>
          </p:nvSpPr>
          <p:spPr>
            <a:xfrm>
              <a:off x="14478000" y="12141200"/>
              <a:ext cx="15480431" cy="20173667"/>
            </a:xfrm>
            <a:custGeom>
              <a:avLst/>
              <a:gdLst/>
              <a:ahLst/>
              <a:cxnLst>
                <a:cxn ang="0">
                  <a:pos x="wd2" y="hd2"/>
                </a:cxn>
                <a:cxn ang="5400000">
                  <a:pos x="wd2" y="hd2"/>
                </a:cxn>
                <a:cxn ang="10800000">
                  <a:pos x="wd2" y="hd2"/>
                </a:cxn>
                <a:cxn ang="16200000">
                  <a:pos x="wd2" y="hd2"/>
                </a:cxn>
              </a:cxnLst>
              <a:rect l="0" t="0" r="r" b="b"/>
              <a:pathLst>
                <a:path w="21600" h="21600" extrusionOk="0">
                  <a:moveTo>
                    <a:pt x="2126" y="19678"/>
                  </a:moveTo>
                  <a:lnTo>
                    <a:pt x="19474" y="19678"/>
                  </a:lnTo>
                  <a:lnTo>
                    <a:pt x="19474" y="1900"/>
                  </a:lnTo>
                  <a:lnTo>
                    <a:pt x="2126" y="1900"/>
                  </a:lnTo>
                  <a:cubicBezTo>
                    <a:pt x="2126" y="1900"/>
                    <a:pt x="2126" y="19678"/>
                    <a:pt x="2126" y="19678"/>
                  </a:cubicBezTo>
                  <a:close/>
                  <a:moveTo>
                    <a:pt x="991" y="21600"/>
                  </a:moveTo>
                  <a:cubicBezTo>
                    <a:pt x="445" y="21600"/>
                    <a:pt x="0" y="21259"/>
                    <a:pt x="0" y="20839"/>
                  </a:cubicBezTo>
                  <a:lnTo>
                    <a:pt x="0" y="761"/>
                  </a:lnTo>
                  <a:cubicBezTo>
                    <a:pt x="0" y="341"/>
                    <a:pt x="445" y="0"/>
                    <a:pt x="991" y="0"/>
                  </a:cubicBezTo>
                  <a:lnTo>
                    <a:pt x="20609" y="0"/>
                  </a:lnTo>
                  <a:cubicBezTo>
                    <a:pt x="21155" y="0"/>
                    <a:pt x="21600" y="341"/>
                    <a:pt x="21600" y="761"/>
                  </a:cubicBezTo>
                  <a:lnTo>
                    <a:pt x="21600" y="20839"/>
                  </a:lnTo>
                  <a:cubicBezTo>
                    <a:pt x="21600" y="21259"/>
                    <a:pt x="21155" y="21600"/>
                    <a:pt x="20609" y="21600"/>
                  </a:cubicBezTo>
                  <a:cubicBezTo>
                    <a:pt x="20609" y="21600"/>
                    <a:pt x="991" y="21600"/>
                    <a:pt x="991" y="21600"/>
                  </a:cubicBezTo>
                  <a:close/>
                </a:path>
              </a:pathLst>
            </a:custGeom>
            <a:solidFill>
              <a:srgbClr val="FDFDFF"/>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6" name="Shape 8"/>
            <p:cNvSpPr/>
            <p:nvPr/>
          </p:nvSpPr>
          <p:spPr>
            <a:xfrm>
              <a:off x="14528800" y="12192000"/>
              <a:ext cx="15384020" cy="20077254"/>
            </a:xfrm>
            <a:custGeom>
              <a:avLst/>
              <a:gdLst/>
              <a:ahLst/>
              <a:cxnLst>
                <a:cxn ang="0">
                  <a:pos x="wd2" y="hd2"/>
                </a:cxn>
                <a:cxn ang="5400000">
                  <a:pos x="wd2" y="hd2"/>
                </a:cxn>
                <a:cxn ang="10800000">
                  <a:pos x="wd2" y="hd2"/>
                </a:cxn>
                <a:cxn ang="16200000">
                  <a:pos x="wd2" y="hd2"/>
                </a:cxn>
              </a:cxnLst>
              <a:rect l="0" t="0" r="r" b="b"/>
              <a:pathLst>
                <a:path w="21600" h="21600" extrusionOk="0">
                  <a:moveTo>
                    <a:pt x="19451" y="19661"/>
                  </a:moveTo>
                  <a:lnTo>
                    <a:pt x="2149" y="19661"/>
                  </a:lnTo>
                  <a:lnTo>
                    <a:pt x="2149" y="1916"/>
                  </a:lnTo>
                  <a:lnTo>
                    <a:pt x="19451" y="1916"/>
                  </a:lnTo>
                  <a:cubicBezTo>
                    <a:pt x="19451" y="1916"/>
                    <a:pt x="19451" y="19661"/>
                    <a:pt x="19451" y="19661"/>
                  </a:cubicBezTo>
                  <a:close/>
                  <a:moveTo>
                    <a:pt x="20670" y="0"/>
                  </a:moveTo>
                  <a:lnTo>
                    <a:pt x="930" y="0"/>
                  </a:lnTo>
                  <a:cubicBezTo>
                    <a:pt x="419" y="0"/>
                    <a:pt x="0" y="321"/>
                    <a:pt x="0" y="712"/>
                  </a:cubicBezTo>
                  <a:lnTo>
                    <a:pt x="0" y="20888"/>
                  </a:lnTo>
                  <a:cubicBezTo>
                    <a:pt x="0" y="21279"/>
                    <a:pt x="419" y="21600"/>
                    <a:pt x="930" y="21600"/>
                  </a:cubicBezTo>
                  <a:lnTo>
                    <a:pt x="20670" y="21600"/>
                  </a:lnTo>
                  <a:cubicBezTo>
                    <a:pt x="21182" y="21600"/>
                    <a:pt x="21600" y="21279"/>
                    <a:pt x="21600" y="20888"/>
                  </a:cubicBezTo>
                  <a:lnTo>
                    <a:pt x="21600" y="712"/>
                  </a:lnTo>
                  <a:cubicBezTo>
                    <a:pt x="21600" y="321"/>
                    <a:pt x="21182" y="0"/>
                    <a:pt x="20670" y="0"/>
                  </a:cubicBezTo>
                  <a:close/>
                </a:path>
              </a:pathLst>
            </a:custGeom>
            <a:gradFill>
              <a:gsLst>
                <a:gs pos="85000">
                  <a:srgbClr val="FEFEFE"/>
                </a:gs>
                <a:gs pos="0">
                  <a:schemeClr val="bg2">
                    <a:lumMod val="40000"/>
                    <a:lumOff val="60000"/>
                  </a:schemeClr>
                </a:gs>
                <a:gs pos="38000">
                  <a:srgbClr val="F0F2F5"/>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7" name="Shape 9"/>
            <p:cNvSpPr/>
            <p:nvPr/>
          </p:nvSpPr>
          <p:spPr>
            <a:xfrm>
              <a:off x="14516100" y="12179300"/>
              <a:ext cx="15411091" cy="20104336"/>
            </a:xfrm>
            <a:custGeom>
              <a:avLst/>
              <a:gdLst/>
              <a:ahLst/>
              <a:cxnLst>
                <a:cxn ang="0">
                  <a:pos x="wd2" y="hd2"/>
                </a:cxn>
                <a:cxn ang="5400000">
                  <a:pos x="wd2" y="hd2"/>
                </a:cxn>
                <a:cxn ang="10800000">
                  <a:pos x="wd2" y="hd2"/>
                </a:cxn>
                <a:cxn ang="16200000">
                  <a:pos x="wd2" y="hd2"/>
                </a:cxn>
              </a:cxnLst>
              <a:rect l="0" t="0" r="r" b="b"/>
              <a:pathLst>
                <a:path w="21600" h="21600" extrusionOk="0">
                  <a:moveTo>
                    <a:pt x="947" y="29"/>
                  </a:moveTo>
                  <a:cubicBezTo>
                    <a:pt x="446" y="29"/>
                    <a:pt x="38" y="342"/>
                    <a:pt x="38" y="726"/>
                  </a:cubicBezTo>
                  <a:lnTo>
                    <a:pt x="38" y="20874"/>
                  </a:lnTo>
                  <a:cubicBezTo>
                    <a:pt x="38" y="21258"/>
                    <a:pt x="446" y="21571"/>
                    <a:pt x="947" y="21571"/>
                  </a:cubicBezTo>
                  <a:lnTo>
                    <a:pt x="20653" y="21571"/>
                  </a:lnTo>
                  <a:cubicBezTo>
                    <a:pt x="21154" y="21571"/>
                    <a:pt x="21562" y="21258"/>
                    <a:pt x="21562" y="20874"/>
                  </a:cubicBezTo>
                  <a:lnTo>
                    <a:pt x="21562" y="726"/>
                  </a:lnTo>
                  <a:cubicBezTo>
                    <a:pt x="21562" y="342"/>
                    <a:pt x="21154" y="29"/>
                    <a:pt x="20653" y="29"/>
                  </a:cubicBezTo>
                  <a:cubicBezTo>
                    <a:pt x="20653" y="29"/>
                    <a:pt x="947" y="29"/>
                    <a:pt x="947" y="29"/>
                  </a:cubicBezTo>
                  <a:close/>
                  <a:moveTo>
                    <a:pt x="20653" y="21600"/>
                  </a:moveTo>
                  <a:lnTo>
                    <a:pt x="947" y="21600"/>
                  </a:lnTo>
                  <a:cubicBezTo>
                    <a:pt x="425" y="21600"/>
                    <a:pt x="0" y="21274"/>
                    <a:pt x="0" y="20874"/>
                  </a:cubicBezTo>
                  <a:lnTo>
                    <a:pt x="0" y="726"/>
                  </a:lnTo>
                  <a:cubicBezTo>
                    <a:pt x="0" y="326"/>
                    <a:pt x="425" y="0"/>
                    <a:pt x="947" y="0"/>
                  </a:cubicBezTo>
                  <a:lnTo>
                    <a:pt x="20653" y="0"/>
                  </a:lnTo>
                  <a:cubicBezTo>
                    <a:pt x="21175" y="0"/>
                    <a:pt x="21600" y="326"/>
                    <a:pt x="21600" y="726"/>
                  </a:cubicBezTo>
                  <a:lnTo>
                    <a:pt x="21600" y="20874"/>
                  </a:lnTo>
                  <a:cubicBezTo>
                    <a:pt x="21600" y="21274"/>
                    <a:pt x="21175" y="21600"/>
                    <a:pt x="20653" y="21600"/>
                  </a:cubicBezTo>
                  <a:close/>
                </a:path>
              </a:pathLst>
            </a:custGeom>
            <a:solidFill>
              <a:srgbClr val="B5B5B5"/>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8" name="Shape 10"/>
            <p:cNvSpPr/>
            <p:nvPr/>
          </p:nvSpPr>
          <p:spPr>
            <a:xfrm>
              <a:off x="17602200" y="12090400"/>
              <a:ext cx="9555755" cy="897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9B9B9B"/>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9" name="Shape 11"/>
            <p:cNvSpPr/>
            <p:nvPr/>
          </p:nvSpPr>
          <p:spPr>
            <a:xfrm>
              <a:off x="16065500" y="13970000"/>
              <a:ext cx="12323458" cy="40372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1" name="Freeform 30"/>
            <p:cNvSpPr/>
            <p:nvPr/>
          </p:nvSpPr>
          <p:spPr>
            <a:xfrm>
              <a:off x="16254428" y="14061787"/>
              <a:ext cx="11950874" cy="215371"/>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2" name="Shape 29"/>
            <p:cNvSpPr/>
            <p:nvPr/>
          </p:nvSpPr>
          <p:spPr>
            <a:xfrm>
              <a:off x="21729700" y="30861000"/>
              <a:ext cx="989640" cy="989643"/>
            </a:xfrm>
            <a:custGeom>
              <a:avLst/>
              <a:gdLst/>
              <a:ahLst/>
              <a:cxnLst>
                <a:cxn ang="0">
                  <a:pos x="wd2" y="hd2"/>
                </a:cxn>
                <a:cxn ang="5400000">
                  <a:pos x="wd2" y="hd2"/>
                </a:cxn>
                <a:cxn ang="10800000">
                  <a:pos x="wd2" y="hd2"/>
                </a:cxn>
                <a:cxn ang="16200000">
                  <a:pos x="wd2" y="hd2"/>
                </a:cxn>
              </a:cxnLst>
              <a:rect l="0" t="0" r="r" b="b"/>
              <a:pathLst>
                <a:path w="21600" h="21600" extrusionOk="0">
                  <a:moveTo>
                    <a:pt x="10800" y="20564"/>
                  </a:moveTo>
                  <a:cubicBezTo>
                    <a:pt x="5408" y="20564"/>
                    <a:pt x="1036" y="16193"/>
                    <a:pt x="1036" y="10800"/>
                  </a:cubicBezTo>
                  <a:cubicBezTo>
                    <a:pt x="1036" y="5408"/>
                    <a:pt x="5408" y="1036"/>
                    <a:pt x="10800" y="1036"/>
                  </a:cubicBezTo>
                  <a:cubicBezTo>
                    <a:pt x="16192" y="1036"/>
                    <a:pt x="20564" y="5408"/>
                    <a:pt x="20564" y="10800"/>
                  </a:cubicBezTo>
                  <a:cubicBezTo>
                    <a:pt x="20564" y="16193"/>
                    <a:pt x="16192" y="20564"/>
                    <a:pt x="10800" y="20564"/>
                  </a:cubicBezTo>
                  <a:close/>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close/>
                </a:path>
              </a:pathLst>
            </a:custGeom>
            <a:gradFill>
              <a:gsLst>
                <a:gs pos="46000">
                  <a:schemeClr val="accent4">
                    <a:lumMod val="60000"/>
                    <a:lumOff val="40000"/>
                  </a:schemeClr>
                </a:gs>
                <a:gs pos="0">
                  <a:schemeClr val="bg2">
                    <a:lumMod val="75000"/>
                  </a:schemeClr>
                </a:gs>
                <a:gs pos="90000">
                  <a:schemeClr val="bg2"/>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4" name="Shape 30"/>
            <p:cNvSpPr/>
            <p:nvPr/>
          </p:nvSpPr>
          <p:spPr>
            <a:xfrm>
              <a:off x="21767800" y="30861000"/>
              <a:ext cx="809638" cy="321949"/>
            </a:xfrm>
            <a:custGeom>
              <a:avLst/>
              <a:gdLst/>
              <a:ahLst/>
              <a:cxnLst>
                <a:cxn ang="0">
                  <a:pos x="wd2" y="hd2"/>
                </a:cxn>
                <a:cxn ang="5400000">
                  <a:pos x="wd2" y="hd2"/>
                </a:cxn>
                <a:cxn ang="10800000">
                  <a:pos x="wd2" y="hd2"/>
                </a:cxn>
                <a:cxn ang="16200000">
                  <a:pos x="wd2" y="hd2"/>
                </a:cxn>
              </a:cxnLst>
              <a:rect l="0" t="0" r="r" b="b"/>
              <a:pathLst>
                <a:path w="21600" h="21600" extrusionOk="0">
                  <a:moveTo>
                    <a:pt x="1173" y="21600"/>
                  </a:moveTo>
                  <a:cubicBezTo>
                    <a:pt x="2977" y="10785"/>
                    <a:pt x="7227" y="3185"/>
                    <a:pt x="12183" y="3185"/>
                  </a:cubicBezTo>
                  <a:cubicBezTo>
                    <a:pt x="15317" y="3185"/>
                    <a:pt x="18167" y="6227"/>
                    <a:pt x="20296" y="11195"/>
                  </a:cubicBezTo>
                  <a:lnTo>
                    <a:pt x="21600" y="9940"/>
                  </a:lnTo>
                  <a:cubicBezTo>
                    <a:pt x="19205" y="3808"/>
                    <a:pt x="15871" y="0"/>
                    <a:pt x="12183" y="0"/>
                  </a:cubicBezTo>
                  <a:cubicBezTo>
                    <a:pt x="6697" y="0"/>
                    <a:pt x="1993" y="8418"/>
                    <a:pt x="0" y="20398"/>
                  </a:cubicBezTo>
                  <a:cubicBezTo>
                    <a:pt x="0" y="20398"/>
                    <a:pt x="1173" y="21600"/>
                    <a:pt x="1173" y="21600"/>
                  </a:cubicBezTo>
                  <a:close/>
                </a:path>
              </a:pathLst>
            </a:custGeom>
            <a:gradFill>
              <a:gsLst>
                <a:gs pos="0">
                  <a:schemeClr val="bg2"/>
                </a:gs>
                <a:gs pos="100000">
                  <a:schemeClr val="accent4">
                    <a:lumMod val="60000"/>
                    <a:lumOff val="40000"/>
                  </a:schemeClr>
                </a:gs>
              </a:gsLst>
              <a:lin ang="20718678"/>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5" name="Shape 31"/>
            <p:cNvSpPr/>
            <p:nvPr/>
          </p:nvSpPr>
          <p:spPr>
            <a:xfrm>
              <a:off x="21996400" y="12992100"/>
              <a:ext cx="272244" cy="27217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6" name="Shape 32"/>
            <p:cNvSpPr/>
            <p:nvPr/>
          </p:nvSpPr>
          <p:spPr>
            <a:xfrm>
              <a:off x="22110700" y="13106400"/>
              <a:ext cx="66933" cy="66916"/>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8" name="Shape 33"/>
            <p:cNvSpPr/>
            <p:nvPr/>
          </p:nvSpPr>
          <p:spPr>
            <a:xfrm>
              <a:off x="21704300" y="13068300"/>
              <a:ext cx="132873" cy="132874"/>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grpSp>
      <p:sp>
        <p:nvSpPr>
          <p:cNvPr id="39" name="Picture Placeholder 4"/>
          <p:cNvSpPr>
            <a:spLocks noGrp="1"/>
          </p:cNvSpPr>
          <p:nvPr>
            <p:ph type="pic" sz="quarter" idx="22"/>
          </p:nvPr>
        </p:nvSpPr>
        <p:spPr>
          <a:xfrm>
            <a:off x="2071808" y="2236803"/>
            <a:ext cx="2479390" cy="3233860"/>
          </a:xfrm>
        </p:spPr>
      </p:sp>
      <p:grpSp>
        <p:nvGrpSpPr>
          <p:cNvPr id="30" name="Group 29"/>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8015664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big ipad black">
    <p:spTree>
      <p:nvGrpSpPr>
        <p:cNvPr id="1" name=""/>
        <p:cNvGrpSpPr/>
        <p:nvPr/>
      </p:nvGrpSpPr>
      <p:grpSpPr>
        <a:xfrm>
          <a:off x="0" y="0"/>
          <a:ext cx="0" cy="0"/>
          <a:chOff x="0" y="0"/>
          <a:chExt cx="0" cy="0"/>
        </a:xfrm>
      </p:grpSpPr>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6BC37F2-2426-45BC-A4B0-A6AECC3CB440}"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72" name="Freeform 71"/>
          <p:cNvSpPr/>
          <p:nvPr userDrawn="1"/>
        </p:nvSpPr>
        <p:spPr>
          <a:xfrm>
            <a:off x="3479144" y="1425678"/>
            <a:ext cx="5233713" cy="5432322"/>
          </a:xfrm>
          <a:custGeom>
            <a:avLst/>
            <a:gdLst>
              <a:gd name="connsiteX0" fmla="*/ 257082 w 5233713"/>
              <a:gd name="connsiteY0" fmla="*/ 0 h 5432322"/>
              <a:gd name="connsiteX1" fmla="*/ 4976631 w 5233713"/>
              <a:gd name="connsiteY1" fmla="*/ 0 h 5432322"/>
              <a:gd name="connsiteX2" fmla="*/ 5233713 w 5233713"/>
              <a:gd name="connsiteY2" fmla="*/ 256922 h 5432322"/>
              <a:gd name="connsiteX3" fmla="*/ 5233713 w 5233713"/>
              <a:gd name="connsiteY3" fmla="*/ 5432322 h 5432322"/>
              <a:gd name="connsiteX4" fmla="*/ 4685385 w 5233713"/>
              <a:gd name="connsiteY4" fmla="*/ 5432322 h 5432322"/>
              <a:gd name="connsiteX5" fmla="*/ 4685385 w 5233713"/>
              <a:gd name="connsiteY5" fmla="*/ 5304411 h 5432322"/>
              <a:gd name="connsiteX6" fmla="*/ 4685385 w 5233713"/>
              <a:gd name="connsiteY6" fmla="*/ 632376 h 5432322"/>
              <a:gd name="connsiteX7" fmla="*/ 548329 w 5233713"/>
              <a:gd name="connsiteY7" fmla="*/ 632376 h 5432322"/>
              <a:gd name="connsiteX8" fmla="*/ 548329 w 5233713"/>
              <a:gd name="connsiteY8" fmla="*/ 5432322 h 5432322"/>
              <a:gd name="connsiteX9" fmla="*/ 0 w 5233713"/>
              <a:gd name="connsiteY9" fmla="*/ 5432322 h 5432322"/>
              <a:gd name="connsiteX10" fmla="*/ 0 w 5233713"/>
              <a:gd name="connsiteY10" fmla="*/ 256922 h 5432322"/>
              <a:gd name="connsiteX11" fmla="*/ 257082 w 5233713"/>
              <a:gd name="connsiteY11" fmla="*/ 0 h 543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33713" h="5432322">
                <a:moveTo>
                  <a:pt x="257082" y="0"/>
                </a:moveTo>
                <a:lnTo>
                  <a:pt x="4976631" y="0"/>
                </a:lnTo>
                <a:cubicBezTo>
                  <a:pt x="5118378" y="0"/>
                  <a:pt x="5233713" y="115379"/>
                  <a:pt x="5233713" y="256922"/>
                </a:cubicBezTo>
                <a:lnTo>
                  <a:pt x="5233713" y="5432322"/>
                </a:lnTo>
                <a:lnTo>
                  <a:pt x="4685385" y="5432322"/>
                </a:lnTo>
                <a:lnTo>
                  <a:pt x="4685385" y="5304411"/>
                </a:lnTo>
                <a:cubicBezTo>
                  <a:pt x="4685385" y="3747066"/>
                  <a:pt x="4685385" y="632376"/>
                  <a:pt x="4685385" y="632376"/>
                </a:cubicBezTo>
                <a:lnTo>
                  <a:pt x="548329" y="632376"/>
                </a:lnTo>
                <a:lnTo>
                  <a:pt x="548329" y="5432322"/>
                </a:lnTo>
                <a:lnTo>
                  <a:pt x="0" y="5432322"/>
                </a:lnTo>
                <a:lnTo>
                  <a:pt x="0" y="256922"/>
                </a:lnTo>
                <a:cubicBezTo>
                  <a:pt x="0" y="115379"/>
                  <a:pt x="115336" y="0"/>
                  <a:pt x="257082" y="0"/>
                </a:cubicBezTo>
                <a:close/>
              </a:path>
            </a:pathLst>
          </a:custGeom>
          <a:solidFill>
            <a:schemeClr val="tx2"/>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70" name="Freeform 69"/>
          <p:cNvSpPr/>
          <p:nvPr/>
        </p:nvSpPr>
        <p:spPr>
          <a:xfrm>
            <a:off x="3496198" y="1442732"/>
            <a:ext cx="5196771" cy="5415268"/>
          </a:xfrm>
          <a:custGeom>
            <a:avLst/>
            <a:gdLst>
              <a:gd name="connsiteX0" fmla="*/ 238426 w 5196771"/>
              <a:gd name="connsiteY0" fmla="*/ 0 h 5415268"/>
              <a:gd name="connsiteX1" fmla="*/ 4958345 w 5196771"/>
              <a:gd name="connsiteY1" fmla="*/ 0 h 5415268"/>
              <a:gd name="connsiteX2" fmla="*/ 5196771 w 5196771"/>
              <a:gd name="connsiteY2" fmla="*/ 238598 h 5415268"/>
              <a:gd name="connsiteX3" fmla="*/ 5196771 w 5196771"/>
              <a:gd name="connsiteY3" fmla="*/ 5415268 h 5415268"/>
              <a:gd name="connsiteX4" fmla="*/ 4685274 w 5196771"/>
              <a:gd name="connsiteY4" fmla="*/ 5415268 h 5415268"/>
              <a:gd name="connsiteX5" fmla="*/ 4685274 w 5196771"/>
              <a:gd name="connsiteY5" fmla="*/ 595710 h 5415268"/>
              <a:gd name="connsiteX6" fmla="*/ 511497 w 5196771"/>
              <a:gd name="connsiteY6" fmla="*/ 595710 h 5415268"/>
              <a:gd name="connsiteX7" fmla="*/ 511497 w 5196771"/>
              <a:gd name="connsiteY7" fmla="*/ 5298746 h 5415268"/>
              <a:gd name="connsiteX8" fmla="*/ 511497 w 5196771"/>
              <a:gd name="connsiteY8" fmla="*/ 5415268 h 5415268"/>
              <a:gd name="connsiteX9" fmla="*/ 0 w 5196771"/>
              <a:gd name="connsiteY9" fmla="*/ 5415268 h 5415268"/>
              <a:gd name="connsiteX10" fmla="*/ 0 w 5196771"/>
              <a:gd name="connsiteY10" fmla="*/ 238598 h 5415268"/>
              <a:gd name="connsiteX11" fmla="*/ 238426 w 5196771"/>
              <a:gd name="connsiteY11" fmla="*/ 0 h 541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96771" h="5415268">
                <a:moveTo>
                  <a:pt x="238426" y="0"/>
                </a:moveTo>
                <a:lnTo>
                  <a:pt x="4958345" y="0"/>
                </a:lnTo>
                <a:cubicBezTo>
                  <a:pt x="5089708" y="0"/>
                  <a:pt x="5196771" y="106915"/>
                  <a:pt x="5196771" y="238598"/>
                </a:cubicBezTo>
                <a:lnTo>
                  <a:pt x="5196771" y="5415268"/>
                </a:lnTo>
                <a:lnTo>
                  <a:pt x="4685274" y="5415268"/>
                </a:lnTo>
                <a:lnTo>
                  <a:pt x="4685274" y="595710"/>
                </a:lnTo>
                <a:lnTo>
                  <a:pt x="511497" y="595710"/>
                </a:lnTo>
                <a:cubicBezTo>
                  <a:pt x="511497" y="595710"/>
                  <a:pt x="511497" y="3731067"/>
                  <a:pt x="511497" y="5298746"/>
                </a:cubicBezTo>
                <a:lnTo>
                  <a:pt x="511497" y="5415268"/>
                </a:lnTo>
                <a:lnTo>
                  <a:pt x="0" y="5415268"/>
                </a:lnTo>
                <a:lnTo>
                  <a:pt x="0" y="238598"/>
                </a:lnTo>
                <a:cubicBezTo>
                  <a:pt x="0" y="106915"/>
                  <a:pt x="107063" y="0"/>
                  <a:pt x="238426" y="0"/>
                </a:cubicBezTo>
                <a:close/>
              </a:path>
            </a:pathLst>
          </a:custGeom>
          <a:solidFill>
            <a:srgbClr val="FDFDFF"/>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8" name="Freeform 67"/>
          <p:cNvSpPr/>
          <p:nvPr userDrawn="1"/>
        </p:nvSpPr>
        <p:spPr>
          <a:xfrm>
            <a:off x="3513251" y="1459786"/>
            <a:ext cx="5164406" cy="5398215"/>
          </a:xfrm>
          <a:custGeom>
            <a:avLst/>
            <a:gdLst>
              <a:gd name="connsiteX0" fmla="*/ 222357 w 5164406"/>
              <a:gd name="connsiteY0" fmla="*/ 0 h 5398215"/>
              <a:gd name="connsiteX1" fmla="*/ 4942049 w 5164406"/>
              <a:gd name="connsiteY1" fmla="*/ 0 h 5398215"/>
              <a:gd name="connsiteX2" fmla="*/ 5164406 w 5164406"/>
              <a:gd name="connsiteY2" fmla="*/ 222168 h 5398215"/>
              <a:gd name="connsiteX3" fmla="*/ 5164406 w 5164406"/>
              <a:gd name="connsiteY3" fmla="*/ 5398215 h 5398215"/>
              <a:gd name="connsiteX4" fmla="*/ 4650596 w 5164406"/>
              <a:gd name="connsiteY4" fmla="*/ 5398215 h 5398215"/>
              <a:gd name="connsiteX5" fmla="*/ 4650596 w 5164406"/>
              <a:gd name="connsiteY5" fmla="*/ 5269727 h 5398215"/>
              <a:gd name="connsiteX6" fmla="*/ 4650596 w 5164406"/>
              <a:gd name="connsiteY6" fmla="*/ 597856 h 5398215"/>
              <a:gd name="connsiteX7" fmla="*/ 513811 w 5164406"/>
              <a:gd name="connsiteY7" fmla="*/ 597856 h 5398215"/>
              <a:gd name="connsiteX8" fmla="*/ 513811 w 5164406"/>
              <a:gd name="connsiteY8" fmla="*/ 5398215 h 5398215"/>
              <a:gd name="connsiteX9" fmla="*/ 0 w 5164406"/>
              <a:gd name="connsiteY9" fmla="*/ 5398215 h 5398215"/>
              <a:gd name="connsiteX10" fmla="*/ 0 w 5164406"/>
              <a:gd name="connsiteY10" fmla="*/ 222168 h 5398215"/>
              <a:gd name="connsiteX11" fmla="*/ 222357 w 5164406"/>
              <a:gd name="connsiteY11" fmla="*/ 0 h 539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64406" h="5398215">
                <a:moveTo>
                  <a:pt x="222357" y="0"/>
                </a:moveTo>
                <a:lnTo>
                  <a:pt x="4942049" y="0"/>
                </a:lnTo>
                <a:cubicBezTo>
                  <a:pt x="5064465" y="0"/>
                  <a:pt x="5164406" y="100163"/>
                  <a:pt x="5164406" y="222168"/>
                </a:cubicBezTo>
                <a:lnTo>
                  <a:pt x="5164406" y="5398215"/>
                </a:lnTo>
                <a:lnTo>
                  <a:pt x="4650596" y="5398215"/>
                </a:lnTo>
                <a:lnTo>
                  <a:pt x="4650596" y="5269727"/>
                </a:lnTo>
                <a:cubicBezTo>
                  <a:pt x="4650596" y="3712436"/>
                  <a:pt x="4650596" y="597856"/>
                  <a:pt x="4650596" y="597856"/>
                </a:cubicBezTo>
                <a:lnTo>
                  <a:pt x="513811" y="597856"/>
                </a:lnTo>
                <a:lnTo>
                  <a:pt x="513811" y="5398215"/>
                </a:lnTo>
                <a:lnTo>
                  <a:pt x="0" y="5398215"/>
                </a:lnTo>
                <a:lnTo>
                  <a:pt x="0" y="222168"/>
                </a:lnTo>
                <a:cubicBezTo>
                  <a:pt x="0" y="100163"/>
                  <a:pt x="100180" y="0"/>
                  <a:pt x="222357" y="0"/>
                </a:cubicBezTo>
                <a:close/>
              </a:path>
            </a:pathLst>
          </a:custGeom>
          <a:gradFill>
            <a:gsLst>
              <a:gs pos="85000">
                <a:srgbClr val="46474B"/>
              </a:gs>
              <a:gs pos="0">
                <a:srgbClr val="000000"/>
              </a:gs>
              <a:gs pos="38000">
                <a:srgbClr val="292A2E"/>
              </a:gs>
            </a:gsLst>
            <a:lin ang="18000000" scaled="0"/>
          </a:gra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59" name="Shape 10"/>
          <p:cNvSpPr/>
          <p:nvPr/>
        </p:nvSpPr>
        <p:spPr>
          <a:xfrm>
            <a:off x="4544990" y="1425678"/>
            <a:ext cx="3207861" cy="3011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1D1D20"/>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0" name="Shape 11"/>
          <p:cNvSpPr/>
          <p:nvPr/>
        </p:nvSpPr>
        <p:spPr>
          <a:xfrm>
            <a:off x="4029120" y="2056658"/>
            <a:ext cx="4136977" cy="13553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1" name="Freeform 60"/>
          <p:cNvSpPr/>
          <p:nvPr/>
        </p:nvSpPr>
        <p:spPr>
          <a:xfrm>
            <a:off x="4092543" y="2087471"/>
            <a:ext cx="4011901" cy="72300"/>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4" name="Shape 31"/>
          <p:cNvSpPr/>
          <p:nvPr/>
        </p:nvSpPr>
        <p:spPr>
          <a:xfrm>
            <a:off x="6020120" y="1728378"/>
            <a:ext cx="91392" cy="91369"/>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5" name="Shape 32"/>
          <p:cNvSpPr/>
          <p:nvPr/>
        </p:nvSpPr>
        <p:spPr>
          <a:xfrm>
            <a:off x="6058490" y="1766748"/>
            <a:ext cx="22469" cy="2246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6" name="Shape 33"/>
          <p:cNvSpPr/>
          <p:nvPr/>
        </p:nvSpPr>
        <p:spPr>
          <a:xfrm>
            <a:off x="5922062" y="1753958"/>
            <a:ext cx="44605" cy="44606"/>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7" name="Picture Placeholder 4"/>
          <p:cNvSpPr>
            <a:spLocks noGrp="1"/>
          </p:cNvSpPr>
          <p:nvPr userDrawn="1">
            <p:ph type="pic" sz="quarter" idx="22"/>
          </p:nvPr>
        </p:nvSpPr>
        <p:spPr>
          <a:xfrm>
            <a:off x="4027511" y="2190585"/>
            <a:ext cx="4136979" cy="4667416"/>
          </a:xfrm>
        </p:spPr>
      </p:sp>
    </p:spTree>
    <p:extLst>
      <p:ext uri="{BB962C8B-B14F-4D97-AF65-F5344CB8AC3E}">
        <p14:creationId xmlns:p14="http://schemas.microsoft.com/office/powerpoint/2010/main" val="286873270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big ipad white">
    <p:bg>
      <p:bgPr>
        <a:solidFill>
          <a:schemeClr val="bg2"/>
        </a:solidFill>
        <a:effectLst/>
      </p:bgPr>
    </p:bg>
    <p:spTree>
      <p:nvGrpSpPr>
        <p:cNvPr id="1" name=""/>
        <p:cNvGrpSpPr/>
        <p:nvPr/>
      </p:nvGrpSpPr>
      <p:grpSpPr>
        <a:xfrm>
          <a:off x="0" y="0"/>
          <a:ext cx="0" cy="0"/>
          <a:chOff x="0" y="0"/>
          <a:chExt cx="0" cy="0"/>
        </a:xfrm>
      </p:grpSpPr>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325B581A-4242-4612-877E-073AFF250CC0}"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72" name="Freeform 71"/>
          <p:cNvSpPr/>
          <p:nvPr userDrawn="1"/>
        </p:nvSpPr>
        <p:spPr>
          <a:xfrm>
            <a:off x="3479144" y="1425678"/>
            <a:ext cx="5233713" cy="5432322"/>
          </a:xfrm>
          <a:custGeom>
            <a:avLst/>
            <a:gdLst>
              <a:gd name="connsiteX0" fmla="*/ 257082 w 5233713"/>
              <a:gd name="connsiteY0" fmla="*/ 0 h 5432322"/>
              <a:gd name="connsiteX1" fmla="*/ 4976631 w 5233713"/>
              <a:gd name="connsiteY1" fmla="*/ 0 h 5432322"/>
              <a:gd name="connsiteX2" fmla="*/ 5233713 w 5233713"/>
              <a:gd name="connsiteY2" fmla="*/ 256922 h 5432322"/>
              <a:gd name="connsiteX3" fmla="*/ 5233713 w 5233713"/>
              <a:gd name="connsiteY3" fmla="*/ 5432322 h 5432322"/>
              <a:gd name="connsiteX4" fmla="*/ 4685385 w 5233713"/>
              <a:gd name="connsiteY4" fmla="*/ 5432322 h 5432322"/>
              <a:gd name="connsiteX5" fmla="*/ 4685385 w 5233713"/>
              <a:gd name="connsiteY5" fmla="*/ 5304411 h 5432322"/>
              <a:gd name="connsiteX6" fmla="*/ 4685385 w 5233713"/>
              <a:gd name="connsiteY6" fmla="*/ 632376 h 5432322"/>
              <a:gd name="connsiteX7" fmla="*/ 548329 w 5233713"/>
              <a:gd name="connsiteY7" fmla="*/ 632376 h 5432322"/>
              <a:gd name="connsiteX8" fmla="*/ 548329 w 5233713"/>
              <a:gd name="connsiteY8" fmla="*/ 5432322 h 5432322"/>
              <a:gd name="connsiteX9" fmla="*/ 0 w 5233713"/>
              <a:gd name="connsiteY9" fmla="*/ 5432322 h 5432322"/>
              <a:gd name="connsiteX10" fmla="*/ 0 w 5233713"/>
              <a:gd name="connsiteY10" fmla="*/ 256922 h 5432322"/>
              <a:gd name="connsiteX11" fmla="*/ 257082 w 5233713"/>
              <a:gd name="connsiteY11" fmla="*/ 0 h 543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33713" h="5432322">
                <a:moveTo>
                  <a:pt x="257082" y="0"/>
                </a:moveTo>
                <a:lnTo>
                  <a:pt x="4976631" y="0"/>
                </a:lnTo>
                <a:cubicBezTo>
                  <a:pt x="5118378" y="0"/>
                  <a:pt x="5233713" y="115379"/>
                  <a:pt x="5233713" y="256922"/>
                </a:cubicBezTo>
                <a:lnTo>
                  <a:pt x="5233713" y="5432322"/>
                </a:lnTo>
                <a:lnTo>
                  <a:pt x="4685385" y="5432322"/>
                </a:lnTo>
                <a:lnTo>
                  <a:pt x="4685385" y="5304411"/>
                </a:lnTo>
                <a:cubicBezTo>
                  <a:pt x="4685385" y="3747066"/>
                  <a:pt x="4685385" y="632376"/>
                  <a:pt x="4685385" y="632376"/>
                </a:cubicBezTo>
                <a:lnTo>
                  <a:pt x="548329" y="632376"/>
                </a:lnTo>
                <a:lnTo>
                  <a:pt x="548329" y="5432322"/>
                </a:lnTo>
                <a:lnTo>
                  <a:pt x="0" y="5432322"/>
                </a:lnTo>
                <a:lnTo>
                  <a:pt x="0" y="256922"/>
                </a:lnTo>
                <a:cubicBezTo>
                  <a:pt x="0" y="115379"/>
                  <a:pt x="115336" y="0"/>
                  <a:pt x="257082" y="0"/>
                </a:cubicBezTo>
                <a:close/>
              </a:path>
            </a:pathLst>
          </a:custGeom>
          <a:solidFill>
            <a:srgbClr val="E4E4E4"/>
          </a:solidFill>
          <a:ln w="12700">
            <a:miter lim="400000"/>
          </a:ln>
        </p:spPr>
        <p:txBody>
          <a:bodyPr lIns="0" tIns="0" rIns="0" bIns="0" anchor="ctr"/>
          <a:lstStyle/>
          <a:p>
            <a:endParaRPr sz="3000">
              <a:solidFill>
                <a:srgbClr val="FFFFFF"/>
              </a:solidFill>
              <a:effectLst>
                <a:outerShdw blurRad="38100" dist="12700" dir="5400000" rotWithShape="0">
                  <a:srgbClr val="000000">
                    <a:alpha val="50000"/>
                  </a:srgbClr>
                </a:outerShdw>
              </a:effectLst>
            </a:endParaRPr>
          </a:p>
        </p:txBody>
      </p:sp>
      <p:sp>
        <p:nvSpPr>
          <p:cNvPr id="70" name="Freeform 69"/>
          <p:cNvSpPr/>
          <p:nvPr/>
        </p:nvSpPr>
        <p:spPr>
          <a:xfrm>
            <a:off x="3496198" y="1442732"/>
            <a:ext cx="5196771" cy="5415268"/>
          </a:xfrm>
          <a:custGeom>
            <a:avLst/>
            <a:gdLst>
              <a:gd name="connsiteX0" fmla="*/ 238426 w 5196771"/>
              <a:gd name="connsiteY0" fmla="*/ 0 h 5415268"/>
              <a:gd name="connsiteX1" fmla="*/ 4958345 w 5196771"/>
              <a:gd name="connsiteY1" fmla="*/ 0 h 5415268"/>
              <a:gd name="connsiteX2" fmla="*/ 5196771 w 5196771"/>
              <a:gd name="connsiteY2" fmla="*/ 238598 h 5415268"/>
              <a:gd name="connsiteX3" fmla="*/ 5196771 w 5196771"/>
              <a:gd name="connsiteY3" fmla="*/ 5415268 h 5415268"/>
              <a:gd name="connsiteX4" fmla="*/ 4685274 w 5196771"/>
              <a:gd name="connsiteY4" fmla="*/ 5415268 h 5415268"/>
              <a:gd name="connsiteX5" fmla="*/ 4685274 w 5196771"/>
              <a:gd name="connsiteY5" fmla="*/ 595710 h 5415268"/>
              <a:gd name="connsiteX6" fmla="*/ 511497 w 5196771"/>
              <a:gd name="connsiteY6" fmla="*/ 595710 h 5415268"/>
              <a:gd name="connsiteX7" fmla="*/ 511497 w 5196771"/>
              <a:gd name="connsiteY7" fmla="*/ 5298746 h 5415268"/>
              <a:gd name="connsiteX8" fmla="*/ 511497 w 5196771"/>
              <a:gd name="connsiteY8" fmla="*/ 5415268 h 5415268"/>
              <a:gd name="connsiteX9" fmla="*/ 0 w 5196771"/>
              <a:gd name="connsiteY9" fmla="*/ 5415268 h 5415268"/>
              <a:gd name="connsiteX10" fmla="*/ 0 w 5196771"/>
              <a:gd name="connsiteY10" fmla="*/ 238598 h 5415268"/>
              <a:gd name="connsiteX11" fmla="*/ 238426 w 5196771"/>
              <a:gd name="connsiteY11" fmla="*/ 0 h 541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96771" h="5415268">
                <a:moveTo>
                  <a:pt x="238426" y="0"/>
                </a:moveTo>
                <a:lnTo>
                  <a:pt x="4958345" y="0"/>
                </a:lnTo>
                <a:cubicBezTo>
                  <a:pt x="5089708" y="0"/>
                  <a:pt x="5196771" y="106915"/>
                  <a:pt x="5196771" y="238598"/>
                </a:cubicBezTo>
                <a:lnTo>
                  <a:pt x="5196771" y="5415268"/>
                </a:lnTo>
                <a:lnTo>
                  <a:pt x="4685274" y="5415268"/>
                </a:lnTo>
                <a:lnTo>
                  <a:pt x="4685274" y="595710"/>
                </a:lnTo>
                <a:lnTo>
                  <a:pt x="511497" y="595710"/>
                </a:lnTo>
                <a:cubicBezTo>
                  <a:pt x="511497" y="595710"/>
                  <a:pt x="511497" y="3731067"/>
                  <a:pt x="511497" y="5298746"/>
                </a:cubicBezTo>
                <a:lnTo>
                  <a:pt x="511497" y="5415268"/>
                </a:lnTo>
                <a:lnTo>
                  <a:pt x="0" y="5415268"/>
                </a:lnTo>
                <a:lnTo>
                  <a:pt x="0" y="238598"/>
                </a:lnTo>
                <a:cubicBezTo>
                  <a:pt x="0" y="106915"/>
                  <a:pt x="107063" y="0"/>
                  <a:pt x="238426" y="0"/>
                </a:cubicBezTo>
                <a:close/>
              </a:path>
            </a:pathLst>
          </a:custGeom>
          <a:solidFill>
            <a:srgbClr val="FDFDFF"/>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8" name="Freeform 67"/>
          <p:cNvSpPr/>
          <p:nvPr userDrawn="1"/>
        </p:nvSpPr>
        <p:spPr>
          <a:xfrm>
            <a:off x="3513251" y="1459786"/>
            <a:ext cx="5164406" cy="5398215"/>
          </a:xfrm>
          <a:custGeom>
            <a:avLst/>
            <a:gdLst>
              <a:gd name="connsiteX0" fmla="*/ 222357 w 5164406"/>
              <a:gd name="connsiteY0" fmla="*/ 0 h 5398215"/>
              <a:gd name="connsiteX1" fmla="*/ 4942049 w 5164406"/>
              <a:gd name="connsiteY1" fmla="*/ 0 h 5398215"/>
              <a:gd name="connsiteX2" fmla="*/ 5164406 w 5164406"/>
              <a:gd name="connsiteY2" fmla="*/ 222168 h 5398215"/>
              <a:gd name="connsiteX3" fmla="*/ 5164406 w 5164406"/>
              <a:gd name="connsiteY3" fmla="*/ 5398215 h 5398215"/>
              <a:gd name="connsiteX4" fmla="*/ 4650596 w 5164406"/>
              <a:gd name="connsiteY4" fmla="*/ 5398215 h 5398215"/>
              <a:gd name="connsiteX5" fmla="*/ 4650596 w 5164406"/>
              <a:gd name="connsiteY5" fmla="*/ 5269727 h 5398215"/>
              <a:gd name="connsiteX6" fmla="*/ 4650596 w 5164406"/>
              <a:gd name="connsiteY6" fmla="*/ 597856 h 5398215"/>
              <a:gd name="connsiteX7" fmla="*/ 513811 w 5164406"/>
              <a:gd name="connsiteY7" fmla="*/ 597856 h 5398215"/>
              <a:gd name="connsiteX8" fmla="*/ 513811 w 5164406"/>
              <a:gd name="connsiteY8" fmla="*/ 5398215 h 5398215"/>
              <a:gd name="connsiteX9" fmla="*/ 0 w 5164406"/>
              <a:gd name="connsiteY9" fmla="*/ 5398215 h 5398215"/>
              <a:gd name="connsiteX10" fmla="*/ 0 w 5164406"/>
              <a:gd name="connsiteY10" fmla="*/ 222168 h 5398215"/>
              <a:gd name="connsiteX11" fmla="*/ 222357 w 5164406"/>
              <a:gd name="connsiteY11" fmla="*/ 0 h 539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64406" h="5398215">
                <a:moveTo>
                  <a:pt x="222357" y="0"/>
                </a:moveTo>
                <a:lnTo>
                  <a:pt x="4942049" y="0"/>
                </a:lnTo>
                <a:cubicBezTo>
                  <a:pt x="5064465" y="0"/>
                  <a:pt x="5164406" y="100163"/>
                  <a:pt x="5164406" y="222168"/>
                </a:cubicBezTo>
                <a:lnTo>
                  <a:pt x="5164406" y="5398215"/>
                </a:lnTo>
                <a:lnTo>
                  <a:pt x="4650596" y="5398215"/>
                </a:lnTo>
                <a:lnTo>
                  <a:pt x="4650596" y="5269727"/>
                </a:lnTo>
                <a:cubicBezTo>
                  <a:pt x="4650596" y="3712436"/>
                  <a:pt x="4650596" y="597856"/>
                  <a:pt x="4650596" y="597856"/>
                </a:cubicBezTo>
                <a:lnTo>
                  <a:pt x="513811" y="597856"/>
                </a:lnTo>
                <a:lnTo>
                  <a:pt x="513811" y="5398215"/>
                </a:lnTo>
                <a:lnTo>
                  <a:pt x="0" y="5398215"/>
                </a:lnTo>
                <a:lnTo>
                  <a:pt x="0" y="222168"/>
                </a:lnTo>
                <a:cubicBezTo>
                  <a:pt x="0" y="100163"/>
                  <a:pt x="100180" y="0"/>
                  <a:pt x="222357" y="0"/>
                </a:cubicBezTo>
                <a:close/>
              </a:path>
            </a:pathLst>
          </a:custGeom>
          <a:gradFill>
            <a:gsLst>
              <a:gs pos="85000">
                <a:srgbClr val="FEFEFE"/>
              </a:gs>
              <a:gs pos="0">
                <a:schemeClr val="bg2">
                  <a:lumMod val="40000"/>
                  <a:lumOff val="60000"/>
                </a:schemeClr>
              </a:gs>
              <a:gs pos="38000">
                <a:srgbClr val="F0F2F5"/>
              </a:gs>
            </a:gsLst>
            <a:lin ang="18000000" scaled="0"/>
          </a:gradFill>
          <a:ln w="12700">
            <a:miter lim="400000"/>
          </a:ln>
        </p:spPr>
        <p:txBody>
          <a:bodyPr lIns="0" tIns="0" rIns="0" bIns="0" anchor="ctr"/>
          <a:lstStyle/>
          <a:p>
            <a:endParaRPr sz="3000">
              <a:solidFill>
                <a:srgbClr val="FFFFFF"/>
              </a:solidFill>
              <a:effectLst>
                <a:outerShdw blurRad="38100" dist="12700" dir="5400000" rotWithShape="0">
                  <a:srgbClr val="000000">
                    <a:alpha val="50000"/>
                  </a:srgbClr>
                </a:outerShdw>
              </a:effectLst>
            </a:endParaRPr>
          </a:p>
        </p:txBody>
      </p:sp>
      <p:sp>
        <p:nvSpPr>
          <p:cNvPr id="59" name="Shape 10"/>
          <p:cNvSpPr/>
          <p:nvPr/>
        </p:nvSpPr>
        <p:spPr>
          <a:xfrm>
            <a:off x="4544990" y="1425678"/>
            <a:ext cx="3207861" cy="3011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9B9B9B"/>
          </a:solidFill>
          <a:ln w="12700">
            <a:miter lim="400000"/>
          </a:ln>
        </p:spPr>
        <p:txBody>
          <a:bodyPr lIns="0" tIns="0" rIns="0" bIns="0" anchor="ctr"/>
          <a:lstStyle/>
          <a:p>
            <a:endParaRPr sz="3000">
              <a:solidFill>
                <a:srgbClr val="FFFFFF"/>
              </a:solidFill>
              <a:effectLst>
                <a:outerShdw blurRad="38100" dist="12700" dir="5400000" rotWithShape="0">
                  <a:srgbClr val="000000">
                    <a:alpha val="50000"/>
                  </a:srgbClr>
                </a:outerShdw>
              </a:effectLst>
            </a:endParaRPr>
          </a:p>
        </p:txBody>
      </p:sp>
      <p:sp>
        <p:nvSpPr>
          <p:cNvPr id="60" name="Shape 11"/>
          <p:cNvSpPr/>
          <p:nvPr/>
        </p:nvSpPr>
        <p:spPr>
          <a:xfrm>
            <a:off x="4029120" y="2056658"/>
            <a:ext cx="4136977" cy="13553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1" name="Freeform 60"/>
          <p:cNvSpPr/>
          <p:nvPr/>
        </p:nvSpPr>
        <p:spPr>
          <a:xfrm>
            <a:off x="4092543" y="2087471"/>
            <a:ext cx="4011901" cy="72300"/>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4" name="Shape 31"/>
          <p:cNvSpPr/>
          <p:nvPr/>
        </p:nvSpPr>
        <p:spPr>
          <a:xfrm>
            <a:off x="6020120" y="1728378"/>
            <a:ext cx="91392" cy="91369"/>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5" name="Shape 32"/>
          <p:cNvSpPr/>
          <p:nvPr/>
        </p:nvSpPr>
        <p:spPr>
          <a:xfrm>
            <a:off x="6058490" y="1766748"/>
            <a:ext cx="22469" cy="2246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6" name="Shape 33"/>
          <p:cNvSpPr/>
          <p:nvPr/>
        </p:nvSpPr>
        <p:spPr>
          <a:xfrm>
            <a:off x="5922062" y="1753958"/>
            <a:ext cx="44605" cy="44606"/>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7" name="Picture Placeholder 4"/>
          <p:cNvSpPr>
            <a:spLocks noGrp="1"/>
          </p:cNvSpPr>
          <p:nvPr userDrawn="1">
            <p:ph type="pic" sz="quarter" idx="22"/>
          </p:nvPr>
        </p:nvSpPr>
        <p:spPr>
          <a:xfrm>
            <a:off x="4027511" y="2190585"/>
            <a:ext cx="4136979" cy="4667416"/>
          </a:xfrm>
        </p:spPr>
      </p:sp>
    </p:spTree>
    <p:extLst>
      <p:ext uri="{BB962C8B-B14F-4D97-AF65-F5344CB8AC3E}">
        <p14:creationId xmlns:p14="http://schemas.microsoft.com/office/powerpoint/2010/main" val="83067160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ection Header high lef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0A8C978-0ECE-4FFF-A71D-CAEE126B805A}" type="datetime1">
              <a:rPr lang="en-US" smtClean="0">
                <a:solidFill>
                  <a:srgbClr val="273339">
                    <a:tint val="75000"/>
                  </a:srgbClr>
                </a:solidFill>
              </a:rPr>
              <a:t>12/7/2017</a:t>
            </a:fld>
            <a:endParaRPr lang="en-US">
              <a:solidFill>
                <a:srgbClr val="273339">
                  <a:tint val="75000"/>
                </a:srgbClr>
              </a:solidFill>
            </a:endParaRPr>
          </a:p>
        </p:txBody>
      </p:sp>
      <p:sp>
        <p:nvSpPr>
          <p:cNvPr id="5" name="Footer Placeholder 4"/>
          <p:cNvSpPr>
            <a:spLocks noGrp="1"/>
          </p:cNvSpPr>
          <p:nvPr>
            <p:ph type="ftr" sz="quarter" idx="11"/>
          </p:nvPr>
        </p:nvSpPr>
        <p:spPr/>
        <p:txBody>
          <a:bodyPr/>
          <a:lstStyle/>
          <a:p>
            <a:r>
              <a:rPr lang="en-US">
                <a:solidFill>
                  <a:srgbClr val="273339"/>
                </a:solidFill>
              </a:rPr>
              <a:t>COPYRIGHT © 2017 DATA DIRECT FZ LLC  ALL RIGHTS RESERVED</a:t>
            </a:r>
          </a:p>
        </p:txBody>
      </p:sp>
      <p:sp>
        <p:nvSpPr>
          <p:cNvPr id="6" name="Slide Number Placeholder 5"/>
          <p:cNvSpPr>
            <a:spLocks noGrp="1"/>
          </p:cNvSpPr>
          <p:nvPr>
            <p:ph type="sldNum" sz="quarter" idx="12"/>
          </p:nvPr>
        </p:nvSpPr>
        <p:spPr/>
        <p:txBody>
          <a:bodyPr/>
          <a:lstStyle/>
          <a:p>
            <a:fld id="{6E18DBF4-37B7-4C4F-9728-A1C100B177EE}" type="slidenum">
              <a:rPr lang="en-US" smtClean="0">
                <a:solidFill>
                  <a:srgbClr val="273339">
                    <a:tint val="75000"/>
                  </a:srgbClr>
                </a:solidFill>
              </a:rPr>
              <a:pPr/>
              <a:t>‹#›</a:t>
            </a:fld>
            <a:endParaRPr lang="en-US">
              <a:solidFill>
                <a:srgbClr val="273339">
                  <a:tint val="75000"/>
                </a:srgbClr>
              </a:solidFill>
            </a:endParaRPr>
          </a:p>
        </p:txBody>
      </p:sp>
      <p:sp>
        <p:nvSpPr>
          <p:cNvPr id="7" name="Picture Placeholder 10"/>
          <p:cNvSpPr>
            <a:spLocks noGrp="1"/>
          </p:cNvSpPr>
          <p:nvPr>
            <p:ph type="pic" sz="quarter" idx="17"/>
          </p:nvPr>
        </p:nvSpPr>
        <p:spPr>
          <a:xfrm>
            <a:off x="0" y="0"/>
            <a:ext cx="12192000" cy="6858000"/>
          </a:xfrm>
        </p:spPr>
        <p:txBody>
          <a:bodyPr/>
          <a:lstStyle/>
          <a:p>
            <a:endParaRPr lang="en-US"/>
          </a:p>
        </p:txBody>
      </p:sp>
      <p:sp>
        <p:nvSpPr>
          <p:cNvPr id="2" name="Title 1"/>
          <p:cNvSpPr>
            <a:spLocks noGrp="1"/>
          </p:cNvSpPr>
          <p:nvPr>
            <p:ph type="title"/>
          </p:nvPr>
        </p:nvSpPr>
        <p:spPr>
          <a:xfrm>
            <a:off x="342900" y="420688"/>
            <a:ext cx="4572000" cy="2852737"/>
          </a:xfrm>
          <a:solidFill>
            <a:schemeClr val="bg1">
              <a:alpha val="30000"/>
            </a:schemeClr>
          </a:solidFill>
        </p:spPr>
        <p:txBody>
          <a:bodyPr lIns="274320" tIns="91440" rIns="274320" bIns="182880" anchor="ctr"/>
          <a:lstStyle>
            <a:lvl1pPr algn="ctr">
              <a:defRPr sz="6000" b="1">
                <a:solidFill>
                  <a:srgbClr val="324D5E"/>
                </a:solidFill>
                <a:latin typeface="+mn-lt"/>
              </a:defRPr>
            </a:lvl1pPr>
          </a:lstStyle>
          <a:p>
            <a:r>
              <a:rPr lang="en-US"/>
              <a:t>Click to edit Master title style</a:t>
            </a:r>
          </a:p>
        </p:txBody>
      </p:sp>
      <p:sp>
        <p:nvSpPr>
          <p:cNvPr id="3" name="Text Placeholder 2"/>
          <p:cNvSpPr>
            <a:spLocks noGrp="1"/>
          </p:cNvSpPr>
          <p:nvPr>
            <p:ph type="body" idx="1"/>
          </p:nvPr>
        </p:nvSpPr>
        <p:spPr>
          <a:xfrm>
            <a:off x="342900" y="3273425"/>
            <a:ext cx="4572000" cy="942975"/>
          </a:xfrm>
          <a:solidFill>
            <a:schemeClr val="bg1">
              <a:alpha val="50000"/>
            </a:schemeClr>
          </a:solidFill>
        </p:spPr>
        <p:txBody>
          <a:bodyPr lIns="274320" tIns="91440" rIns="274320" bIns="182880" anchor="ctr"/>
          <a:lstStyle>
            <a:lvl1pPr marL="0" indent="0" algn="ctr">
              <a:buNone/>
              <a:defRPr sz="2400">
                <a:solidFill>
                  <a:srgbClr val="8C9C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2947018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Section Header bottom lef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5FC9261-C045-4117-9939-0A3D7AD47006}" type="datetime1">
              <a:rPr lang="en-US" smtClean="0">
                <a:solidFill>
                  <a:srgbClr val="273339">
                    <a:tint val="75000"/>
                  </a:srgbClr>
                </a:solidFill>
              </a:rPr>
              <a:t>12/7/2017</a:t>
            </a:fld>
            <a:endParaRPr lang="en-US">
              <a:solidFill>
                <a:srgbClr val="273339">
                  <a:tint val="75000"/>
                </a:srgbClr>
              </a:solidFill>
            </a:endParaRPr>
          </a:p>
        </p:txBody>
      </p:sp>
      <p:sp>
        <p:nvSpPr>
          <p:cNvPr id="5" name="Footer Placeholder 4"/>
          <p:cNvSpPr>
            <a:spLocks noGrp="1"/>
          </p:cNvSpPr>
          <p:nvPr>
            <p:ph type="ftr" sz="quarter" idx="11"/>
          </p:nvPr>
        </p:nvSpPr>
        <p:spPr/>
        <p:txBody>
          <a:bodyPr/>
          <a:lstStyle/>
          <a:p>
            <a:r>
              <a:rPr lang="en-US">
                <a:solidFill>
                  <a:srgbClr val="273339"/>
                </a:solidFill>
              </a:rPr>
              <a:t>COPYRIGHT © 2017 DATA DIRECT FZ LLC  ALL RIGHTS RESERVED</a:t>
            </a:r>
          </a:p>
        </p:txBody>
      </p:sp>
      <p:sp>
        <p:nvSpPr>
          <p:cNvPr id="6" name="Slide Number Placeholder 5"/>
          <p:cNvSpPr>
            <a:spLocks noGrp="1"/>
          </p:cNvSpPr>
          <p:nvPr>
            <p:ph type="sldNum" sz="quarter" idx="12"/>
          </p:nvPr>
        </p:nvSpPr>
        <p:spPr/>
        <p:txBody>
          <a:bodyPr/>
          <a:lstStyle/>
          <a:p>
            <a:fld id="{6E18DBF4-37B7-4C4F-9728-A1C100B177EE}" type="slidenum">
              <a:rPr lang="en-US" smtClean="0">
                <a:solidFill>
                  <a:srgbClr val="273339">
                    <a:tint val="75000"/>
                  </a:srgbClr>
                </a:solidFill>
              </a:rPr>
              <a:pPr/>
              <a:t>‹#›</a:t>
            </a:fld>
            <a:endParaRPr lang="en-US">
              <a:solidFill>
                <a:srgbClr val="273339">
                  <a:tint val="75000"/>
                </a:srgbClr>
              </a:solidFill>
            </a:endParaRPr>
          </a:p>
        </p:txBody>
      </p:sp>
      <p:sp>
        <p:nvSpPr>
          <p:cNvPr id="7" name="Picture Placeholder 10"/>
          <p:cNvSpPr>
            <a:spLocks noGrp="1"/>
          </p:cNvSpPr>
          <p:nvPr>
            <p:ph type="pic" sz="quarter" idx="17"/>
          </p:nvPr>
        </p:nvSpPr>
        <p:spPr>
          <a:xfrm>
            <a:off x="0" y="0"/>
            <a:ext cx="12192000" cy="6858000"/>
          </a:xfrm>
        </p:spPr>
        <p:txBody>
          <a:bodyPr/>
          <a:lstStyle/>
          <a:p>
            <a:endParaRPr lang="en-US"/>
          </a:p>
        </p:txBody>
      </p:sp>
      <p:sp>
        <p:nvSpPr>
          <p:cNvPr id="9" name="Text Placeholder 2"/>
          <p:cNvSpPr>
            <a:spLocks noGrp="1"/>
          </p:cNvSpPr>
          <p:nvPr>
            <p:ph type="body" idx="18"/>
          </p:nvPr>
        </p:nvSpPr>
        <p:spPr>
          <a:xfrm>
            <a:off x="342900" y="5413375"/>
            <a:ext cx="4572000" cy="942975"/>
          </a:xfrm>
          <a:solidFill>
            <a:schemeClr val="bg1">
              <a:alpha val="50000"/>
            </a:schemeClr>
          </a:solidFill>
        </p:spPr>
        <p:txBody>
          <a:bodyPr lIns="274320" tIns="91440" rIns="274320" bIns="182880"/>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Title 1"/>
          <p:cNvSpPr>
            <a:spLocks noGrp="1"/>
          </p:cNvSpPr>
          <p:nvPr>
            <p:ph type="title"/>
          </p:nvPr>
        </p:nvSpPr>
        <p:spPr>
          <a:xfrm>
            <a:off x="342900" y="2560638"/>
            <a:ext cx="4572000" cy="2852737"/>
          </a:xfrm>
          <a:solidFill>
            <a:schemeClr val="bg1">
              <a:alpha val="30000"/>
            </a:schemeClr>
          </a:solidFill>
        </p:spPr>
        <p:txBody>
          <a:bodyPr lIns="274320" tIns="91440" rIns="274320" bIns="182880" anchor="ctr"/>
          <a:lstStyle>
            <a:lvl1pPr algn="ctr">
              <a:defRPr sz="6000" b="1">
                <a:solidFill>
                  <a:schemeClr val="tx1"/>
                </a:solidFill>
                <a:latin typeface="+mn-lt"/>
              </a:defRPr>
            </a:lvl1pPr>
          </a:lstStyle>
          <a:p>
            <a:r>
              <a:rPr lang="en-US"/>
              <a:t>Click to edit Master title style</a:t>
            </a:r>
          </a:p>
        </p:txBody>
      </p:sp>
    </p:spTree>
    <p:extLst>
      <p:ext uri="{BB962C8B-B14F-4D97-AF65-F5344CB8AC3E}">
        <p14:creationId xmlns:p14="http://schemas.microsoft.com/office/powerpoint/2010/main" val="314832474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Section Header bottom righ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D7488B9-19EC-479C-BCF3-7932CB2BE528}" type="datetime1">
              <a:rPr lang="en-US" smtClean="0">
                <a:solidFill>
                  <a:srgbClr val="273339">
                    <a:tint val="75000"/>
                  </a:srgbClr>
                </a:solidFill>
              </a:rPr>
              <a:t>12/7/2017</a:t>
            </a:fld>
            <a:endParaRPr lang="en-US">
              <a:solidFill>
                <a:srgbClr val="273339">
                  <a:tint val="75000"/>
                </a:srgbClr>
              </a:solidFill>
            </a:endParaRPr>
          </a:p>
        </p:txBody>
      </p:sp>
      <p:sp>
        <p:nvSpPr>
          <p:cNvPr id="5" name="Footer Placeholder 4"/>
          <p:cNvSpPr>
            <a:spLocks noGrp="1"/>
          </p:cNvSpPr>
          <p:nvPr>
            <p:ph type="ftr" sz="quarter" idx="11"/>
          </p:nvPr>
        </p:nvSpPr>
        <p:spPr/>
        <p:txBody>
          <a:bodyPr/>
          <a:lstStyle/>
          <a:p>
            <a:r>
              <a:rPr lang="en-US">
                <a:solidFill>
                  <a:srgbClr val="273339"/>
                </a:solidFill>
              </a:rPr>
              <a:t>COPYRIGHT © 2017 DATA DIRECT FZ LLC  ALL RIGHTS RESERVED</a:t>
            </a:r>
          </a:p>
        </p:txBody>
      </p:sp>
      <p:sp>
        <p:nvSpPr>
          <p:cNvPr id="6" name="Slide Number Placeholder 5"/>
          <p:cNvSpPr>
            <a:spLocks noGrp="1"/>
          </p:cNvSpPr>
          <p:nvPr>
            <p:ph type="sldNum" sz="quarter" idx="12"/>
          </p:nvPr>
        </p:nvSpPr>
        <p:spPr/>
        <p:txBody>
          <a:bodyPr/>
          <a:lstStyle/>
          <a:p>
            <a:fld id="{6E18DBF4-37B7-4C4F-9728-A1C100B177EE}" type="slidenum">
              <a:rPr lang="en-US" smtClean="0">
                <a:solidFill>
                  <a:srgbClr val="273339">
                    <a:tint val="75000"/>
                  </a:srgbClr>
                </a:solidFill>
              </a:rPr>
              <a:pPr/>
              <a:t>‹#›</a:t>
            </a:fld>
            <a:endParaRPr lang="en-US">
              <a:solidFill>
                <a:srgbClr val="273339">
                  <a:tint val="75000"/>
                </a:srgbClr>
              </a:solidFill>
            </a:endParaRPr>
          </a:p>
        </p:txBody>
      </p:sp>
      <p:sp>
        <p:nvSpPr>
          <p:cNvPr id="7" name="Picture Placeholder 10"/>
          <p:cNvSpPr>
            <a:spLocks noGrp="1"/>
          </p:cNvSpPr>
          <p:nvPr>
            <p:ph type="pic" sz="quarter" idx="17"/>
          </p:nvPr>
        </p:nvSpPr>
        <p:spPr>
          <a:xfrm>
            <a:off x="0" y="0"/>
            <a:ext cx="12192000" cy="6858000"/>
          </a:xfrm>
        </p:spPr>
        <p:txBody>
          <a:bodyPr/>
          <a:lstStyle/>
          <a:p>
            <a:endParaRPr lang="en-US"/>
          </a:p>
        </p:txBody>
      </p:sp>
      <p:sp>
        <p:nvSpPr>
          <p:cNvPr id="2" name="Title 1"/>
          <p:cNvSpPr>
            <a:spLocks noGrp="1"/>
          </p:cNvSpPr>
          <p:nvPr>
            <p:ph type="title"/>
          </p:nvPr>
        </p:nvSpPr>
        <p:spPr>
          <a:xfrm>
            <a:off x="7213600" y="2560638"/>
            <a:ext cx="4572000" cy="2852737"/>
          </a:xfrm>
          <a:solidFill>
            <a:schemeClr val="bg1">
              <a:alpha val="30000"/>
            </a:schemeClr>
          </a:solidFill>
        </p:spPr>
        <p:txBody>
          <a:bodyPr lIns="274320" tIns="91440" rIns="274320" bIns="182880" anchor="ctr"/>
          <a:lstStyle>
            <a:lvl1pPr algn="ctr">
              <a:defRPr sz="6000" b="1">
                <a:solidFill>
                  <a:schemeClr val="tx1"/>
                </a:solidFill>
                <a:latin typeface="+mn-lt"/>
              </a:defRPr>
            </a:lvl1pPr>
          </a:lstStyle>
          <a:p>
            <a:r>
              <a:rPr lang="en-US"/>
              <a:t>Click to edit Master title style</a:t>
            </a:r>
          </a:p>
        </p:txBody>
      </p:sp>
      <p:sp>
        <p:nvSpPr>
          <p:cNvPr id="3" name="Text Placeholder 2"/>
          <p:cNvSpPr>
            <a:spLocks noGrp="1"/>
          </p:cNvSpPr>
          <p:nvPr>
            <p:ph type="body" idx="1"/>
          </p:nvPr>
        </p:nvSpPr>
        <p:spPr>
          <a:xfrm>
            <a:off x="7213600" y="5413375"/>
            <a:ext cx="4572000" cy="942975"/>
          </a:xfrm>
          <a:solidFill>
            <a:schemeClr val="bg1">
              <a:alpha val="30000"/>
            </a:schemeClr>
          </a:solidFill>
        </p:spPr>
        <p:txBody>
          <a:bodyPr lIns="274320" tIns="91440" rIns="274320" bIns="182880"/>
          <a:lstStyle>
            <a:lvl1pPr marL="0" indent="0" algn="ctr">
              <a:buNone/>
              <a:defRPr sz="2400">
                <a:solidFill>
                  <a:srgbClr val="8C9C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3270788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21" name="Picture 20"/>
          <p:cNvPicPr preferRelativeResize="0">
            <a:picLocks/>
          </p:cNvPicPr>
          <p:nvPr userDrawn="1"/>
        </p:nvPicPr>
        <p:blipFill rotWithShape="1">
          <a:blip r:embed="rId2">
            <a:extLst>
              <a:ext uri="{28A0092B-C50C-407E-A947-70E740481C1C}">
                <a14:useLocalDpi xmlns:a14="http://schemas.microsoft.com/office/drawing/2010/main" val="0"/>
              </a:ext>
            </a:extLst>
          </a:blip>
          <a:srcRect b="58148"/>
          <a:stretch/>
        </p:blipFill>
        <p:spPr>
          <a:xfrm>
            <a:off x="1" y="-2"/>
            <a:ext cx="12192000" cy="2907792"/>
          </a:xfrm>
          <a:prstGeom prst="rect">
            <a:avLst/>
          </a:prstGeom>
        </p:spPr>
      </p:pic>
      <p:sp>
        <p:nvSpPr>
          <p:cNvPr id="9" name="Rectangle 8"/>
          <p:cNvSpPr/>
          <p:nvPr userDrawn="1"/>
        </p:nvSpPr>
        <p:spPr>
          <a:xfrm>
            <a:off x="2" y="-1"/>
            <a:ext cx="12191998" cy="290852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Picture Placeholder 10"/>
          <p:cNvSpPr>
            <a:spLocks noGrp="1"/>
          </p:cNvSpPr>
          <p:nvPr>
            <p:ph type="pic" sz="quarter" idx="13"/>
          </p:nvPr>
        </p:nvSpPr>
        <p:spPr>
          <a:xfrm>
            <a:off x="0" y="3091408"/>
            <a:ext cx="2295144" cy="1728216"/>
          </a:xfrm>
        </p:spPr>
        <p:txBody>
          <a:bodyPr/>
          <a:lstStyle/>
          <a:p>
            <a:endParaRPr lang="en-US"/>
          </a:p>
        </p:txBody>
      </p:sp>
      <p:sp>
        <p:nvSpPr>
          <p:cNvPr id="12" name="Picture Placeholder 10"/>
          <p:cNvSpPr>
            <a:spLocks noGrp="1"/>
          </p:cNvSpPr>
          <p:nvPr>
            <p:ph type="pic" sz="quarter" idx="14"/>
          </p:nvPr>
        </p:nvSpPr>
        <p:spPr>
          <a:xfrm>
            <a:off x="2474214" y="3091408"/>
            <a:ext cx="2295144" cy="1728216"/>
          </a:xfrm>
        </p:spPr>
        <p:txBody>
          <a:bodyPr/>
          <a:lstStyle/>
          <a:p>
            <a:endParaRPr lang="en-US"/>
          </a:p>
        </p:txBody>
      </p:sp>
      <p:sp>
        <p:nvSpPr>
          <p:cNvPr id="13" name="Picture Placeholder 10"/>
          <p:cNvSpPr>
            <a:spLocks noGrp="1"/>
          </p:cNvSpPr>
          <p:nvPr>
            <p:ph type="pic" sz="quarter" idx="15"/>
          </p:nvPr>
        </p:nvSpPr>
        <p:spPr>
          <a:xfrm>
            <a:off x="4948428" y="3091408"/>
            <a:ext cx="2295144" cy="1728216"/>
          </a:xfrm>
        </p:spPr>
        <p:txBody>
          <a:bodyPr/>
          <a:lstStyle/>
          <a:p>
            <a:endParaRPr lang="en-US"/>
          </a:p>
        </p:txBody>
      </p:sp>
      <p:sp>
        <p:nvSpPr>
          <p:cNvPr id="14" name="Picture Placeholder 10"/>
          <p:cNvSpPr>
            <a:spLocks noGrp="1"/>
          </p:cNvSpPr>
          <p:nvPr>
            <p:ph type="pic" sz="quarter" idx="16"/>
          </p:nvPr>
        </p:nvSpPr>
        <p:spPr>
          <a:xfrm>
            <a:off x="7422642" y="3091408"/>
            <a:ext cx="2295144" cy="1728216"/>
          </a:xfrm>
        </p:spPr>
        <p:txBody>
          <a:bodyPr/>
          <a:lstStyle/>
          <a:p>
            <a:endParaRPr lang="en-US"/>
          </a:p>
        </p:txBody>
      </p:sp>
      <p:sp>
        <p:nvSpPr>
          <p:cNvPr id="15" name="Picture Placeholder 10"/>
          <p:cNvSpPr>
            <a:spLocks noGrp="1"/>
          </p:cNvSpPr>
          <p:nvPr>
            <p:ph type="pic" sz="quarter" idx="17"/>
          </p:nvPr>
        </p:nvSpPr>
        <p:spPr>
          <a:xfrm>
            <a:off x="9896856" y="3091408"/>
            <a:ext cx="2295144" cy="1728216"/>
          </a:xfrm>
        </p:spPr>
        <p:txBody>
          <a:bodyPr/>
          <a:lstStyle/>
          <a:p>
            <a:endParaRPr lang="en-US"/>
          </a:p>
        </p:txBody>
      </p:sp>
      <p:sp>
        <p:nvSpPr>
          <p:cNvPr id="8" name="Rectangle 7"/>
          <p:cNvSpPr/>
          <p:nvPr userDrawn="1"/>
        </p:nvSpPr>
        <p:spPr>
          <a:xfrm>
            <a:off x="2" y="6357040"/>
            <a:ext cx="12191998" cy="500960"/>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a:xfrm>
            <a:off x="838200" y="6424268"/>
            <a:ext cx="2743200" cy="365125"/>
          </a:xfrm>
        </p:spPr>
        <p:txBody>
          <a:bodyPr/>
          <a:lstStyle>
            <a:lvl1pPr>
              <a:defRPr>
                <a:solidFill>
                  <a:srgbClr val="8C9CA6"/>
                </a:solidFill>
              </a:defRPr>
            </a:lvl1pPr>
          </a:lstStyle>
          <a:p>
            <a:fld id="{671F2D20-5C10-43A0-AD02-02961356A5FF}" type="datetime1">
              <a:rPr lang="en-US" smtClean="0"/>
              <a:t>12/7/2017</a:t>
            </a:fld>
            <a:endParaRPr lang="en-US" dirty="0"/>
          </a:p>
        </p:txBody>
      </p:sp>
      <p:sp>
        <p:nvSpPr>
          <p:cNvPr id="5" name="Footer Placeholder 4"/>
          <p:cNvSpPr>
            <a:spLocks noGrp="1"/>
          </p:cNvSpPr>
          <p:nvPr>
            <p:ph type="ftr" sz="quarter" idx="11"/>
          </p:nvPr>
        </p:nvSpPr>
        <p:spPr>
          <a:xfrm>
            <a:off x="4038600" y="6424268"/>
            <a:ext cx="4114800" cy="365125"/>
          </a:xfrm>
        </p:spPr>
        <p:txBody>
          <a:bodyPr/>
          <a:lstStyle>
            <a:lvl1pPr>
              <a:defRPr>
                <a:solidFill>
                  <a:srgbClr val="8C9CA6"/>
                </a:solidFill>
              </a:defRPr>
            </a:lvl1pPr>
          </a:lstStyle>
          <a:p>
            <a:r>
              <a:rPr lang="en-US">
                <a:solidFill>
                  <a:prstClr val="white"/>
                </a:solidFill>
              </a:rPr>
              <a:t>COPYRIGHT © 2017 DATA DIRECT FZ LLC  ALL RIGHTS RESERVED</a:t>
            </a:r>
            <a:endParaRPr lang="en-US" dirty="0"/>
          </a:p>
        </p:txBody>
      </p:sp>
      <p:sp>
        <p:nvSpPr>
          <p:cNvPr id="6" name="Slide Number Placeholder 5"/>
          <p:cNvSpPr>
            <a:spLocks noGrp="1"/>
          </p:cNvSpPr>
          <p:nvPr>
            <p:ph type="sldNum" sz="quarter" idx="12"/>
          </p:nvPr>
        </p:nvSpPr>
        <p:spPr>
          <a:xfrm>
            <a:off x="8610600" y="6424268"/>
            <a:ext cx="2743200" cy="365125"/>
          </a:xfrm>
        </p:spPr>
        <p:txBody>
          <a:bodyPr/>
          <a:lstStyle>
            <a:lvl1pPr>
              <a:defRPr>
                <a:solidFill>
                  <a:srgbClr val="8C9CA6"/>
                </a:solidFill>
              </a:defRPr>
            </a:lvl1pPr>
          </a:lstStyle>
          <a:p>
            <a:fld id="{6E18DBF4-37B7-4C4F-9728-A1C100B177EE}" type="slidenum">
              <a:rPr lang="en-US" smtClean="0"/>
              <a:pPr/>
              <a:t>‹#›</a:t>
            </a:fld>
            <a:endParaRPr lang="en-US"/>
          </a:p>
        </p:txBody>
      </p:sp>
      <p:grpSp>
        <p:nvGrpSpPr>
          <p:cNvPr id="7" name="Group 6"/>
          <p:cNvGrpSpPr/>
          <p:nvPr userDrawn="1"/>
        </p:nvGrpSpPr>
        <p:grpSpPr>
          <a:xfrm>
            <a:off x="0" y="4819624"/>
            <a:ext cx="12192000" cy="91440"/>
            <a:chOff x="0" y="4617581"/>
            <a:chExt cx="12192000" cy="91440"/>
          </a:xfrm>
        </p:grpSpPr>
        <p:sp>
          <p:nvSpPr>
            <p:cNvPr id="16" name="Rectangle 15"/>
            <p:cNvSpPr/>
            <p:nvPr userDrawn="1"/>
          </p:nvSpPr>
          <p:spPr>
            <a:xfrm>
              <a:off x="0" y="4617581"/>
              <a:ext cx="229514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2474214" y="4617581"/>
              <a:ext cx="229514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userDrawn="1"/>
          </p:nvSpPr>
          <p:spPr>
            <a:xfrm>
              <a:off x="4948428" y="4617581"/>
              <a:ext cx="229514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userDrawn="1"/>
          </p:nvSpPr>
          <p:spPr>
            <a:xfrm>
              <a:off x="7422642" y="4617581"/>
              <a:ext cx="229514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9896856" y="4617581"/>
              <a:ext cx="229514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4" name="Rectangle 33"/>
          <p:cNvSpPr/>
          <p:nvPr userDrawn="1"/>
        </p:nvSpPr>
        <p:spPr>
          <a:xfrm>
            <a:off x="0" y="3091409"/>
            <a:ext cx="2295144" cy="1728216"/>
          </a:xfrm>
          <a:prstGeom prst="rect">
            <a:avLst/>
          </a:prstGeom>
          <a:solidFill>
            <a:srgbClr val="75BEE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2474214" y="3091409"/>
            <a:ext cx="2295144" cy="1728216"/>
          </a:xfrm>
          <a:prstGeom prst="rect">
            <a:avLst/>
          </a:prstGeom>
          <a:solidFill>
            <a:srgbClr val="1E708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4948428" y="3091409"/>
            <a:ext cx="2295144" cy="1728216"/>
          </a:xfrm>
          <a:prstGeom prst="rect">
            <a:avLst/>
          </a:prstGeom>
          <a:solidFill>
            <a:srgbClr val="F99D1C">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7422642" y="3091409"/>
            <a:ext cx="2295144" cy="1728216"/>
          </a:xfrm>
          <a:prstGeom prst="rect">
            <a:avLst/>
          </a:prstGeom>
          <a:solidFill>
            <a:srgbClr val="8AC74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9896856" y="3091409"/>
            <a:ext cx="2295144" cy="1728216"/>
          </a:xfrm>
          <a:prstGeom prst="rect">
            <a:avLst/>
          </a:prstGeom>
          <a:solidFill>
            <a:srgbClr val="8B4E9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524000" y="85064"/>
            <a:ext cx="9144000" cy="1561058"/>
          </a:xfrm>
        </p:spPr>
        <p:txBody>
          <a:bodyPr anchor="b"/>
          <a:lstStyle>
            <a:lvl1pPr algn="r">
              <a:defRPr sz="60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1524000" y="1647163"/>
            <a:ext cx="9144000" cy="1174065"/>
          </a:xfrm>
        </p:spPr>
        <p:txBody>
          <a:bodyPr/>
          <a:lstStyle>
            <a:lvl1pPr marL="0" indent="0" algn="r">
              <a:buNone/>
              <a:defRPr sz="2400">
                <a:solidFill>
                  <a:srgbClr val="57697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3421097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3A7A2AF-CE6B-43F0-9EF5-88F04492E447}"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13" name="Group 12"/>
          <p:cNvGrpSpPr/>
          <p:nvPr userDrawn="1"/>
        </p:nvGrpSpPr>
        <p:grpSpPr>
          <a:xfrm>
            <a:off x="0" y="6766560"/>
            <a:ext cx="12192000" cy="91440"/>
            <a:chOff x="0" y="4480421"/>
            <a:chExt cx="12192000" cy="91440"/>
          </a:xfrm>
        </p:grpSpPr>
        <p:sp>
          <p:nvSpPr>
            <p:cNvPr id="14" name="Rectangle 1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76076467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50563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x2 pictures">
    <p:spTree>
      <p:nvGrpSpPr>
        <p:cNvPr id="1" name=""/>
        <p:cNvGrpSpPr/>
        <p:nvPr/>
      </p:nvGrpSpPr>
      <p:grpSpPr>
        <a:xfrm>
          <a:off x="0" y="0"/>
          <a:ext cx="0" cy="0"/>
          <a:chOff x="0" y="0"/>
          <a:chExt cx="0" cy="0"/>
        </a:xfrm>
      </p:grpSpPr>
      <p:sp>
        <p:nvSpPr>
          <p:cNvPr id="18" name="Picture Placeholder 10"/>
          <p:cNvSpPr>
            <a:spLocks noGrp="1" noChangeAspect="1"/>
          </p:cNvSpPr>
          <p:nvPr>
            <p:ph type="pic" sz="quarter" idx="14"/>
          </p:nvPr>
        </p:nvSpPr>
        <p:spPr>
          <a:xfrm>
            <a:off x="0" y="0"/>
            <a:ext cx="3044952" cy="2202144"/>
          </a:xfrm>
          <a:solidFill>
            <a:schemeClr val="tx1">
              <a:alpha val="30000"/>
            </a:scheme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5"/>
          </p:nvPr>
        </p:nvSpPr>
        <p:spPr>
          <a:xfrm>
            <a:off x="9134856" y="0"/>
            <a:ext cx="3057144" cy="2202144"/>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23" name="Picture Placeholder 10"/>
          <p:cNvSpPr>
            <a:spLocks noGrp="1" noChangeAspect="1"/>
          </p:cNvSpPr>
          <p:nvPr>
            <p:ph type="pic" sz="quarter" idx="16"/>
          </p:nvPr>
        </p:nvSpPr>
        <p:spPr>
          <a:xfrm>
            <a:off x="3044952" y="0"/>
            <a:ext cx="3044952" cy="2202144"/>
          </a:xfrm>
          <a:solidFill>
            <a:schemeClr val="bg2">
              <a:alpha val="30000"/>
            </a:scheme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6089904" y="0"/>
            <a:ext cx="3044952" cy="2202144"/>
          </a:xfrm>
          <a:solidFill>
            <a:schemeClr val="accent1">
              <a:alpha val="30000"/>
            </a:schemeClr>
          </a:solidFill>
        </p:spPr>
        <p:txBody>
          <a:bodyPr vert="horz" lIns="91440" tIns="45720" rIns="91440" bIns="45720" rtlCol="0">
            <a:normAutofit/>
          </a:bodyPr>
          <a:lstStyle>
            <a:lvl1pPr>
              <a:defRPr lang="en-US"/>
            </a:lvl1pPr>
          </a:lstStyle>
          <a:p>
            <a:pPr lvl="0"/>
            <a:endParaRPr lang="en-US"/>
          </a:p>
        </p:txBody>
      </p:sp>
      <p:sp>
        <p:nvSpPr>
          <p:cNvPr id="25" name="Picture Placeholder 10"/>
          <p:cNvSpPr>
            <a:spLocks noGrp="1" noChangeAspect="1"/>
          </p:cNvSpPr>
          <p:nvPr>
            <p:ph type="pic" sz="quarter" idx="18"/>
          </p:nvPr>
        </p:nvSpPr>
        <p:spPr>
          <a:xfrm>
            <a:off x="0" y="2202144"/>
            <a:ext cx="3044952" cy="2202144"/>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6" name="Picture Placeholder 10"/>
          <p:cNvSpPr>
            <a:spLocks noGrp="1" noChangeAspect="1"/>
          </p:cNvSpPr>
          <p:nvPr>
            <p:ph type="pic" sz="quarter" idx="19"/>
          </p:nvPr>
        </p:nvSpPr>
        <p:spPr>
          <a:xfrm>
            <a:off x="9134856" y="2202144"/>
            <a:ext cx="3057144" cy="2202144"/>
          </a:xfrm>
          <a:solidFill>
            <a:schemeClr val="tx1">
              <a:alpha val="30000"/>
            </a:schemeClr>
          </a:solidFill>
        </p:spPr>
        <p:txBody>
          <a:bodyPr vert="horz" lIns="91440" tIns="45720" rIns="91440" bIns="45720" rtlCol="0">
            <a:normAutofit/>
          </a:bodyPr>
          <a:lstStyle>
            <a:lvl1pPr>
              <a:defRPr lang="en-US"/>
            </a:lvl1pPr>
          </a:lstStyle>
          <a:p>
            <a:pPr lvl="0"/>
            <a:endParaRPr lang="en-US"/>
          </a:p>
        </p:txBody>
      </p:sp>
      <p:sp>
        <p:nvSpPr>
          <p:cNvPr id="27" name="Picture Placeholder 10"/>
          <p:cNvSpPr>
            <a:spLocks noGrp="1" noChangeAspect="1"/>
          </p:cNvSpPr>
          <p:nvPr>
            <p:ph type="pic" sz="quarter" idx="20"/>
          </p:nvPr>
        </p:nvSpPr>
        <p:spPr>
          <a:xfrm>
            <a:off x="3044952" y="2202144"/>
            <a:ext cx="3044952" cy="2202144"/>
          </a:xfrm>
          <a:solidFill>
            <a:schemeClr val="accent5">
              <a:alpha val="30000"/>
            </a:schemeClr>
          </a:solidFill>
        </p:spPr>
        <p:txBody>
          <a:bodyPr vert="horz" lIns="91440" tIns="45720" rIns="91440" bIns="45720" rtlCol="0">
            <a:normAutofit/>
          </a:bodyPr>
          <a:lstStyle>
            <a:lvl1pPr>
              <a:defRPr lang="en-US"/>
            </a:lvl1pPr>
          </a:lstStyle>
          <a:p>
            <a:pPr lvl="0"/>
            <a:endParaRPr lang="en-US"/>
          </a:p>
        </p:txBody>
      </p:sp>
      <p:sp>
        <p:nvSpPr>
          <p:cNvPr id="29" name="Picture Placeholder 10"/>
          <p:cNvSpPr>
            <a:spLocks noGrp="1" noChangeAspect="1"/>
          </p:cNvSpPr>
          <p:nvPr>
            <p:ph type="pic" sz="quarter" idx="21"/>
          </p:nvPr>
        </p:nvSpPr>
        <p:spPr>
          <a:xfrm>
            <a:off x="6089904" y="2202144"/>
            <a:ext cx="3044952" cy="2202144"/>
          </a:xfrm>
          <a:solidFill>
            <a:schemeClr val="accent6">
              <a:alpha val="30000"/>
            </a:schemeClr>
          </a:solidFill>
        </p:spPr>
        <p:txBody>
          <a:bodyPr vert="horz" lIns="91440" tIns="45720" rIns="91440" bIns="45720" rtlCol="0">
            <a:normAutofit/>
          </a:bodyPr>
          <a:lstStyle>
            <a:lvl1pPr>
              <a:defRPr lang="en-US"/>
            </a:lvl1pPr>
          </a:lstStyle>
          <a:p>
            <a:pPr lvl="0"/>
            <a:endParaRPr lang="en-US"/>
          </a:p>
        </p:txBody>
      </p:sp>
      <p:sp>
        <p:nvSpPr>
          <p:cNvPr id="33" name="Rectangle 32"/>
          <p:cNvSpPr/>
          <p:nvPr userDrawn="1"/>
        </p:nvSpPr>
        <p:spPr>
          <a:xfrm>
            <a:off x="2" y="5676694"/>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itle 1"/>
          <p:cNvSpPr>
            <a:spLocks noGrp="1"/>
          </p:cNvSpPr>
          <p:nvPr>
            <p:ph type="title"/>
          </p:nvPr>
        </p:nvSpPr>
        <p:spPr>
          <a:xfrm>
            <a:off x="838200" y="5930797"/>
            <a:ext cx="10515600" cy="673100"/>
          </a:xfrm>
        </p:spPr>
        <p:txBody>
          <a:bodyPr/>
          <a:lstStyle>
            <a:lvl1pPr>
              <a:defRPr>
                <a:solidFill>
                  <a:schemeClr val="bg1"/>
                </a:solidFill>
              </a:defRPr>
            </a:lvl1pPr>
          </a:lstStyle>
          <a:p>
            <a:r>
              <a:rPr lang="en-US"/>
              <a:t>Click to edit Master title style</a:t>
            </a:r>
          </a:p>
        </p:txBody>
      </p:sp>
      <p:sp>
        <p:nvSpPr>
          <p:cNvPr id="35" name="Text Placeholder 29"/>
          <p:cNvSpPr>
            <a:spLocks noGrp="1"/>
          </p:cNvSpPr>
          <p:nvPr>
            <p:ph type="body" sz="quarter" idx="42" hasCustomPrompt="1"/>
          </p:nvPr>
        </p:nvSpPr>
        <p:spPr>
          <a:xfrm>
            <a:off x="909471" y="4652862"/>
            <a:ext cx="10373058" cy="773698"/>
          </a:xfrm>
          <a:noFill/>
        </p:spPr>
        <p:txBody>
          <a:bodyPr anchor="ctr">
            <a:normAutofit/>
          </a:bodyPr>
          <a:lstStyle>
            <a:lvl1pPr marL="0" indent="0" algn="ctr">
              <a:buNone/>
              <a:defRPr sz="2000">
                <a:solidFill>
                  <a:schemeClr val="tx2"/>
                </a:solidFill>
              </a:defRPr>
            </a:lvl1pPr>
          </a:lstStyle>
          <a:p>
            <a:pPr lvl="0"/>
            <a:r>
              <a:rPr lang="en-US"/>
              <a:t>Short description text here</a:t>
            </a:r>
          </a:p>
        </p:txBody>
      </p:sp>
    </p:spTree>
    <p:extLst>
      <p:ext uri="{BB962C8B-B14F-4D97-AF65-F5344CB8AC3E}">
        <p14:creationId xmlns:p14="http://schemas.microsoft.com/office/powerpoint/2010/main" val="189705590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25678"/>
            <a:ext cx="10515600" cy="4751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332BF723-5E22-4C4E-9A49-892C662F779A}"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14" name="Group 13"/>
          <p:cNvGrpSpPr/>
          <p:nvPr userDrawn="1"/>
        </p:nvGrpSpPr>
        <p:grpSpPr>
          <a:xfrm>
            <a:off x="0" y="6766560"/>
            <a:ext cx="12192000" cy="91440"/>
            <a:chOff x="0" y="4480421"/>
            <a:chExt cx="12192000" cy="91440"/>
          </a:xfrm>
        </p:grpSpPr>
        <p:sp>
          <p:nvSpPr>
            <p:cNvPr id="21" name="Rectangle 2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71049887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196822E6-17F5-41BA-8950-952710EC8981}"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Content Placeholder 2"/>
          <p:cNvSpPr>
            <a:spLocks noGrp="1"/>
          </p:cNvSpPr>
          <p:nvPr>
            <p:ph sz="half" idx="1"/>
          </p:nvPr>
        </p:nvSpPr>
        <p:spPr>
          <a:xfrm>
            <a:off x="838200" y="1643174"/>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3"/>
          <p:cNvSpPr>
            <a:spLocks noGrp="1"/>
          </p:cNvSpPr>
          <p:nvPr>
            <p:ph sz="half" idx="2"/>
          </p:nvPr>
        </p:nvSpPr>
        <p:spPr>
          <a:xfrm>
            <a:off x="6172200" y="1643174"/>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2" name="Group 21"/>
          <p:cNvGrpSpPr/>
          <p:nvPr userDrawn="1"/>
        </p:nvGrpSpPr>
        <p:grpSpPr>
          <a:xfrm>
            <a:off x="0" y="6766560"/>
            <a:ext cx="12192000" cy="91440"/>
            <a:chOff x="0" y="4480421"/>
            <a:chExt cx="12192000" cy="91440"/>
          </a:xfrm>
        </p:grpSpPr>
        <p:sp>
          <p:nvSpPr>
            <p:cNvPr id="23" name="Rectangle 2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8174250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CCB47ECE-DFEA-47DA-8337-C3AD9FA96676}"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Content Placeholder 2"/>
          <p:cNvSpPr>
            <a:spLocks noGrp="1"/>
          </p:cNvSpPr>
          <p:nvPr>
            <p:ph sz="half" idx="1"/>
          </p:nvPr>
        </p:nvSpPr>
        <p:spPr>
          <a:xfrm>
            <a:off x="838200" y="1643174"/>
            <a:ext cx="3448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
          <p:cNvSpPr>
            <a:spLocks noGrp="1"/>
          </p:cNvSpPr>
          <p:nvPr>
            <p:ph sz="half" idx="13"/>
          </p:nvPr>
        </p:nvSpPr>
        <p:spPr>
          <a:xfrm>
            <a:off x="7905750" y="1643174"/>
            <a:ext cx="3448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2"/>
          <p:cNvSpPr>
            <a:spLocks noGrp="1"/>
          </p:cNvSpPr>
          <p:nvPr>
            <p:ph sz="half" idx="14"/>
          </p:nvPr>
        </p:nvSpPr>
        <p:spPr>
          <a:xfrm>
            <a:off x="4371975" y="1643174"/>
            <a:ext cx="3448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47644370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07CA4259-75BC-4DE8-9CF7-481AF9CAE04F}"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13" name="Group 12"/>
          <p:cNvGrpSpPr/>
          <p:nvPr userDrawn="1"/>
        </p:nvGrpSpPr>
        <p:grpSpPr>
          <a:xfrm>
            <a:off x="0" y="6766560"/>
            <a:ext cx="12192000" cy="91440"/>
            <a:chOff x="0" y="4480421"/>
            <a:chExt cx="12192000" cy="91440"/>
          </a:xfrm>
        </p:grpSpPr>
        <p:sp>
          <p:nvSpPr>
            <p:cNvPr id="14" name="Rectangle 1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6" name="Picture Placeholder 10"/>
          <p:cNvSpPr>
            <a:spLocks noGrp="1" noChangeAspect="1"/>
          </p:cNvSpPr>
          <p:nvPr>
            <p:ph type="pic" sz="quarter" idx="14" hasCustomPrompt="1"/>
          </p:nvPr>
        </p:nvSpPr>
        <p:spPr>
          <a:xfrm>
            <a:off x="354775" y="1721331"/>
            <a:ext cx="5703125" cy="4294386"/>
          </a:xfrm>
          <a:solidFill>
            <a:schemeClr val="bg1"/>
          </a:solidFill>
          <a:effectLst>
            <a:outerShdw blurRad="101600" dist="63500" dir="2700000" algn="tl" rotWithShape="0">
              <a:prstClr val="black">
                <a:alpha val="40000"/>
              </a:prstClr>
            </a:outerShdw>
          </a:effectLst>
        </p:spPr>
        <p:txBody>
          <a:bodyPr/>
          <a:lstStyle>
            <a:lvl1pPr>
              <a:defRPr/>
            </a:lvl1pPr>
          </a:lstStyle>
          <a:p>
            <a:r>
              <a:rPr lang="en-US"/>
              <a:t>Your map goes here</a:t>
            </a:r>
          </a:p>
        </p:txBody>
      </p:sp>
      <p:sp>
        <p:nvSpPr>
          <p:cNvPr id="18" name="Text Placeholder 29"/>
          <p:cNvSpPr>
            <a:spLocks noGrp="1"/>
          </p:cNvSpPr>
          <p:nvPr>
            <p:ph type="body" sz="quarter" idx="22" hasCustomPrompt="1"/>
          </p:nvPr>
        </p:nvSpPr>
        <p:spPr>
          <a:xfrm>
            <a:off x="6615875" y="1721331"/>
            <a:ext cx="5093526" cy="1174269"/>
          </a:xfrm>
          <a:solidFill>
            <a:schemeClr val="tx1">
              <a:lumMod val="10000"/>
              <a:lumOff val="90000"/>
            </a:schemeClr>
          </a:solidFill>
        </p:spPr>
        <p:txBody>
          <a:bodyPr anchor="t">
            <a:normAutofit/>
          </a:bodyPr>
          <a:lstStyle>
            <a:lvl1pPr marL="0" indent="0" algn="just">
              <a:buNone/>
              <a:defRPr sz="1800">
                <a:solidFill>
                  <a:schemeClr val="tx2"/>
                </a:solidFill>
              </a:defRPr>
            </a:lvl1pPr>
          </a:lstStyle>
          <a:p>
            <a:pPr lvl="0"/>
            <a:r>
              <a:rPr lang="en-US"/>
              <a:t>Lorem ipsum dolor sit amet, placerat ipsum erat et tortor, vehicula sociis vel vel, ut cursus sociosqu integer sapien in. Aliquet blandit, pellentesque nec vitae. Sapien ante feugiat non est etiam aut.</a:t>
            </a:r>
          </a:p>
        </p:txBody>
      </p:sp>
      <p:sp>
        <p:nvSpPr>
          <p:cNvPr id="19" name="Text Placeholder 29"/>
          <p:cNvSpPr>
            <a:spLocks noGrp="1"/>
          </p:cNvSpPr>
          <p:nvPr>
            <p:ph type="body" sz="quarter" idx="18" hasCustomPrompt="1"/>
          </p:nvPr>
        </p:nvSpPr>
        <p:spPr>
          <a:xfrm>
            <a:off x="6615875" y="3197675"/>
            <a:ext cx="546925" cy="431800"/>
          </a:xfrm>
        </p:spPr>
        <p:txBody>
          <a:bodyPr vert="horz" lIns="91440" tIns="45720" rIns="91440" bIns="45720" rtlCol="0" anchor="ctr">
            <a:normAutofit/>
          </a:bodyPr>
          <a:lstStyle>
            <a:lvl1pPr algn="ctr">
              <a:defRPr lang="en-US" sz="2000" b="0" cap="none" baseline="0">
                <a:solidFill>
                  <a:srgbClr val="324D5E"/>
                </a:solidFill>
                <a:latin typeface="FontAwesome" pitchFamily="2" charset="0"/>
              </a:defRPr>
            </a:lvl1pPr>
          </a:lstStyle>
          <a:p>
            <a:pPr marL="0" lvl="0" indent="0">
              <a:buNone/>
            </a:pPr>
            <a:r>
              <a:rPr lang="en-US"/>
              <a:t></a:t>
            </a:r>
          </a:p>
        </p:txBody>
      </p:sp>
      <p:sp>
        <p:nvSpPr>
          <p:cNvPr id="20" name="Text Placeholder 29"/>
          <p:cNvSpPr>
            <a:spLocks noGrp="1"/>
          </p:cNvSpPr>
          <p:nvPr>
            <p:ph type="body" sz="quarter" idx="23" hasCustomPrompt="1"/>
          </p:nvPr>
        </p:nvSpPr>
        <p:spPr>
          <a:xfrm>
            <a:off x="7319772" y="3197675"/>
            <a:ext cx="4392168" cy="1110984"/>
          </a:xfrm>
        </p:spPr>
        <p:txBody>
          <a:bodyPr anchor="t">
            <a:normAutofit/>
          </a:bodyPr>
          <a:lstStyle>
            <a:lvl1pPr marL="0" indent="0" algn="just">
              <a:buNone/>
              <a:defRPr sz="1800">
                <a:solidFill>
                  <a:srgbClr val="8C9CA6"/>
                </a:solidFill>
              </a:defRPr>
            </a:lvl1pPr>
          </a:lstStyle>
          <a:p>
            <a:pPr lvl="0"/>
            <a:r>
              <a:rPr lang="en-US"/>
              <a:t>Adress</a:t>
            </a:r>
          </a:p>
        </p:txBody>
      </p:sp>
      <p:sp>
        <p:nvSpPr>
          <p:cNvPr id="21" name="Text Placeholder 29"/>
          <p:cNvSpPr>
            <a:spLocks noGrp="1"/>
          </p:cNvSpPr>
          <p:nvPr>
            <p:ph type="body" sz="quarter" idx="24" hasCustomPrompt="1"/>
          </p:nvPr>
        </p:nvSpPr>
        <p:spPr>
          <a:xfrm>
            <a:off x="6615875" y="4366208"/>
            <a:ext cx="546925" cy="431800"/>
          </a:xfrm>
        </p:spPr>
        <p:txBody>
          <a:bodyPr anchor="ctr">
            <a:normAutofit/>
          </a:bodyPr>
          <a:lstStyle>
            <a:lvl1pPr marL="0" indent="0" algn="ctr">
              <a:buNone/>
              <a:defRPr sz="2000" b="0" cap="none" baseline="0">
                <a:solidFill>
                  <a:srgbClr val="324D5E"/>
                </a:solidFill>
                <a:latin typeface="FontAwesome" pitchFamily="2" charset="0"/>
              </a:defRPr>
            </a:lvl1pPr>
          </a:lstStyle>
          <a:p>
            <a:pPr lvl="0"/>
            <a:r>
              <a:rPr lang="en-US"/>
              <a:t></a:t>
            </a:r>
          </a:p>
        </p:txBody>
      </p:sp>
      <p:sp>
        <p:nvSpPr>
          <p:cNvPr id="25" name="Text Placeholder 29"/>
          <p:cNvSpPr>
            <a:spLocks noGrp="1"/>
          </p:cNvSpPr>
          <p:nvPr>
            <p:ph type="body" sz="quarter" idx="25" hasCustomPrompt="1"/>
          </p:nvPr>
        </p:nvSpPr>
        <p:spPr>
          <a:xfrm>
            <a:off x="7319772" y="4366208"/>
            <a:ext cx="4392168" cy="431800"/>
          </a:xfrm>
        </p:spPr>
        <p:txBody>
          <a:bodyPr anchor="ctr">
            <a:normAutofit/>
          </a:bodyPr>
          <a:lstStyle>
            <a:lvl1pPr marL="0" indent="0" algn="just">
              <a:buNone/>
              <a:defRPr sz="1800">
                <a:solidFill>
                  <a:srgbClr val="8C9CA6"/>
                </a:solidFill>
              </a:defRPr>
            </a:lvl1pPr>
          </a:lstStyle>
          <a:p>
            <a:pPr lvl="0"/>
            <a:r>
              <a:rPr lang="en-US"/>
              <a:t>Some information here</a:t>
            </a:r>
          </a:p>
        </p:txBody>
      </p:sp>
      <p:sp>
        <p:nvSpPr>
          <p:cNvPr id="26" name="Text Placeholder 29"/>
          <p:cNvSpPr>
            <a:spLocks noGrp="1"/>
          </p:cNvSpPr>
          <p:nvPr>
            <p:ph type="body" sz="quarter" idx="26" hasCustomPrompt="1"/>
          </p:nvPr>
        </p:nvSpPr>
        <p:spPr>
          <a:xfrm>
            <a:off x="6615875" y="4834136"/>
            <a:ext cx="546925" cy="431800"/>
          </a:xfrm>
        </p:spPr>
        <p:txBody>
          <a:bodyPr anchor="ctr">
            <a:normAutofit/>
          </a:bodyPr>
          <a:lstStyle>
            <a:lvl1pPr marL="0" indent="0" algn="ctr">
              <a:buNone/>
              <a:defRPr sz="2000" b="0" cap="none" baseline="0">
                <a:solidFill>
                  <a:srgbClr val="324D5E"/>
                </a:solidFill>
                <a:latin typeface="FontAwesome" pitchFamily="2" charset="0"/>
              </a:defRPr>
            </a:lvl1pPr>
          </a:lstStyle>
          <a:p>
            <a:pPr lvl="0"/>
            <a:r>
              <a:rPr lang="en-US"/>
              <a:t></a:t>
            </a:r>
          </a:p>
        </p:txBody>
      </p:sp>
      <p:sp>
        <p:nvSpPr>
          <p:cNvPr id="27" name="Text Placeholder 29"/>
          <p:cNvSpPr>
            <a:spLocks noGrp="1"/>
          </p:cNvSpPr>
          <p:nvPr>
            <p:ph type="body" sz="quarter" idx="27" hasCustomPrompt="1"/>
          </p:nvPr>
        </p:nvSpPr>
        <p:spPr>
          <a:xfrm>
            <a:off x="7319772" y="4834136"/>
            <a:ext cx="4392168" cy="431800"/>
          </a:xfrm>
        </p:spPr>
        <p:txBody>
          <a:bodyPr anchor="ctr">
            <a:normAutofit/>
          </a:bodyPr>
          <a:lstStyle>
            <a:lvl1pPr marL="0" indent="0" algn="just">
              <a:buNone/>
              <a:defRPr sz="1800">
                <a:solidFill>
                  <a:srgbClr val="8C9CA6"/>
                </a:solidFill>
              </a:defRPr>
            </a:lvl1pPr>
          </a:lstStyle>
          <a:p>
            <a:pPr lvl="0"/>
            <a:r>
              <a:rPr lang="en-US"/>
              <a:t>Some information here</a:t>
            </a:r>
          </a:p>
        </p:txBody>
      </p:sp>
      <p:sp>
        <p:nvSpPr>
          <p:cNvPr id="28" name="Text Placeholder 29"/>
          <p:cNvSpPr>
            <a:spLocks noGrp="1"/>
          </p:cNvSpPr>
          <p:nvPr>
            <p:ph type="body" sz="quarter" idx="28" hasCustomPrompt="1"/>
          </p:nvPr>
        </p:nvSpPr>
        <p:spPr>
          <a:xfrm>
            <a:off x="6615875" y="5292935"/>
            <a:ext cx="546925" cy="431800"/>
          </a:xfrm>
        </p:spPr>
        <p:txBody>
          <a:bodyPr anchor="ctr">
            <a:normAutofit/>
          </a:bodyPr>
          <a:lstStyle>
            <a:lvl1pPr marL="0" indent="0" algn="ctr">
              <a:buNone/>
              <a:defRPr sz="2000" b="0" cap="none" baseline="0">
                <a:solidFill>
                  <a:srgbClr val="324D5E"/>
                </a:solidFill>
                <a:latin typeface="FontAwesome" pitchFamily="2" charset="0"/>
              </a:defRPr>
            </a:lvl1pPr>
          </a:lstStyle>
          <a:p>
            <a:pPr lvl="0"/>
            <a:r>
              <a:rPr lang="en-US"/>
              <a:t></a:t>
            </a:r>
          </a:p>
        </p:txBody>
      </p:sp>
      <p:sp>
        <p:nvSpPr>
          <p:cNvPr id="29" name="Text Placeholder 29"/>
          <p:cNvSpPr>
            <a:spLocks noGrp="1"/>
          </p:cNvSpPr>
          <p:nvPr>
            <p:ph type="body" sz="quarter" idx="29" hasCustomPrompt="1"/>
          </p:nvPr>
        </p:nvSpPr>
        <p:spPr>
          <a:xfrm>
            <a:off x="7319772" y="5292935"/>
            <a:ext cx="4392168" cy="431800"/>
          </a:xfrm>
        </p:spPr>
        <p:txBody>
          <a:bodyPr anchor="ctr">
            <a:normAutofit/>
          </a:bodyPr>
          <a:lstStyle>
            <a:lvl1pPr marL="0" indent="0" algn="just">
              <a:buNone/>
              <a:defRPr sz="1800">
                <a:solidFill>
                  <a:srgbClr val="8C9CA6"/>
                </a:solidFill>
              </a:defRPr>
            </a:lvl1pPr>
          </a:lstStyle>
          <a:p>
            <a:pPr lvl="0"/>
            <a:r>
              <a:rPr lang="en-US"/>
              <a:t>Some information here</a:t>
            </a:r>
          </a:p>
        </p:txBody>
      </p:sp>
      <p:sp>
        <p:nvSpPr>
          <p:cNvPr id="30" name="Text Placeholder 29"/>
          <p:cNvSpPr>
            <a:spLocks noGrp="1"/>
          </p:cNvSpPr>
          <p:nvPr>
            <p:ph type="body" sz="quarter" idx="30" hasCustomPrompt="1"/>
          </p:nvPr>
        </p:nvSpPr>
        <p:spPr>
          <a:xfrm>
            <a:off x="6615875" y="5760863"/>
            <a:ext cx="546925"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cap="none" baseline="0">
                <a:solidFill>
                  <a:srgbClr val="324D5E"/>
                </a:solidFill>
                <a:latin typeface="FontAwesome" pitchFamily="2" charset="0"/>
              </a:defRPr>
            </a:lvl1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t>
            </a:r>
          </a:p>
        </p:txBody>
      </p:sp>
      <p:sp>
        <p:nvSpPr>
          <p:cNvPr id="31" name="Text Placeholder 29"/>
          <p:cNvSpPr>
            <a:spLocks noGrp="1"/>
          </p:cNvSpPr>
          <p:nvPr>
            <p:ph type="body" sz="quarter" idx="31" hasCustomPrompt="1"/>
          </p:nvPr>
        </p:nvSpPr>
        <p:spPr>
          <a:xfrm>
            <a:off x="7319772" y="5760863"/>
            <a:ext cx="4392168" cy="431800"/>
          </a:xfrm>
        </p:spPr>
        <p:txBody>
          <a:bodyPr anchor="ctr">
            <a:normAutofit/>
          </a:bodyPr>
          <a:lstStyle>
            <a:lvl1pPr marL="0" indent="0" algn="just">
              <a:buNone/>
              <a:defRPr sz="1800">
                <a:solidFill>
                  <a:srgbClr val="8C9CA6"/>
                </a:solidFill>
              </a:defRPr>
            </a:lvl1pPr>
          </a:lstStyle>
          <a:p>
            <a:pPr lvl="0"/>
            <a:r>
              <a:rPr lang="en-US"/>
              <a:t>Some information here</a:t>
            </a:r>
          </a:p>
        </p:txBody>
      </p:sp>
    </p:spTree>
    <p:extLst>
      <p:ext uri="{BB962C8B-B14F-4D97-AF65-F5344CB8AC3E}">
        <p14:creationId xmlns:p14="http://schemas.microsoft.com/office/powerpoint/2010/main" val="193067829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4 ico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265D646E-8141-4952-9EE7-D79538ED05B7}"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354775" y="4318989"/>
            <a:ext cx="2596896" cy="431800"/>
          </a:xfrm>
        </p:spPr>
        <p:txBody>
          <a:bodyPr anchor="ctr">
            <a:normAutofit/>
          </a:bodyPr>
          <a:lstStyle>
            <a:lvl1pPr marL="0" indent="0" algn="ctr">
              <a:buNone/>
              <a:defRPr sz="2200" cap="all" baseline="0">
                <a:solidFill>
                  <a:srgbClr val="324D5E"/>
                </a:solidFill>
              </a:defRPr>
            </a:lvl1pPr>
          </a:lstStyle>
          <a:p>
            <a:pPr lvl="0"/>
            <a:r>
              <a:rPr lang="en-US"/>
              <a:t>Title Here</a:t>
            </a:r>
          </a:p>
        </p:txBody>
      </p:sp>
      <p:sp>
        <p:nvSpPr>
          <p:cNvPr id="32" name="Text Placeholder 29"/>
          <p:cNvSpPr>
            <a:spLocks noGrp="1"/>
          </p:cNvSpPr>
          <p:nvPr>
            <p:ph type="body" sz="quarter" idx="19" hasCustomPrompt="1"/>
          </p:nvPr>
        </p:nvSpPr>
        <p:spPr>
          <a:xfrm>
            <a:off x="3316627" y="4318989"/>
            <a:ext cx="2596896"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cap="all" baseline="0">
                <a:solidFill>
                  <a:srgbClr val="324D5E"/>
                </a:solidFill>
              </a:defRPr>
            </a:lvl1pPr>
          </a:lstStyle>
          <a:p>
            <a:pPr lvl="0"/>
            <a:r>
              <a:rPr lang="en-US"/>
              <a:t>Title Here</a:t>
            </a:r>
          </a:p>
        </p:txBody>
      </p:sp>
      <p:sp>
        <p:nvSpPr>
          <p:cNvPr id="33" name="Text Placeholder 29"/>
          <p:cNvSpPr>
            <a:spLocks noGrp="1"/>
          </p:cNvSpPr>
          <p:nvPr>
            <p:ph type="body" sz="quarter" idx="20" hasCustomPrompt="1"/>
          </p:nvPr>
        </p:nvSpPr>
        <p:spPr>
          <a:xfrm>
            <a:off x="6278479" y="4318989"/>
            <a:ext cx="2596896" cy="431800"/>
          </a:xfrm>
        </p:spPr>
        <p:txBody>
          <a:bodyPr anchor="ctr">
            <a:normAutofit/>
          </a:bodyPr>
          <a:lstStyle>
            <a:lvl1pPr marL="0" indent="0" algn="ctr">
              <a:buNone/>
              <a:defRPr sz="2200" cap="all" baseline="0">
                <a:solidFill>
                  <a:srgbClr val="324D5E"/>
                </a:solidFill>
              </a:defRPr>
            </a:lvl1pPr>
          </a:lstStyle>
          <a:p>
            <a:pPr lvl="0"/>
            <a:r>
              <a:rPr lang="en-US"/>
              <a:t>Title Here</a:t>
            </a:r>
          </a:p>
        </p:txBody>
      </p:sp>
      <p:sp>
        <p:nvSpPr>
          <p:cNvPr id="34" name="Text Placeholder 29"/>
          <p:cNvSpPr>
            <a:spLocks noGrp="1"/>
          </p:cNvSpPr>
          <p:nvPr>
            <p:ph type="body" sz="quarter" idx="21" hasCustomPrompt="1"/>
          </p:nvPr>
        </p:nvSpPr>
        <p:spPr>
          <a:xfrm>
            <a:off x="9240330" y="4318989"/>
            <a:ext cx="2596896" cy="431800"/>
          </a:xfrm>
        </p:spPr>
        <p:txBody>
          <a:bodyPr anchor="ctr">
            <a:normAutofit/>
          </a:bodyPr>
          <a:lstStyle>
            <a:lvl1pPr marL="0" indent="0" algn="ctr">
              <a:buNone/>
              <a:defRPr sz="2200" cap="all" baseline="0">
                <a:solidFill>
                  <a:srgbClr val="324D5E"/>
                </a:solidFill>
              </a:defRPr>
            </a:lvl1pPr>
          </a:lstStyle>
          <a:p>
            <a:pPr lvl="0"/>
            <a:r>
              <a:rPr lang="en-US"/>
              <a:t>Title Here</a:t>
            </a:r>
          </a:p>
        </p:txBody>
      </p:sp>
      <p:sp>
        <p:nvSpPr>
          <p:cNvPr id="35" name="Text Placeholder 29"/>
          <p:cNvSpPr>
            <a:spLocks noGrp="1"/>
          </p:cNvSpPr>
          <p:nvPr>
            <p:ph type="body" sz="quarter" idx="22" hasCustomPrompt="1"/>
          </p:nvPr>
        </p:nvSpPr>
        <p:spPr>
          <a:xfrm>
            <a:off x="354775" y="479280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6" name="Text Placeholder 29"/>
          <p:cNvSpPr>
            <a:spLocks noGrp="1"/>
          </p:cNvSpPr>
          <p:nvPr>
            <p:ph type="body" sz="quarter" idx="23" hasCustomPrompt="1"/>
          </p:nvPr>
        </p:nvSpPr>
        <p:spPr>
          <a:xfrm>
            <a:off x="3316627" y="479280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7" name="Text Placeholder 29"/>
          <p:cNvSpPr>
            <a:spLocks noGrp="1"/>
          </p:cNvSpPr>
          <p:nvPr>
            <p:ph type="body" sz="quarter" idx="24" hasCustomPrompt="1"/>
          </p:nvPr>
        </p:nvSpPr>
        <p:spPr>
          <a:xfrm>
            <a:off x="6278479" y="479280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8" name="Text Placeholder 29"/>
          <p:cNvSpPr>
            <a:spLocks noGrp="1"/>
          </p:cNvSpPr>
          <p:nvPr>
            <p:ph type="body" sz="quarter" idx="25" hasCustomPrompt="1"/>
          </p:nvPr>
        </p:nvSpPr>
        <p:spPr>
          <a:xfrm>
            <a:off x="9240330" y="479280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1" name="Text Placeholder 7"/>
          <p:cNvSpPr>
            <a:spLocks noGrp="1"/>
          </p:cNvSpPr>
          <p:nvPr>
            <p:ph type="body" sz="quarter" idx="26" hasCustomPrompt="1"/>
          </p:nvPr>
        </p:nvSpPr>
        <p:spPr>
          <a:xfrm>
            <a:off x="354775" y="1686031"/>
            <a:ext cx="2596896" cy="2596896"/>
          </a:xfrm>
          <a:prstGeom prst="ellipse">
            <a:avLst/>
          </a:prstGeom>
          <a:solidFill>
            <a:schemeClr val="accent1"/>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a:t></a:t>
            </a:r>
          </a:p>
        </p:txBody>
      </p:sp>
      <p:sp>
        <p:nvSpPr>
          <p:cNvPr id="42" name="Text Placeholder 7"/>
          <p:cNvSpPr>
            <a:spLocks noGrp="1"/>
          </p:cNvSpPr>
          <p:nvPr>
            <p:ph type="body" sz="quarter" idx="27" hasCustomPrompt="1"/>
          </p:nvPr>
        </p:nvSpPr>
        <p:spPr>
          <a:xfrm>
            <a:off x="3313467" y="1686031"/>
            <a:ext cx="2596896" cy="2596896"/>
          </a:xfrm>
          <a:prstGeom prst="ellipse">
            <a:avLst/>
          </a:prstGeom>
          <a:solidFill>
            <a:schemeClr val="accent2"/>
          </a:solidFill>
        </p:spPr>
        <p:txBody>
          <a:bodyPr vert="horz" lIns="91440" tIns="45720" rIns="91440" bIns="45720" rtlCol="0" anchor="ctr">
            <a:normAutofit/>
          </a:bodyPr>
          <a:lstStyle>
            <a:lvl1pPr marL="0" indent="0" algn="ctr">
              <a:buNone/>
              <a:defRPr lang="en-US" sz="10000">
                <a:solidFill>
                  <a:schemeClr val="bg1"/>
                </a:solidFill>
                <a:latin typeface="FontAwesome" pitchFamily="2" charset="0"/>
              </a:defRPr>
            </a:lvl1pPr>
          </a:lstStyle>
          <a:p>
            <a:pPr lvl="0"/>
            <a:r>
              <a:rPr lang="en-US"/>
              <a:t></a:t>
            </a:r>
          </a:p>
        </p:txBody>
      </p:sp>
      <p:sp>
        <p:nvSpPr>
          <p:cNvPr id="43" name="Text Placeholder 7"/>
          <p:cNvSpPr>
            <a:spLocks noGrp="1"/>
          </p:cNvSpPr>
          <p:nvPr>
            <p:ph type="body" sz="quarter" idx="28" hasCustomPrompt="1"/>
          </p:nvPr>
        </p:nvSpPr>
        <p:spPr>
          <a:xfrm>
            <a:off x="6280058" y="1686031"/>
            <a:ext cx="2596896" cy="2596896"/>
          </a:xfrm>
          <a:prstGeom prst="ellipse">
            <a:avLst/>
          </a:prstGeom>
          <a:solidFill>
            <a:schemeClr val="accent3"/>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a:t></a:t>
            </a:r>
          </a:p>
        </p:txBody>
      </p:sp>
      <p:sp>
        <p:nvSpPr>
          <p:cNvPr id="44" name="Text Placeholder 7"/>
          <p:cNvSpPr>
            <a:spLocks noGrp="1"/>
          </p:cNvSpPr>
          <p:nvPr>
            <p:ph type="body" sz="quarter" idx="29" hasCustomPrompt="1"/>
          </p:nvPr>
        </p:nvSpPr>
        <p:spPr>
          <a:xfrm>
            <a:off x="9246649" y="1686031"/>
            <a:ext cx="2596896" cy="2596896"/>
          </a:xfrm>
          <a:prstGeom prst="ellipse">
            <a:avLst/>
          </a:prstGeom>
          <a:solidFill>
            <a:schemeClr val="accent4"/>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a:t></a:t>
            </a:r>
          </a:p>
        </p:txBody>
      </p:sp>
      <p:grpSp>
        <p:nvGrpSpPr>
          <p:cNvPr id="51" name="Group 50"/>
          <p:cNvGrpSpPr/>
          <p:nvPr userDrawn="1"/>
        </p:nvGrpSpPr>
        <p:grpSpPr>
          <a:xfrm>
            <a:off x="0" y="6766560"/>
            <a:ext cx="12192000" cy="91440"/>
            <a:chOff x="0" y="4480421"/>
            <a:chExt cx="12192000" cy="91440"/>
          </a:xfrm>
        </p:grpSpPr>
        <p:sp>
          <p:nvSpPr>
            <p:cNvPr id="52" name="Rectangle 5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ectangle 5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ectangle 5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Rectangle 5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62188099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3 ico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6E75EDB-8094-4AA4-9781-915C20D90861}"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1441704" y="4318989"/>
            <a:ext cx="2596896" cy="431800"/>
          </a:xfrm>
        </p:spPr>
        <p:txBody>
          <a:bodyPr anchor="ctr">
            <a:normAutofit/>
          </a:bodyPr>
          <a:lstStyle>
            <a:lvl1pPr marL="0" indent="0" algn="ctr">
              <a:buNone/>
              <a:defRPr sz="2200" cap="all" baseline="0">
                <a:solidFill>
                  <a:srgbClr val="324D5E"/>
                </a:solidFill>
              </a:defRPr>
            </a:lvl1pPr>
          </a:lstStyle>
          <a:p>
            <a:pPr lvl="0"/>
            <a:r>
              <a:rPr lang="en-US"/>
              <a:t>Title Here</a:t>
            </a:r>
          </a:p>
        </p:txBody>
      </p:sp>
      <p:sp>
        <p:nvSpPr>
          <p:cNvPr id="32" name="Text Placeholder 29"/>
          <p:cNvSpPr>
            <a:spLocks noGrp="1"/>
          </p:cNvSpPr>
          <p:nvPr>
            <p:ph type="body" sz="quarter" idx="19" hasCustomPrompt="1"/>
          </p:nvPr>
        </p:nvSpPr>
        <p:spPr>
          <a:xfrm>
            <a:off x="4797554" y="4318989"/>
            <a:ext cx="2596896"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cap="all" baseline="0">
                <a:solidFill>
                  <a:srgbClr val="324D5E"/>
                </a:solidFill>
              </a:defRPr>
            </a:lvl1pPr>
          </a:lstStyle>
          <a:p>
            <a:pPr lvl="0"/>
            <a:r>
              <a:rPr lang="en-US"/>
              <a:t>Title Here</a:t>
            </a:r>
          </a:p>
        </p:txBody>
      </p:sp>
      <p:sp>
        <p:nvSpPr>
          <p:cNvPr id="33" name="Text Placeholder 29"/>
          <p:cNvSpPr>
            <a:spLocks noGrp="1"/>
          </p:cNvSpPr>
          <p:nvPr>
            <p:ph type="body" sz="quarter" idx="20" hasCustomPrompt="1"/>
          </p:nvPr>
        </p:nvSpPr>
        <p:spPr>
          <a:xfrm>
            <a:off x="8147084" y="4318989"/>
            <a:ext cx="2596896" cy="431800"/>
          </a:xfrm>
        </p:spPr>
        <p:txBody>
          <a:bodyPr anchor="ctr">
            <a:normAutofit/>
          </a:bodyPr>
          <a:lstStyle>
            <a:lvl1pPr marL="0" indent="0" algn="ctr">
              <a:buNone/>
              <a:defRPr sz="2200" cap="all" baseline="0">
                <a:solidFill>
                  <a:srgbClr val="324D5E"/>
                </a:solidFill>
              </a:defRPr>
            </a:lvl1pPr>
          </a:lstStyle>
          <a:p>
            <a:pPr lvl="0"/>
            <a:r>
              <a:rPr lang="en-US"/>
              <a:t>Title Here</a:t>
            </a:r>
          </a:p>
        </p:txBody>
      </p:sp>
      <p:sp>
        <p:nvSpPr>
          <p:cNvPr id="35" name="Text Placeholder 29"/>
          <p:cNvSpPr>
            <a:spLocks noGrp="1"/>
          </p:cNvSpPr>
          <p:nvPr>
            <p:ph type="body" sz="quarter" idx="22" hasCustomPrompt="1"/>
          </p:nvPr>
        </p:nvSpPr>
        <p:spPr>
          <a:xfrm>
            <a:off x="1441704" y="479280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6" name="Text Placeholder 29"/>
          <p:cNvSpPr>
            <a:spLocks noGrp="1"/>
          </p:cNvSpPr>
          <p:nvPr>
            <p:ph type="body" sz="quarter" idx="23" hasCustomPrompt="1"/>
          </p:nvPr>
        </p:nvSpPr>
        <p:spPr>
          <a:xfrm>
            <a:off x="4797554" y="479280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7" name="Text Placeholder 29"/>
          <p:cNvSpPr>
            <a:spLocks noGrp="1"/>
          </p:cNvSpPr>
          <p:nvPr>
            <p:ph type="body" sz="quarter" idx="24" hasCustomPrompt="1"/>
          </p:nvPr>
        </p:nvSpPr>
        <p:spPr>
          <a:xfrm>
            <a:off x="8147084" y="479280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1" name="Text Placeholder 7"/>
          <p:cNvSpPr>
            <a:spLocks noGrp="1"/>
          </p:cNvSpPr>
          <p:nvPr>
            <p:ph type="body" sz="quarter" idx="26" hasCustomPrompt="1"/>
          </p:nvPr>
        </p:nvSpPr>
        <p:spPr>
          <a:xfrm>
            <a:off x="1441704" y="1686031"/>
            <a:ext cx="2596896" cy="2596896"/>
          </a:xfrm>
          <a:prstGeom prst="ellipse">
            <a:avLst/>
          </a:prstGeom>
          <a:solidFill>
            <a:schemeClr val="accent1"/>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a:t></a:t>
            </a:r>
          </a:p>
        </p:txBody>
      </p:sp>
      <p:sp>
        <p:nvSpPr>
          <p:cNvPr id="42" name="Text Placeholder 7"/>
          <p:cNvSpPr>
            <a:spLocks noGrp="1"/>
          </p:cNvSpPr>
          <p:nvPr>
            <p:ph type="body" sz="quarter" idx="27" hasCustomPrompt="1"/>
          </p:nvPr>
        </p:nvSpPr>
        <p:spPr>
          <a:xfrm>
            <a:off x="4794394" y="1686031"/>
            <a:ext cx="2596896" cy="2596896"/>
          </a:xfrm>
          <a:prstGeom prst="ellipse">
            <a:avLst/>
          </a:prstGeom>
          <a:solidFill>
            <a:schemeClr val="accent2"/>
          </a:solidFill>
        </p:spPr>
        <p:txBody>
          <a:bodyPr vert="horz" lIns="91440" tIns="45720" rIns="91440" bIns="45720" rtlCol="0" anchor="ctr">
            <a:normAutofit/>
          </a:bodyPr>
          <a:lstStyle>
            <a:lvl1pPr marL="0" indent="0" algn="ctr">
              <a:buNone/>
              <a:defRPr lang="en-US" sz="10000">
                <a:solidFill>
                  <a:schemeClr val="bg1"/>
                </a:solidFill>
                <a:latin typeface="FontAwesome" pitchFamily="2" charset="0"/>
              </a:defRPr>
            </a:lvl1pPr>
          </a:lstStyle>
          <a:p>
            <a:pPr lvl="0"/>
            <a:r>
              <a:rPr lang="en-US"/>
              <a:t></a:t>
            </a:r>
          </a:p>
        </p:txBody>
      </p:sp>
      <p:sp>
        <p:nvSpPr>
          <p:cNvPr id="43" name="Text Placeholder 7"/>
          <p:cNvSpPr>
            <a:spLocks noGrp="1"/>
          </p:cNvSpPr>
          <p:nvPr>
            <p:ph type="body" sz="quarter" idx="28" hasCustomPrompt="1"/>
          </p:nvPr>
        </p:nvSpPr>
        <p:spPr>
          <a:xfrm>
            <a:off x="8148663" y="1686031"/>
            <a:ext cx="2596896" cy="2596896"/>
          </a:xfrm>
          <a:prstGeom prst="ellipse">
            <a:avLst/>
          </a:prstGeom>
          <a:solidFill>
            <a:schemeClr val="accent3"/>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a:t></a:t>
            </a:r>
          </a:p>
        </p:txBody>
      </p:sp>
      <p:grpSp>
        <p:nvGrpSpPr>
          <p:cNvPr id="22" name="Group 21"/>
          <p:cNvGrpSpPr/>
          <p:nvPr userDrawn="1"/>
        </p:nvGrpSpPr>
        <p:grpSpPr>
          <a:xfrm>
            <a:off x="0" y="6766560"/>
            <a:ext cx="12192000" cy="91440"/>
            <a:chOff x="0" y="4480421"/>
            <a:chExt cx="12192000" cy="91440"/>
          </a:xfrm>
        </p:grpSpPr>
        <p:sp>
          <p:nvSpPr>
            <p:cNvPr id="23" name="Rectangle 2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05385548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3x3 ico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9DD5E9D2-2421-43B0-A75E-AF9CB4EAEF48}"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1336343" y="1942317"/>
            <a:ext cx="2596896"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35" name="Text Placeholder 29"/>
          <p:cNvSpPr>
            <a:spLocks noGrp="1"/>
          </p:cNvSpPr>
          <p:nvPr>
            <p:ph type="body" sz="quarter" idx="22" hasCustomPrompt="1"/>
          </p:nvPr>
        </p:nvSpPr>
        <p:spPr>
          <a:xfrm>
            <a:off x="1336343" y="237411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1" name="Text Placeholder 7"/>
          <p:cNvSpPr>
            <a:spLocks noGrp="1"/>
          </p:cNvSpPr>
          <p:nvPr>
            <p:ph type="body" sz="quarter" idx="26" hasCustomPrompt="1"/>
          </p:nvPr>
        </p:nvSpPr>
        <p:spPr>
          <a:xfrm>
            <a:off x="482600" y="1716544"/>
            <a:ext cx="796671" cy="796671"/>
          </a:xfrm>
          <a:prstGeom prst="ellipse">
            <a:avLst/>
          </a:prstGeom>
          <a:solidFill>
            <a:schemeClr val="tx2"/>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sp>
        <p:nvSpPr>
          <p:cNvPr id="25" name="Text Placeholder 29"/>
          <p:cNvSpPr>
            <a:spLocks noGrp="1"/>
          </p:cNvSpPr>
          <p:nvPr>
            <p:ph type="body" sz="quarter" idx="27" hasCustomPrompt="1"/>
          </p:nvPr>
        </p:nvSpPr>
        <p:spPr>
          <a:xfrm>
            <a:off x="1336343" y="4299402"/>
            <a:ext cx="2596896"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26" name="Text Placeholder 29"/>
          <p:cNvSpPr>
            <a:spLocks noGrp="1"/>
          </p:cNvSpPr>
          <p:nvPr>
            <p:ph type="body" sz="quarter" idx="28" hasCustomPrompt="1"/>
          </p:nvPr>
        </p:nvSpPr>
        <p:spPr>
          <a:xfrm>
            <a:off x="1336343" y="4731202"/>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27" name="Text Placeholder 7"/>
          <p:cNvSpPr>
            <a:spLocks noGrp="1"/>
          </p:cNvSpPr>
          <p:nvPr>
            <p:ph type="body" sz="quarter" idx="29" hasCustomPrompt="1"/>
          </p:nvPr>
        </p:nvSpPr>
        <p:spPr>
          <a:xfrm>
            <a:off x="482600" y="4073629"/>
            <a:ext cx="796671" cy="796671"/>
          </a:xfrm>
          <a:prstGeom prst="ellipse">
            <a:avLst/>
          </a:prstGeom>
          <a:solidFill>
            <a:schemeClr val="accent1"/>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a:t></a:t>
            </a:r>
          </a:p>
        </p:txBody>
      </p:sp>
      <p:sp>
        <p:nvSpPr>
          <p:cNvPr id="28" name="Text Placeholder 29"/>
          <p:cNvSpPr>
            <a:spLocks noGrp="1"/>
          </p:cNvSpPr>
          <p:nvPr>
            <p:ph type="body" sz="quarter" idx="30" hasCustomPrompt="1"/>
          </p:nvPr>
        </p:nvSpPr>
        <p:spPr>
          <a:xfrm>
            <a:off x="5172823" y="1942317"/>
            <a:ext cx="2596896"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29" name="Text Placeholder 29"/>
          <p:cNvSpPr>
            <a:spLocks noGrp="1"/>
          </p:cNvSpPr>
          <p:nvPr>
            <p:ph type="body" sz="quarter" idx="31" hasCustomPrompt="1"/>
          </p:nvPr>
        </p:nvSpPr>
        <p:spPr>
          <a:xfrm>
            <a:off x="5172823" y="237411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4" name="Text Placeholder 7"/>
          <p:cNvSpPr>
            <a:spLocks noGrp="1"/>
          </p:cNvSpPr>
          <p:nvPr>
            <p:ph type="body" sz="quarter" idx="32" hasCustomPrompt="1"/>
          </p:nvPr>
        </p:nvSpPr>
        <p:spPr>
          <a:xfrm>
            <a:off x="4319080" y="1716544"/>
            <a:ext cx="796671" cy="796671"/>
          </a:xfrm>
          <a:prstGeom prst="ellipse">
            <a:avLst/>
          </a:prstGeom>
          <a:solidFill>
            <a:schemeClr val="accent3"/>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a:t></a:t>
            </a:r>
          </a:p>
        </p:txBody>
      </p:sp>
      <p:sp>
        <p:nvSpPr>
          <p:cNvPr id="38" name="Text Placeholder 29"/>
          <p:cNvSpPr>
            <a:spLocks noGrp="1"/>
          </p:cNvSpPr>
          <p:nvPr>
            <p:ph type="body" sz="quarter" idx="33" hasCustomPrompt="1"/>
          </p:nvPr>
        </p:nvSpPr>
        <p:spPr>
          <a:xfrm>
            <a:off x="5172823" y="4299402"/>
            <a:ext cx="2596896"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39" name="Text Placeholder 29"/>
          <p:cNvSpPr>
            <a:spLocks noGrp="1"/>
          </p:cNvSpPr>
          <p:nvPr>
            <p:ph type="body" sz="quarter" idx="34" hasCustomPrompt="1"/>
          </p:nvPr>
        </p:nvSpPr>
        <p:spPr>
          <a:xfrm>
            <a:off x="5172823" y="4731202"/>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40" name="Text Placeholder 7"/>
          <p:cNvSpPr>
            <a:spLocks noGrp="1"/>
          </p:cNvSpPr>
          <p:nvPr>
            <p:ph type="body" sz="quarter" idx="35" hasCustomPrompt="1"/>
          </p:nvPr>
        </p:nvSpPr>
        <p:spPr>
          <a:xfrm>
            <a:off x="4319080" y="4073629"/>
            <a:ext cx="796671" cy="796671"/>
          </a:xfrm>
          <a:prstGeom prst="ellipse">
            <a:avLst/>
          </a:prstGeom>
          <a:solidFill>
            <a:schemeClr val="accent4"/>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a:t></a:t>
            </a:r>
          </a:p>
        </p:txBody>
      </p:sp>
      <p:sp>
        <p:nvSpPr>
          <p:cNvPr id="41" name="Text Placeholder 29"/>
          <p:cNvSpPr>
            <a:spLocks noGrp="1"/>
          </p:cNvSpPr>
          <p:nvPr>
            <p:ph type="body" sz="quarter" idx="36" hasCustomPrompt="1"/>
          </p:nvPr>
        </p:nvSpPr>
        <p:spPr>
          <a:xfrm>
            <a:off x="9112505" y="1942317"/>
            <a:ext cx="2596896"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44" name="Text Placeholder 29"/>
          <p:cNvSpPr>
            <a:spLocks noGrp="1"/>
          </p:cNvSpPr>
          <p:nvPr>
            <p:ph type="body" sz="quarter" idx="37" hasCustomPrompt="1"/>
          </p:nvPr>
        </p:nvSpPr>
        <p:spPr>
          <a:xfrm>
            <a:off x="9112505" y="237411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51" name="Text Placeholder 7"/>
          <p:cNvSpPr>
            <a:spLocks noGrp="1"/>
          </p:cNvSpPr>
          <p:nvPr>
            <p:ph type="body" sz="quarter" idx="38" hasCustomPrompt="1"/>
          </p:nvPr>
        </p:nvSpPr>
        <p:spPr>
          <a:xfrm>
            <a:off x="8258762" y="1716544"/>
            <a:ext cx="796671" cy="796671"/>
          </a:xfrm>
          <a:prstGeom prst="ellipse">
            <a:avLst/>
          </a:prstGeom>
          <a:solidFill>
            <a:schemeClr val="accent5"/>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sp>
        <p:nvSpPr>
          <p:cNvPr id="52" name="Text Placeholder 29"/>
          <p:cNvSpPr>
            <a:spLocks noGrp="1"/>
          </p:cNvSpPr>
          <p:nvPr>
            <p:ph type="body" sz="quarter" idx="39" hasCustomPrompt="1"/>
          </p:nvPr>
        </p:nvSpPr>
        <p:spPr>
          <a:xfrm>
            <a:off x="9112505" y="4299402"/>
            <a:ext cx="2596896"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53" name="Text Placeholder 29"/>
          <p:cNvSpPr>
            <a:spLocks noGrp="1"/>
          </p:cNvSpPr>
          <p:nvPr>
            <p:ph type="body" sz="quarter" idx="40" hasCustomPrompt="1"/>
          </p:nvPr>
        </p:nvSpPr>
        <p:spPr>
          <a:xfrm>
            <a:off x="9112505" y="4731202"/>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54" name="Text Placeholder 7"/>
          <p:cNvSpPr>
            <a:spLocks noGrp="1"/>
          </p:cNvSpPr>
          <p:nvPr>
            <p:ph type="body" sz="quarter" idx="41" hasCustomPrompt="1"/>
          </p:nvPr>
        </p:nvSpPr>
        <p:spPr>
          <a:xfrm>
            <a:off x="8258762" y="4073629"/>
            <a:ext cx="796671" cy="796671"/>
          </a:xfrm>
          <a:prstGeom prst="ellipse">
            <a:avLst/>
          </a:prstGeom>
          <a:solidFill>
            <a:schemeClr val="accent6"/>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grpSp>
        <p:nvGrpSpPr>
          <p:cNvPr id="55" name="Group 54"/>
          <p:cNvGrpSpPr/>
          <p:nvPr userDrawn="1"/>
        </p:nvGrpSpPr>
        <p:grpSpPr>
          <a:xfrm>
            <a:off x="0" y="6766560"/>
            <a:ext cx="12192000" cy="91440"/>
            <a:chOff x="0" y="4480421"/>
            <a:chExt cx="12192000" cy="91440"/>
          </a:xfrm>
        </p:grpSpPr>
        <p:sp>
          <p:nvSpPr>
            <p:cNvPr id="56" name="Rectangle 5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Rectangle 5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Rectangle 5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Rectangle 5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Rectangle 5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95428937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2x2 ico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BDE79237-6698-4E28-AA33-DD36D138CCBE}"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1336343" y="1942317"/>
            <a:ext cx="4297680" cy="431800"/>
          </a:xfrm>
        </p:spPr>
        <p:txBody>
          <a:bodyPr anchor="ctr">
            <a:normAutofit/>
          </a:bodyPr>
          <a:lstStyle>
            <a:lvl1pPr marL="0" indent="0" algn="l">
              <a:buNone/>
              <a:defRPr sz="2400" b="1" cap="none" baseline="0">
                <a:solidFill>
                  <a:srgbClr val="324D5E"/>
                </a:solidFill>
              </a:defRPr>
            </a:lvl1pPr>
          </a:lstStyle>
          <a:p>
            <a:pPr lvl="0"/>
            <a:r>
              <a:rPr lang="en-US"/>
              <a:t>Title Here</a:t>
            </a:r>
          </a:p>
        </p:txBody>
      </p:sp>
      <p:sp>
        <p:nvSpPr>
          <p:cNvPr id="35" name="Text Placeholder 29"/>
          <p:cNvSpPr>
            <a:spLocks noGrp="1"/>
          </p:cNvSpPr>
          <p:nvPr>
            <p:ph type="body" sz="quarter" idx="22" hasCustomPrompt="1"/>
          </p:nvPr>
        </p:nvSpPr>
        <p:spPr>
          <a:xfrm>
            <a:off x="1336343" y="2374117"/>
            <a:ext cx="4297680"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1" name="Text Placeholder 7"/>
          <p:cNvSpPr>
            <a:spLocks noGrp="1"/>
          </p:cNvSpPr>
          <p:nvPr>
            <p:ph type="body" sz="quarter" idx="26" hasCustomPrompt="1"/>
          </p:nvPr>
        </p:nvSpPr>
        <p:spPr>
          <a:xfrm>
            <a:off x="482600" y="1716544"/>
            <a:ext cx="796671" cy="796671"/>
          </a:xfrm>
          <a:prstGeom prst="ellipse">
            <a:avLst/>
          </a:prstGeom>
          <a:solidFill>
            <a:schemeClr val="tx2"/>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sp>
        <p:nvSpPr>
          <p:cNvPr id="25" name="Text Placeholder 29"/>
          <p:cNvSpPr>
            <a:spLocks noGrp="1"/>
          </p:cNvSpPr>
          <p:nvPr>
            <p:ph type="body" sz="quarter" idx="27" hasCustomPrompt="1"/>
          </p:nvPr>
        </p:nvSpPr>
        <p:spPr>
          <a:xfrm>
            <a:off x="1336343" y="4299402"/>
            <a:ext cx="4297680" cy="431800"/>
          </a:xfrm>
        </p:spPr>
        <p:txBody>
          <a:bodyPr anchor="ctr">
            <a:normAutofit/>
          </a:bodyPr>
          <a:lstStyle>
            <a:lvl1pPr marL="0" indent="0" algn="l">
              <a:buNone/>
              <a:defRPr sz="2400" b="1" cap="none" baseline="0">
                <a:solidFill>
                  <a:srgbClr val="324D5E"/>
                </a:solidFill>
              </a:defRPr>
            </a:lvl1pPr>
          </a:lstStyle>
          <a:p>
            <a:pPr lvl="0"/>
            <a:r>
              <a:rPr lang="en-US"/>
              <a:t>Title Here</a:t>
            </a:r>
          </a:p>
        </p:txBody>
      </p:sp>
      <p:sp>
        <p:nvSpPr>
          <p:cNvPr id="26" name="Text Placeholder 29"/>
          <p:cNvSpPr>
            <a:spLocks noGrp="1"/>
          </p:cNvSpPr>
          <p:nvPr>
            <p:ph type="body" sz="quarter" idx="28" hasCustomPrompt="1"/>
          </p:nvPr>
        </p:nvSpPr>
        <p:spPr>
          <a:xfrm>
            <a:off x="1336343" y="4731202"/>
            <a:ext cx="4297680"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27" name="Text Placeholder 7"/>
          <p:cNvSpPr>
            <a:spLocks noGrp="1"/>
          </p:cNvSpPr>
          <p:nvPr>
            <p:ph type="body" sz="quarter" idx="29" hasCustomPrompt="1"/>
          </p:nvPr>
        </p:nvSpPr>
        <p:spPr>
          <a:xfrm>
            <a:off x="482600" y="4073629"/>
            <a:ext cx="796671" cy="796671"/>
          </a:xfrm>
          <a:prstGeom prst="ellipse">
            <a:avLst/>
          </a:prstGeom>
          <a:solidFill>
            <a:schemeClr val="accent1"/>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a:t></a:t>
            </a:r>
          </a:p>
        </p:txBody>
      </p:sp>
      <p:sp>
        <p:nvSpPr>
          <p:cNvPr id="41" name="Text Placeholder 29"/>
          <p:cNvSpPr>
            <a:spLocks noGrp="1"/>
          </p:cNvSpPr>
          <p:nvPr>
            <p:ph type="body" sz="quarter" idx="36" hasCustomPrompt="1"/>
          </p:nvPr>
        </p:nvSpPr>
        <p:spPr>
          <a:xfrm>
            <a:off x="7411721" y="1942317"/>
            <a:ext cx="4297680" cy="431800"/>
          </a:xfrm>
        </p:spPr>
        <p:txBody>
          <a:bodyPr anchor="ctr">
            <a:normAutofit/>
          </a:bodyPr>
          <a:lstStyle>
            <a:lvl1pPr marL="0" indent="0" algn="l">
              <a:buNone/>
              <a:defRPr sz="2400" b="1" cap="none" baseline="0">
                <a:solidFill>
                  <a:srgbClr val="324D5E"/>
                </a:solidFill>
              </a:defRPr>
            </a:lvl1pPr>
          </a:lstStyle>
          <a:p>
            <a:pPr lvl="0"/>
            <a:r>
              <a:rPr lang="en-US"/>
              <a:t>Title Here</a:t>
            </a:r>
          </a:p>
        </p:txBody>
      </p:sp>
      <p:sp>
        <p:nvSpPr>
          <p:cNvPr id="44" name="Text Placeholder 29"/>
          <p:cNvSpPr>
            <a:spLocks noGrp="1"/>
          </p:cNvSpPr>
          <p:nvPr>
            <p:ph type="body" sz="quarter" idx="37" hasCustomPrompt="1"/>
          </p:nvPr>
        </p:nvSpPr>
        <p:spPr>
          <a:xfrm>
            <a:off x="7411721" y="2374117"/>
            <a:ext cx="4297680"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51" name="Text Placeholder 7"/>
          <p:cNvSpPr>
            <a:spLocks noGrp="1"/>
          </p:cNvSpPr>
          <p:nvPr>
            <p:ph type="body" sz="quarter" idx="38" hasCustomPrompt="1"/>
          </p:nvPr>
        </p:nvSpPr>
        <p:spPr>
          <a:xfrm>
            <a:off x="6557978" y="1716544"/>
            <a:ext cx="796671" cy="796671"/>
          </a:xfrm>
          <a:prstGeom prst="ellipse">
            <a:avLst/>
          </a:prstGeom>
          <a:solidFill>
            <a:schemeClr val="accent5"/>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sp>
        <p:nvSpPr>
          <p:cNvPr id="52" name="Text Placeholder 29"/>
          <p:cNvSpPr>
            <a:spLocks noGrp="1"/>
          </p:cNvSpPr>
          <p:nvPr>
            <p:ph type="body" sz="quarter" idx="39" hasCustomPrompt="1"/>
          </p:nvPr>
        </p:nvSpPr>
        <p:spPr>
          <a:xfrm>
            <a:off x="7411721" y="4299402"/>
            <a:ext cx="4297680" cy="431800"/>
          </a:xfrm>
        </p:spPr>
        <p:txBody>
          <a:bodyPr anchor="ctr">
            <a:normAutofit/>
          </a:bodyPr>
          <a:lstStyle>
            <a:lvl1pPr marL="0" indent="0" algn="l">
              <a:buNone/>
              <a:defRPr sz="2400" b="1" cap="none" baseline="0">
                <a:solidFill>
                  <a:srgbClr val="324D5E"/>
                </a:solidFill>
              </a:defRPr>
            </a:lvl1pPr>
          </a:lstStyle>
          <a:p>
            <a:pPr lvl="0"/>
            <a:r>
              <a:rPr lang="en-US"/>
              <a:t>Title Here</a:t>
            </a:r>
          </a:p>
        </p:txBody>
      </p:sp>
      <p:sp>
        <p:nvSpPr>
          <p:cNvPr id="53" name="Text Placeholder 29"/>
          <p:cNvSpPr>
            <a:spLocks noGrp="1"/>
          </p:cNvSpPr>
          <p:nvPr>
            <p:ph type="body" sz="quarter" idx="40" hasCustomPrompt="1"/>
          </p:nvPr>
        </p:nvSpPr>
        <p:spPr>
          <a:xfrm>
            <a:off x="7411721" y="4731202"/>
            <a:ext cx="4297680"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54" name="Text Placeholder 7"/>
          <p:cNvSpPr>
            <a:spLocks noGrp="1"/>
          </p:cNvSpPr>
          <p:nvPr>
            <p:ph type="body" sz="quarter" idx="41" hasCustomPrompt="1"/>
          </p:nvPr>
        </p:nvSpPr>
        <p:spPr>
          <a:xfrm>
            <a:off x="6557978" y="4073629"/>
            <a:ext cx="796671" cy="796671"/>
          </a:xfrm>
          <a:prstGeom prst="ellipse">
            <a:avLst/>
          </a:prstGeom>
          <a:solidFill>
            <a:schemeClr val="accent6"/>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grpSp>
        <p:nvGrpSpPr>
          <p:cNvPr id="32" name="Group 31"/>
          <p:cNvGrpSpPr/>
          <p:nvPr userDrawn="1"/>
        </p:nvGrpSpPr>
        <p:grpSpPr>
          <a:xfrm>
            <a:off x="0" y="6766560"/>
            <a:ext cx="12192000" cy="91440"/>
            <a:chOff x="0" y="4480421"/>
            <a:chExt cx="12192000" cy="91440"/>
          </a:xfrm>
        </p:grpSpPr>
        <p:sp>
          <p:nvSpPr>
            <p:cNvPr id="33" name="Rectangle 3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88648688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2x2 icons and intro">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C6388D29-1965-4307-9FD3-580668AC634C}"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1336343" y="2762445"/>
            <a:ext cx="4297680"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35" name="Text Placeholder 29"/>
          <p:cNvSpPr>
            <a:spLocks noGrp="1"/>
          </p:cNvSpPr>
          <p:nvPr>
            <p:ph type="body" sz="quarter" idx="22" hasCustomPrompt="1"/>
          </p:nvPr>
        </p:nvSpPr>
        <p:spPr>
          <a:xfrm>
            <a:off x="1336343" y="3194246"/>
            <a:ext cx="4297680" cy="1110984"/>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1" name="Text Placeholder 7"/>
          <p:cNvSpPr>
            <a:spLocks noGrp="1"/>
          </p:cNvSpPr>
          <p:nvPr>
            <p:ph type="body" sz="quarter" idx="26" hasCustomPrompt="1"/>
          </p:nvPr>
        </p:nvSpPr>
        <p:spPr>
          <a:xfrm>
            <a:off x="482600" y="2536672"/>
            <a:ext cx="796671" cy="796671"/>
          </a:xfrm>
          <a:prstGeom prst="ellipse">
            <a:avLst/>
          </a:prstGeom>
          <a:solidFill>
            <a:schemeClr val="tx2"/>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sp>
        <p:nvSpPr>
          <p:cNvPr id="25" name="Text Placeholder 29"/>
          <p:cNvSpPr>
            <a:spLocks noGrp="1"/>
          </p:cNvSpPr>
          <p:nvPr>
            <p:ph type="body" sz="quarter" idx="27" hasCustomPrompt="1"/>
          </p:nvPr>
        </p:nvSpPr>
        <p:spPr>
          <a:xfrm>
            <a:off x="1336343" y="4669224"/>
            <a:ext cx="4297680"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26" name="Text Placeholder 29"/>
          <p:cNvSpPr>
            <a:spLocks noGrp="1"/>
          </p:cNvSpPr>
          <p:nvPr>
            <p:ph type="body" sz="quarter" idx="28" hasCustomPrompt="1"/>
          </p:nvPr>
        </p:nvSpPr>
        <p:spPr>
          <a:xfrm>
            <a:off x="1336343" y="5101025"/>
            <a:ext cx="4297680" cy="1110984"/>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27" name="Text Placeholder 7"/>
          <p:cNvSpPr>
            <a:spLocks noGrp="1"/>
          </p:cNvSpPr>
          <p:nvPr>
            <p:ph type="body" sz="quarter" idx="29" hasCustomPrompt="1"/>
          </p:nvPr>
        </p:nvSpPr>
        <p:spPr>
          <a:xfrm>
            <a:off x="482600" y="4443451"/>
            <a:ext cx="796671" cy="796671"/>
          </a:xfrm>
          <a:prstGeom prst="ellipse">
            <a:avLst/>
          </a:prstGeom>
          <a:solidFill>
            <a:schemeClr val="accent1"/>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a:t></a:t>
            </a:r>
          </a:p>
        </p:txBody>
      </p:sp>
      <p:sp>
        <p:nvSpPr>
          <p:cNvPr id="41" name="Text Placeholder 29"/>
          <p:cNvSpPr>
            <a:spLocks noGrp="1"/>
          </p:cNvSpPr>
          <p:nvPr>
            <p:ph type="body" sz="quarter" idx="36" hasCustomPrompt="1"/>
          </p:nvPr>
        </p:nvSpPr>
        <p:spPr>
          <a:xfrm>
            <a:off x="7411721" y="2762445"/>
            <a:ext cx="4297680"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44" name="Text Placeholder 29"/>
          <p:cNvSpPr>
            <a:spLocks noGrp="1"/>
          </p:cNvSpPr>
          <p:nvPr>
            <p:ph type="body" sz="quarter" idx="37" hasCustomPrompt="1"/>
          </p:nvPr>
        </p:nvSpPr>
        <p:spPr>
          <a:xfrm>
            <a:off x="7411721" y="3194246"/>
            <a:ext cx="4297680" cy="1110984"/>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51" name="Text Placeholder 7"/>
          <p:cNvSpPr>
            <a:spLocks noGrp="1"/>
          </p:cNvSpPr>
          <p:nvPr>
            <p:ph type="body" sz="quarter" idx="38" hasCustomPrompt="1"/>
          </p:nvPr>
        </p:nvSpPr>
        <p:spPr>
          <a:xfrm>
            <a:off x="6557978" y="2536672"/>
            <a:ext cx="796671" cy="796671"/>
          </a:xfrm>
          <a:prstGeom prst="ellipse">
            <a:avLst/>
          </a:prstGeom>
          <a:solidFill>
            <a:schemeClr val="accent5"/>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sp>
        <p:nvSpPr>
          <p:cNvPr id="52" name="Text Placeholder 29"/>
          <p:cNvSpPr>
            <a:spLocks noGrp="1"/>
          </p:cNvSpPr>
          <p:nvPr>
            <p:ph type="body" sz="quarter" idx="39" hasCustomPrompt="1"/>
          </p:nvPr>
        </p:nvSpPr>
        <p:spPr>
          <a:xfrm>
            <a:off x="7411721" y="4669224"/>
            <a:ext cx="4297680"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53" name="Text Placeholder 29"/>
          <p:cNvSpPr>
            <a:spLocks noGrp="1"/>
          </p:cNvSpPr>
          <p:nvPr>
            <p:ph type="body" sz="quarter" idx="40" hasCustomPrompt="1"/>
          </p:nvPr>
        </p:nvSpPr>
        <p:spPr>
          <a:xfrm>
            <a:off x="7411721" y="5101025"/>
            <a:ext cx="4297680" cy="1110984"/>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54" name="Text Placeholder 7"/>
          <p:cNvSpPr>
            <a:spLocks noGrp="1"/>
          </p:cNvSpPr>
          <p:nvPr>
            <p:ph type="body" sz="quarter" idx="41" hasCustomPrompt="1"/>
          </p:nvPr>
        </p:nvSpPr>
        <p:spPr>
          <a:xfrm>
            <a:off x="6557978" y="4443451"/>
            <a:ext cx="796671" cy="796671"/>
          </a:xfrm>
          <a:prstGeom prst="ellipse">
            <a:avLst/>
          </a:prstGeom>
          <a:solidFill>
            <a:schemeClr val="accent6"/>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sp>
        <p:nvSpPr>
          <p:cNvPr id="28" name="Text Placeholder 29"/>
          <p:cNvSpPr>
            <a:spLocks noGrp="1"/>
          </p:cNvSpPr>
          <p:nvPr>
            <p:ph type="body" sz="quarter" idx="42" hasCustomPrompt="1"/>
          </p:nvPr>
        </p:nvSpPr>
        <p:spPr>
          <a:xfrm>
            <a:off x="909471" y="1425678"/>
            <a:ext cx="10373058" cy="773698"/>
          </a:xfrm>
          <a:solidFill>
            <a:schemeClr val="tx1">
              <a:lumMod val="10000"/>
              <a:lumOff val="90000"/>
            </a:schemeClr>
          </a:solidFill>
        </p:spPr>
        <p:txBody>
          <a:bodyPr anchor="ctr">
            <a:normAutofit/>
          </a:bodyPr>
          <a:lstStyle>
            <a:lvl1pPr marL="0" indent="0" algn="ctr">
              <a:buNone/>
              <a:defRPr sz="2000">
                <a:solidFill>
                  <a:schemeClr val="tx2"/>
                </a:solidFill>
              </a:defRPr>
            </a:lvl1pPr>
          </a:lstStyle>
          <a:p>
            <a:pPr lvl="0"/>
            <a:r>
              <a:rPr lang="en-US"/>
              <a:t>Short introduction text here</a:t>
            </a:r>
          </a:p>
        </p:txBody>
      </p:sp>
      <p:grpSp>
        <p:nvGrpSpPr>
          <p:cNvPr id="29" name="Group 28"/>
          <p:cNvGrpSpPr/>
          <p:nvPr userDrawn="1"/>
        </p:nvGrpSpPr>
        <p:grpSpPr>
          <a:xfrm>
            <a:off x="0" y="6766560"/>
            <a:ext cx="12192000" cy="91440"/>
            <a:chOff x="0" y="4480421"/>
            <a:chExt cx="12192000" cy="91440"/>
          </a:xfrm>
        </p:grpSpPr>
        <p:sp>
          <p:nvSpPr>
            <p:cNvPr id="32" name="Rectangle 3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7242680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2 pictures #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EEA17A9F-391B-4108-98BB-20B875E601A4}"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2301980"/>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79" y="2301979"/>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4257781"/>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6278479" y="4257780"/>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4391239"/>
            <a:ext cx="2596896" cy="431800"/>
          </a:xfrm>
        </p:spPr>
        <p:txBody>
          <a:bodyPr anchor="ctr">
            <a:normAutofit/>
          </a:bodyPr>
          <a:lstStyle>
            <a:lvl1pPr marL="0" indent="0" algn="ctr">
              <a:buNone/>
              <a:defRPr sz="2200">
                <a:solidFill>
                  <a:srgbClr val="324D5E"/>
                </a:solidFill>
              </a:defRPr>
            </a:lvl1pPr>
          </a:lstStyle>
          <a:p>
            <a:pPr lvl="0"/>
            <a:r>
              <a:rPr lang="en-US"/>
              <a:t>Project Name Here</a:t>
            </a:r>
          </a:p>
        </p:txBody>
      </p:sp>
      <p:sp>
        <p:nvSpPr>
          <p:cNvPr id="33" name="Text Placeholder 29"/>
          <p:cNvSpPr>
            <a:spLocks noGrp="1"/>
          </p:cNvSpPr>
          <p:nvPr>
            <p:ph type="body" sz="quarter" idx="20" hasCustomPrompt="1"/>
          </p:nvPr>
        </p:nvSpPr>
        <p:spPr>
          <a:xfrm>
            <a:off x="6278479" y="4391239"/>
            <a:ext cx="2596896" cy="431800"/>
          </a:xfrm>
        </p:spPr>
        <p:txBody>
          <a:bodyPr anchor="ctr">
            <a:normAutofit/>
          </a:bodyPr>
          <a:lstStyle>
            <a:lvl1pPr marL="0" indent="0" algn="ctr">
              <a:buNone/>
              <a:defRPr sz="2200">
                <a:solidFill>
                  <a:srgbClr val="324D5E"/>
                </a:solidFill>
              </a:defRPr>
            </a:lvl1pPr>
          </a:lstStyle>
          <a:p>
            <a:pPr lvl="0"/>
            <a:r>
              <a:rPr lang="en-US"/>
              <a:t>Project Name Here</a:t>
            </a:r>
          </a:p>
        </p:txBody>
      </p:sp>
      <p:sp>
        <p:nvSpPr>
          <p:cNvPr id="35" name="Text Placeholder 29"/>
          <p:cNvSpPr>
            <a:spLocks noGrp="1"/>
          </p:cNvSpPr>
          <p:nvPr>
            <p:ph type="body" sz="quarter" idx="22" hasCustomPrompt="1"/>
          </p:nvPr>
        </p:nvSpPr>
        <p:spPr>
          <a:xfrm>
            <a:off x="354775" y="4788857"/>
            <a:ext cx="2596896" cy="431800"/>
          </a:xfrm>
        </p:spPr>
        <p:txBody>
          <a:bodyPr anchor="ctr">
            <a:normAutofit/>
          </a:bodyPr>
          <a:lstStyle>
            <a:lvl1pPr marL="0" indent="0" algn="ctr">
              <a:buNone/>
              <a:defRPr sz="1800" baseline="0">
                <a:solidFill>
                  <a:srgbClr val="8C9CA6"/>
                </a:solidFill>
              </a:defRPr>
            </a:lvl1pPr>
          </a:lstStyle>
          <a:p>
            <a:pPr lvl="0"/>
            <a:r>
              <a:rPr lang="en-US"/>
              <a:t>Client Name Here</a:t>
            </a:r>
          </a:p>
        </p:txBody>
      </p:sp>
      <p:sp>
        <p:nvSpPr>
          <p:cNvPr id="37" name="Text Placeholder 29"/>
          <p:cNvSpPr>
            <a:spLocks noGrp="1"/>
          </p:cNvSpPr>
          <p:nvPr>
            <p:ph type="body" sz="quarter" idx="24" hasCustomPrompt="1"/>
          </p:nvPr>
        </p:nvSpPr>
        <p:spPr>
          <a:xfrm>
            <a:off x="6278479" y="4788857"/>
            <a:ext cx="2596896" cy="431800"/>
          </a:xfrm>
        </p:spPr>
        <p:txBody>
          <a:bodyPr anchor="ctr">
            <a:normAutofit/>
          </a:bodyPr>
          <a:lstStyle>
            <a:lvl1pPr marL="0" indent="0" algn="ctr">
              <a:buNone/>
              <a:defRPr sz="1800">
                <a:solidFill>
                  <a:srgbClr val="8C9CA6"/>
                </a:solidFill>
              </a:defRPr>
            </a:lvl1pPr>
          </a:lstStyle>
          <a:p>
            <a:pPr lvl="0"/>
            <a:r>
              <a:rPr lang="en-US"/>
              <a:t>Client Name Here</a:t>
            </a:r>
          </a:p>
        </p:txBody>
      </p:sp>
      <p:sp>
        <p:nvSpPr>
          <p:cNvPr id="31" name="Text Placeholder 29"/>
          <p:cNvSpPr>
            <a:spLocks noGrp="1"/>
          </p:cNvSpPr>
          <p:nvPr>
            <p:ph type="body" sz="quarter" idx="27" hasCustomPrompt="1"/>
          </p:nvPr>
        </p:nvSpPr>
        <p:spPr>
          <a:xfrm>
            <a:off x="3314870" y="2301979"/>
            <a:ext cx="2596896" cy="1643527"/>
          </a:xfrm>
          <a:solidFill>
            <a:srgbClr val="F9F9F9"/>
          </a:solidFill>
        </p:spPr>
        <p:txBody>
          <a:bodyPr anchor="t">
            <a:sp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40" name="Text Placeholder 29"/>
          <p:cNvSpPr>
            <a:spLocks noGrp="1"/>
          </p:cNvSpPr>
          <p:nvPr>
            <p:ph type="body" sz="quarter" idx="29" hasCustomPrompt="1"/>
          </p:nvPr>
        </p:nvSpPr>
        <p:spPr>
          <a:xfrm>
            <a:off x="9235060" y="2301979"/>
            <a:ext cx="2596896" cy="1643527"/>
          </a:xfrm>
          <a:solidFill>
            <a:srgbClr val="F9F9F9"/>
          </a:solidFill>
        </p:spPr>
        <p:txBody>
          <a:bodyPr anchor="t">
            <a:sp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823188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pictures and desc #2">
    <p:spTree>
      <p:nvGrpSpPr>
        <p:cNvPr id="1" name=""/>
        <p:cNvGrpSpPr/>
        <p:nvPr/>
      </p:nvGrpSpPr>
      <p:grpSpPr>
        <a:xfrm>
          <a:off x="0" y="0"/>
          <a:ext cx="0" cy="0"/>
          <a:chOff x="0" y="0"/>
          <a:chExt cx="0" cy="0"/>
        </a:xfrm>
      </p:grpSpPr>
      <p:sp>
        <p:nvSpPr>
          <p:cNvPr id="18" name="Picture Placeholder 10"/>
          <p:cNvSpPr>
            <a:spLocks noGrp="1" noChangeAspect="1"/>
          </p:cNvSpPr>
          <p:nvPr>
            <p:ph type="pic" sz="quarter" idx="14"/>
          </p:nvPr>
        </p:nvSpPr>
        <p:spPr>
          <a:xfrm>
            <a:off x="0" y="0"/>
            <a:ext cx="3044952" cy="2202144"/>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6089904" y="0"/>
            <a:ext cx="3044952" cy="2202144"/>
          </a:xfrm>
          <a:solidFill>
            <a:schemeClr val="accent1">
              <a:alpha val="30000"/>
            </a:schemeClr>
          </a:solidFill>
        </p:spPr>
        <p:txBody>
          <a:bodyPr vert="horz" lIns="91440" tIns="45720" rIns="91440" bIns="45720" rtlCol="0">
            <a:normAutofit/>
          </a:bodyPr>
          <a:lstStyle>
            <a:lvl1pPr>
              <a:defRPr lang="en-US"/>
            </a:lvl1pPr>
          </a:lstStyle>
          <a:p>
            <a:pPr lvl="0"/>
            <a:endParaRPr lang="en-US"/>
          </a:p>
        </p:txBody>
      </p:sp>
      <p:sp>
        <p:nvSpPr>
          <p:cNvPr id="26" name="Picture Placeholder 10"/>
          <p:cNvSpPr>
            <a:spLocks noGrp="1" noChangeAspect="1"/>
          </p:cNvSpPr>
          <p:nvPr>
            <p:ph type="pic" sz="quarter" idx="19"/>
          </p:nvPr>
        </p:nvSpPr>
        <p:spPr>
          <a:xfrm>
            <a:off x="9134856" y="2202144"/>
            <a:ext cx="3057144" cy="2202144"/>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27" name="Picture Placeholder 10"/>
          <p:cNvSpPr>
            <a:spLocks noGrp="1" noChangeAspect="1"/>
          </p:cNvSpPr>
          <p:nvPr>
            <p:ph type="pic" sz="quarter" idx="20"/>
          </p:nvPr>
        </p:nvSpPr>
        <p:spPr>
          <a:xfrm>
            <a:off x="3044952" y="2202144"/>
            <a:ext cx="3044952" cy="2202144"/>
          </a:xfrm>
          <a:solidFill>
            <a:schemeClr val="tx2">
              <a:alpha val="30000"/>
            </a:schemeClr>
          </a:solidFill>
        </p:spPr>
        <p:txBody>
          <a:bodyPr vert="horz" lIns="91440" tIns="45720" rIns="91440" bIns="45720" rtlCol="0">
            <a:normAutofit/>
          </a:bodyPr>
          <a:lstStyle>
            <a:lvl1pPr>
              <a:defRPr lang="en-US"/>
            </a:lvl1pPr>
          </a:lstStyle>
          <a:p>
            <a:pPr lvl="0"/>
            <a:endParaRPr lang="en-US"/>
          </a:p>
        </p:txBody>
      </p:sp>
      <p:sp>
        <p:nvSpPr>
          <p:cNvPr id="28" name="Text Placeholder 29"/>
          <p:cNvSpPr>
            <a:spLocks noGrp="1"/>
          </p:cNvSpPr>
          <p:nvPr>
            <p:ph type="body" sz="quarter" idx="26" hasCustomPrompt="1"/>
          </p:nvPr>
        </p:nvSpPr>
        <p:spPr>
          <a:xfrm>
            <a:off x="3044952" y="0"/>
            <a:ext cx="3044952" cy="2203704"/>
          </a:xfrm>
          <a:solidFill>
            <a:schemeClr val="accent4"/>
          </a:solidFill>
        </p:spPr>
        <p:txBody>
          <a:bodyPr wrap="square" anchor="ctr">
            <a:normAutofit/>
          </a:bodyPr>
          <a:lstStyle>
            <a:lvl1pPr marL="0" indent="0" algn="just">
              <a:buNone/>
              <a:defRPr sz="16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1" name="Text Placeholder 29"/>
          <p:cNvSpPr>
            <a:spLocks noGrp="1"/>
          </p:cNvSpPr>
          <p:nvPr>
            <p:ph type="body" sz="quarter" idx="27" hasCustomPrompt="1"/>
          </p:nvPr>
        </p:nvSpPr>
        <p:spPr>
          <a:xfrm>
            <a:off x="0" y="2202144"/>
            <a:ext cx="3044952" cy="2203704"/>
          </a:xfrm>
          <a:solidFill>
            <a:schemeClr val="tx2"/>
          </a:solidFill>
        </p:spPr>
        <p:txBody>
          <a:bodyPr wrap="square" anchor="ctr">
            <a:normAutofit/>
          </a:bodyPr>
          <a:lstStyle>
            <a:lvl1pPr marL="0" indent="0" algn="just">
              <a:buNone/>
              <a:defRPr sz="16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3" name="Text Placeholder 29"/>
          <p:cNvSpPr>
            <a:spLocks noGrp="1"/>
          </p:cNvSpPr>
          <p:nvPr>
            <p:ph type="body" sz="quarter" idx="28" hasCustomPrompt="1"/>
          </p:nvPr>
        </p:nvSpPr>
        <p:spPr>
          <a:xfrm>
            <a:off x="6089904" y="2202144"/>
            <a:ext cx="3044952" cy="2203704"/>
          </a:xfrm>
          <a:solidFill>
            <a:schemeClr val="accent3"/>
          </a:solidFill>
        </p:spPr>
        <p:txBody>
          <a:bodyPr wrap="square" anchor="ctr">
            <a:normAutofit/>
          </a:bodyPr>
          <a:lstStyle>
            <a:lvl1pPr marL="0" indent="0" algn="just">
              <a:buNone/>
              <a:defRPr sz="16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5" name="Text Placeholder 29"/>
          <p:cNvSpPr>
            <a:spLocks noGrp="1"/>
          </p:cNvSpPr>
          <p:nvPr>
            <p:ph type="body" sz="quarter" idx="29" hasCustomPrompt="1"/>
          </p:nvPr>
        </p:nvSpPr>
        <p:spPr>
          <a:xfrm>
            <a:off x="9137904" y="0"/>
            <a:ext cx="3054096" cy="2203704"/>
          </a:xfrm>
          <a:solidFill>
            <a:schemeClr val="accent1"/>
          </a:solidFill>
        </p:spPr>
        <p:txBody>
          <a:bodyPr wrap="square" anchor="ctr">
            <a:normAutofit/>
          </a:bodyPr>
          <a:lstStyle>
            <a:lvl1pPr marL="0" indent="0" algn="just">
              <a:buNone/>
              <a:defRPr sz="16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6" name="Rectangle 35"/>
          <p:cNvSpPr/>
          <p:nvPr userDrawn="1"/>
        </p:nvSpPr>
        <p:spPr>
          <a:xfrm>
            <a:off x="2" y="5676694"/>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Title 1"/>
          <p:cNvSpPr>
            <a:spLocks noGrp="1"/>
          </p:cNvSpPr>
          <p:nvPr>
            <p:ph type="title"/>
          </p:nvPr>
        </p:nvSpPr>
        <p:spPr>
          <a:xfrm>
            <a:off x="838200" y="5930797"/>
            <a:ext cx="10515600" cy="673100"/>
          </a:xfrm>
        </p:spPr>
        <p:txBody>
          <a:bodyPr/>
          <a:lstStyle>
            <a:lvl1pPr>
              <a:defRPr>
                <a:solidFill>
                  <a:schemeClr val="bg1"/>
                </a:solidFill>
              </a:defRPr>
            </a:lvl1pPr>
          </a:lstStyle>
          <a:p>
            <a:r>
              <a:rPr lang="en-US"/>
              <a:t>Click to edit Master title style</a:t>
            </a:r>
          </a:p>
        </p:txBody>
      </p:sp>
      <p:sp>
        <p:nvSpPr>
          <p:cNvPr id="38" name="Text Placeholder 29"/>
          <p:cNvSpPr>
            <a:spLocks noGrp="1"/>
          </p:cNvSpPr>
          <p:nvPr>
            <p:ph type="body" sz="quarter" idx="42" hasCustomPrompt="1"/>
          </p:nvPr>
        </p:nvSpPr>
        <p:spPr>
          <a:xfrm>
            <a:off x="909471" y="4652862"/>
            <a:ext cx="10373058" cy="773698"/>
          </a:xfrm>
          <a:noFill/>
        </p:spPr>
        <p:txBody>
          <a:bodyPr anchor="ctr">
            <a:normAutofit/>
          </a:bodyPr>
          <a:lstStyle>
            <a:lvl1pPr marL="0" indent="0" algn="ctr">
              <a:buNone/>
              <a:defRPr sz="2000">
                <a:solidFill>
                  <a:schemeClr val="tx2"/>
                </a:solidFill>
              </a:defRPr>
            </a:lvl1pPr>
          </a:lstStyle>
          <a:p>
            <a:pPr lvl="0"/>
            <a:r>
              <a:rPr lang="en-US"/>
              <a:t>Short description text here</a:t>
            </a:r>
          </a:p>
        </p:txBody>
      </p:sp>
    </p:spTree>
    <p:extLst>
      <p:ext uri="{BB962C8B-B14F-4D97-AF65-F5344CB8AC3E}">
        <p14:creationId xmlns:p14="http://schemas.microsoft.com/office/powerpoint/2010/main" val="406162303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2 pictures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4FA3AAEC-8A2C-4950-B0FD-A0BC21F63341}"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Picture Placeholder 10"/>
          <p:cNvSpPr>
            <a:spLocks noGrp="1" noChangeAspect="1"/>
          </p:cNvSpPr>
          <p:nvPr>
            <p:ph type="pic" sz="quarter" idx="14"/>
          </p:nvPr>
        </p:nvSpPr>
        <p:spPr>
          <a:xfrm>
            <a:off x="485759" y="1901337"/>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5" name="Text Placeholder 29"/>
          <p:cNvSpPr>
            <a:spLocks noGrp="1"/>
          </p:cNvSpPr>
          <p:nvPr>
            <p:ph type="body" sz="quarter" idx="26" hasCustomPrompt="1"/>
          </p:nvPr>
        </p:nvSpPr>
        <p:spPr>
          <a:xfrm>
            <a:off x="482600" y="3959455"/>
            <a:ext cx="4684076" cy="978729"/>
          </a:xfrm>
          <a:solidFill>
            <a:srgbClr val="F9F9F9"/>
          </a:solidFill>
        </p:spPr>
        <p:txBody>
          <a:bodyPr anchor="t">
            <a:sp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26" name="Text Placeholder 29"/>
          <p:cNvSpPr>
            <a:spLocks noGrp="1"/>
          </p:cNvSpPr>
          <p:nvPr>
            <p:ph type="body" sz="quarter" idx="18" hasCustomPrompt="1"/>
          </p:nvPr>
        </p:nvSpPr>
        <p:spPr>
          <a:xfrm>
            <a:off x="2570908" y="2197854"/>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a:t>Project Name Here</a:t>
            </a:r>
          </a:p>
        </p:txBody>
      </p:sp>
      <p:sp>
        <p:nvSpPr>
          <p:cNvPr id="27" name="Text Placeholder 29"/>
          <p:cNvSpPr>
            <a:spLocks noGrp="1"/>
          </p:cNvSpPr>
          <p:nvPr>
            <p:ph type="body" sz="quarter" idx="22" hasCustomPrompt="1"/>
          </p:nvPr>
        </p:nvSpPr>
        <p:spPr>
          <a:xfrm>
            <a:off x="2570908" y="2789478"/>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a:t>Client Name Here</a:t>
            </a:r>
          </a:p>
        </p:txBody>
      </p:sp>
      <p:sp>
        <p:nvSpPr>
          <p:cNvPr id="29" name="Picture Placeholder 10"/>
          <p:cNvSpPr>
            <a:spLocks noGrp="1" noChangeAspect="1"/>
          </p:cNvSpPr>
          <p:nvPr>
            <p:ph type="pic" sz="quarter" idx="28"/>
          </p:nvPr>
        </p:nvSpPr>
        <p:spPr>
          <a:xfrm>
            <a:off x="7027356" y="1901335"/>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2" name="Text Placeholder 29"/>
          <p:cNvSpPr>
            <a:spLocks noGrp="1"/>
          </p:cNvSpPr>
          <p:nvPr>
            <p:ph type="body" sz="quarter" idx="29" hasCustomPrompt="1"/>
          </p:nvPr>
        </p:nvSpPr>
        <p:spPr>
          <a:xfrm>
            <a:off x="7024197" y="3959453"/>
            <a:ext cx="4684076" cy="978729"/>
          </a:xfrm>
          <a:solidFill>
            <a:srgbClr val="F9F9F9"/>
          </a:solidFill>
        </p:spPr>
        <p:txBody>
          <a:bodyPr anchor="t">
            <a:sp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4" name="Text Placeholder 29"/>
          <p:cNvSpPr>
            <a:spLocks noGrp="1"/>
          </p:cNvSpPr>
          <p:nvPr>
            <p:ph type="body" sz="quarter" idx="30" hasCustomPrompt="1"/>
          </p:nvPr>
        </p:nvSpPr>
        <p:spPr>
          <a:xfrm>
            <a:off x="9112505" y="2197852"/>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a:t>Project Name Here</a:t>
            </a:r>
          </a:p>
        </p:txBody>
      </p:sp>
      <p:sp>
        <p:nvSpPr>
          <p:cNvPr id="36" name="Text Placeholder 29"/>
          <p:cNvSpPr>
            <a:spLocks noGrp="1"/>
          </p:cNvSpPr>
          <p:nvPr>
            <p:ph type="body" sz="quarter" idx="31" hasCustomPrompt="1"/>
          </p:nvPr>
        </p:nvSpPr>
        <p:spPr>
          <a:xfrm>
            <a:off x="9112505" y="2789476"/>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a:t>Client Name Here</a:t>
            </a:r>
          </a:p>
        </p:txBody>
      </p:sp>
      <p:grpSp>
        <p:nvGrpSpPr>
          <p:cNvPr id="39" name="Group 38"/>
          <p:cNvGrpSpPr/>
          <p:nvPr userDrawn="1"/>
        </p:nvGrpSpPr>
        <p:grpSpPr>
          <a:xfrm>
            <a:off x="0" y="6766560"/>
            <a:ext cx="12192000" cy="91440"/>
            <a:chOff x="0" y="4480421"/>
            <a:chExt cx="12192000" cy="91440"/>
          </a:xfrm>
        </p:grpSpPr>
        <p:sp>
          <p:nvSpPr>
            <p:cNvPr id="41" name="Rectangle 4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40084270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4 pictures and desc">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1647CAE2-3DC1-4712-BE17-75355A95B7DF}"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2" name="Picture Placeholder 10"/>
          <p:cNvSpPr>
            <a:spLocks noGrp="1" noChangeAspect="1"/>
          </p:cNvSpPr>
          <p:nvPr>
            <p:ph type="pic" sz="quarter" idx="14"/>
          </p:nvPr>
        </p:nvSpPr>
        <p:spPr>
          <a:xfrm>
            <a:off x="485759" y="1698832"/>
            <a:ext cx="3552841" cy="1957811"/>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3" name="Text Placeholder 29"/>
          <p:cNvSpPr>
            <a:spLocks noGrp="1"/>
          </p:cNvSpPr>
          <p:nvPr>
            <p:ph type="body" sz="quarter" idx="26" hasCustomPrompt="1"/>
          </p:nvPr>
        </p:nvSpPr>
        <p:spPr>
          <a:xfrm>
            <a:off x="4038600" y="1699007"/>
            <a:ext cx="1752600" cy="1957636"/>
          </a:xfrm>
          <a:solidFill>
            <a:schemeClr val="accent4"/>
          </a:solidFill>
        </p:spPr>
        <p:txBody>
          <a:bodyPr wrap="square" anchor="t">
            <a:normAutofit/>
          </a:bodyPr>
          <a:lstStyle>
            <a:lvl1pPr marL="0" indent="0" algn="just">
              <a:buNone/>
              <a:defRPr sz="12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28" name="Picture Placeholder 10"/>
          <p:cNvSpPr>
            <a:spLocks noGrp="1" noChangeAspect="1"/>
          </p:cNvSpPr>
          <p:nvPr>
            <p:ph type="pic" sz="quarter" idx="27"/>
          </p:nvPr>
        </p:nvSpPr>
        <p:spPr>
          <a:xfrm>
            <a:off x="6403960" y="1699007"/>
            <a:ext cx="3552841"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0" name="Text Placeholder 29"/>
          <p:cNvSpPr>
            <a:spLocks noGrp="1"/>
          </p:cNvSpPr>
          <p:nvPr>
            <p:ph type="body" sz="quarter" idx="28" hasCustomPrompt="1"/>
          </p:nvPr>
        </p:nvSpPr>
        <p:spPr>
          <a:xfrm>
            <a:off x="9956801" y="1699007"/>
            <a:ext cx="1752600" cy="1957636"/>
          </a:xfrm>
          <a:solidFill>
            <a:schemeClr val="accent1"/>
          </a:solidFill>
        </p:spPr>
        <p:txBody>
          <a:bodyPr wrap="square" anchor="t">
            <a:normAutofit/>
          </a:bodyPr>
          <a:lstStyle>
            <a:lvl1pPr marL="0" indent="0" algn="just">
              <a:buNone/>
              <a:defRPr sz="12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1" name="Picture Placeholder 10"/>
          <p:cNvSpPr>
            <a:spLocks noGrp="1" noChangeAspect="1"/>
          </p:cNvSpPr>
          <p:nvPr>
            <p:ph type="pic" sz="quarter" idx="29"/>
          </p:nvPr>
        </p:nvSpPr>
        <p:spPr>
          <a:xfrm>
            <a:off x="2238359" y="3981044"/>
            <a:ext cx="3552841" cy="1957811"/>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33" name="Text Placeholder 29"/>
          <p:cNvSpPr>
            <a:spLocks noGrp="1"/>
          </p:cNvSpPr>
          <p:nvPr>
            <p:ph type="body" sz="quarter" idx="30" hasCustomPrompt="1"/>
          </p:nvPr>
        </p:nvSpPr>
        <p:spPr>
          <a:xfrm>
            <a:off x="485759" y="3981219"/>
            <a:ext cx="1752600" cy="1957636"/>
          </a:xfrm>
          <a:solidFill>
            <a:schemeClr val="accent3"/>
          </a:solidFill>
        </p:spPr>
        <p:txBody>
          <a:bodyPr wrap="square" anchor="t">
            <a:normAutofit/>
          </a:bodyPr>
          <a:lstStyle>
            <a:lvl1pPr marL="0" indent="0" algn="just">
              <a:buNone/>
              <a:defRPr sz="12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9" name="Picture Placeholder 10"/>
          <p:cNvSpPr>
            <a:spLocks noGrp="1" noChangeAspect="1"/>
          </p:cNvSpPr>
          <p:nvPr>
            <p:ph type="pic" sz="quarter" idx="31"/>
          </p:nvPr>
        </p:nvSpPr>
        <p:spPr>
          <a:xfrm>
            <a:off x="8153400" y="3980869"/>
            <a:ext cx="3552841" cy="1957811"/>
          </a:xfrm>
          <a:solidFill>
            <a:schemeClr val="accent5">
              <a:alpha val="30000"/>
            </a:schemeClr>
          </a:solidFill>
        </p:spPr>
        <p:txBody>
          <a:bodyPr vert="horz" lIns="91440" tIns="45720" rIns="91440" bIns="45720" rtlCol="0">
            <a:normAutofit/>
          </a:bodyPr>
          <a:lstStyle>
            <a:lvl1pPr>
              <a:defRPr lang="en-US"/>
            </a:lvl1pPr>
          </a:lstStyle>
          <a:p>
            <a:pPr lvl="0"/>
            <a:endParaRPr lang="en-US"/>
          </a:p>
        </p:txBody>
      </p:sp>
      <p:sp>
        <p:nvSpPr>
          <p:cNvPr id="40" name="Text Placeholder 29"/>
          <p:cNvSpPr>
            <a:spLocks noGrp="1"/>
          </p:cNvSpPr>
          <p:nvPr>
            <p:ph type="body" sz="quarter" idx="32" hasCustomPrompt="1"/>
          </p:nvPr>
        </p:nvSpPr>
        <p:spPr>
          <a:xfrm>
            <a:off x="6400800" y="3981044"/>
            <a:ext cx="1752600" cy="1957636"/>
          </a:xfrm>
          <a:solidFill>
            <a:schemeClr val="accent5"/>
          </a:solidFill>
        </p:spPr>
        <p:txBody>
          <a:bodyPr wrap="square" anchor="t">
            <a:normAutofit/>
          </a:bodyPr>
          <a:lstStyle>
            <a:lvl1pPr marL="0" indent="0" algn="just">
              <a:buNone/>
              <a:defRPr sz="12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83582159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7712336D-8556-4483-A061-0DDCE38E11EB}"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2" name="Picture Placeholder 10"/>
          <p:cNvSpPr>
            <a:spLocks noGrp="1" noChangeAspect="1"/>
          </p:cNvSpPr>
          <p:nvPr>
            <p:ph type="pic" sz="quarter" idx="14"/>
          </p:nvPr>
        </p:nvSpPr>
        <p:spPr>
          <a:xfrm>
            <a:off x="485759" y="1698832"/>
            <a:ext cx="3552841" cy="4286018"/>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8" name="Picture Placeholder 10"/>
          <p:cNvSpPr>
            <a:spLocks noGrp="1" noChangeAspect="1"/>
          </p:cNvSpPr>
          <p:nvPr>
            <p:ph type="pic" sz="quarter" idx="27"/>
          </p:nvPr>
        </p:nvSpPr>
        <p:spPr>
          <a:xfrm>
            <a:off x="8153399" y="1699007"/>
            <a:ext cx="3552841" cy="4286018"/>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1" name="Picture Placeholder 10"/>
          <p:cNvSpPr>
            <a:spLocks noGrp="1" noChangeAspect="1"/>
          </p:cNvSpPr>
          <p:nvPr>
            <p:ph type="pic" sz="quarter" idx="29"/>
          </p:nvPr>
        </p:nvSpPr>
        <p:spPr>
          <a:xfrm>
            <a:off x="4319579" y="1698831"/>
            <a:ext cx="3552841" cy="1957811"/>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39" name="Picture Placeholder 10"/>
          <p:cNvSpPr>
            <a:spLocks noGrp="1" noChangeAspect="1"/>
          </p:cNvSpPr>
          <p:nvPr>
            <p:ph type="pic" sz="quarter" idx="31"/>
          </p:nvPr>
        </p:nvSpPr>
        <p:spPr>
          <a:xfrm>
            <a:off x="4319579" y="4027214"/>
            <a:ext cx="3552841" cy="1957811"/>
          </a:xfrm>
          <a:solidFill>
            <a:schemeClr val="accent5">
              <a:alpha val="30000"/>
            </a:schemeClr>
          </a:solidFill>
        </p:spPr>
        <p:txBody>
          <a:bodyPr vert="horz" lIns="91440" tIns="45720" rIns="91440" bIns="45720" rtlCol="0">
            <a:normAutofit/>
          </a:bodyPr>
          <a:lstStyle>
            <a:lvl1pPr>
              <a:defRPr lang="en-US"/>
            </a:lvl1pPr>
          </a:lstStyle>
          <a:p>
            <a:pPr lvl="0"/>
            <a:endParaRPr lang="en-US"/>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9422735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3 pictur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E804A65C-9B4F-4987-81CC-EB0CC627F04D}"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2" name="Picture Placeholder 10"/>
          <p:cNvSpPr>
            <a:spLocks noGrp="1" noChangeAspect="1"/>
          </p:cNvSpPr>
          <p:nvPr>
            <p:ph type="pic" sz="quarter" idx="14"/>
          </p:nvPr>
        </p:nvSpPr>
        <p:spPr>
          <a:xfrm>
            <a:off x="485759" y="1860857"/>
            <a:ext cx="3552841" cy="1957811"/>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3" name="Text Placeholder 29"/>
          <p:cNvSpPr>
            <a:spLocks noGrp="1"/>
          </p:cNvSpPr>
          <p:nvPr>
            <p:ph type="body" sz="quarter" idx="26" hasCustomPrompt="1"/>
          </p:nvPr>
        </p:nvSpPr>
        <p:spPr>
          <a:xfrm>
            <a:off x="4038600" y="1861032"/>
            <a:ext cx="1752600" cy="1957636"/>
          </a:xfrm>
          <a:solidFill>
            <a:schemeClr val="accent4"/>
          </a:solidFill>
        </p:spPr>
        <p:txBody>
          <a:bodyPr wrap="square" anchor="t">
            <a:normAutofit/>
          </a:bodyPr>
          <a:lstStyle>
            <a:lvl1pPr marL="0" indent="0" algn="just">
              <a:buNone/>
              <a:defRPr sz="12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28" name="Picture Placeholder 10"/>
          <p:cNvSpPr>
            <a:spLocks noGrp="1" noChangeAspect="1"/>
          </p:cNvSpPr>
          <p:nvPr>
            <p:ph type="pic" sz="quarter" idx="27"/>
          </p:nvPr>
        </p:nvSpPr>
        <p:spPr>
          <a:xfrm>
            <a:off x="6403960" y="1861032"/>
            <a:ext cx="5305441" cy="3915447"/>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1" name="Picture Placeholder 10"/>
          <p:cNvSpPr>
            <a:spLocks noGrp="1" noChangeAspect="1"/>
          </p:cNvSpPr>
          <p:nvPr>
            <p:ph type="pic" sz="quarter" idx="29"/>
          </p:nvPr>
        </p:nvSpPr>
        <p:spPr>
          <a:xfrm>
            <a:off x="2238359" y="3818668"/>
            <a:ext cx="3552841" cy="1957811"/>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33" name="Text Placeholder 29"/>
          <p:cNvSpPr>
            <a:spLocks noGrp="1"/>
          </p:cNvSpPr>
          <p:nvPr>
            <p:ph type="body" sz="quarter" idx="30" hasCustomPrompt="1"/>
          </p:nvPr>
        </p:nvSpPr>
        <p:spPr>
          <a:xfrm>
            <a:off x="485759" y="3818843"/>
            <a:ext cx="1752600" cy="1957636"/>
          </a:xfrm>
          <a:solidFill>
            <a:schemeClr val="accent3"/>
          </a:solidFill>
        </p:spPr>
        <p:txBody>
          <a:bodyPr wrap="square" anchor="t">
            <a:normAutofit/>
          </a:bodyPr>
          <a:lstStyle>
            <a:lvl1pPr marL="0" indent="0" algn="just">
              <a:buNone/>
              <a:defRPr sz="12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grpSp>
        <p:nvGrpSpPr>
          <p:cNvPr id="21" name="Group 20"/>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24293160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4x2 pictures">
    <p:spTree>
      <p:nvGrpSpPr>
        <p:cNvPr id="1" name=""/>
        <p:cNvGrpSpPr/>
        <p:nvPr/>
      </p:nvGrpSpPr>
      <p:grpSpPr>
        <a:xfrm>
          <a:off x="0" y="0"/>
          <a:ext cx="0" cy="0"/>
          <a:chOff x="0" y="0"/>
          <a:chExt cx="0" cy="0"/>
        </a:xfrm>
      </p:grpSpPr>
      <p:sp>
        <p:nvSpPr>
          <p:cNvPr id="18" name="Picture Placeholder 10"/>
          <p:cNvSpPr>
            <a:spLocks noGrp="1" noChangeAspect="1"/>
          </p:cNvSpPr>
          <p:nvPr>
            <p:ph type="pic" sz="quarter" idx="14"/>
          </p:nvPr>
        </p:nvSpPr>
        <p:spPr>
          <a:xfrm>
            <a:off x="0" y="0"/>
            <a:ext cx="3044952" cy="2202144"/>
          </a:xfrm>
          <a:solidFill>
            <a:schemeClr val="tx1">
              <a:alpha val="30000"/>
            </a:scheme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5"/>
          </p:nvPr>
        </p:nvSpPr>
        <p:spPr>
          <a:xfrm>
            <a:off x="9134856" y="0"/>
            <a:ext cx="3057144" cy="2202144"/>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23" name="Picture Placeholder 10"/>
          <p:cNvSpPr>
            <a:spLocks noGrp="1" noChangeAspect="1"/>
          </p:cNvSpPr>
          <p:nvPr>
            <p:ph type="pic" sz="quarter" idx="16"/>
          </p:nvPr>
        </p:nvSpPr>
        <p:spPr>
          <a:xfrm>
            <a:off x="3044952" y="0"/>
            <a:ext cx="3044952" cy="2202144"/>
          </a:xfrm>
          <a:solidFill>
            <a:schemeClr val="bg2">
              <a:alpha val="30000"/>
            </a:scheme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6089904" y="0"/>
            <a:ext cx="3044952" cy="2202144"/>
          </a:xfrm>
          <a:solidFill>
            <a:schemeClr val="accent1">
              <a:alpha val="30000"/>
            </a:schemeClr>
          </a:solidFill>
        </p:spPr>
        <p:txBody>
          <a:bodyPr vert="horz" lIns="91440" tIns="45720" rIns="91440" bIns="45720" rtlCol="0">
            <a:normAutofit/>
          </a:bodyPr>
          <a:lstStyle>
            <a:lvl1pPr>
              <a:defRPr lang="en-US"/>
            </a:lvl1pPr>
          </a:lstStyle>
          <a:p>
            <a:pPr lvl="0"/>
            <a:endParaRPr lang="en-US"/>
          </a:p>
        </p:txBody>
      </p:sp>
      <p:sp>
        <p:nvSpPr>
          <p:cNvPr id="25" name="Picture Placeholder 10"/>
          <p:cNvSpPr>
            <a:spLocks noGrp="1" noChangeAspect="1"/>
          </p:cNvSpPr>
          <p:nvPr>
            <p:ph type="pic" sz="quarter" idx="18"/>
          </p:nvPr>
        </p:nvSpPr>
        <p:spPr>
          <a:xfrm>
            <a:off x="0" y="2202144"/>
            <a:ext cx="3044952" cy="2202144"/>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6" name="Picture Placeholder 10"/>
          <p:cNvSpPr>
            <a:spLocks noGrp="1" noChangeAspect="1"/>
          </p:cNvSpPr>
          <p:nvPr>
            <p:ph type="pic" sz="quarter" idx="19"/>
          </p:nvPr>
        </p:nvSpPr>
        <p:spPr>
          <a:xfrm>
            <a:off x="9134856" y="2202144"/>
            <a:ext cx="3057144" cy="2202144"/>
          </a:xfrm>
          <a:solidFill>
            <a:schemeClr val="tx1">
              <a:alpha val="30000"/>
            </a:schemeClr>
          </a:solidFill>
        </p:spPr>
        <p:txBody>
          <a:bodyPr vert="horz" lIns="91440" tIns="45720" rIns="91440" bIns="45720" rtlCol="0">
            <a:normAutofit/>
          </a:bodyPr>
          <a:lstStyle>
            <a:lvl1pPr>
              <a:defRPr lang="en-US"/>
            </a:lvl1pPr>
          </a:lstStyle>
          <a:p>
            <a:pPr lvl="0"/>
            <a:endParaRPr lang="en-US"/>
          </a:p>
        </p:txBody>
      </p:sp>
      <p:sp>
        <p:nvSpPr>
          <p:cNvPr id="27" name="Picture Placeholder 10"/>
          <p:cNvSpPr>
            <a:spLocks noGrp="1" noChangeAspect="1"/>
          </p:cNvSpPr>
          <p:nvPr>
            <p:ph type="pic" sz="quarter" idx="20"/>
          </p:nvPr>
        </p:nvSpPr>
        <p:spPr>
          <a:xfrm>
            <a:off x="3044952" y="2202144"/>
            <a:ext cx="3044952" cy="2202144"/>
          </a:xfrm>
          <a:solidFill>
            <a:schemeClr val="accent5">
              <a:alpha val="30000"/>
            </a:schemeClr>
          </a:solidFill>
        </p:spPr>
        <p:txBody>
          <a:bodyPr vert="horz" lIns="91440" tIns="45720" rIns="91440" bIns="45720" rtlCol="0">
            <a:normAutofit/>
          </a:bodyPr>
          <a:lstStyle>
            <a:lvl1pPr>
              <a:defRPr lang="en-US"/>
            </a:lvl1pPr>
          </a:lstStyle>
          <a:p>
            <a:pPr lvl="0"/>
            <a:endParaRPr lang="en-US"/>
          </a:p>
        </p:txBody>
      </p:sp>
      <p:sp>
        <p:nvSpPr>
          <p:cNvPr id="29" name="Picture Placeholder 10"/>
          <p:cNvSpPr>
            <a:spLocks noGrp="1" noChangeAspect="1"/>
          </p:cNvSpPr>
          <p:nvPr>
            <p:ph type="pic" sz="quarter" idx="21"/>
          </p:nvPr>
        </p:nvSpPr>
        <p:spPr>
          <a:xfrm>
            <a:off x="6089904" y="2202144"/>
            <a:ext cx="3044952" cy="2202144"/>
          </a:xfrm>
          <a:solidFill>
            <a:schemeClr val="accent6">
              <a:alpha val="30000"/>
            </a:schemeClr>
          </a:solidFill>
        </p:spPr>
        <p:txBody>
          <a:bodyPr vert="horz" lIns="91440" tIns="45720" rIns="91440" bIns="45720" rtlCol="0">
            <a:normAutofit/>
          </a:bodyPr>
          <a:lstStyle>
            <a:lvl1pPr>
              <a:defRPr lang="en-US"/>
            </a:lvl1pPr>
          </a:lstStyle>
          <a:p>
            <a:pPr lvl="0"/>
            <a:endParaRPr lang="en-US"/>
          </a:p>
        </p:txBody>
      </p:sp>
      <p:sp>
        <p:nvSpPr>
          <p:cNvPr id="33" name="Rectangle 32"/>
          <p:cNvSpPr/>
          <p:nvPr userDrawn="1"/>
        </p:nvSpPr>
        <p:spPr>
          <a:xfrm>
            <a:off x="2" y="5676694"/>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itle 1"/>
          <p:cNvSpPr>
            <a:spLocks noGrp="1"/>
          </p:cNvSpPr>
          <p:nvPr>
            <p:ph type="title"/>
          </p:nvPr>
        </p:nvSpPr>
        <p:spPr>
          <a:xfrm>
            <a:off x="838200" y="5930797"/>
            <a:ext cx="10515600" cy="673100"/>
          </a:xfrm>
        </p:spPr>
        <p:txBody>
          <a:bodyPr/>
          <a:lstStyle>
            <a:lvl1pPr>
              <a:defRPr>
                <a:solidFill>
                  <a:schemeClr val="bg1"/>
                </a:solidFill>
              </a:defRPr>
            </a:lvl1pPr>
          </a:lstStyle>
          <a:p>
            <a:r>
              <a:rPr lang="en-US"/>
              <a:t>Click to edit Master title style</a:t>
            </a:r>
          </a:p>
        </p:txBody>
      </p:sp>
      <p:sp>
        <p:nvSpPr>
          <p:cNvPr id="35" name="Text Placeholder 29"/>
          <p:cNvSpPr>
            <a:spLocks noGrp="1"/>
          </p:cNvSpPr>
          <p:nvPr>
            <p:ph type="body" sz="quarter" idx="42" hasCustomPrompt="1"/>
          </p:nvPr>
        </p:nvSpPr>
        <p:spPr>
          <a:xfrm>
            <a:off x="909471" y="4652862"/>
            <a:ext cx="10373058" cy="773698"/>
          </a:xfrm>
          <a:noFill/>
        </p:spPr>
        <p:txBody>
          <a:bodyPr anchor="ctr">
            <a:normAutofit/>
          </a:bodyPr>
          <a:lstStyle>
            <a:lvl1pPr marL="0" indent="0" algn="ctr">
              <a:buNone/>
              <a:defRPr sz="2000">
                <a:solidFill>
                  <a:schemeClr val="tx2"/>
                </a:solidFill>
              </a:defRPr>
            </a:lvl1pPr>
          </a:lstStyle>
          <a:p>
            <a:pPr lvl="0"/>
            <a:r>
              <a:rPr lang="en-US"/>
              <a:t>Short description text here</a:t>
            </a:r>
          </a:p>
        </p:txBody>
      </p:sp>
    </p:spTree>
    <p:extLst>
      <p:ext uri="{BB962C8B-B14F-4D97-AF65-F5344CB8AC3E}">
        <p14:creationId xmlns:p14="http://schemas.microsoft.com/office/powerpoint/2010/main" val="76032767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4 pictures and desc #2">
    <p:spTree>
      <p:nvGrpSpPr>
        <p:cNvPr id="1" name=""/>
        <p:cNvGrpSpPr/>
        <p:nvPr/>
      </p:nvGrpSpPr>
      <p:grpSpPr>
        <a:xfrm>
          <a:off x="0" y="0"/>
          <a:ext cx="0" cy="0"/>
          <a:chOff x="0" y="0"/>
          <a:chExt cx="0" cy="0"/>
        </a:xfrm>
      </p:grpSpPr>
      <p:sp>
        <p:nvSpPr>
          <p:cNvPr id="18" name="Picture Placeholder 10"/>
          <p:cNvSpPr>
            <a:spLocks noGrp="1" noChangeAspect="1"/>
          </p:cNvSpPr>
          <p:nvPr>
            <p:ph type="pic" sz="quarter" idx="14"/>
          </p:nvPr>
        </p:nvSpPr>
        <p:spPr>
          <a:xfrm>
            <a:off x="0" y="0"/>
            <a:ext cx="3044952" cy="2202144"/>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6089904" y="0"/>
            <a:ext cx="3044952" cy="2202144"/>
          </a:xfrm>
          <a:solidFill>
            <a:schemeClr val="accent1">
              <a:alpha val="30000"/>
            </a:schemeClr>
          </a:solidFill>
        </p:spPr>
        <p:txBody>
          <a:bodyPr vert="horz" lIns="91440" tIns="45720" rIns="91440" bIns="45720" rtlCol="0">
            <a:normAutofit/>
          </a:bodyPr>
          <a:lstStyle>
            <a:lvl1pPr>
              <a:defRPr lang="en-US"/>
            </a:lvl1pPr>
          </a:lstStyle>
          <a:p>
            <a:pPr lvl="0"/>
            <a:endParaRPr lang="en-US"/>
          </a:p>
        </p:txBody>
      </p:sp>
      <p:sp>
        <p:nvSpPr>
          <p:cNvPr id="26" name="Picture Placeholder 10"/>
          <p:cNvSpPr>
            <a:spLocks noGrp="1" noChangeAspect="1"/>
          </p:cNvSpPr>
          <p:nvPr>
            <p:ph type="pic" sz="quarter" idx="19"/>
          </p:nvPr>
        </p:nvSpPr>
        <p:spPr>
          <a:xfrm>
            <a:off x="9134856" y="2202144"/>
            <a:ext cx="3057144" cy="2202144"/>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27" name="Picture Placeholder 10"/>
          <p:cNvSpPr>
            <a:spLocks noGrp="1" noChangeAspect="1"/>
          </p:cNvSpPr>
          <p:nvPr>
            <p:ph type="pic" sz="quarter" idx="20"/>
          </p:nvPr>
        </p:nvSpPr>
        <p:spPr>
          <a:xfrm>
            <a:off x="3044952" y="2202144"/>
            <a:ext cx="3044952" cy="2202144"/>
          </a:xfrm>
          <a:solidFill>
            <a:schemeClr val="tx2">
              <a:alpha val="30000"/>
            </a:schemeClr>
          </a:solidFill>
        </p:spPr>
        <p:txBody>
          <a:bodyPr vert="horz" lIns="91440" tIns="45720" rIns="91440" bIns="45720" rtlCol="0">
            <a:normAutofit/>
          </a:bodyPr>
          <a:lstStyle>
            <a:lvl1pPr>
              <a:defRPr lang="en-US"/>
            </a:lvl1pPr>
          </a:lstStyle>
          <a:p>
            <a:pPr lvl="0"/>
            <a:endParaRPr lang="en-US"/>
          </a:p>
        </p:txBody>
      </p:sp>
      <p:sp>
        <p:nvSpPr>
          <p:cNvPr id="28" name="Text Placeholder 29"/>
          <p:cNvSpPr>
            <a:spLocks noGrp="1"/>
          </p:cNvSpPr>
          <p:nvPr>
            <p:ph type="body" sz="quarter" idx="26" hasCustomPrompt="1"/>
          </p:nvPr>
        </p:nvSpPr>
        <p:spPr>
          <a:xfrm>
            <a:off x="3044952" y="0"/>
            <a:ext cx="3044952" cy="2203704"/>
          </a:xfrm>
          <a:solidFill>
            <a:schemeClr val="accent4"/>
          </a:solidFill>
        </p:spPr>
        <p:txBody>
          <a:bodyPr wrap="square" anchor="ctr">
            <a:normAutofit/>
          </a:bodyPr>
          <a:lstStyle>
            <a:lvl1pPr marL="0" indent="0" algn="just">
              <a:buNone/>
              <a:defRPr sz="16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1" name="Text Placeholder 29"/>
          <p:cNvSpPr>
            <a:spLocks noGrp="1"/>
          </p:cNvSpPr>
          <p:nvPr>
            <p:ph type="body" sz="quarter" idx="27" hasCustomPrompt="1"/>
          </p:nvPr>
        </p:nvSpPr>
        <p:spPr>
          <a:xfrm>
            <a:off x="0" y="2202144"/>
            <a:ext cx="3044952" cy="2203704"/>
          </a:xfrm>
          <a:solidFill>
            <a:schemeClr val="tx2"/>
          </a:solidFill>
        </p:spPr>
        <p:txBody>
          <a:bodyPr wrap="square" anchor="ctr">
            <a:normAutofit/>
          </a:bodyPr>
          <a:lstStyle>
            <a:lvl1pPr marL="0" indent="0" algn="just">
              <a:buNone/>
              <a:defRPr sz="16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3" name="Text Placeholder 29"/>
          <p:cNvSpPr>
            <a:spLocks noGrp="1"/>
          </p:cNvSpPr>
          <p:nvPr>
            <p:ph type="body" sz="quarter" idx="28" hasCustomPrompt="1"/>
          </p:nvPr>
        </p:nvSpPr>
        <p:spPr>
          <a:xfrm>
            <a:off x="6089904" y="2202144"/>
            <a:ext cx="3044952" cy="2203704"/>
          </a:xfrm>
          <a:solidFill>
            <a:schemeClr val="accent3"/>
          </a:solidFill>
        </p:spPr>
        <p:txBody>
          <a:bodyPr wrap="square" anchor="ctr">
            <a:normAutofit/>
          </a:bodyPr>
          <a:lstStyle>
            <a:lvl1pPr marL="0" indent="0" algn="just">
              <a:buNone/>
              <a:defRPr sz="16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5" name="Text Placeholder 29"/>
          <p:cNvSpPr>
            <a:spLocks noGrp="1"/>
          </p:cNvSpPr>
          <p:nvPr>
            <p:ph type="body" sz="quarter" idx="29" hasCustomPrompt="1"/>
          </p:nvPr>
        </p:nvSpPr>
        <p:spPr>
          <a:xfrm>
            <a:off x="9137904" y="0"/>
            <a:ext cx="3054096" cy="2203704"/>
          </a:xfrm>
          <a:solidFill>
            <a:schemeClr val="accent1"/>
          </a:solidFill>
        </p:spPr>
        <p:txBody>
          <a:bodyPr wrap="square" anchor="ctr">
            <a:normAutofit/>
          </a:bodyPr>
          <a:lstStyle>
            <a:lvl1pPr marL="0" indent="0" algn="just">
              <a:buNone/>
              <a:defRPr sz="16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6" name="Rectangle 35"/>
          <p:cNvSpPr/>
          <p:nvPr userDrawn="1"/>
        </p:nvSpPr>
        <p:spPr>
          <a:xfrm>
            <a:off x="2" y="5676694"/>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Title 1"/>
          <p:cNvSpPr>
            <a:spLocks noGrp="1"/>
          </p:cNvSpPr>
          <p:nvPr>
            <p:ph type="title"/>
          </p:nvPr>
        </p:nvSpPr>
        <p:spPr>
          <a:xfrm>
            <a:off x="838200" y="5930797"/>
            <a:ext cx="10515600" cy="673100"/>
          </a:xfrm>
        </p:spPr>
        <p:txBody>
          <a:bodyPr/>
          <a:lstStyle>
            <a:lvl1pPr>
              <a:defRPr>
                <a:solidFill>
                  <a:schemeClr val="bg1"/>
                </a:solidFill>
              </a:defRPr>
            </a:lvl1pPr>
          </a:lstStyle>
          <a:p>
            <a:r>
              <a:rPr lang="en-US"/>
              <a:t>Click to edit Master title style</a:t>
            </a:r>
          </a:p>
        </p:txBody>
      </p:sp>
      <p:sp>
        <p:nvSpPr>
          <p:cNvPr id="38" name="Text Placeholder 29"/>
          <p:cNvSpPr>
            <a:spLocks noGrp="1"/>
          </p:cNvSpPr>
          <p:nvPr>
            <p:ph type="body" sz="quarter" idx="42" hasCustomPrompt="1"/>
          </p:nvPr>
        </p:nvSpPr>
        <p:spPr>
          <a:xfrm>
            <a:off x="909471" y="4652862"/>
            <a:ext cx="10373058" cy="773698"/>
          </a:xfrm>
          <a:noFill/>
        </p:spPr>
        <p:txBody>
          <a:bodyPr anchor="ctr">
            <a:normAutofit/>
          </a:bodyPr>
          <a:lstStyle>
            <a:lvl1pPr marL="0" indent="0" algn="ctr">
              <a:buNone/>
              <a:defRPr sz="2000">
                <a:solidFill>
                  <a:schemeClr val="tx2"/>
                </a:solidFill>
              </a:defRPr>
            </a:lvl1pPr>
          </a:lstStyle>
          <a:p>
            <a:pPr lvl="0"/>
            <a:r>
              <a:rPr lang="en-US"/>
              <a:t>Short description text here</a:t>
            </a:r>
          </a:p>
        </p:txBody>
      </p:sp>
    </p:spTree>
    <p:extLst>
      <p:ext uri="{BB962C8B-B14F-4D97-AF65-F5344CB8AC3E}">
        <p14:creationId xmlns:p14="http://schemas.microsoft.com/office/powerpoint/2010/main" val="108352131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4 pictures title and desc">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CC85DBF0-4B00-4C22-8677-74FD89FA659C}"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1425680"/>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8" name="Picture Placeholder 10"/>
          <p:cNvSpPr>
            <a:spLocks noGrp="1" noChangeAspect="1"/>
          </p:cNvSpPr>
          <p:nvPr>
            <p:ph type="pic" sz="quarter" idx="15"/>
          </p:nvPr>
        </p:nvSpPr>
        <p:spPr>
          <a:xfrm>
            <a:off x="3316627" y="1425680"/>
            <a:ext cx="2600055" cy="1957811"/>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79" y="1425679"/>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9240330" y="1425678"/>
            <a:ext cx="2600055" cy="1957811"/>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3381481"/>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3316627" y="3381481"/>
            <a:ext cx="2596896"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6278479" y="3381480"/>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9240330" y="3381479"/>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3514939"/>
            <a:ext cx="2596896" cy="431800"/>
          </a:xfrm>
        </p:spPr>
        <p:txBody>
          <a:bodyPr anchor="ctr">
            <a:normAutofit/>
          </a:bodyPr>
          <a:lstStyle>
            <a:lvl1pPr marL="0" indent="0" algn="ctr">
              <a:buNone/>
              <a:defRPr sz="2200">
                <a:solidFill>
                  <a:srgbClr val="324D5E"/>
                </a:solidFill>
              </a:defRPr>
            </a:lvl1pPr>
          </a:lstStyle>
          <a:p>
            <a:pPr lvl="0"/>
            <a:r>
              <a:rPr lang="en-US"/>
              <a:t>Project Here</a:t>
            </a:r>
          </a:p>
        </p:txBody>
      </p:sp>
      <p:sp>
        <p:nvSpPr>
          <p:cNvPr id="32" name="Text Placeholder 29"/>
          <p:cNvSpPr>
            <a:spLocks noGrp="1"/>
          </p:cNvSpPr>
          <p:nvPr>
            <p:ph type="body" sz="quarter" idx="19" hasCustomPrompt="1"/>
          </p:nvPr>
        </p:nvSpPr>
        <p:spPr>
          <a:xfrm>
            <a:off x="3316627" y="3514939"/>
            <a:ext cx="2596896" cy="431800"/>
          </a:xfrm>
        </p:spPr>
        <p:txBody>
          <a:bodyPr anchor="ctr">
            <a:normAutofit/>
          </a:bodyPr>
          <a:lstStyle>
            <a:lvl1pPr marL="0" indent="0" algn="ctr">
              <a:buNone/>
              <a:defRPr sz="2200">
                <a:solidFill>
                  <a:srgbClr val="324D5E"/>
                </a:solidFill>
              </a:defRPr>
            </a:lvl1pPr>
          </a:lstStyle>
          <a:p>
            <a:pPr lvl="0"/>
            <a:r>
              <a:rPr lang="en-US"/>
              <a:t>Project Here</a:t>
            </a:r>
          </a:p>
        </p:txBody>
      </p:sp>
      <p:sp>
        <p:nvSpPr>
          <p:cNvPr id="33" name="Text Placeholder 29"/>
          <p:cNvSpPr>
            <a:spLocks noGrp="1"/>
          </p:cNvSpPr>
          <p:nvPr>
            <p:ph type="body" sz="quarter" idx="20" hasCustomPrompt="1"/>
          </p:nvPr>
        </p:nvSpPr>
        <p:spPr>
          <a:xfrm>
            <a:off x="6278479" y="3514939"/>
            <a:ext cx="2596896" cy="431800"/>
          </a:xfrm>
        </p:spPr>
        <p:txBody>
          <a:bodyPr anchor="ctr">
            <a:normAutofit/>
          </a:bodyPr>
          <a:lstStyle>
            <a:lvl1pPr marL="0" indent="0" algn="ctr">
              <a:buNone/>
              <a:defRPr sz="2200">
                <a:solidFill>
                  <a:srgbClr val="324D5E"/>
                </a:solidFill>
              </a:defRPr>
            </a:lvl1pPr>
          </a:lstStyle>
          <a:p>
            <a:pPr lvl="0"/>
            <a:r>
              <a:rPr lang="en-US"/>
              <a:t>Project Here</a:t>
            </a:r>
          </a:p>
        </p:txBody>
      </p:sp>
      <p:sp>
        <p:nvSpPr>
          <p:cNvPr id="34" name="Text Placeholder 29"/>
          <p:cNvSpPr>
            <a:spLocks noGrp="1"/>
          </p:cNvSpPr>
          <p:nvPr>
            <p:ph type="body" sz="quarter" idx="21" hasCustomPrompt="1"/>
          </p:nvPr>
        </p:nvSpPr>
        <p:spPr>
          <a:xfrm>
            <a:off x="9240330" y="3514939"/>
            <a:ext cx="2596896" cy="431800"/>
          </a:xfrm>
        </p:spPr>
        <p:txBody>
          <a:bodyPr anchor="ctr">
            <a:normAutofit/>
          </a:bodyPr>
          <a:lstStyle>
            <a:lvl1pPr marL="0" indent="0" algn="ctr">
              <a:buNone/>
              <a:defRPr sz="2200">
                <a:solidFill>
                  <a:srgbClr val="324D5E"/>
                </a:solidFill>
              </a:defRPr>
            </a:lvl1pPr>
          </a:lstStyle>
          <a:p>
            <a:pPr lvl="0"/>
            <a:r>
              <a:rPr lang="en-US"/>
              <a:t>Project Here</a:t>
            </a:r>
          </a:p>
        </p:txBody>
      </p:sp>
      <p:sp>
        <p:nvSpPr>
          <p:cNvPr id="35" name="Text Placeholder 29"/>
          <p:cNvSpPr>
            <a:spLocks noGrp="1"/>
          </p:cNvSpPr>
          <p:nvPr>
            <p:ph type="body" sz="quarter" idx="22" hasCustomPrompt="1"/>
          </p:nvPr>
        </p:nvSpPr>
        <p:spPr>
          <a:xfrm>
            <a:off x="354775" y="3912557"/>
            <a:ext cx="2596896" cy="431800"/>
          </a:xfrm>
        </p:spPr>
        <p:txBody>
          <a:bodyPr anchor="ctr">
            <a:normAutofit/>
          </a:bodyPr>
          <a:lstStyle>
            <a:lvl1pPr marL="0" indent="0" algn="ctr">
              <a:buNone/>
              <a:defRPr sz="1800">
                <a:solidFill>
                  <a:srgbClr val="8C9CA6"/>
                </a:solidFill>
              </a:defRPr>
            </a:lvl1pPr>
          </a:lstStyle>
          <a:p>
            <a:pPr lvl="0"/>
            <a:r>
              <a:rPr lang="en-US"/>
              <a:t>Client Here</a:t>
            </a:r>
          </a:p>
        </p:txBody>
      </p:sp>
      <p:sp>
        <p:nvSpPr>
          <p:cNvPr id="36" name="Text Placeholder 29"/>
          <p:cNvSpPr>
            <a:spLocks noGrp="1"/>
          </p:cNvSpPr>
          <p:nvPr>
            <p:ph type="body" sz="quarter" idx="23" hasCustomPrompt="1"/>
          </p:nvPr>
        </p:nvSpPr>
        <p:spPr>
          <a:xfrm>
            <a:off x="3316627" y="3912557"/>
            <a:ext cx="2596896" cy="431800"/>
          </a:xfrm>
        </p:spPr>
        <p:txBody>
          <a:bodyPr anchor="ctr">
            <a:normAutofit/>
          </a:bodyPr>
          <a:lstStyle>
            <a:lvl1pPr marL="0" indent="0" algn="ctr">
              <a:buNone/>
              <a:defRPr sz="1800">
                <a:solidFill>
                  <a:srgbClr val="8C9CA6"/>
                </a:solidFill>
              </a:defRPr>
            </a:lvl1pPr>
          </a:lstStyle>
          <a:p>
            <a:pPr lvl="0"/>
            <a:r>
              <a:rPr lang="en-US"/>
              <a:t>Client Here</a:t>
            </a:r>
          </a:p>
        </p:txBody>
      </p:sp>
      <p:sp>
        <p:nvSpPr>
          <p:cNvPr id="37" name="Text Placeholder 29"/>
          <p:cNvSpPr>
            <a:spLocks noGrp="1"/>
          </p:cNvSpPr>
          <p:nvPr>
            <p:ph type="body" sz="quarter" idx="24" hasCustomPrompt="1"/>
          </p:nvPr>
        </p:nvSpPr>
        <p:spPr>
          <a:xfrm>
            <a:off x="6278479" y="3912557"/>
            <a:ext cx="2596896" cy="431800"/>
          </a:xfrm>
        </p:spPr>
        <p:txBody>
          <a:bodyPr anchor="ctr">
            <a:normAutofit/>
          </a:bodyPr>
          <a:lstStyle>
            <a:lvl1pPr marL="0" indent="0" algn="ctr">
              <a:buNone/>
              <a:defRPr sz="1800">
                <a:solidFill>
                  <a:srgbClr val="8C9CA6"/>
                </a:solidFill>
              </a:defRPr>
            </a:lvl1pPr>
          </a:lstStyle>
          <a:p>
            <a:pPr lvl="0"/>
            <a:r>
              <a:rPr lang="en-US"/>
              <a:t>Client Here</a:t>
            </a:r>
          </a:p>
        </p:txBody>
      </p:sp>
      <p:sp>
        <p:nvSpPr>
          <p:cNvPr id="38" name="Text Placeholder 29"/>
          <p:cNvSpPr>
            <a:spLocks noGrp="1"/>
          </p:cNvSpPr>
          <p:nvPr>
            <p:ph type="body" sz="quarter" idx="25" hasCustomPrompt="1"/>
          </p:nvPr>
        </p:nvSpPr>
        <p:spPr>
          <a:xfrm>
            <a:off x="9240330" y="3912557"/>
            <a:ext cx="2596896" cy="431800"/>
          </a:xfrm>
        </p:spPr>
        <p:txBody>
          <a:bodyPr anchor="ctr">
            <a:normAutofit/>
          </a:bodyPr>
          <a:lstStyle>
            <a:lvl1pPr marL="0" indent="0" algn="ctr">
              <a:buNone/>
              <a:defRPr sz="1800">
                <a:solidFill>
                  <a:srgbClr val="8C9CA6"/>
                </a:solidFill>
              </a:defRPr>
            </a:lvl1pPr>
          </a:lstStyle>
          <a:p>
            <a:pPr lvl="0"/>
            <a:r>
              <a:rPr lang="en-US"/>
              <a:t>Client Here</a:t>
            </a:r>
          </a:p>
        </p:txBody>
      </p:sp>
      <p:sp>
        <p:nvSpPr>
          <p:cNvPr id="29" name="Text Placeholder 29"/>
          <p:cNvSpPr>
            <a:spLocks noGrp="1"/>
          </p:cNvSpPr>
          <p:nvPr>
            <p:ph type="body" sz="quarter" idx="26" hasCustomPrompt="1"/>
          </p:nvPr>
        </p:nvSpPr>
        <p:spPr>
          <a:xfrm>
            <a:off x="354775"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1" name="Text Placeholder 29"/>
          <p:cNvSpPr>
            <a:spLocks noGrp="1"/>
          </p:cNvSpPr>
          <p:nvPr>
            <p:ph type="body" sz="quarter" idx="27" hasCustomPrompt="1"/>
          </p:nvPr>
        </p:nvSpPr>
        <p:spPr>
          <a:xfrm>
            <a:off x="3314870"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9" name="Text Placeholder 29"/>
          <p:cNvSpPr>
            <a:spLocks noGrp="1"/>
          </p:cNvSpPr>
          <p:nvPr>
            <p:ph type="body" sz="quarter" idx="28" hasCustomPrompt="1"/>
          </p:nvPr>
        </p:nvSpPr>
        <p:spPr>
          <a:xfrm>
            <a:off x="6274965"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40" name="Text Placeholder 29"/>
          <p:cNvSpPr>
            <a:spLocks noGrp="1"/>
          </p:cNvSpPr>
          <p:nvPr>
            <p:ph type="body" sz="quarter" idx="29" hasCustomPrompt="1"/>
          </p:nvPr>
        </p:nvSpPr>
        <p:spPr>
          <a:xfrm>
            <a:off x="9235060"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94659085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4 pictures and titl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43E50D7D-5056-4498-B0D2-56A0274A7E08}"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2321406"/>
            <a:ext cx="2600055" cy="1957811"/>
          </a:xfrm>
          <a:solidFill>
            <a:srgbClr val="0095CD">
              <a:alpha val="30000"/>
            </a:srgbClr>
          </a:solidFill>
        </p:spPr>
        <p:txBody>
          <a:bodyPr/>
          <a:lstStyle/>
          <a:p>
            <a:endParaRPr lang="en-US"/>
          </a:p>
        </p:txBody>
      </p:sp>
      <p:sp>
        <p:nvSpPr>
          <p:cNvPr id="18" name="Picture Placeholder 10"/>
          <p:cNvSpPr>
            <a:spLocks noGrp="1" noChangeAspect="1"/>
          </p:cNvSpPr>
          <p:nvPr>
            <p:ph type="pic" sz="quarter" idx="15"/>
          </p:nvPr>
        </p:nvSpPr>
        <p:spPr>
          <a:xfrm>
            <a:off x="3316627" y="2321406"/>
            <a:ext cx="2600055" cy="1957811"/>
          </a:xfrm>
          <a:solidFill>
            <a:srgbClr val="324D5E">
              <a:alpha val="30000"/>
            </a:srgbClr>
          </a:solidFill>
        </p:spPr>
        <p:txBody>
          <a:bodyPr/>
          <a:lstStyle/>
          <a:p>
            <a:endParaRPr lang="en-US"/>
          </a:p>
        </p:txBody>
      </p:sp>
      <p:sp>
        <p:nvSpPr>
          <p:cNvPr id="21" name="Picture Placeholder 10"/>
          <p:cNvSpPr>
            <a:spLocks noGrp="1" noChangeAspect="1"/>
          </p:cNvSpPr>
          <p:nvPr>
            <p:ph type="pic" sz="quarter" idx="16"/>
          </p:nvPr>
        </p:nvSpPr>
        <p:spPr>
          <a:xfrm>
            <a:off x="6278479" y="2321405"/>
            <a:ext cx="2600055" cy="1957811"/>
          </a:xfrm>
          <a:solidFill>
            <a:srgbClr val="F17C3F">
              <a:alpha val="30000"/>
            </a:srgbClr>
          </a:solidFill>
        </p:spPr>
        <p:txBody>
          <a:bodyPr/>
          <a:lstStyle/>
          <a:p>
            <a:endParaRPr lang="en-US"/>
          </a:p>
        </p:txBody>
      </p:sp>
      <p:sp>
        <p:nvSpPr>
          <p:cNvPr id="24" name="Picture Placeholder 10"/>
          <p:cNvSpPr>
            <a:spLocks noGrp="1" noChangeAspect="1"/>
          </p:cNvSpPr>
          <p:nvPr>
            <p:ph type="pic" sz="quarter" idx="17"/>
          </p:nvPr>
        </p:nvSpPr>
        <p:spPr>
          <a:xfrm>
            <a:off x="9240330" y="2321404"/>
            <a:ext cx="2600055" cy="1957811"/>
          </a:xfrm>
          <a:solidFill>
            <a:srgbClr val="7BB21B">
              <a:alpha val="30000"/>
            </a:srgbClr>
          </a:solidFill>
        </p:spPr>
        <p:txBody>
          <a:bodyPr/>
          <a:lstStyle/>
          <a:p>
            <a:endParaRPr lang="en-US"/>
          </a:p>
        </p:txBody>
      </p:sp>
      <p:sp>
        <p:nvSpPr>
          <p:cNvPr id="17" name="Rectangle 16"/>
          <p:cNvSpPr/>
          <p:nvPr userDrawn="1"/>
        </p:nvSpPr>
        <p:spPr>
          <a:xfrm>
            <a:off x="354775" y="4277207"/>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3316627" y="4277207"/>
            <a:ext cx="2596896"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6278479" y="4277206"/>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9240330" y="4277205"/>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4410665"/>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2" name="Text Placeholder 29"/>
          <p:cNvSpPr>
            <a:spLocks noGrp="1"/>
          </p:cNvSpPr>
          <p:nvPr>
            <p:ph type="body" sz="quarter" idx="19" hasCustomPrompt="1"/>
          </p:nvPr>
        </p:nvSpPr>
        <p:spPr>
          <a:xfrm>
            <a:off x="3316627" y="4410665"/>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3" name="Text Placeholder 29"/>
          <p:cNvSpPr>
            <a:spLocks noGrp="1"/>
          </p:cNvSpPr>
          <p:nvPr>
            <p:ph type="body" sz="quarter" idx="20" hasCustomPrompt="1"/>
          </p:nvPr>
        </p:nvSpPr>
        <p:spPr>
          <a:xfrm>
            <a:off x="6278479" y="4410665"/>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4" name="Text Placeholder 29"/>
          <p:cNvSpPr>
            <a:spLocks noGrp="1"/>
          </p:cNvSpPr>
          <p:nvPr>
            <p:ph type="body" sz="quarter" idx="21" hasCustomPrompt="1"/>
          </p:nvPr>
        </p:nvSpPr>
        <p:spPr>
          <a:xfrm>
            <a:off x="9240330" y="4410665"/>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5" name="Text Placeholder 29"/>
          <p:cNvSpPr>
            <a:spLocks noGrp="1"/>
          </p:cNvSpPr>
          <p:nvPr>
            <p:ph type="body" sz="quarter" idx="22" hasCustomPrompt="1"/>
          </p:nvPr>
        </p:nvSpPr>
        <p:spPr>
          <a:xfrm>
            <a:off x="354775" y="4884483"/>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36" name="Text Placeholder 29"/>
          <p:cNvSpPr>
            <a:spLocks noGrp="1"/>
          </p:cNvSpPr>
          <p:nvPr>
            <p:ph type="body" sz="quarter" idx="23" hasCustomPrompt="1"/>
          </p:nvPr>
        </p:nvSpPr>
        <p:spPr>
          <a:xfrm>
            <a:off x="3316627" y="4884483"/>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37" name="Text Placeholder 29"/>
          <p:cNvSpPr>
            <a:spLocks noGrp="1"/>
          </p:cNvSpPr>
          <p:nvPr>
            <p:ph type="body" sz="quarter" idx="24" hasCustomPrompt="1"/>
          </p:nvPr>
        </p:nvSpPr>
        <p:spPr>
          <a:xfrm>
            <a:off x="6278479" y="4884483"/>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38" name="Text Placeholder 29"/>
          <p:cNvSpPr>
            <a:spLocks noGrp="1"/>
          </p:cNvSpPr>
          <p:nvPr>
            <p:ph type="body" sz="quarter" idx="25" hasCustomPrompt="1"/>
          </p:nvPr>
        </p:nvSpPr>
        <p:spPr>
          <a:xfrm>
            <a:off x="9240330" y="4884483"/>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grpSp>
        <p:nvGrpSpPr>
          <p:cNvPr id="29" name="Group 28"/>
          <p:cNvGrpSpPr/>
          <p:nvPr userDrawn="1"/>
        </p:nvGrpSpPr>
        <p:grpSpPr>
          <a:xfrm>
            <a:off x="0" y="6766560"/>
            <a:ext cx="12192000" cy="91440"/>
            <a:chOff x="0" y="4480421"/>
            <a:chExt cx="12192000" cy="91440"/>
          </a:xfrm>
        </p:grpSpPr>
        <p:sp>
          <p:nvSpPr>
            <p:cNvPr id="31" name="Rectangle 3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61156841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4 pictures hexa">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0EC1243F-AEBB-429F-AA72-944D1E3D7291}"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813040" y="2321406"/>
            <a:ext cx="2600055" cy="1957811"/>
          </a:xfrm>
          <a:prstGeom prst="hexagon">
            <a:avLst/>
          </a:prstGeom>
          <a:solidFill>
            <a:srgbClr val="0095CD">
              <a:alpha val="30000"/>
            </a:srgbClr>
          </a:solidFill>
        </p:spPr>
        <p:txBody>
          <a:bodyPr/>
          <a:lstStyle/>
          <a:p>
            <a:endParaRPr lang="en-US"/>
          </a:p>
        </p:txBody>
      </p:sp>
      <p:sp>
        <p:nvSpPr>
          <p:cNvPr id="30" name="Text Placeholder 29"/>
          <p:cNvSpPr>
            <a:spLocks noGrp="1"/>
          </p:cNvSpPr>
          <p:nvPr>
            <p:ph type="body" sz="quarter" idx="18" hasCustomPrompt="1"/>
          </p:nvPr>
        </p:nvSpPr>
        <p:spPr>
          <a:xfrm>
            <a:off x="813040" y="1780707"/>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5" name="Text Placeholder 29"/>
          <p:cNvSpPr>
            <a:spLocks noGrp="1"/>
          </p:cNvSpPr>
          <p:nvPr>
            <p:ph type="body" sz="quarter" idx="22" hasCustomPrompt="1"/>
          </p:nvPr>
        </p:nvSpPr>
        <p:spPr>
          <a:xfrm>
            <a:off x="813040" y="4398473"/>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40" name="Picture Placeholder 10"/>
          <p:cNvSpPr>
            <a:spLocks noGrp="1" noChangeAspect="1"/>
          </p:cNvSpPr>
          <p:nvPr>
            <p:ph type="pic" sz="quarter" idx="23"/>
          </p:nvPr>
        </p:nvSpPr>
        <p:spPr>
          <a:xfrm>
            <a:off x="3412068" y="3394458"/>
            <a:ext cx="2600055" cy="1957811"/>
          </a:xfrm>
          <a:prstGeom prst="hexagon">
            <a:avLst/>
          </a:prstGeo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41" name="Text Placeholder 29"/>
          <p:cNvSpPr>
            <a:spLocks noGrp="1"/>
          </p:cNvSpPr>
          <p:nvPr>
            <p:ph type="body" sz="quarter" idx="24" hasCustomPrompt="1"/>
          </p:nvPr>
        </p:nvSpPr>
        <p:spPr>
          <a:xfrm>
            <a:off x="3412068" y="285375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42" name="Text Placeholder 29"/>
          <p:cNvSpPr>
            <a:spLocks noGrp="1"/>
          </p:cNvSpPr>
          <p:nvPr>
            <p:ph type="body" sz="quarter" idx="25" hasCustomPrompt="1"/>
          </p:nvPr>
        </p:nvSpPr>
        <p:spPr>
          <a:xfrm>
            <a:off x="3412068" y="5471525"/>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48" name="Picture Placeholder 10"/>
          <p:cNvSpPr>
            <a:spLocks noGrp="1" noChangeAspect="1"/>
          </p:cNvSpPr>
          <p:nvPr>
            <p:ph type="pic" sz="quarter" idx="28"/>
          </p:nvPr>
        </p:nvSpPr>
        <p:spPr>
          <a:xfrm>
            <a:off x="6007937" y="2321406"/>
            <a:ext cx="2600055" cy="1957811"/>
          </a:xfrm>
          <a:prstGeom prst="hexagon">
            <a:avLst/>
          </a:prstGeo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49" name="Text Placeholder 29"/>
          <p:cNvSpPr>
            <a:spLocks noGrp="1"/>
          </p:cNvSpPr>
          <p:nvPr>
            <p:ph type="body" sz="quarter" idx="29" hasCustomPrompt="1"/>
          </p:nvPr>
        </p:nvSpPr>
        <p:spPr>
          <a:xfrm>
            <a:off x="6007937" y="1780707"/>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50" name="Text Placeholder 29"/>
          <p:cNvSpPr>
            <a:spLocks noGrp="1"/>
          </p:cNvSpPr>
          <p:nvPr>
            <p:ph type="body" sz="quarter" idx="30" hasCustomPrompt="1"/>
          </p:nvPr>
        </p:nvSpPr>
        <p:spPr>
          <a:xfrm>
            <a:off x="6007937" y="4398473"/>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54" name="Picture Placeholder 10"/>
          <p:cNvSpPr>
            <a:spLocks noGrp="1" noChangeAspect="1"/>
          </p:cNvSpPr>
          <p:nvPr>
            <p:ph type="pic" sz="quarter" idx="31"/>
          </p:nvPr>
        </p:nvSpPr>
        <p:spPr>
          <a:xfrm>
            <a:off x="8603806" y="3391318"/>
            <a:ext cx="2600055" cy="1957811"/>
          </a:xfrm>
          <a:prstGeom prst="hexagon">
            <a:avLst/>
          </a:prstGeo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55" name="Text Placeholder 29"/>
          <p:cNvSpPr>
            <a:spLocks noGrp="1"/>
          </p:cNvSpPr>
          <p:nvPr>
            <p:ph type="body" sz="quarter" idx="32" hasCustomPrompt="1"/>
          </p:nvPr>
        </p:nvSpPr>
        <p:spPr>
          <a:xfrm>
            <a:off x="8603806" y="285061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56" name="Text Placeholder 29"/>
          <p:cNvSpPr>
            <a:spLocks noGrp="1"/>
          </p:cNvSpPr>
          <p:nvPr>
            <p:ph type="body" sz="quarter" idx="33" hasCustomPrompt="1"/>
          </p:nvPr>
        </p:nvSpPr>
        <p:spPr>
          <a:xfrm>
            <a:off x="8603806" y="5468385"/>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1060318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4 pictures oval">
    <p:spTree>
      <p:nvGrpSpPr>
        <p:cNvPr id="1" name=""/>
        <p:cNvGrpSpPr/>
        <p:nvPr/>
      </p:nvGrpSpPr>
      <p:grpSpPr>
        <a:xfrm>
          <a:off x="0" y="0"/>
          <a:ext cx="0" cy="0"/>
          <a:chOff x="0" y="0"/>
          <a:chExt cx="0" cy="0"/>
        </a:xfrm>
      </p:grpSpPr>
      <p:sp>
        <p:nvSpPr>
          <p:cNvPr id="28" name="Oval 27"/>
          <p:cNvSpPr/>
          <p:nvPr userDrawn="1"/>
        </p:nvSpPr>
        <p:spPr>
          <a:xfrm>
            <a:off x="5912775" y="2257292"/>
            <a:ext cx="2780902"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Oval 25"/>
          <p:cNvSpPr/>
          <p:nvPr userDrawn="1"/>
        </p:nvSpPr>
        <p:spPr>
          <a:xfrm>
            <a:off x="3320065" y="3322489"/>
            <a:ext cx="2780902"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Oval 26"/>
          <p:cNvSpPr/>
          <p:nvPr userDrawn="1"/>
        </p:nvSpPr>
        <p:spPr>
          <a:xfrm>
            <a:off x="8511803" y="3322489"/>
            <a:ext cx="2780902"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Oval 2"/>
          <p:cNvSpPr/>
          <p:nvPr userDrawn="1"/>
        </p:nvSpPr>
        <p:spPr>
          <a:xfrm>
            <a:off x="721037" y="2257292"/>
            <a:ext cx="2780902"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AC13C0DA-9D7D-419B-B4B9-A7BE6EADF68F}"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813040" y="2321406"/>
            <a:ext cx="2600055" cy="1957811"/>
          </a:xfrm>
          <a:prstGeom prst="ellipse">
            <a:avLst/>
          </a:prstGeom>
          <a:solidFill>
            <a:srgbClr val="0095CD">
              <a:alpha val="30000"/>
            </a:srgbClr>
          </a:solidFill>
          <a:ln w="57150">
            <a:noFill/>
          </a:ln>
        </p:spPr>
        <p:txBody>
          <a:bodyPr/>
          <a:lstStyle/>
          <a:p>
            <a:endParaRPr lang="en-US"/>
          </a:p>
        </p:txBody>
      </p:sp>
      <p:sp>
        <p:nvSpPr>
          <p:cNvPr id="30" name="Text Placeholder 29"/>
          <p:cNvSpPr>
            <a:spLocks noGrp="1"/>
          </p:cNvSpPr>
          <p:nvPr>
            <p:ph type="body" sz="quarter" idx="18" hasCustomPrompt="1"/>
          </p:nvPr>
        </p:nvSpPr>
        <p:spPr>
          <a:xfrm>
            <a:off x="813040" y="1780707"/>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5" name="Text Placeholder 29"/>
          <p:cNvSpPr>
            <a:spLocks noGrp="1"/>
          </p:cNvSpPr>
          <p:nvPr>
            <p:ph type="body" sz="quarter" idx="22" hasCustomPrompt="1"/>
          </p:nvPr>
        </p:nvSpPr>
        <p:spPr>
          <a:xfrm>
            <a:off x="813040" y="4398473"/>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40" name="Picture Placeholder 10"/>
          <p:cNvSpPr>
            <a:spLocks noGrp="1" noChangeAspect="1"/>
          </p:cNvSpPr>
          <p:nvPr>
            <p:ph type="pic" sz="quarter" idx="23"/>
          </p:nvPr>
        </p:nvSpPr>
        <p:spPr>
          <a:xfrm>
            <a:off x="3410489" y="3391318"/>
            <a:ext cx="2600055" cy="1957811"/>
          </a:xfrm>
          <a:prstGeom prst="ellipse">
            <a:avLst/>
          </a:prstGeom>
          <a:solidFill>
            <a:srgbClr val="324D5E">
              <a:alpha val="30000"/>
            </a:srgbClr>
          </a:solidFill>
          <a:ln w="57150">
            <a:noFill/>
          </a:ln>
        </p:spPr>
        <p:txBody>
          <a:bodyPr vert="horz" lIns="91440" tIns="45720" rIns="91440" bIns="45720" rtlCol="0">
            <a:normAutofit/>
          </a:bodyPr>
          <a:lstStyle>
            <a:lvl1pPr>
              <a:defRPr lang="en-US"/>
            </a:lvl1pPr>
          </a:lstStyle>
          <a:p>
            <a:pPr lvl="0"/>
            <a:endParaRPr lang="en-US"/>
          </a:p>
        </p:txBody>
      </p:sp>
      <p:sp>
        <p:nvSpPr>
          <p:cNvPr id="41" name="Text Placeholder 29"/>
          <p:cNvSpPr>
            <a:spLocks noGrp="1"/>
          </p:cNvSpPr>
          <p:nvPr>
            <p:ph type="body" sz="quarter" idx="24" hasCustomPrompt="1"/>
          </p:nvPr>
        </p:nvSpPr>
        <p:spPr>
          <a:xfrm>
            <a:off x="3412068" y="285375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42" name="Text Placeholder 29"/>
          <p:cNvSpPr>
            <a:spLocks noGrp="1"/>
          </p:cNvSpPr>
          <p:nvPr>
            <p:ph type="body" sz="quarter" idx="25" hasCustomPrompt="1"/>
          </p:nvPr>
        </p:nvSpPr>
        <p:spPr>
          <a:xfrm>
            <a:off x="3412068" y="5471525"/>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48" name="Picture Placeholder 10"/>
          <p:cNvSpPr>
            <a:spLocks noGrp="1" noChangeAspect="1"/>
          </p:cNvSpPr>
          <p:nvPr>
            <p:ph type="pic" sz="quarter" idx="28"/>
          </p:nvPr>
        </p:nvSpPr>
        <p:spPr>
          <a:xfrm>
            <a:off x="6007937" y="2321406"/>
            <a:ext cx="2600055" cy="1957811"/>
          </a:xfrm>
          <a:prstGeom prst="ellipse">
            <a:avLst/>
          </a:prstGeom>
          <a:solidFill>
            <a:srgbClr val="F17C3F">
              <a:alpha val="30000"/>
            </a:srgbClr>
          </a:solidFill>
          <a:ln w="57150">
            <a:noFill/>
          </a:ln>
        </p:spPr>
        <p:txBody>
          <a:bodyPr vert="horz" lIns="91440" tIns="45720" rIns="91440" bIns="45720" rtlCol="0">
            <a:normAutofit/>
          </a:bodyPr>
          <a:lstStyle>
            <a:lvl1pPr>
              <a:defRPr lang="en-US"/>
            </a:lvl1pPr>
          </a:lstStyle>
          <a:p>
            <a:pPr lvl="0"/>
            <a:endParaRPr lang="en-US"/>
          </a:p>
        </p:txBody>
      </p:sp>
      <p:sp>
        <p:nvSpPr>
          <p:cNvPr id="49" name="Text Placeholder 29"/>
          <p:cNvSpPr>
            <a:spLocks noGrp="1"/>
          </p:cNvSpPr>
          <p:nvPr>
            <p:ph type="body" sz="quarter" idx="29" hasCustomPrompt="1"/>
          </p:nvPr>
        </p:nvSpPr>
        <p:spPr>
          <a:xfrm>
            <a:off x="6007937" y="1780707"/>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50" name="Text Placeholder 29"/>
          <p:cNvSpPr>
            <a:spLocks noGrp="1"/>
          </p:cNvSpPr>
          <p:nvPr>
            <p:ph type="body" sz="quarter" idx="30" hasCustomPrompt="1"/>
          </p:nvPr>
        </p:nvSpPr>
        <p:spPr>
          <a:xfrm>
            <a:off x="6007937" y="4398473"/>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54" name="Picture Placeholder 10"/>
          <p:cNvSpPr>
            <a:spLocks noGrp="1" noChangeAspect="1"/>
          </p:cNvSpPr>
          <p:nvPr>
            <p:ph type="pic" sz="quarter" idx="31"/>
          </p:nvPr>
        </p:nvSpPr>
        <p:spPr>
          <a:xfrm>
            <a:off x="8603806" y="3391318"/>
            <a:ext cx="2600055" cy="1957811"/>
          </a:xfrm>
          <a:prstGeom prst="ellipse">
            <a:avLst/>
          </a:prstGeom>
          <a:solidFill>
            <a:srgbClr val="7BB21B">
              <a:alpha val="30000"/>
            </a:srgbClr>
          </a:solidFill>
          <a:ln w="57150">
            <a:noFill/>
          </a:ln>
        </p:spPr>
        <p:txBody>
          <a:bodyPr vert="horz" lIns="91440" tIns="45720" rIns="91440" bIns="45720" rtlCol="0">
            <a:normAutofit/>
          </a:bodyPr>
          <a:lstStyle>
            <a:lvl1pPr>
              <a:defRPr lang="en-US"/>
            </a:lvl1pPr>
          </a:lstStyle>
          <a:p>
            <a:pPr lvl="0"/>
            <a:endParaRPr lang="en-US"/>
          </a:p>
        </p:txBody>
      </p:sp>
      <p:sp>
        <p:nvSpPr>
          <p:cNvPr id="55" name="Text Placeholder 29"/>
          <p:cNvSpPr>
            <a:spLocks noGrp="1"/>
          </p:cNvSpPr>
          <p:nvPr>
            <p:ph type="body" sz="quarter" idx="32" hasCustomPrompt="1"/>
          </p:nvPr>
        </p:nvSpPr>
        <p:spPr>
          <a:xfrm>
            <a:off x="8603806" y="285061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56" name="Text Placeholder 29"/>
          <p:cNvSpPr>
            <a:spLocks noGrp="1"/>
          </p:cNvSpPr>
          <p:nvPr>
            <p:ph type="body" sz="quarter" idx="33" hasCustomPrompt="1"/>
          </p:nvPr>
        </p:nvSpPr>
        <p:spPr>
          <a:xfrm>
            <a:off x="8603806" y="5468385"/>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grpSp>
        <p:nvGrpSpPr>
          <p:cNvPr id="37" name="Group 36"/>
          <p:cNvGrpSpPr/>
          <p:nvPr userDrawn="1"/>
        </p:nvGrpSpPr>
        <p:grpSpPr>
          <a:xfrm>
            <a:off x="0" y="6766560"/>
            <a:ext cx="12192000" cy="91440"/>
            <a:chOff x="0" y="4480421"/>
            <a:chExt cx="12192000" cy="91440"/>
          </a:xfrm>
        </p:grpSpPr>
        <p:sp>
          <p:nvSpPr>
            <p:cNvPr id="38" name="Rectangle 3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400218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771BE43-3916-4408-BCB3-4F6DE1D495F8}"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13" name="Group 12"/>
          <p:cNvGrpSpPr/>
          <p:nvPr userDrawn="1"/>
        </p:nvGrpSpPr>
        <p:grpSpPr>
          <a:xfrm>
            <a:off x="0" y="6766560"/>
            <a:ext cx="12192000" cy="91440"/>
            <a:chOff x="0" y="4480421"/>
            <a:chExt cx="12192000" cy="91440"/>
          </a:xfrm>
        </p:grpSpPr>
        <p:sp>
          <p:nvSpPr>
            <p:cNvPr id="14" name="Rectangle 1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4593415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pictures title and desc">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105FCF97-94C9-4B3C-AF79-69E135A888B1}"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1425680"/>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8" name="Picture Placeholder 10"/>
          <p:cNvSpPr>
            <a:spLocks noGrp="1" noChangeAspect="1"/>
          </p:cNvSpPr>
          <p:nvPr>
            <p:ph type="pic" sz="quarter" idx="15"/>
          </p:nvPr>
        </p:nvSpPr>
        <p:spPr>
          <a:xfrm>
            <a:off x="3316627" y="1425680"/>
            <a:ext cx="2600055" cy="1957811"/>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79" y="1425679"/>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9240330" y="1425678"/>
            <a:ext cx="2600055" cy="1957811"/>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3381481"/>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3316627" y="3381481"/>
            <a:ext cx="2596896"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6278479" y="3381480"/>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9240330" y="3381479"/>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3514939"/>
            <a:ext cx="2596896" cy="431800"/>
          </a:xfrm>
        </p:spPr>
        <p:txBody>
          <a:bodyPr anchor="ctr">
            <a:normAutofit/>
          </a:bodyPr>
          <a:lstStyle>
            <a:lvl1pPr marL="0" indent="0" algn="ctr">
              <a:buNone/>
              <a:defRPr sz="2200">
                <a:solidFill>
                  <a:srgbClr val="324D5E"/>
                </a:solidFill>
              </a:defRPr>
            </a:lvl1pPr>
          </a:lstStyle>
          <a:p>
            <a:pPr lvl="0"/>
            <a:r>
              <a:rPr lang="en-US"/>
              <a:t>Project Here</a:t>
            </a:r>
          </a:p>
        </p:txBody>
      </p:sp>
      <p:sp>
        <p:nvSpPr>
          <p:cNvPr id="32" name="Text Placeholder 29"/>
          <p:cNvSpPr>
            <a:spLocks noGrp="1"/>
          </p:cNvSpPr>
          <p:nvPr>
            <p:ph type="body" sz="quarter" idx="19" hasCustomPrompt="1"/>
          </p:nvPr>
        </p:nvSpPr>
        <p:spPr>
          <a:xfrm>
            <a:off x="3316627" y="3514939"/>
            <a:ext cx="2596896" cy="431800"/>
          </a:xfrm>
        </p:spPr>
        <p:txBody>
          <a:bodyPr anchor="ctr">
            <a:normAutofit/>
          </a:bodyPr>
          <a:lstStyle>
            <a:lvl1pPr marL="0" indent="0" algn="ctr">
              <a:buNone/>
              <a:defRPr sz="2200">
                <a:solidFill>
                  <a:srgbClr val="324D5E"/>
                </a:solidFill>
              </a:defRPr>
            </a:lvl1pPr>
          </a:lstStyle>
          <a:p>
            <a:pPr lvl="0"/>
            <a:r>
              <a:rPr lang="en-US"/>
              <a:t>Project Here</a:t>
            </a:r>
          </a:p>
        </p:txBody>
      </p:sp>
      <p:sp>
        <p:nvSpPr>
          <p:cNvPr id="33" name="Text Placeholder 29"/>
          <p:cNvSpPr>
            <a:spLocks noGrp="1"/>
          </p:cNvSpPr>
          <p:nvPr>
            <p:ph type="body" sz="quarter" idx="20" hasCustomPrompt="1"/>
          </p:nvPr>
        </p:nvSpPr>
        <p:spPr>
          <a:xfrm>
            <a:off x="6278479" y="3514939"/>
            <a:ext cx="2596896" cy="431800"/>
          </a:xfrm>
        </p:spPr>
        <p:txBody>
          <a:bodyPr anchor="ctr">
            <a:normAutofit/>
          </a:bodyPr>
          <a:lstStyle>
            <a:lvl1pPr marL="0" indent="0" algn="ctr">
              <a:buNone/>
              <a:defRPr sz="2200">
                <a:solidFill>
                  <a:srgbClr val="324D5E"/>
                </a:solidFill>
              </a:defRPr>
            </a:lvl1pPr>
          </a:lstStyle>
          <a:p>
            <a:pPr lvl="0"/>
            <a:r>
              <a:rPr lang="en-US"/>
              <a:t>Project Here</a:t>
            </a:r>
          </a:p>
        </p:txBody>
      </p:sp>
      <p:sp>
        <p:nvSpPr>
          <p:cNvPr id="34" name="Text Placeholder 29"/>
          <p:cNvSpPr>
            <a:spLocks noGrp="1"/>
          </p:cNvSpPr>
          <p:nvPr>
            <p:ph type="body" sz="quarter" idx="21" hasCustomPrompt="1"/>
          </p:nvPr>
        </p:nvSpPr>
        <p:spPr>
          <a:xfrm>
            <a:off x="9240330" y="3514939"/>
            <a:ext cx="2596896" cy="431800"/>
          </a:xfrm>
        </p:spPr>
        <p:txBody>
          <a:bodyPr anchor="ctr">
            <a:normAutofit/>
          </a:bodyPr>
          <a:lstStyle>
            <a:lvl1pPr marL="0" indent="0" algn="ctr">
              <a:buNone/>
              <a:defRPr sz="2200">
                <a:solidFill>
                  <a:srgbClr val="324D5E"/>
                </a:solidFill>
              </a:defRPr>
            </a:lvl1pPr>
          </a:lstStyle>
          <a:p>
            <a:pPr lvl="0"/>
            <a:r>
              <a:rPr lang="en-US"/>
              <a:t>Project Here</a:t>
            </a:r>
          </a:p>
        </p:txBody>
      </p:sp>
      <p:sp>
        <p:nvSpPr>
          <p:cNvPr id="35" name="Text Placeholder 29"/>
          <p:cNvSpPr>
            <a:spLocks noGrp="1"/>
          </p:cNvSpPr>
          <p:nvPr>
            <p:ph type="body" sz="quarter" idx="22" hasCustomPrompt="1"/>
          </p:nvPr>
        </p:nvSpPr>
        <p:spPr>
          <a:xfrm>
            <a:off x="354775" y="3912557"/>
            <a:ext cx="2596896" cy="431800"/>
          </a:xfrm>
        </p:spPr>
        <p:txBody>
          <a:bodyPr anchor="ctr">
            <a:normAutofit/>
          </a:bodyPr>
          <a:lstStyle>
            <a:lvl1pPr marL="0" indent="0" algn="ctr">
              <a:buNone/>
              <a:defRPr sz="1800">
                <a:solidFill>
                  <a:srgbClr val="8C9CA6"/>
                </a:solidFill>
              </a:defRPr>
            </a:lvl1pPr>
          </a:lstStyle>
          <a:p>
            <a:pPr lvl="0"/>
            <a:r>
              <a:rPr lang="en-US"/>
              <a:t>Client Here</a:t>
            </a:r>
          </a:p>
        </p:txBody>
      </p:sp>
      <p:sp>
        <p:nvSpPr>
          <p:cNvPr id="36" name="Text Placeholder 29"/>
          <p:cNvSpPr>
            <a:spLocks noGrp="1"/>
          </p:cNvSpPr>
          <p:nvPr>
            <p:ph type="body" sz="quarter" idx="23" hasCustomPrompt="1"/>
          </p:nvPr>
        </p:nvSpPr>
        <p:spPr>
          <a:xfrm>
            <a:off x="3316627" y="3912557"/>
            <a:ext cx="2596896" cy="431800"/>
          </a:xfrm>
        </p:spPr>
        <p:txBody>
          <a:bodyPr anchor="ctr">
            <a:normAutofit/>
          </a:bodyPr>
          <a:lstStyle>
            <a:lvl1pPr marL="0" indent="0" algn="ctr">
              <a:buNone/>
              <a:defRPr sz="1800">
                <a:solidFill>
                  <a:srgbClr val="8C9CA6"/>
                </a:solidFill>
              </a:defRPr>
            </a:lvl1pPr>
          </a:lstStyle>
          <a:p>
            <a:pPr lvl="0"/>
            <a:r>
              <a:rPr lang="en-US"/>
              <a:t>Client Here</a:t>
            </a:r>
          </a:p>
        </p:txBody>
      </p:sp>
      <p:sp>
        <p:nvSpPr>
          <p:cNvPr id="37" name="Text Placeholder 29"/>
          <p:cNvSpPr>
            <a:spLocks noGrp="1"/>
          </p:cNvSpPr>
          <p:nvPr>
            <p:ph type="body" sz="quarter" idx="24" hasCustomPrompt="1"/>
          </p:nvPr>
        </p:nvSpPr>
        <p:spPr>
          <a:xfrm>
            <a:off x="6278479" y="3912557"/>
            <a:ext cx="2596896" cy="431800"/>
          </a:xfrm>
        </p:spPr>
        <p:txBody>
          <a:bodyPr anchor="ctr">
            <a:normAutofit/>
          </a:bodyPr>
          <a:lstStyle>
            <a:lvl1pPr marL="0" indent="0" algn="ctr">
              <a:buNone/>
              <a:defRPr sz="1800">
                <a:solidFill>
                  <a:srgbClr val="8C9CA6"/>
                </a:solidFill>
              </a:defRPr>
            </a:lvl1pPr>
          </a:lstStyle>
          <a:p>
            <a:pPr lvl="0"/>
            <a:r>
              <a:rPr lang="en-US"/>
              <a:t>Client Here</a:t>
            </a:r>
          </a:p>
        </p:txBody>
      </p:sp>
      <p:sp>
        <p:nvSpPr>
          <p:cNvPr id="38" name="Text Placeholder 29"/>
          <p:cNvSpPr>
            <a:spLocks noGrp="1"/>
          </p:cNvSpPr>
          <p:nvPr>
            <p:ph type="body" sz="quarter" idx="25" hasCustomPrompt="1"/>
          </p:nvPr>
        </p:nvSpPr>
        <p:spPr>
          <a:xfrm>
            <a:off x="9240330" y="3912557"/>
            <a:ext cx="2596896" cy="431800"/>
          </a:xfrm>
        </p:spPr>
        <p:txBody>
          <a:bodyPr anchor="ctr">
            <a:normAutofit/>
          </a:bodyPr>
          <a:lstStyle>
            <a:lvl1pPr marL="0" indent="0" algn="ctr">
              <a:buNone/>
              <a:defRPr sz="1800">
                <a:solidFill>
                  <a:srgbClr val="8C9CA6"/>
                </a:solidFill>
              </a:defRPr>
            </a:lvl1pPr>
          </a:lstStyle>
          <a:p>
            <a:pPr lvl="0"/>
            <a:r>
              <a:rPr lang="en-US"/>
              <a:t>Client Here</a:t>
            </a:r>
          </a:p>
        </p:txBody>
      </p:sp>
      <p:sp>
        <p:nvSpPr>
          <p:cNvPr id="29" name="Text Placeholder 29"/>
          <p:cNvSpPr>
            <a:spLocks noGrp="1"/>
          </p:cNvSpPr>
          <p:nvPr>
            <p:ph type="body" sz="quarter" idx="26" hasCustomPrompt="1"/>
          </p:nvPr>
        </p:nvSpPr>
        <p:spPr>
          <a:xfrm>
            <a:off x="354775"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1" name="Text Placeholder 29"/>
          <p:cNvSpPr>
            <a:spLocks noGrp="1"/>
          </p:cNvSpPr>
          <p:nvPr>
            <p:ph type="body" sz="quarter" idx="27" hasCustomPrompt="1"/>
          </p:nvPr>
        </p:nvSpPr>
        <p:spPr>
          <a:xfrm>
            <a:off x="3314870"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9" name="Text Placeholder 29"/>
          <p:cNvSpPr>
            <a:spLocks noGrp="1"/>
          </p:cNvSpPr>
          <p:nvPr>
            <p:ph type="body" sz="quarter" idx="28" hasCustomPrompt="1"/>
          </p:nvPr>
        </p:nvSpPr>
        <p:spPr>
          <a:xfrm>
            <a:off x="6274965"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40" name="Text Placeholder 29"/>
          <p:cNvSpPr>
            <a:spLocks noGrp="1"/>
          </p:cNvSpPr>
          <p:nvPr>
            <p:ph type="body" sz="quarter" idx="29" hasCustomPrompt="1"/>
          </p:nvPr>
        </p:nvSpPr>
        <p:spPr>
          <a:xfrm>
            <a:off x="9235060"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4465242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4x2 pictures circle">
    <p:spTree>
      <p:nvGrpSpPr>
        <p:cNvPr id="1" name=""/>
        <p:cNvGrpSpPr/>
        <p:nvPr/>
      </p:nvGrpSpPr>
      <p:grpSpPr>
        <a:xfrm>
          <a:off x="0" y="0"/>
          <a:ext cx="0" cy="0"/>
          <a:chOff x="0" y="0"/>
          <a:chExt cx="0" cy="0"/>
        </a:xfrm>
      </p:grpSpPr>
      <p:sp>
        <p:nvSpPr>
          <p:cNvPr id="3" name="Oval 2"/>
          <p:cNvSpPr>
            <a:spLocks noChangeAspect="1"/>
          </p:cNvSpPr>
          <p:nvPr userDrawn="1"/>
        </p:nvSpPr>
        <p:spPr>
          <a:xfrm>
            <a:off x="894311" y="1825748"/>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Picture Placeholder 10"/>
          <p:cNvSpPr>
            <a:spLocks noGrp="1" noChangeAspect="1"/>
          </p:cNvSpPr>
          <p:nvPr>
            <p:ph type="pic" sz="quarter" idx="14"/>
          </p:nvPr>
        </p:nvSpPr>
        <p:spPr>
          <a:xfrm>
            <a:off x="971180" y="1902617"/>
            <a:ext cx="1844841" cy="1844841"/>
          </a:xfrm>
          <a:prstGeom prst="ellipse">
            <a:avLst/>
          </a:prstGeom>
          <a:solidFill>
            <a:srgbClr val="0095CD">
              <a:alpha val="30000"/>
            </a:srgbClr>
          </a:solidFill>
          <a:ln w="57150">
            <a:noFill/>
          </a:ln>
        </p:spPr>
        <p:txBody>
          <a:bodyPr/>
          <a:lstStyle/>
          <a:p>
            <a:endParaRPr lang="en-US"/>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8E660F67-5DAC-44D9-A6FD-93015F304007}"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595152" y="144500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51" name="Oval 50"/>
          <p:cNvSpPr>
            <a:spLocks noChangeAspect="1"/>
          </p:cNvSpPr>
          <p:nvPr userDrawn="1"/>
        </p:nvSpPr>
        <p:spPr>
          <a:xfrm>
            <a:off x="8889332" y="1825748"/>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Picture Placeholder 10"/>
          <p:cNvSpPr>
            <a:spLocks noGrp="1" noChangeAspect="1"/>
          </p:cNvSpPr>
          <p:nvPr>
            <p:ph type="pic" sz="quarter" idx="19"/>
          </p:nvPr>
        </p:nvSpPr>
        <p:spPr>
          <a:xfrm>
            <a:off x="8966201" y="1902617"/>
            <a:ext cx="1844841" cy="1844841"/>
          </a:xfrm>
          <a:prstGeom prst="ellipse">
            <a:avLst/>
          </a:prstGeom>
          <a:solidFill>
            <a:srgbClr val="0095CD">
              <a:alpha val="30000"/>
            </a:srgbClr>
          </a:solidFill>
          <a:ln w="57150">
            <a:noFill/>
          </a:ln>
        </p:spPr>
        <p:txBody>
          <a:bodyPr/>
          <a:lstStyle/>
          <a:p>
            <a:endParaRPr lang="en-US"/>
          </a:p>
        </p:txBody>
      </p:sp>
      <p:sp>
        <p:nvSpPr>
          <p:cNvPr id="53" name="Text Placeholder 29"/>
          <p:cNvSpPr>
            <a:spLocks noGrp="1"/>
          </p:cNvSpPr>
          <p:nvPr>
            <p:ph type="body" sz="quarter" idx="20" hasCustomPrompt="1"/>
          </p:nvPr>
        </p:nvSpPr>
        <p:spPr>
          <a:xfrm>
            <a:off x="8590173" y="144500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57" name="Oval 56"/>
          <p:cNvSpPr>
            <a:spLocks noChangeAspect="1"/>
          </p:cNvSpPr>
          <p:nvPr userDrawn="1"/>
        </p:nvSpPr>
        <p:spPr>
          <a:xfrm>
            <a:off x="6224325" y="1825748"/>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Picture Placeholder 10"/>
          <p:cNvSpPr>
            <a:spLocks noGrp="1" noChangeAspect="1"/>
          </p:cNvSpPr>
          <p:nvPr>
            <p:ph type="pic" sz="quarter" idx="21"/>
          </p:nvPr>
        </p:nvSpPr>
        <p:spPr>
          <a:xfrm>
            <a:off x="6301194" y="1902617"/>
            <a:ext cx="1844841" cy="1844841"/>
          </a:xfrm>
          <a:prstGeom prst="ellipse">
            <a:avLst/>
          </a:prstGeom>
          <a:solidFill>
            <a:srgbClr val="0095CD">
              <a:alpha val="30000"/>
            </a:srgbClr>
          </a:solidFill>
          <a:ln w="57150">
            <a:noFill/>
          </a:ln>
        </p:spPr>
        <p:txBody>
          <a:bodyPr/>
          <a:lstStyle/>
          <a:p>
            <a:endParaRPr lang="en-US"/>
          </a:p>
        </p:txBody>
      </p:sp>
      <p:sp>
        <p:nvSpPr>
          <p:cNvPr id="59" name="Text Placeholder 29"/>
          <p:cNvSpPr>
            <a:spLocks noGrp="1"/>
          </p:cNvSpPr>
          <p:nvPr>
            <p:ph type="body" sz="quarter" idx="22" hasCustomPrompt="1"/>
          </p:nvPr>
        </p:nvSpPr>
        <p:spPr>
          <a:xfrm>
            <a:off x="5925166" y="144500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60" name="Oval 59"/>
          <p:cNvSpPr>
            <a:spLocks noChangeAspect="1"/>
          </p:cNvSpPr>
          <p:nvPr userDrawn="1"/>
        </p:nvSpPr>
        <p:spPr>
          <a:xfrm>
            <a:off x="3559318" y="1825748"/>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Picture Placeholder 10"/>
          <p:cNvSpPr>
            <a:spLocks noGrp="1" noChangeAspect="1"/>
          </p:cNvSpPr>
          <p:nvPr>
            <p:ph type="pic" sz="quarter" idx="23"/>
          </p:nvPr>
        </p:nvSpPr>
        <p:spPr>
          <a:xfrm>
            <a:off x="3636187" y="1902617"/>
            <a:ext cx="1844841" cy="1844841"/>
          </a:xfrm>
          <a:prstGeom prst="ellipse">
            <a:avLst/>
          </a:prstGeom>
          <a:solidFill>
            <a:srgbClr val="0095CD">
              <a:alpha val="30000"/>
            </a:srgbClr>
          </a:solidFill>
          <a:ln w="57150">
            <a:noFill/>
          </a:ln>
        </p:spPr>
        <p:txBody>
          <a:bodyPr/>
          <a:lstStyle/>
          <a:p>
            <a:endParaRPr lang="en-US"/>
          </a:p>
        </p:txBody>
      </p:sp>
      <p:sp>
        <p:nvSpPr>
          <p:cNvPr id="62" name="Text Placeholder 29"/>
          <p:cNvSpPr>
            <a:spLocks noGrp="1"/>
          </p:cNvSpPr>
          <p:nvPr>
            <p:ph type="body" sz="quarter" idx="24" hasCustomPrompt="1"/>
          </p:nvPr>
        </p:nvSpPr>
        <p:spPr>
          <a:xfrm>
            <a:off x="3260159" y="144500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67" name="Oval 66"/>
          <p:cNvSpPr>
            <a:spLocks noChangeAspect="1"/>
          </p:cNvSpPr>
          <p:nvPr userDrawn="1"/>
        </p:nvSpPr>
        <p:spPr>
          <a:xfrm>
            <a:off x="894311" y="4268934"/>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Picture Placeholder 10"/>
          <p:cNvSpPr>
            <a:spLocks noGrp="1" noChangeAspect="1"/>
          </p:cNvSpPr>
          <p:nvPr>
            <p:ph type="pic" sz="quarter" idx="25"/>
          </p:nvPr>
        </p:nvSpPr>
        <p:spPr>
          <a:xfrm>
            <a:off x="971180" y="4345803"/>
            <a:ext cx="1844841" cy="1844841"/>
          </a:xfrm>
          <a:prstGeom prst="ellipse">
            <a:avLst/>
          </a:prstGeom>
          <a:solidFill>
            <a:srgbClr val="0095CD">
              <a:alpha val="30000"/>
            </a:srgbClr>
          </a:solidFill>
          <a:ln w="57150">
            <a:noFill/>
          </a:ln>
        </p:spPr>
        <p:txBody>
          <a:bodyPr/>
          <a:lstStyle/>
          <a:p>
            <a:endParaRPr lang="en-US"/>
          </a:p>
        </p:txBody>
      </p:sp>
      <p:sp>
        <p:nvSpPr>
          <p:cNvPr id="69" name="Text Placeholder 29"/>
          <p:cNvSpPr>
            <a:spLocks noGrp="1"/>
          </p:cNvSpPr>
          <p:nvPr>
            <p:ph type="body" sz="quarter" idx="26" hasCustomPrompt="1"/>
          </p:nvPr>
        </p:nvSpPr>
        <p:spPr>
          <a:xfrm>
            <a:off x="595152" y="3888195"/>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70" name="Oval 69"/>
          <p:cNvSpPr>
            <a:spLocks noChangeAspect="1"/>
          </p:cNvSpPr>
          <p:nvPr userDrawn="1"/>
        </p:nvSpPr>
        <p:spPr>
          <a:xfrm>
            <a:off x="8889332" y="4268934"/>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Picture Placeholder 10"/>
          <p:cNvSpPr>
            <a:spLocks noGrp="1" noChangeAspect="1"/>
          </p:cNvSpPr>
          <p:nvPr>
            <p:ph type="pic" sz="quarter" idx="27"/>
          </p:nvPr>
        </p:nvSpPr>
        <p:spPr>
          <a:xfrm>
            <a:off x="8966201" y="4345803"/>
            <a:ext cx="1844841" cy="1844841"/>
          </a:xfrm>
          <a:prstGeom prst="ellipse">
            <a:avLst/>
          </a:prstGeom>
          <a:solidFill>
            <a:srgbClr val="0095CD">
              <a:alpha val="30000"/>
            </a:srgbClr>
          </a:solidFill>
          <a:ln w="57150">
            <a:noFill/>
          </a:ln>
        </p:spPr>
        <p:txBody>
          <a:bodyPr/>
          <a:lstStyle/>
          <a:p>
            <a:endParaRPr lang="en-US"/>
          </a:p>
        </p:txBody>
      </p:sp>
      <p:sp>
        <p:nvSpPr>
          <p:cNvPr id="72" name="Text Placeholder 29"/>
          <p:cNvSpPr>
            <a:spLocks noGrp="1"/>
          </p:cNvSpPr>
          <p:nvPr>
            <p:ph type="body" sz="quarter" idx="28" hasCustomPrompt="1"/>
          </p:nvPr>
        </p:nvSpPr>
        <p:spPr>
          <a:xfrm>
            <a:off x="8590173" y="3888195"/>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73" name="Oval 72"/>
          <p:cNvSpPr>
            <a:spLocks noChangeAspect="1"/>
          </p:cNvSpPr>
          <p:nvPr userDrawn="1"/>
        </p:nvSpPr>
        <p:spPr>
          <a:xfrm>
            <a:off x="6224325" y="4268934"/>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Picture Placeholder 10"/>
          <p:cNvSpPr>
            <a:spLocks noGrp="1" noChangeAspect="1"/>
          </p:cNvSpPr>
          <p:nvPr>
            <p:ph type="pic" sz="quarter" idx="29"/>
          </p:nvPr>
        </p:nvSpPr>
        <p:spPr>
          <a:xfrm>
            <a:off x="6301194" y="4345803"/>
            <a:ext cx="1844841" cy="1844841"/>
          </a:xfrm>
          <a:prstGeom prst="ellipse">
            <a:avLst/>
          </a:prstGeom>
          <a:solidFill>
            <a:srgbClr val="0095CD">
              <a:alpha val="30000"/>
            </a:srgbClr>
          </a:solidFill>
          <a:ln w="57150">
            <a:noFill/>
          </a:ln>
        </p:spPr>
        <p:txBody>
          <a:bodyPr/>
          <a:lstStyle/>
          <a:p>
            <a:endParaRPr lang="en-US"/>
          </a:p>
        </p:txBody>
      </p:sp>
      <p:sp>
        <p:nvSpPr>
          <p:cNvPr id="75" name="Text Placeholder 29"/>
          <p:cNvSpPr>
            <a:spLocks noGrp="1"/>
          </p:cNvSpPr>
          <p:nvPr>
            <p:ph type="body" sz="quarter" idx="30" hasCustomPrompt="1"/>
          </p:nvPr>
        </p:nvSpPr>
        <p:spPr>
          <a:xfrm>
            <a:off x="5925166" y="3888195"/>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76" name="Oval 75"/>
          <p:cNvSpPr>
            <a:spLocks noChangeAspect="1"/>
          </p:cNvSpPr>
          <p:nvPr userDrawn="1"/>
        </p:nvSpPr>
        <p:spPr>
          <a:xfrm>
            <a:off x="3559318" y="4268934"/>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7" name="Picture Placeholder 10"/>
          <p:cNvSpPr>
            <a:spLocks noGrp="1" noChangeAspect="1"/>
          </p:cNvSpPr>
          <p:nvPr>
            <p:ph type="pic" sz="quarter" idx="31"/>
          </p:nvPr>
        </p:nvSpPr>
        <p:spPr>
          <a:xfrm>
            <a:off x="3636187" y="4345803"/>
            <a:ext cx="1844841" cy="1844841"/>
          </a:xfrm>
          <a:prstGeom prst="ellipse">
            <a:avLst/>
          </a:prstGeom>
          <a:solidFill>
            <a:srgbClr val="0095CD">
              <a:alpha val="30000"/>
            </a:srgbClr>
          </a:solidFill>
          <a:ln w="57150">
            <a:noFill/>
          </a:ln>
        </p:spPr>
        <p:txBody>
          <a:bodyPr/>
          <a:lstStyle/>
          <a:p>
            <a:endParaRPr lang="en-US"/>
          </a:p>
        </p:txBody>
      </p:sp>
      <p:sp>
        <p:nvSpPr>
          <p:cNvPr id="78" name="Text Placeholder 29"/>
          <p:cNvSpPr>
            <a:spLocks noGrp="1"/>
          </p:cNvSpPr>
          <p:nvPr>
            <p:ph type="body" sz="quarter" idx="32" hasCustomPrompt="1"/>
          </p:nvPr>
        </p:nvSpPr>
        <p:spPr>
          <a:xfrm>
            <a:off x="3260159" y="3888195"/>
            <a:ext cx="2596896" cy="431800"/>
          </a:xfrm>
        </p:spPr>
        <p:txBody>
          <a:bodyPr anchor="ctr">
            <a:normAutofit/>
          </a:bodyPr>
          <a:lstStyle>
            <a:lvl1pPr marL="0" indent="0" algn="ctr">
              <a:buNone/>
              <a:defRPr sz="2200">
                <a:solidFill>
                  <a:srgbClr val="324D5E"/>
                </a:solidFill>
              </a:defRPr>
            </a:lvl1pPr>
          </a:lstStyle>
          <a:p>
            <a:pPr lvl="0"/>
            <a:r>
              <a:rPr lang="en-US"/>
              <a:t>Name Here</a:t>
            </a:r>
          </a:p>
        </p:txBody>
      </p:sp>
      <p:grpSp>
        <p:nvGrpSpPr>
          <p:cNvPr id="37" name="Group 36"/>
          <p:cNvGrpSpPr/>
          <p:nvPr userDrawn="1"/>
        </p:nvGrpSpPr>
        <p:grpSpPr>
          <a:xfrm>
            <a:off x="0" y="6766560"/>
            <a:ext cx="12192000" cy="91440"/>
            <a:chOff x="0" y="4480421"/>
            <a:chExt cx="12192000" cy="91440"/>
          </a:xfrm>
        </p:grpSpPr>
        <p:sp>
          <p:nvSpPr>
            <p:cNvPr id="38" name="Rectangle 3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66824622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4 pictures title and desc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FE7CA386-1634-4C3A-9436-95925B12ABDA}"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1425680"/>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8" name="Picture Placeholder 10"/>
          <p:cNvSpPr>
            <a:spLocks noGrp="1" noChangeAspect="1"/>
          </p:cNvSpPr>
          <p:nvPr>
            <p:ph type="pic" sz="quarter" idx="15"/>
          </p:nvPr>
        </p:nvSpPr>
        <p:spPr>
          <a:xfrm>
            <a:off x="3316627" y="1425680"/>
            <a:ext cx="2600055" cy="1957811"/>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79" y="1425679"/>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9240330" y="1425678"/>
            <a:ext cx="2600055" cy="1957811"/>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3381481"/>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3316627" y="3381481"/>
            <a:ext cx="2596896"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6278479" y="3381480"/>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9240330" y="3381479"/>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351493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2" name="Text Placeholder 29"/>
          <p:cNvSpPr>
            <a:spLocks noGrp="1"/>
          </p:cNvSpPr>
          <p:nvPr>
            <p:ph type="body" sz="quarter" idx="19" hasCustomPrompt="1"/>
          </p:nvPr>
        </p:nvSpPr>
        <p:spPr>
          <a:xfrm>
            <a:off x="3316627" y="351493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3" name="Text Placeholder 29"/>
          <p:cNvSpPr>
            <a:spLocks noGrp="1"/>
          </p:cNvSpPr>
          <p:nvPr>
            <p:ph type="body" sz="quarter" idx="20" hasCustomPrompt="1"/>
          </p:nvPr>
        </p:nvSpPr>
        <p:spPr>
          <a:xfrm>
            <a:off x="6278479" y="351493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4" name="Text Placeholder 29"/>
          <p:cNvSpPr>
            <a:spLocks noGrp="1"/>
          </p:cNvSpPr>
          <p:nvPr>
            <p:ph type="body" sz="quarter" idx="21" hasCustomPrompt="1"/>
          </p:nvPr>
        </p:nvSpPr>
        <p:spPr>
          <a:xfrm>
            <a:off x="9240330" y="351493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5" name="Text Placeholder 29"/>
          <p:cNvSpPr>
            <a:spLocks noGrp="1"/>
          </p:cNvSpPr>
          <p:nvPr>
            <p:ph type="body" sz="quarter" idx="22" hasCustomPrompt="1"/>
          </p:nvPr>
        </p:nvSpPr>
        <p:spPr>
          <a:xfrm>
            <a:off x="354775" y="3912557"/>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36" name="Text Placeholder 29"/>
          <p:cNvSpPr>
            <a:spLocks noGrp="1"/>
          </p:cNvSpPr>
          <p:nvPr>
            <p:ph type="body" sz="quarter" idx="23" hasCustomPrompt="1"/>
          </p:nvPr>
        </p:nvSpPr>
        <p:spPr>
          <a:xfrm>
            <a:off x="3316627" y="3912557"/>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37" name="Text Placeholder 29"/>
          <p:cNvSpPr>
            <a:spLocks noGrp="1"/>
          </p:cNvSpPr>
          <p:nvPr>
            <p:ph type="body" sz="quarter" idx="24" hasCustomPrompt="1"/>
          </p:nvPr>
        </p:nvSpPr>
        <p:spPr>
          <a:xfrm>
            <a:off x="6278479" y="3912557"/>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38" name="Text Placeholder 29"/>
          <p:cNvSpPr>
            <a:spLocks noGrp="1"/>
          </p:cNvSpPr>
          <p:nvPr>
            <p:ph type="body" sz="quarter" idx="25" hasCustomPrompt="1"/>
          </p:nvPr>
        </p:nvSpPr>
        <p:spPr>
          <a:xfrm>
            <a:off x="9240330" y="3912557"/>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29" name="Text Placeholder 29"/>
          <p:cNvSpPr>
            <a:spLocks noGrp="1"/>
          </p:cNvSpPr>
          <p:nvPr>
            <p:ph type="body" sz="quarter" idx="26" hasCustomPrompt="1"/>
          </p:nvPr>
        </p:nvSpPr>
        <p:spPr>
          <a:xfrm>
            <a:off x="354775"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1" name="Text Placeholder 29"/>
          <p:cNvSpPr>
            <a:spLocks noGrp="1"/>
          </p:cNvSpPr>
          <p:nvPr>
            <p:ph type="body" sz="quarter" idx="27" hasCustomPrompt="1"/>
          </p:nvPr>
        </p:nvSpPr>
        <p:spPr>
          <a:xfrm>
            <a:off x="3314870"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9" name="Text Placeholder 29"/>
          <p:cNvSpPr>
            <a:spLocks noGrp="1"/>
          </p:cNvSpPr>
          <p:nvPr>
            <p:ph type="body" sz="quarter" idx="28" hasCustomPrompt="1"/>
          </p:nvPr>
        </p:nvSpPr>
        <p:spPr>
          <a:xfrm>
            <a:off x="6274965"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40" name="Text Placeholder 29"/>
          <p:cNvSpPr>
            <a:spLocks noGrp="1"/>
          </p:cNvSpPr>
          <p:nvPr>
            <p:ph type="body" sz="quarter" idx="29" hasCustomPrompt="1"/>
          </p:nvPr>
        </p:nvSpPr>
        <p:spPr>
          <a:xfrm>
            <a:off x="9235060"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25314151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2 pictures and skill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B7CAFD6-8737-4753-B22A-0ACFB8C83487}"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1425680"/>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9" name="Text Placeholder 29"/>
          <p:cNvSpPr>
            <a:spLocks noGrp="1"/>
          </p:cNvSpPr>
          <p:nvPr>
            <p:ph type="body" sz="quarter" idx="26" hasCustomPrompt="1"/>
          </p:nvPr>
        </p:nvSpPr>
        <p:spPr>
          <a:xfrm>
            <a:off x="351616" y="3483798"/>
            <a:ext cx="4684076" cy="816743"/>
          </a:xfrm>
          <a:solidFill>
            <a:srgbClr val="F9F9F9"/>
          </a:solidFill>
        </p:spPr>
        <p:txBody>
          <a:bodyPr anchor="t">
            <a:noAutofit/>
          </a:bodyPr>
          <a:lstStyle>
            <a:lvl1pPr marL="0" indent="0" algn="just">
              <a:buNone/>
              <a:defRPr sz="12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 name="TextBox 2"/>
          <p:cNvSpPr txBox="1"/>
          <p:nvPr userDrawn="1"/>
        </p:nvSpPr>
        <p:spPr>
          <a:xfrm>
            <a:off x="370264" y="4416650"/>
            <a:ext cx="941283" cy="492443"/>
          </a:xfrm>
          <a:prstGeom prst="rect">
            <a:avLst/>
          </a:prstGeom>
          <a:noFill/>
        </p:spPr>
        <p:txBody>
          <a:bodyPr wrap="none" rtlCol="0">
            <a:spAutoFit/>
          </a:bodyPr>
          <a:lstStyle/>
          <a:p>
            <a:r>
              <a:rPr lang="en-US" sz="2600">
                <a:solidFill>
                  <a:srgbClr val="273339"/>
                </a:solidFill>
              </a:rPr>
              <a:t>Skills:</a:t>
            </a:r>
          </a:p>
        </p:txBody>
      </p:sp>
      <p:sp>
        <p:nvSpPr>
          <p:cNvPr id="85" name="Text Placeholder 29"/>
          <p:cNvSpPr>
            <a:spLocks noGrp="1"/>
          </p:cNvSpPr>
          <p:nvPr>
            <p:ph type="body" sz="quarter" idx="18" hasCustomPrompt="1"/>
          </p:nvPr>
        </p:nvSpPr>
        <p:spPr>
          <a:xfrm>
            <a:off x="2439924" y="1722197"/>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a:t>Name Here</a:t>
            </a:r>
          </a:p>
        </p:txBody>
      </p:sp>
      <p:sp>
        <p:nvSpPr>
          <p:cNvPr id="86" name="Text Placeholder 29"/>
          <p:cNvSpPr>
            <a:spLocks noGrp="1"/>
          </p:cNvSpPr>
          <p:nvPr>
            <p:ph type="body" sz="quarter" idx="22" hasCustomPrompt="1"/>
          </p:nvPr>
        </p:nvSpPr>
        <p:spPr>
          <a:xfrm>
            <a:off x="2439924" y="2313821"/>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a:t>Job Title Here</a:t>
            </a:r>
          </a:p>
        </p:txBody>
      </p:sp>
      <p:sp>
        <p:nvSpPr>
          <p:cNvPr id="87" name="Text Placeholder 29"/>
          <p:cNvSpPr>
            <a:spLocks noGrp="1"/>
          </p:cNvSpPr>
          <p:nvPr>
            <p:ph type="body" sz="quarter" idx="27" hasCustomPrompt="1"/>
          </p:nvPr>
        </p:nvSpPr>
        <p:spPr>
          <a:xfrm>
            <a:off x="2948511" y="2868500"/>
            <a:ext cx="2087181" cy="431800"/>
          </a:xfrm>
          <a:noFill/>
        </p:spPr>
        <p:txBody>
          <a:bodyPr anchor="ctr">
            <a:normAutofit/>
          </a:bodyPr>
          <a:lstStyle>
            <a:lvl1pPr marL="0" indent="0" algn="r">
              <a:buNone/>
              <a:defRPr sz="1400" u="sng">
                <a:solidFill>
                  <a:srgbClr val="8C9CA6"/>
                </a:solidFill>
              </a:defRPr>
            </a:lvl1pPr>
          </a:lstStyle>
          <a:p>
            <a:pPr lvl="0"/>
            <a:r>
              <a:rPr lang="en-US"/>
              <a:t>Email here</a:t>
            </a:r>
          </a:p>
        </p:txBody>
      </p:sp>
      <p:sp>
        <p:nvSpPr>
          <p:cNvPr id="88" name="Picture Placeholder 10"/>
          <p:cNvSpPr>
            <a:spLocks noGrp="1" noChangeAspect="1"/>
          </p:cNvSpPr>
          <p:nvPr>
            <p:ph type="pic" sz="quarter" idx="28"/>
          </p:nvPr>
        </p:nvSpPr>
        <p:spPr>
          <a:xfrm>
            <a:off x="6893513" y="1425678"/>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89" name="Text Placeholder 29"/>
          <p:cNvSpPr>
            <a:spLocks noGrp="1"/>
          </p:cNvSpPr>
          <p:nvPr>
            <p:ph type="body" sz="quarter" idx="29" hasCustomPrompt="1"/>
          </p:nvPr>
        </p:nvSpPr>
        <p:spPr>
          <a:xfrm>
            <a:off x="6890354" y="3483796"/>
            <a:ext cx="4684076" cy="816743"/>
          </a:xfrm>
          <a:solidFill>
            <a:srgbClr val="F9F9F9"/>
          </a:solidFill>
        </p:spPr>
        <p:txBody>
          <a:bodyPr anchor="t">
            <a:noAutofit/>
          </a:bodyPr>
          <a:lstStyle>
            <a:lvl1pPr marL="0" indent="0" algn="just">
              <a:buNone/>
              <a:defRPr sz="12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103" name="TextBox 102"/>
          <p:cNvSpPr txBox="1"/>
          <p:nvPr userDrawn="1"/>
        </p:nvSpPr>
        <p:spPr>
          <a:xfrm>
            <a:off x="6909002" y="4416648"/>
            <a:ext cx="941283" cy="492443"/>
          </a:xfrm>
          <a:prstGeom prst="rect">
            <a:avLst/>
          </a:prstGeom>
          <a:noFill/>
        </p:spPr>
        <p:txBody>
          <a:bodyPr wrap="none" rtlCol="0">
            <a:spAutoFit/>
          </a:bodyPr>
          <a:lstStyle/>
          <a:p>
            <a:r>
              <a:rPr lang="en-US" sz="2600">
                <a:solidFill>
                  <a:srgbClr val="273339"/>
                </a:solidFill>
              </a:rPr>
              <a:t>Skills:</a:t>
            </a:r>
          </a:p>
        </p:txBody>
      </p:sp>
      <p:sp>
        <p:nvSpPr>
          <p:cNvPr id="104" name="Text Placeholder 29"/>
          <p:cNvSpPr>
            <a:spLocks noGrp="1"/>
          </p:cNvSpPr>
          <p:nvPr>
            <p:ph type="body" sz="quarter" idx="30" hasCustomPrompt="1"/>
          </p:nvPr>
        </p:nvSpPr>
        <p:spPr>
          <a:xfrm>
            <a:off x="8978662" y="1722195"/>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a:t>Name Here</a:t>
            </a:r>
          </a:p>
        </p:txBody>
      </p:sp>
      <p:sp>
        <p:nvSpPr>
          <p:cNvPr id="105" name="Text Placeholder 29"/>
          <p:cNvSpPr>
            <a:spLocks noGrp="1"/>
          </p:cNvSpPr>
          <p:nvPr>
            <p:ph type="body" sz="quarter" idx="31" hasCustomPrompt="1"/>
          </p:nvPr>
        </p:nvSpPr>
        <p:spPr>
          <a:xfrm>
            <a:off x="8978662" y="2313819"/>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a:t>Job Title Here</a:t>
            </a:r>
          </a:p>
        </p:txBody>
      </p:sp>
      <p:sp>
        <p:nvSpPr>
          <p:cNvPr id="106" name="Text Placeholder 29"/>
          <p:cNvSpPr>
            <a:spLocks noGrp="1"/>
          </p:cNvSpPr>
          <p:nvPr>
            <p:ph type="body" sz="quarter" idx="32" hasCustomPrompt="1"/>
          </p:nvPr>
        </p:nvSpPr>
        <p:spPr>
          <a:xfrm>
            <a:off x="9487249" y="2868498"/>
            <a:ext cx="2087181" cy="431800"/>
          </a:xfrm>
          <a:noFill/>
        </p:spPr>
        <p:txBody>
          <a:bodyPr anchor="ctr">
            <a:normAutofit/>
          </a:bodyPr>
          <a:lstStyle>
            <a:lvl1pPr marL="0" indent="0" algn="r">
              <a:buNone/>
              <a:defRPr sz="1400" u="sng">
                <a:solidFill>
                  <a:srgbClr val="8C9CA6"/>
                </a:solidFill>
              </a:defRPr>
            </a:lvl1pPr>
          </a:lstStyle>
          <a:p>
            <a:pPr lvl="0"/>
            <a:r>
              <a:rPr lang="en-US"/>
              <a:t>Email here</a:t>
            </a:r>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56406496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5 pictur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8946BA4D-79CB-49E9-975E-48AF5C2C9CFC}"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1595448"/>
            <a:ext cx="4458968" cy="335755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8" name="Picture Placeholder 10"/>
          <p:cNvSpPr>
            <a:spLocks noGrp="1" noChangeAspect="1"/>
          </p:cNvSpPr>
          <p:nvPr>
            <p:ph type="pic" sz="quarter" idx="15"/>
          </p:nvPr>
        </p:nvSpPr>
        <p:spPr>
          <a:xfrm>
            <a:off x="6160008" y="1589181"/>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4929496"/>
            <a:ext cx="4462272"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6160007" y="3072692"/>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5198839"/>
            <a:ext cx="4462272" cy="431800"/>
          </a:xfrm>
        </p:spPr>
        <p:txBody>
          <a:bodyPr anchor="ctr">
            <a:normAutofit/>
          </a:bodyPr>
          <a:lstStyle>
            <a:lvl1pPr marL="0" indent="0" algn="ctr">
              <a:buNone/>
              <a:defRPr sz="3200">
                <a:solidFill>
                  <a:srgbClr val="324D5E"/>
                </a:solidFill>
              </a:defRPr>
            </a:lvl1pPr>
          </a:lstStyle>
          <a:p>
            <a:pPr lvl="0"/>
            <a:r>
              <a:rPr lang="en-US"/>
              <a:t>Name Here</a:t>
            </a:r>
          </a:p>
        </p:txBody>
      </p:sp>
      <p:sp>
        <p:nvSpPr>
          <p:cNvPr id="32" name="Text Placeholder 29"/>
          <p:cNvSpPr>
            <a:spLocks noGrp="1"/>
          </p:cNvSpPr>
          <p:nvPr>
            <p:ph type="body" sz="quarter" idx="19" hasCustomPrompt="1"/>
          </p:nvPr>
        </p:nvSpPr>
        <p:spPr>
          <a:xfrm>
            <a:off x="6160007" y="3168050"/>
            <a:ext cx="1993392" cy="438750"/>
          </a:xfrm>
        </p:spPr>
        <p:txBody>
          <a:bodyPr anchor="ctr">
            <a:normAutofit/>
          </a:bodyPr>
          <a:lstStyle>
            <a:lvl1pPr marL="0" indent="0" algn="ctr">
              <a:buNone/>
              <a:defRPr sz="2000">
                <a:solidFill>
                  <a:srgbClr val="324D5E"/>
                </a:solidFill>
              </a:defRPr>
            </a:lvl1pPr>
          </a:lstStyle>
          <a:p>
            <a:pPr lvl="0"/>
            <a:r>
              <a:rPr lang="en-US"/>
              <a:t>Name Here</a:t>
            </a:r>
          </a:p>
        </p:txBody>
      </p:sp>
      <p:sp>
        <p:nvSpPr>
          <p:cNvPr id="35" name="Text Placeholder 29"/>
          <p:cNvSpPr>
            <a:spLocks noGrp="1"/>
          </p:cNvSpPr>
          <p:nvPr>
            <p:ph type="body" sz="quarter" idx="22" hasCustomPrompt="1"/>
          </p:nvPr>
        </p:nvSpPr>
        <p:spPr>
          <a:xfrm>
            <a:off x="354775" y="5596457"/>
            <a:ext cx="4462272" cy="431800"/>
          </a:xfrm>
        </p:spPr>
        <p:txBody>
          <a:bodyPr anchor="ctr">
            <a:noAutofit/>
          </a:bodyPr>
          <a:lstStyle>
            <a:lvl1pPr marL="0" indent="0" algn="ctr">
              <a:buNone/>
              <a:defRPr sz="2800">
                <a:solidFill>
                  <a:srgbClr val="8C9CA6"/>
                </a:solidFill>
              </a:defRPr>
            </a:lvl1pPr>
          </a:lstStyle>
          <a:p>
            <a:pPr lvl="0"/>
            <a:r>
              <a:rPr lang="en-US"/>
              <a:t>Job Title Here</a:t>
            </a:r>
          </a:p>
        </p:txBody>
      </p:sp>
      <p:sp>
        <p:nvSpPr>
          <p:cNvPr id="36" name="Text Placeholder 29"/>
          <p:cNvSpPr>
            <a:spLocks noGrp="1"/>
          </p:cNvSpPr>
          <p:nvPr>
            <p:ph type="body" sz="quarter" idx="23" hasCustomPrompt="1"/>
          </p:nvPr>
        </p:nvSpPr>
        <p:spPr>
          <a:xfrm>
            <a:off x="6160007" y="3476507"/>
            <a:ext cx="1993392" cy="431800"/>
          </a:xfrm>
        </p:spPr>
        <p:txBody>
          <a:bodyPr anchor="ctr">
            <a:normAutofit/>
          </a:bodyPr>
          <a:lstStyle>
            <a:lvl1pPr marL="0" indent="0" algn="ctr">
              <a:buNone/>
              <a:defRPr sz="1600">
                <a:solidFill>
                  <a:srgbClr val="8C9CA6"/>
                </a:solidFill>
              </a:defRPr>
            </a:lvl1pPr>
          </a:lstStyle>
          <a:p>
            <a:pPr lvl="0"/>
            <a:r>
              <a:rPr lang="en-US"/>
              <a:t>Job Title Here</a:t>
            </a:r>
          </a:p>
        </p:txBody>
      </p:sp>
      <p:sp>
        <p:nvSpPr>
          <p:cNvPr id="45" name="Picture Placeholder 10"/>
          <p:cNvSpPr>
            <a:spLocks noGrp="1" noChangeAspect="1"/>
          </p:cNvSpPr>
          <p:nvPr>
            <p:ph type="pic" sz="quarter" idx="24"/>
          </p:nvPr>
        </p:nvSpPr>
        <p:spPr>
          <a:xfrm>
            <a:off x="6155540" y="4027646"/>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46" name="Rectangle 45"/>
          <p:cNvSpPr/>
          <p:nvPr userDrawn="1"/>
        </p:nvSpPr>
        <p:spPr>
          <a:xfrm>
            <a:off x="6155539" y="5511157"/>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Text Placeholder 29"/>
          <p:cNvSpPr>
            <a:spLocks noGrp="1"/>
          </p:cNvSpPr>
          <p:nvPr>
            <p:ph type="body" sz="quarter" idx="25" hasCustomPrompt="1"/>
          </p:nvPr>
        </p:nvSpPr>
        <p:spPr>
          <a:xfrm>
            <a:off x="6155539" y="5606515"/>
            <a:ext cx="1993392" cy="438750"/>
          </a:xfrm>
        </p:spPr>
        <p:txBody>
          <a:bodyPr anchor="ctr">
            <a:normAutofit/>
          </a:bodyPr>
          <a:lstStyle>
            <a:lvl1pPr marL="0" indent="0" algn="ctr">
              <a:buNone/>
              <a:defRPr sz="2000">
                <a:solidFill>
                  <a:srgbClr val="324D5E"/>
                </a:solidFill>
              </a:defRPr>
            </a:lvl1pPr>
          </a:lstStyle>
          <a:p>
            <a:pPr lvl="0"/>
            <a:r>
              <a:rPr lang="en-US"/>
              <a:t>Name Here</a:t>
            </a:r>
          </a:p>
        </p:txBody>
      </p:sp>
      <p:sp>
        <p:nvSpPr>
          <p:cNvPr id="48" name="Text Placeholder 29"/>
          <p:cNvSpPr>
            <a:spLocks noGrp="1"/>
          </p:cNvSpPr>
          <p:nvPr>
            <p:ph type="body" sz="quarter" idx="26" hasCustomPrompt="1"/>
          </p:nvPr>
        </p:nvSpPr>
        <p:spPr>
          <a:xfrm>
            <a:off x="6155539" y="5914972"/>
            <a:ext cx="1993392" cy="431800"/>
          </a:xfrm>
        </p:spPr>
        <p:txBody>
          <a:bodyPr anchor="ctr">
            <a:normAutofit/>
          </a:bodyPr>
          <a:lstStyle>
            <a:lvl1pPr marL="0" indent="0" algn="ctr">
              <a:buNone/>
              <a:defRPr sz="1600">
                <a:solidFill>
                  <a:srgbClr val="8C9CA6"/>
                </a:solidFill>
              </a:defRPr>
            </a:lvl1pPr>
          </a:lstStyle>
          <a:p>
            <a:pPr lvl="0"/>
            <a:r>
              <a:rPr lang="en-US"/>
              <a:t>Job Title Here</a:t>
            </a:r>
          </a:p>
        </p:txBody>
      </p:sp>
      <p:sp>
        <p:nvSpPr>
          <p:cNvPr id="49" name="Picture Placeholder 10"/>
          <p:cNvSpPr>
            <a:spLocks noGrp="1" noChangeAspect="1"/>
          </p:cNvSpPr>
          <p:nvPr>
            <p:ph type="pic" sz="quarter" idx="27"/>
          </p:nvPr>
        </p:nvSpPr>
        <p:spPr>
          <a:xfrm>
            <a:off x="9360408" y="1589181"/>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0" name="Rectangle 49"/>
          <p:cNvSpPr/>
          <p:nvPr userDrawn="1"/>
        </p:nvSpPr>
        <p:spPr>
          <a:xfrm>
            <a:off x="9360407" y="3072692"/>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Text Placeholder 29"/>
          <p:cNvSpPr>
            <a:spLocks noGrp="1"/>
          </p:cNvSpPr>
          <p:nvPr>
            <p:ph type="body" sz="quarter" idx="28" hasCustomPrompt="1"/>
          </p:nvPr>
        </p:nvSpPr>
        <p:spPr>
          <a:xfrm>
            <a:off x="9360407" y="3168050"/>
            <a:ext cx="1993392" cy="438750"/>
          </a:xfrm>
        </p:spPr>
        <p:txBody>
          <a:bodyPr anchor="ctr">
            <a:normAutofit/>
          </a:bodyPr>
          <a:lstStyle>
            <a:lvl1pPr marL="0" indent="0" algn="ctr">
              <a:buNone/>
              <a:defRPr sz="2000">
                <a:solidFill>
                  <a:srgbClr val="324D5E"/>
                </a:solidFill>
              </a:defRPr>
            </a:lvl1pPr>
          </a:lstStyle>
          <a:p>
            <a:pPr lvl="0"/>
            <a:r>
              <a:rPr lang="en-US"/>
              <a:t>Name Here</a:t>
            </a:r>
          </a:p>
        </p:txBody>
      </p:sp>
      <p:sp>
        <p:nvSpPr>
          <p:cNvPr id="52" name="Text Placeholder 29"/>
          <p:cNvSpPr>
            <a:spLocks noGrp="1"/>
          </p:cNvSpPr>
          <p:nvPr>
            <p:ph type="body" sz="quarter" idx="29" hasCustomPrompt="1"/>
          </p:nvPr>
        </p:nvSpPr>
        <p:spPr>
          <a:xfrm>
            <a:off x="9360407" y="3476507"/>
            <a:ext cx="1993392" cy="431800"/>
          </a:xfrm>
        </p:spPr>
        <p:txBody>
          <a:bodyPr anchor="ctr">
            <a:normAutofit/>
          </a:bodyPr>
          <a:lstStyle>
            <a:lvl1pPr marL="0" indent="0" algn="ctr">
              <a:buNone/>
              <a:defRPr sz="1600">
                <a:solidFill>
                  <a:srgbClr val="8C9CA6"/>
                </a:solidFill>
              </a:defRPr>
            </a:lvl1pPr>
          </a:lstStyle>
          <a:p>
            <a:pPr lvl="0"/>
            <a:r>
              <a:rPr lang="en-US"/>
              <a:t>Job Title Here</a:t>
            </a:r>
          </a:p>
        </p:txBody>
      </p:sp>
      <p:sp>
        <p:nvSpPr>
          <p:cNvPr id="53" name="Picture Placeholder 10"/>
          <p:cNvSpPr>
            <a:spLocks noGrp="1" noChangeAspect="1"/>
          </p:cNvSpPr>
          <p:nvPr>
            <p:ph type="pic" sz="quarter" idx="30"/>
          </p:nvPr>
        </p:nvSpPr>
        <p:spPr>
          <a:xfrm>
            <a:off x="9355940" y="4027646"/>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4" name="Rectangle 53"/>
          <p:cNvSpPr/>
          <p:nvPr userDrawn="1"/>
        </p:nvSpPr>
        <p:spPr>
          <a:xfrm>
            <a:off x="9355939" y="5511157"/>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Text Placeholder 29"/>
          <p:cNvSpPr>
            <a:spLocks noGrp="1"/>
          </p:cNvSpPr>
          <p:nvPr>
            <p:ph type="body" sz="quarter" idx="31" hasCustomPrompt="1"/>
          </p:nvPr>
        </p:nvSpPr>
        <p:spPr>
          <a:xfrm>
            <a:off x="9355939" y="5606515"/>
            <a:ext cx="1993392" cy="438750"/>
          </a:xfrm>
        </p:spPr>
        <p:txBody>
          <a:bodyPr anchor="ctr">
            <a:normAutofit/>
          </a:bodyPr>
          <a:lstStyle>
            <a:lvl1pPr marL="0" indent="0" algn="ctr">
              <a:buNone/>
              <a:defRPr sz="2000">
                <a:solidFill>
                  <a:srgbClr val="324D5E"/>
                </a:solidFill>
              </a:defRPr>
            </a:lvl1pPr>
          </a:lstStyle>
          <a:p>
            <a:pPr lvl="0"/>
            <a:r>
              <a:rPr lang="en-US"/>
              <a:t>Name Here</a:t>
            </a:r>
          </a:p>
        </p:txBody>
      </p:sp>
      <p:sp>
        <p:nvSpPr>
          <p:cNvPr id="56" name="Text Placeholder 29"/>
          <p:cNvSpPr>
            <a:spLocks noGrp="1"/>
          </p:cNvSpPr>
          <p:nvPr>
            <p:ph type="body" sz="quarter" idx="32" hasCustomPrompt="1"/>
          </p:nvPr>
        </p:nvSpPr>
        <p:spPr>
          <a:xfrm>
            <a:off x="9355939" y="5914972"/>
            <a:ext cx="1993392" cy="431800"/>
          </a:xfrm>
        </p:spPr>
        <p:txBody>
          <a:bodyPr anchor="ctr">
            <a:normAutofit/>
          </a:bodyPr>
          <a:lstStyle>
            <a:lvl1pPr marL="0" indent="0" algn="ctr">
              <a:buNone/>
              <a:defRPr sz="1600">
                <a:solidFill>
                  <a:srgbClr val="8C9CA6"/>
                </a:solidFill>
              </a:defRPr>
            </a:lvl1pPr>
          </a:lstStyle>
          <a:p>
            <a:pPr lvl="0"/>
            <a:r>
              <a:rPr lang="en-US"/>
              <a:t>Job Title Here</a:t>
            </a:r>
          </a:p>
        </p:txBody>
      </p:sp>
      <p:grpSp>
        <p:nvGrpSpPr>
          <p:cNvPr id="33" name="Group 32"/>
          <p:cNvGrpSpPr/>
          <p:nvPr userDrawn="1"/>
        </p:nvGrpSpPr>
        <p:grpSpPr>
          <a:xfrm>
            <a:off x="0" y="6766560"/>
            <a:ext cx="12192000" cy="91440"/>
            <a:chOff x="0" y="4480421"/>
            <a:chExt cx="12192000" cy="91440"/>
          </a:xfrm>
        </p:grpSpPr>
        <p:sp>
          <p:nvSpPr>
            <p:cNvPr id="34" name="Rectangle 3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40734677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2 pictures and quot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C5BDD4C4-8A62-4197-8BEE-7C0FB1C01DF5}"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2236041"/>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79" y="2236040"/>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4191842"/>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6278479" y="4191841"/>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4325300"/>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3" name="Text Placeholder 29"/>
          <p:cNvSpPr>
            <a:spLocks noGrp="1"/>
          </p:cNvSpPr>
          <p:nvPr>
            <p:ph type="body" sz="quarter" idx="20" hasCustomPrompt="1"/>
          </p:nvPr>
        </p:nvSpPr>
        <p:spPr>
          <a:xfrm>
            <a:off x="6278479" y="4325300"/>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5" name="Text Placeholder 29"/>
          <p:cNvSpPr>
            <a:spLocks noGrp="1"/>
          </p:cNvSpPr>
          <p:nvPr>
            <p:ph type="body" sz="quarter" idx="22" hasCustomPrompt="1"/>
          </p:nvPr>
        </p:nvSpPr>
        <p:spPr>
          <a:xfrm>
            <a:off x="354775" y="4799118"/>
            <a:ext cx="2596896"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rgbClr val="8C9CA6"/>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Job Title Here</a:t>
            </a:r>
          </a:p>
        </p:txBody>
      </p:sp>
      <p:sp>
        <p:nvSpPr>
          <p:cNvPr id="37" name="Text Placeholder 29"/>
          <p:cNvSpPr>
            <a:spLocks noGrp="1"/>
          </p:cNvSpPr>
          <p:nvPr>
            <p:ph type="body" sz="quarter" idx="24" hasCustomPrompt="1"/>
          </p:nvPr>
        </p:nvSpPr>
        <p:spPr>
          <a:xfrm>
            <a:off x="6278479" y="4799118"/>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31" name="Text Placeholder 29"/>
          <p:cNvSpPr>
            <a:spLocks noGrp="1"/>
          </p:cNvSpPr>
          <p:nvPr>
            <p:ph type="body" sz="quarter" idx="27" hasCustomPrompt="1"/>
          </p:nvPr>
        </p:nvSpPr>
        <p:spPr>
          <a:xfrm>
            <a:off x="3314870" y="2368596"/>
            <a:ext cx="2596896" cy="2862322"/>
          </a:xfrm>
        </p:spPr>
        <p:txBody>
          <a:bodyPr anchor="ctr">
            <a:spAutoFit/>
          </a:bodyPr>
          <a:lstStyle>
            <a:lvl1pPr marL="0" indent="457200" algn="just">
              <a:buNone/>
              <a:defRPr sz="2000">
                <a:solidFill>
                  <a:srgbClr val="324D5E"/>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 name="TextBox 2"/>
          <p:cNvSpPr txBox="1"/>
          <p:nvPr userDrawn="1"/>
        </p:nvSpPr>
        <p:spPr>
          <a:xfrm>
            <a:off x="3000251" y="1746844"/>
            <a:ext cx="825867" cy="1862048"/>
          </a:xfrm>
          <a:prstGeom prst="rect">
            <a:avLst/>
          </a:prstGeom>
          <a:noFill/>
        </p:spPr>
        <p:txBody>
          <a:bodyPr wrap="none" rtlCol="0">
            <a:spAutoFit/>
          </a:bodyPr>
          <a:lstStyle/>
          <a:p>
            <a:r>
              <a:rPr lang="en-US" sz="11500" b="1">
                <a:solidFill>
                  <a:srgbClr val="8C9CA6"/>
                </a:solidFill>
              </a:rPr>
              <a:t>“</a:t>
            </a:r>
          </a:p>
        </p:txBody>
      </p:sp>
      <p:sp>
        <p:nvSpPr>
          <p:cNvPr id="41" name="TextBox 40"/>
          <p:cNvSpPr txBox="1"/>
          <p:nvPr userDrawn="1"/>
        </p:nvSpPr>
        <p:spPr>
          <a:xfrm>
            <a:off x="8926209" y="1746844"/>
            <a:ext cx="825867" cy="1862048"/>
          </a:xfrm>
          <a:prstGeom prst="rect">
            <a:avLst/>
          </a:prstGeom>
          <a:noFill/>
        </p:spPr>
        <p:txBody>
          <a:bodyPr wrap="none" rtlCol="0">
            <a:spAutoFit/>
          </a:bodyPr>
          <a:lstStyle/>
          <a:p>
            <a:r>
              <a:rPr lang="en-US" sz="11500" b="1">
                <a:solidFill>
                  <a:srgbClr val="8C9CA6"/>
                </a:solidFill>
              </a:rPr>
              <a:t>“</a:t>
            </a:r>
          </a:p>
        </p:txBody>
      </p:sp>
      <p:sp>
        <p:nvSpPr>
          <p:cNvPr id="42" name="TextBox 41"/>
          <p:cNvSpPr txBox="1"/>
          <p:nvPr userDrawn="1"/>
        </p:nvSpPr>
        <p:spPr>
          <a:xfrm>
            <a:off x="11353800" y="4650409"/>
            <a:ext cx="825867" cy="1862048"/>
          </a:xfrm>
          <a:prstGeom prst="rect">
            <a:avLst/>
          </a:prstGeom>
          <a:noFill/>
        </p:spPr>
        <p:txBody>
          <a:bodyPr wrap="none" rtlCol="0">
            <a:spAutoFit/>
          </a:bodyPr>
          <a:lstStyle/>
          <a:p>
            <a:r>
              <a:rPr lang="en-US" sz="11500" b="1">
                <a:solidFill>
                  <a:srgbClr val="8C9CA6"/>
                </a:solidFill>
              </a:rPr>
              <a:t>”</a:t>
            </a:r>
          </a:p>
        </p:txBody>
      </p:sp>
      <p:sp>
        <p:nvSpPr>
          <p:cNvPr id="43" name="TextBox 42"/>
          <p:cNvSpPr txBox="1"/>
          <p:nvPr userDrawn="1"/>
        </p:nvSpPr>
        <p:spPr>
          <a:xfrm>
            <a:off x="5447574" y="4650409"/>
            <a:ext cx="825867" cy="1862048"/>
          </a:xfrm>
          <a:prstGeom prst="rect">
            <a:avLst/>
          </a:prstGeom>
          <a:noFill/>
        </p:spPr>
        <p:txBody>
          <a:bodyPr wrap="none" rtlCol="0">
            <a:spAutoFit/>
          </a:bodyPr>
          <a:lstStyle/>
          <a:p>
            <a:r>
              <a:rPr lang="en-US" sz="11500" b="1">
                <a:solidFill>
                  <a:srgbClr val="8C9CA6"/>
                </a:solidFill>
              </a:rPr>
              <a:t>”</a:t>
            </a:r>
          </a:p>
        </p:txBody>
      </p:sp>
      <p:sp>
        <p:nvSpPr>
          <p:cNvPr id="22" name="Text Placeholder 21"/>
          <p:cNvSpPr>
            <a:spLocks noGrp="1"/>
          </p:cNvSpPr>
          <p:nvPr>
            <p:ph type="body" sz="quarter" idx="31" hasCustomPrompt="1"/>
          </p:nvPr>
        </p:nvSpPr>
        <p:spPr>
          <a:xfrm>
            <a:off x="9235060" y="2368846"/>
            <a:ext cx="2596896" cy="2862072"/>
          </a:xfrm>
        </p:spPr>
        <p:txBody>
          <a:bodyPr vert="horz" lIns="91440" tIns="45720" rIns="91440" bIns="45720" rtlCol="0">
            <a:spAutoFit/>
          </a:bodyPr>
          <a:lstStyle>
            <a:lvl1pPr marL="0" indent="457200" algn="just">
              <a:buNone/>
              <a:defRPr lang="en-US" sz="2000" smtClean="0">
                <a:solidFill>
                  <a:srgbClr val="324D5E"/>
                </a:solidFill>
              </a:defRPr>
            </a:lvl1pPr>
            <a:lvl2pPr>
              <a:defRPr lang="en-US" smtClean="0"/>
            </a:lvl2pPr>
            <a:lvl3pPr>
              <a:defRPr lang="en-US" smtClean="0"/>
            </a:lvl3pPr>
            <a:lvl4pPr>
              <a:defRPr lang="en-US" smtClean="0"/>
            </a:lvl4pPr>
            <a:lvl5pPr>
              <a:defRPr lang="en-US"/>
            </a:lvl5pPr>
          </a:lstStyle>
          <a:p>
            <a:pPr lvl="0"/>
            <a:r>
              <a:rPr lang="en-US"/>
              <a:t>Lorem ipsum dolor sit amet, commodo lacinia dignissim vel sed, ut vestibulum augue phasellus eros. Parturient eros at in diam non eleifend, ac vitae non non vestibulum justo. Venenatis porta mit.</a:t>
            </a:r>
          </a:p>
        </p:txBody>
      </p:sp>
      <p:grpSp>
        <p:nvGrpSpPr>
          <p:cNvPr id="27" name="Group 26"/>
          <p:cNvGrpSpPr/>
          <p:nvPr userDrawn="1"/>
        </p:nvGrpSpPr>
        <p:grpSpPr>
          <a:xfrm>
            <a:off x="0" y="6766560"/>
            <a:ext cx="12192000" cy="91440"/>
            <a:chOff x="0" y="4480421"/>
            <a:chExt cx="12192000" cy="91440"/>
          </a:xfrm>
        </p:grpSpPr>
        <p:sp>
          <p:nvSpPr>
            <p:cNvPr id="28" name="Rectangle 2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61577773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4 pictures and title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27A65C0B-FBCC-4D05-9A4C-919A393F8455}"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10896" y="1425680"/>
            <a:ext cx="2120775" cy="1596919"/>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10896" y="3012586"/>
            <a:ext cx="2121408"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10896" y="3274338"/>
            <a:ext cx="2121408" cy="311784"/>
          </a:xfrm>
        </p:spPr>
        <p:txBody>
          <a:bodyPr anchor="ctr">
            <a:normAutofit/>
          </a:bodyPr>
          <a:lstStyle>
            <a:lvl1pPr marL="0" indent="0" algn="ctr">
              <a:buNone/>
              <a:defRPr sz="2200">
                <a:solidFill>
                  <a:srgbClr val="324D5E"/>
                </a:solidFill>
              </a:defRPr>
            </a:lvl1pPr>
          </a:lstStyle>
          <a:p>
            <a:pPr lvl="0"/>
            <a:r>
              <a:rPr lang="en-US"/>
              <a:t>Name Here</a:t>
            </a:r>
          </a:p>
        </p:txBody>
      </p:sp>
      <p:sp>
        <p:nvSpPr>
          <p:cNvPr id="35" name="Text Placeholder 29"/>
          <p:cNvSpPr>
            <a:spLocks noGrp="1"/>
          </p:cNvSpPr>
          <p:nvPr>
            <p:ph type="body" sz="quarter" idx="22" hasCustomPrompt="1"/>
          </p:nvPr>
        </p:nvSpPr>
        <p:spPr>
          <a:xfrm>
            <a:off x="310896" y="3605133"/>
            <a:ext cx="2121408" cy="311784"/>
          </a:xfrm>
        </p:spPr>
        <p:txBody>
          <a:bodyPr anchor="t">
            <a:normAutofit/>
          </a:bodyPr>
          <a:lstStyle>
            <a:lvl1pPr marL="0" indent="0" algn="ctr">
              <a:buNone/>
              <a:defRPr sz="1800">
                <a:solidFill>
                  <a:srgbClr val="8C9CA6"/>
                </a:solidFill>
              </a:defRPr>
            </a:lvl1pPr>
          </a:lstStyle>
          <a:p>
            <a:pPr lvl="0"/>
            <a:r>
              <a:rPr lang="en-US"/>
              <a:t>Job Title Here</a:t>
            </a:r>
          </a:p>
        </p:txBody>
      </p:sp>
      <p:sp>
        <p:nvSpPr>
          <p:cNvPr id="53" name="Picture Placeholder 10"/>
          <p:cNvSpPr>
            <a:spLocks noGrp="1" noChangeAspect="1"/>
          </p:cNvSpPr>
          <p:nvPr>
            <p:ph type="pic" sz="quarter" idx="23"/>
          </p:nvPr>
        </p:nvSpPr>
        <p:spPr>
          <a:xfrm>
            <a:off x="3460496" y="3274113"/>
            <a:ext cx="2120775" cy="1596919"/>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4" name="Rectangle 53"/>
          <p:cNvSpPr/>
          <p:nvPr userDrawn="1"/>
        </p:nvSpPr>
        <p:spPr>
          <a:xfrm>
            <a:off x="3460496" y="4861019"/>
            <a:ext cx="2121408"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Text Placeholder 29"/>
          <p:cNvSpPr>
            <a:spLocks noGrp="1"/>
          </p:cNvSpPr>
          <p:nvPr>
            <p:ph type="body" sz="quarter" idx="24" hasCustomPrompt="1"/>
          </p:nvPr>
        </p:nvSpPr>
        <p:spPr>
          <a:xfrm>
            <a:off x="3460496" y="5122771"/>
            <a:ext cx="2121408" cy="311784"/>
          </a:xfrm>
        </p:spPr>
        <p:txBody>
          <a:bodyPr anchor="ctr">
            <a:normAutofit/>
          </a:bodyPr>
          <a:lstStyle>
            <a:lvl1pPr marL="0" indent="0" algn="ctr">
              <a:buNone/>
              <a:defRPr sz="2200">
                <a:solidFill>
                  <a:srgbClr val="324D5E"/>
                </a:solidFill>
              </a:defRPr>
            </a:lvl1pPr>
          </a:lstStyle>
          <a:p>
            <a:pPr lvl="0"/>
            <a:r>
              <a:rPr lang="en-US"/>
              <a:t>Name Here</a:t>
            </a:r>
          </a:p>
        </p:txBody>
      </p:sp>
      <p:sp>
        <p:nvSpPr>
          <p:cNvPr id="56" name="Text Placeholder 29"/>
          <p:cNvSpPr>
            <a:spLocks noGrp="1"/>
          </p:cNvSpPr>
          <p:nvPr>
            <p:ph type="body" sz="quarter" idx="25" hasCustomPrompt="1"/>
          </p:nvPr>
        </p:nvSpPr>
        <p:spPr>
          <a:xfrm>
            <a:off x="3460496" y="5453566"/>
            <a:ext cx="2121408" cy="311784"/>
          </a:xfrm>
        </p:spPr>
        <p:txBody>
          <a:bodyPr anchor="t">
            <a:normAutofit/>
          </a:bodyPr>
          <a:lstStyle>
            <a:lvl1pPr marL="0" indent="0" algn="ctr">
              <a:buNone/>
              <a:defRPr sz="1800">
                <a:solidFill>
                  <a:srgbClr val="8C9CA6"/>
                </a:solidFill>
              </a:defRPr>
            </a:lvl1pPr>
          </a:lstStyle>
          <a:p>
            <a:pPr lvl="0"/>
            <a:r>
              <a:rPr lang="en-US"/>
              <a:t>Job Title Here</a:t>
            </a:r>
          </a:p>
        </p:txBody>
      </p:sp>
      <p:sp>
        <p:nvSpPr>
          <p:cNvPr id="57" name="Picture Placeholder 10"/>
          <p:cNvSpPr>
            <a:spLocks noGrp="1" noChangeAspect="1"/>
          </p:cNvSpPr>
          <p:nvPr>
            <p:ph type="pic" sz="quarter" idx="26"/>
          </p:nvPr>
        </p:nvSpPr>
        <p:spPr>
          <a:xfrm>
            <a:off x="6610096" y="1425680"/>
            <a:ext cx="2120775" cy="1596919"/>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58" name="Rectangle 57"/>
          <p:cNvSpPr/>
          <p:nvPr userDrawn="1"/>
        </p:nvSpPr>
        <p:spPr>
          <a:xfrm>
            <a:off x="6610096" y="3012586"/>
            <a:ext cx="2121408"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Text Placeholder 29"/>
          <p:cNvSpPr>
            <a:spLocks noGrp="1"/>
          </p:cNvSpPr>
          <p:nvPr>
            <p:ph type="body" sz="quarter" idx="27" hasCustomPrompt="1"/>
          </p:nvPr>
        </p:nvSpPr>
        <p:spPr>
          <a:xfrm>
            <a:off x="6610096" y="3274338"/>
            <a:ext cx="2121408" cy="311784"/>
          </a:xfrm>
        </p:spPr>
        <p:txBody>
          <a:bodyPr anchor="ctr">
            <a:normAutofit/>
          </a:bodyPr>
          <a:lstStyle>
            <a:lvl1pPr marL="0" indent="0" algn="ctr">
              <a:buNone/>
              <a:defRPr sz="2200">
                <a:solidFill>
                  <a:srgbClr val="324D5E"/>
                </a:solidFill>
              </a:defRPr>
            </a:lvl1pPr>
          </a:lstStyle>
          <a:p>
            <a:pPr lvl="0"/>
            <a:r>
              <a:rPr lang="en-US"/>
              <a:t>Name Here</a:t>
            </a:r>
          </a:p>
        </p:txBody>
      </p:sp>
      <p:sp>
        <p:nvSpPr>
          <p:cNvPr id="60" name="Text Placeholder 29"/>
          <p:cNvSpPr>
            <a:spLocks noGrp="1"/>
          </p:cNvSpPr>
          <p:nvPr>
            <p:ph type="body" sz="quarter" idx="28" hasCustomPrompt="1"/>
          </p:nvPr>
        </p:nvSpPr>
        <p:spPr>
          <a:xfrm>
            <a:off x="6610096" y="3605133"/>
            <a:ext cx="2121408" cy="311784"/>
          </a:xfrm>
        </p:spPr>
        <p:txBody>
          <a:bodyPr anchor="t">
            <a:normAutofit/>
          </a:bodyPr>
          <a:lstStyle>
            <a:lvl1pPr marL="0" indent="0" algn="ctr">
              <a:buNone/>
              <a:defRPr sz="1800">
                <a:solidFill>
                  <a:srgbClr val="8C9CA6"/>
                </a:solidFill>
              </a:defRPr>
            </a:lvl1pPr>
          </a:lstStyle>
          <a:p>
            <a:pPr lvl="0"/>
            <a:r>
              <a:rPr lang="en-US"/>
              <a:t>Job Title Here</a:t>
            </a:r>
          </a:p>
        </p:txBody>
      </p:sp>
      <p:sp>
        <p:nvSpPr>
          <p:cNvPr id="61" name="Picture Placeholder 10"/>
          <p:cNvSpPr>
            <a:spLocks noGrp="1" noChangeAspect="1"/>
          </p:cNvSpPr>
          <p:nvPr>
            <p:ph type="pic" sz="quarter" idx="29"/>
          </p:nvPr>
        </p:nvSpPr>
        <p:spPr>
          <a:xfrm>
            <a:off x="9759696" y="3274338"/>
            <a:ext cx="2120775" cy="1596919"/>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62" name="Rectangle 61"/>
          <p:cNvSpPr/>
          <p:nvPr userDrawn="1"/>
        </p:nvSpPr>
        <p:spPr>
          <a:xfrm>
            <a:off x="9759696" y="4861244"/>
            <a:ext cx="2121408"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Text Placeholder 29"/>
          <p:cNvSpPr>
            <a:spLocks noGrp="1"/>
          </p:cNvSpPr>
          <p:nvPr>
            <p:ph type="body" sz="quarter" idx="30" hasCustomPrompt="1"/>
          </p:nvPr>
        </p:nvSpPr>
        <p:spPr>
          <a:xfrm>
            <a:off x="9759696" y="5122996"/>
            <a:ext cx="2121408" cy="311784"/>
          </a:xfrm>
        </p:spPr>
        <p:txBody>
          <a:bodyPr anchor="ctr">
            <a:normAutofit/>
          </a:bodyPr>
          <a:lstStyle>
            <a:lvl1pPr marL="0" indent="0" algn="ctr">
              <a:buNone/>
              <a:defRPr sz="2200">
                <a:solidFill>
                  <a:srgbClr val="324D5E"/>
                </a:solidFill>
              </a:defRPr>
            </a:lvl1pPr>
          </a:lstStyle>
          <a:p>
            <a:pPr lvl="0"/>
            <a:r>
              <a:rPr lang="en-US"/>
              <a:t>Name Here</a:t>
            </a:r>
          </a:p>
        </p:txBody>
      </p:sp>
      <p:sp>
        <p:nvSpPr>
          <p:cNvPr id="64" name="Text Placeholder 29"/>
          <p:cNvSpPr>
            <a:spLocks noGrp="1"/>
          </p:cNvSpPr>
          <p:nvPr>
            <p:ph type="body" sz="quarter" idx="31" hasCustomPrompt="1"/>
          </p:nvPr>
        </p:nvSpPr>
        <p:spPr>
          <a:xfrm>
            <a:off x="9759696" y="5453791"/>
            <a:ext cx="2121408" cy="311784"/>
          </a:xfrm>
        </p:spPr>
        <p:txBody>
          <a:bodyPr anchor="t">
            <a:noAutofit/>
          </a:bodyPr>
          <a:lstStyle>
            <a:lvl1pPr marL="0" indent="0" algn="ctr">
              <a:buNone/>
              <a:defRPr sz="1800">
                <a:solidFill>
                  <a:srgbClr val="8C9CA6"/>
                </a:solidFill>
              </a:defRPr>
            </a:lvl1pPr>
          </a:lstStyle>
          <a:p>
            <a:pPr lvl="0"/>
            <a:r>
              <a:rPr lang="en-US"/>
              <a:t>Job Title Here</a:t>
            </a:r>
          </a:p>
        </p:txBody>
      </p:sp>
      <p:grpSp>
        <p:nvGrpSpPr>
          <p:cNvPr id="29" name="Group 28"/>
          <p:cNvGrpSpPr/>
          <p:nvPr userDrawn="1"/>
        </p:nvGrpSpPr>
        <p:grpSpPr>
          <a:xfrm>
            <a:off x="0" y="6766560"/>
            <a:ext cx="12192000" cy="91440"/>
            <a:chOff x="0" y="4480421"/>
            <a:chExt cx="12192000" cy="91440"/>
          </a:xfrm>
        </p:grpSpPr>
        <p:sp>
          <p:nvSpPr>
            <p:cNvPr id="31" name="Rectangle 3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59828007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4 pictures timelin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E94D10C6-36E9-410E-85F9-D639819E068D}"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579706" y="1589809"/>
            <a:ext cx="2120775" cy="1596919"/>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579706" y="3176715"/>
            <a:ext cx="2121408"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Text Placeholder 29"/>
          <p:cNvSpPr>
            <a:spLocks noGrp="1"/>
          </p:cNvSpPr>
          <p:nvPr>
            <p:ph type="body" sz="quarter" idx="22" hasCustomPrompt="1"/>
          </p:nvPr>
        </p:nvSpPr>
        <p:spPr>
          <a:xfrm>
            <a:off x="579706" y="3950472"/>
            <a:ext cx="2121408" cy="311784"/>
          </a:xfrm>
        </p:spPr>
        <p:txBody>
          <a:bodyPr anchor="t">
            <a:normAutofit/>
          </a:bodyPr>
          <a:lstStyle>
            <a:lvl1pPr marL="0" indent="0" algn="ctr">
              <a:buNone/>
              <a:defRPr sz="1800">
                <a:solidFill>
                  <a:srgbClr val="8C9CA6"/>
                </a:solidFill>
              </a:defRPr>
            </a:lvl1pPr>
          </a:lstStyle>
          <a:p>
            <a:pPr lvl="0"/>
            <a:r>
              <a:rPr lang="en-US"/>
              <a:t>Job Title Here</a:t>
            </a:r>
          </a:p>
        </p:txBody>
      </p:sp>
      <p:sp>
        <p:nvSpPr>
          <p:cNvPr id="53" name="Picture Placeholder 10"/>
          <p:cNvSpPr>
            <a:spLocks noGrp="1" noChangeAspect="1"/>
          </p:cNvSpPr>
          <p:nvPr>
            <p:ph type="pic" sz="quarter" idx="23"/>
          </p:nvPr>
        </p:nvSpPr>
        <p:spPr>
          <a:xfrm>
            <a:off x="3553978" y="3950472"/>
            <a:ext cx="2120775" cy="1596919"/>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4" name="Rectangle 53"/>
          <p:cNvSpPr/>
          <p:nvPr userDrawn="1"/>
        </p:nvSpPr>
        <p:spPr>
          <a:xfrm>
            <a:off x="3553345" y="5537378"/>
            <a:ext cx="2121408"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Text Placeholder 29"/>
          <p:cNvSpPr>
            <a:spLocks noGrp="1"/>
          </p:cNvSpPr>
          <p:nvPr>
            <p:ph type="body" sz="quarter" idx="25" hasCustomPrompt="1"/>
          </p:nvPr>
        </p:nvSpPr>
        <p:spPr>
          <a:xfrm>
            <a:off x="3553345" y="5735868"/>
            <a:ext cx="2121408" cy="311784"/>
          </a:xfrm>
        </p:spPr>
        <p:txBody>
          <a:bodyPr anchor="t">
            <a:normAutofit/>
          </a:bodyPr>
          <a:lstStyle>
            <a:lvl1pPr marL="0" indent="0" algn="ctr">
              <a:buNone/>
              <a:defRPr sz="1800">
                <a:solidFill>
                  <a:srgbClr val="8C9CA6"/>
                </a:solidFill>
              </a:defRPr>
            </a:lvl1pPr>
          </a:lstStyle>
          <a:p>
            <a:pPr lvl="0"/>
            <a:r>
              <a:rPr lang="en-US"/>
              <a:t>Job Title Here</a:t>
            </a:r>
          </a:p>
        </p:txBody>
      </p:sp>
      <p:sp>
        <p:nvSpPr>
          <p:cNvPr id="61" name="Picture Placeholder 10"/>
          <p:cNvSpPr>
            <a:spLocks noGrp="1" noChangeAspect="1"/>
          </p:cNvSpPr>
          <p:nvPr>
            <p:ph type="pic" sz="quarter" idx="29"/>
          </p:nvPr>
        </p:nvSpPr>
        <p:spPr>
          <a:xfrm>
            <a:off x="9393235" y="3950697"/>
            <a:ext cx="2120775" cy="1596919"/>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62" name="Rectangle 61"/>
          <p:cNvSpPr/>
          <p:nvPr userDrawn="1"/>
        </p:nvSpPr>
        <p:spPr>
          <a:xfrm>
            <a:off x="9393235" y="5537603"/>
            <a:ext cx="2121408"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Text Placeholder 29"/>
          <p:cNvSpPr>
            <a:spLocks noGrp="1"/>
          </p:cNvSpPr>
          <p:nvPr>
            <p:ph type="body" sz="quarter" idx="31" hasCustomPrompt="1"/>
          </p:nvPr>
        </p:nvSpPr>
        <p:spPr>
          <a:xfrm>
            <a:off x="9393235" y="5736093"/>
            <a:ext cx="2121408" cy="311784"/>
          </a:xfrm>
        </p:spPr>
        <p:txBody>
          <a:bodyPr anchor="t">
            <a:noAutofit/>
          </a:bodyPr>
          <a:lstStyle>
            <a:lvl1pPr marL="0" indent="0" algn="ctr">
              <a:buNone/>
              <a:defRPr sz="1800">
                <a:solidFill>
                  <a:srgbClr val="8C9CA6"/>
                </a:solidFill>
              </a:defRPr>
            </a:lvl1pPr>
          </a:lstStyle>
          <a:p>
            <a:pPr lvl="0"/>
            <a:r>
              <a:rPr lang="en-US"/>
              <a:t>Job Title Here</a:t>
            </a:r>
          </a:p>
        </p:txBody>
      </p:sp>
      <p:sp>
        <p:nvSpPr>
          <p:cNvPr id="3" name="Pentagon 2"/>
          <p:cNvSpPr/>
          <p:nvPr userDrawn="1"/>
        </p:nvSpPr>
        <p:spPr>
          <a:xfrm>
            <a:off x="310895" y="3345750"/>
            <a:ext cx="2889504" cy="494759"/>
          </a:xfrm>
          <a:prstGeom prst="homePlate">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Chevron 30"/>
          <p:cNvSpPr/>
          <p:nvPr userDrawn="1"/>
        </p:nvSpPr>
        <p:spPr>
          <a:xfrm>
            <a:off x="3204252" y="3345750"/>
            <a:ext cx="2889504" cy="494759"/>
          </a:xfrm>
          <a:prstGeom prst="chevron">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Chevron 31"/>
          <p:cNvSpPr/>
          <p:nvPr userDrawn="1"/>
        </p:nvSpPr>
        <p:spPr>
          <a:xfrm>
            <a:off x="6097609" y="3345750"/>
            <a:ext cx="2889504" cy="494759"/>
          </a:xfrm>
          <a:prstGeom prst="chevron">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Chevron 32"/>
          <p:cNvSpPr/>
          <p:nvPr userDrawn="1"/>
        </p:nvSpPr>
        <p:spPr>
          <a:xfrm>
            <a:off x="8990967" y="3345750"/>
            <a:ext cx="2889504" cy="494759"/>
          </a:xfrm>
          <a:prstGeom prst="chevron">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Picture Placeholder 10"/>
          <p:cNvSpPr>
            <a:spLocks noGrp="1" noChangeAspect="1"/>
          </p:cNvSpPr>
          <p:nvPr>
            <p:ph type="pic" sz="quarter" idx="26"/>
          </p:nvPr>
        </p:nvSpPr>
        <p:spPr>
          <a:xfrm>
            <a:off x="6455392" y="1589809"/>
            <a:ext cx="2120775" cy="1596919"/>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58" name="Rectangle 57"/>
          <p:cNvSpPr/>
          <p:nvPr userDrawn="1"/>
        </p:nvSpPr>
        <p:spPr>
          <a:xfrm>
            <a:off x="6454759" y="3176715"/>
            <a:ext cx="2121408"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Text Placeholder 29"/>
          <p:cNvSpPr>
            <a:spLocks noGrp="1"/>
          </p:cNvSpPr>
          <p:nvPr>
            <p:ph type="body" sz="quarter" idx="28" hasCustomPrompt="1"/>
          </p:nvPr>
        </p:nvSpPr>
        <p:spPr>
          <a:xfrm>
            <a:off x="6454759" y="3950472"/>
            <a:ext cx="2121408" cy="311784"/>
          </a:xfrm>
        </p:spPr>
        <p:txBody>
          <a:bodyPr anchor="t">
            <a:normAutofit/>
          </a:bodyPr>
          <a:lstStyle>
            <a:lvl1pPr marL="0" indent="0" algn="ctr">
              <a:buNone/>
              <a:defRPr sz="1800">
                <a:solidFill>
                  <a:srgbClr val="8C9CA6"/>
                </a:solidFill>
              </a:defRPr>
            </a:lvl1pPr>
          </a:lstStyle>
          <a:p>
            <a:pPr lvl="0"/>
            <a:r>
              <a:rPr lang="en-US"/>
              <a:t>Job Title Here</a:t>
            </a:r>
          </a:p>
        </p:txBody>
      </p:sp>
      <p:sp>
        <p:nvSpPr>
          <p:cNvPr id="55" name="Text Placeholder 29"/>
          <p:cNvSpPr>
            <a:spLocks noGrp="1"/>
          </p:cNvSpPr>
          <p:nvPr>
            <p:ph type="body" sz="quarter" idx="24" hasCustomPrompt="1"/>
          </p:nvPr>
        </p:nvSpPr>
        <p:spPr>
          <a:xfrm>
            <a:off x="3553345" y="3438467"/>
            <a:ext cx="2121408" cy="311784"/>
          </a:xfrm>
        </p:spPr>
        <p:txBody>
          <a:bodyPr anchor="ctr">
            <a:normAutofit/>
          </a:bodyPr>
          <a:lstStyle>
            <a:lvl1pPr marL="0" indent="0" algn="ctr">
              <a:buNone/>
              <a:defRPr sz="2200">
                <a:solidFill>
                  <a:schemeClr val="bg1"/>
                </a:solidFill>
              </a:defRPr>
            </a:lvl1pPr>
          </a:lstStyle>
          <a:p>
            <a:pPr lvl="0"/>
            <a:r>
              <a:rPr lang="en-US"/>
              <a:t>Name Here</a:t>
            </a:r>
          </a:p>
        </p:txBody>
      </p:sp>
      <p:sp>
        <p:nvSpPr>
          <p:cNvPr id="63" name="Text Placeholder 29"/>
          <p:cNvSpPr>
            <a:spLocks noGrp="1"/>
          </p:cNvSpPr>
          <p:nvPr>
            <p:ph type="body" sz="quarter" idx="30" hasCustomPrompt="1"/>
          </p:nvPr>
        </p:nvSpPr>
        <p:spPr>
          <a:xfrm>
            <a:off x="9393235" y="3438467"/>
            <a:ext cx="2121408" cy="311784"/>
          </a:xfrm>
        </p:spPr>
        <p:txBody>
          <a:bodyPr anchor="ctr">
            <a:normAutofit/>
          </a:bodyPr>
          <a:lstStyle>
            <a:lvl1pPr marL="0" indent="0" algn="ctr">
              <a:buNone/>
              <a:defRPr sz="2200">
                <a:solidFill>
                  <a:srgbClr val="324D5E"/>
                </a:solidFill>
              </a:defRPr>
            </a:lvl1pPr>
          </a:lstStyle>
          <a:p>
            <a:pPr lvl="0"/>
            <a:r>
              <a:rPr lang="en-US"/>
              <a:t>Name Here</a:t>
            </a:r>
          </a:p>
        </p:txBody>
      </p:sp>
      <p:sp>
        <p:nvSpPr>
          <p:cNvPr id="30" name="Text Placeholder 29"/>
          <p:cNvSpPr>
            <a:spLocks noGrp="1"/>
          </p:cNvSpPr>
          <p:nvPr>
            <p:ph type="body" sz="quarter" idx="18" hasCustomPrompt="1"/>
          </p:nvPr>
        </p:nvSpPr>
        <p:spPr>
          <a:xfrm>
            <a:off x="579706" y="3438467"/>
            <a:ext cx="2121408" cy="311784"/>
          </a:xfrm>
        </p:spPr>
        <p:txBody>
          <a:bodyPr anchor="ctr">
            <a:normAutofit/>
          </a:bodyPr>
          <a:lstStyle>
            <a:lvl1pPr marL="0" indent="0" algn="ctr">
              <a:buNone/>
              <a:defRPr sz="2200">
                <a:solidFill>
                  <a:schemeClr val="bg1"/>
                </a:solidFill>
              </a:defRPr>
            </a:lvl1pPr>
          </a:lstStyle>
          <a:p>
            <a:pPr lvl="0"/>
            <a:r>
              <a:rPr lang="en-US"/>
              <a:t>Name Here</a:t>
            </a:r>
          </a:p>
        </p:txBody>
      </p:sp>
      <p:sp>
        <p:nvSpPr>
          <p:cNvPr id="59" name="Text Placeholder 29"/>
          <p:cNvSpPr>
            <a:spLocks noGrp="1"/>
          </p:cNvSpPr>
          <p:nvPr>
            <p:ph type="body" sz="quarter" idx="27" hasCustomPrompt="1"/>
          </p:nvPr>
        </p:nvSpPr>
        <p:spPr>
          <a:xfrm>
            <a:off x="6454759" y="3438467"/>
            <a:ext cx="2121408" cy="311784"/>
          </a:xfrm>
        </p:spPr>
        <p:txBody>
          <a:bodyPr anchor="ctr">
            <a:normAutofit/>
          </a:bodyPr>
          <a:lstStyle>
            <a:lvl1pPr marL="0" indent="0" algn="ctr">
              <a:buNone/>
              <a:defRPr sz="2200">
                <a:solidFill>
                  <a:srgbClr val="324D5E"/>
                </a:solidFill>
              </a:defRPr>
            </a:lvl1pPr>
          </a:lstStyle>
          <a:p>
            <a:pPr lvl="0"/>
            <a:r>
              <a:rPr lang="en-US"/>
              <a:t>Name Here</a:t>
            </a:r>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9228367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 picture portfolio">
    <p:spTree>
      <p:nvGrpSpPr>
        <p:cNvPr id="1" name=""/>
        <p:cNvGrpSpPr/>
        <p:nvPr/>
      </p:nvGrpSpPr>
      <p:grpSpPr>
        <a:xfrm>
          <a:off x="0" y="0"/>
          <a:ext cx="0" cy="0"/>
          <a:chOff x="0" y="0"/>
          <a:chExt cx="0" cy="0"/>
        </a:xfrm>
      </p:grpSpPr>
      <p:sp>
        <p:nvSpPr>
          <p:cNvPr id="17" name="Date Placeholder 3"/>
          <p:cNvSpPr>
            <a:spLocks noGrp="1"/>
          </p:cNvSpPr>
          <p:nvPr>
            <p:ph type="dt" sz="half" idx="10"/>
          </p:nvPr>
        </p:nvSpPr>
        <p:spPr>
          <a:xfrm>
            <a:off x="4031479" y="6356350"/>
            <a:ext cx="1543821" cy="365125"/>
          </a:xfrm>
        </p:spPr>
        <p:txBody>
          <a:bodyPr/>
          <a:lstStyle>
            <a:lvl1pPr>
              <a:defRPr>
                <a:solidFill>
                  <a:srgbClr val="273339"/>
                </a:solidFill>
              </a:defRPr>
            </a:lvl1pPr>
          </a:lstStyle>
          <a:p>
            <a:fld id="{79D4CE66-25D8-4602-97A4-DF5120DA5ECE}" type="datetime1">
              <a:rPr lang="en-US" smtClean="0"/>
              <a:t>12/7/2017</a:t>
            </a:fld>
            <a:endParaRPr lang="en-US"/>
          </a:p>
        </p:txBody>
      </p:sp>
      <p:sp>
        <p:nvSpPr>
          <p:cNvPr id="18" name="Footer Placeholder 4"/>
          <p:cNvSpPr>
            <a:spLocks noGrp="1"/>
          </p:cNvSpPr>
          <p:nvPr>
            <p:ph type="ftr" sz="quarter" idx="11"/>
          </p:nvPr>
        </p:nvSpPr>
        <p:spPr>
          <a:xfrm>
            <a:off x="5850147" y="6356350"/>
            <a:ext cx="4114800" cy="365125"/>
          </a:xfrm>
        </p:spPr>
        <p:txBody>
          <a:bodyPr/>
          <a:lstStyle>
            <a:lvl1pPr algn="ctr">
              <a:defRPr>
                <a:solidFill>
                  <a:srgbClr val="273339"/>
                </a:solidFill>
              </a:defRPr>
            </a:lvl1pPr>
          </a:lstStyle>
          <a:p>
            <a:r>
              <a:rPr lang="en-US"/>
              <a:t>COPYRIGHT © 2017 DATA DIRECT FZ LLC  ALL RIGHTS RESERVED</a:t>
            </a:r>
          </a:p>
        </p:txBody>
      </p:sp>
      <p:sp>
        <p:nvSpPr>
          <p:cNvPr id="19" name="Slide Number Placeholder 5"/>
          <p:cNvSpPr>
            <a:spLocks noGrp="1"/>
          </p:cNvSpPr>
          <p:nvPr>
            <p:ph type="sldNum" sz="quarter" idx="12"/>
          </p:nvPr>
        </p:nvSpPr>
        <p:spPr>
          <a:xfrm>
            <a:off x="10239794" y="6356350"/>
            <a:ext cx="1114005" cy="365125"/>
          </a:xfrm>
        </p:spPr>
        <p:txBody>
          <a:bodyPr/>
          <a:lstStyle>
            <a:lvl1pPr>
              <a:defRPr>
                <a:solidFill>
                  <a:srgbClr val="273339"/>
                </a:solidFill>
              </a:defRPr>
            </a:lvl1pPr>
          </a:lstStyle>
          <a:p>
            <a:fld id="{6E18DBF4-37B7-4C4F-9728-A1C100B177EE}" type="slidenum">
              <a:rPr lang="en-US" smtClean="0"/>
              <a:pPr/>
              <a:t>‹#›</a:t>
            </a:fld>
            <a:endParaRPr lang="en-US"/>
          </a:p>
        </p:txBody>
      </p:sp>
      <p:sp>
        <p:nvSpPr>
          <p:cNvPr id="22" name="Rectangle 21"/>
          <p:cNvSpPr/>
          <p:nvPr userDrawn="1"/>
        </p:nvSpPr>
        <p:spPr>
          <a:xfrm>
            <a:off x="313730" y="418032"/>
            <a:ext cx="168296" cy="2118739"/>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Text Placeholder 29"/>
          <p:cNvSpPr>
            <a:spLocks noGrp="1"/>
          </p:cNvSpPr>
          <p:nvPr>
            <p:ph type="body" sz="quarter" idx="27" hasCustomPrompt="1"/>
          </p:nvPr>
        </p:nvSpPr>
        <p:spPr>
          <a:xfrm>
            <a:off x="449646" y="3380693"/>
            <a:ext cx="2596896" cy="2862322"/>
          </a:xfrm>
        </p:spPr>
        <p:txBody>
          <a:bodyPr anchor="ctr">
            <a:spAutoFit/>
          </a:bodyPr>
          <a:lstStyle>
            <a:lvl1pPr marL="0" indent="457200" algn="just">
              <a:buNone/>
              <a:defRPr sz="2000">
                <a:solidFill>
                  <a:srgbClr val="324D5E"/>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24" name="TextBox 23"/>
          <p:cNvSpPr txBox="1"/>
          <p:nvPr userDrawn="1"/>
        </p:nvSpPr>
        <p:spPr>
          <a:xfrm>
            <a:off x="0" y="2758941"/>
            <a:ext cx="825867" cy="1862048"/>
          </a:xfrm>
          <a:prstGeom prst="rect">
            <a:avLst/>
          </a:prstGeom>
          <a:noFill/>
        </p:spPr>
        <p:txBody>
          <a:bodyPr wrap="none" rtlCol="0">
            <a:spAutoFit/>
          </a:bodyPr>
          <a:lstStyle/>
          <a:p>
            <a:r>
              <a:rPr lang="en-US" sz="11500" b="1">
                <a:solidFill>
                  <a:srgbClr val="8C9CA6"/>
                </a:solidFill>
              </a:rPr>
              <a:t>“</a:t>
            </a:r>
          </a:p>
        </p:txBody>
      </p:sp>
      <p:sp>
        <p:nvSpPr>
          <p:cNvPr id="27" name="Picture Placeholder 10"/>
          <p:cNvSpPr>
            <a:spLocks noGrp="1" noChangeAspect="1"/>
          </p:cNvSpPr>
          <p:nvPr>
            <p:ph type="pic" sz="quarter" idx="14"/>
          </p:nvPr>
        </p:nvSpPr>
        <p:spPr>
          <a:xfrm>
            <a:off x="3084289" y="1"/>
            <a:ext cx="9107711" cy="6858000"/>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0" name="Text Placeholder 29"/>
          <p:cNvSpPr>
            <a:spLocks noGrp="1"/>
          </p:cNvSpPr>
          <p:nvPr>
            <p:ph type="body" sz="quarter" idx="18" hasCustomPrompt="1"/>
          </p:nvPr>
        </p:nvSpPr>
        <p:spPr>
          <a:xfrm>
            <a:off x="647752" y="509008"/>
            <a:ext cx="5188204" cy="1006429"/>
          </a:xfrm>
        </p:spPr>
        <p:txBody>
          <a:bodyPr anchor="ctr">
            <a:spAutoFit/>
          </a:bodyPr>
          <a:lstStyle>
            <a:lvl1pPr marL="0" indent="0" algn="l">
              <a:buNone/>
              <a:defRPr sz="6600" b="1" cap="all" baseline="0">
                <a:solidFill>
                  <a:schemeClr val="tx2">
                    <a:lumMod val="50000"/>
                  </a:schemeClr>
                </a:solidFill>
              </a:defRPr>
            </a:lvl1pPr>
          </a:lstStyle>
          <a:p>
            <a:pPr lvl="0"/>
            <a:r>
              <a:rPr lang="en-US"/>
              <a:t>Name Here</a:t>
            </a:r>
          </a:p>
        </p:txBody>
      </p:sp>
      <p:sp>
        <p:nvSpPr>
          <p:cNvPr id="21" name="Text Placeholder 29"/>
          <p:cNvSpPr>
            <a:spLocks noGrp="1"/>
          </p:cNvSpPr>
          <p:nvPr>
            <p:ph type="body" sz="quarter" idx="22" hasCustomPrompt="1"/>
          </p:nvPr>
        </p:nvSpPr>
        <p:spPr>
          <a:xfrm>
            <a:off x="647752" y="1699086"/>
            <a:ext cx="5188204" cy="757130"/>
          </a:xfrm>
        </p:spPr>
        <p:txBody>
          <a:bodyPr anchor="t">
            <a:spAutoFit/>
          </a:bodyPr>
          <a:lstStyle>
            <a:lvl1pPr marL="0" indent="0" algn="l">
              <a:buNone/>
              <a:defRPr sz="4800" cap="none" baseline="0">
                <a:solidFill>
                  <a:schemeClr val="tx2">
                    <a:lumMod val="50000"/>
                  </a:schemeClr>
                </a:solidFill>
              </a:defRPr>
            </a:lvl1pPr>
          </a:lstStyle>
          <a:p>
            <a:pPr lvl="0"/>
            <a:r>
              <a:rPr lang="en-US"/>
              <a:t>Job Title Here</a:t>
            </a:r>
          </a:p>
        </p:txBody>
      </p:sp>
      <p:sp>
        <p:nvSpPr>
          <p:cNvPr id="25" name="TextBox 24"/>
          <p:cNvSpPr txBox="1"/>
          <p:nvPr userDrawn="1"/>
        </p:nvSpPr>
        <p:spPr>
          <a:xfrm>
            <a:off x="3007854" y="5662506"/>
            <a:ext cx="825867" cy="1862048"/>
          </a:xfrm>
          <a:prstGeom prst="rect">
            <a:avLst/>
          </a:prstGeom>
          <a:noFill/>
        </p:spPr>
        <p:txBody>
          <a:bodyPr wrap="none" rtlCol="0">
            <a:spAutoFit/>
          </a:bodyPr>
          <a:lstStyle/>
          <a:p>
            <a:r>
              <a:rPr lang="en-US" sz="11500" b="1">
                <a:solidFill>
                  <a:prstClr val="white"/>
                </a:solidFill>
              </a:rPr>
              <a:t>”</a:t>
            </a:r>
          </a:p>
        </p:txBody>
      </p:sp>
      <p:grpSp>
        <p:nvGrpSpPr>
          <p:cNvPr id="34" name="Group 33"/>
          <p:cNvGrpSpPr/>
          <p:nvPr userDrawn="1"/>
        </p:nvGrpSpPr>
        <p:grpSpPr>
          <a:xfrm>
            <a:off x="0" y="6766560"/>
            <a:ext cx="3081528" cy="91440"/>
            <a:chOff x="0" y="4480421"/>
            <a:chExt cx="12192000" cy="91440"/>
          </a:xfrm>
        </p:grpSpPr>
        <p:sp>
          <p:nvSpPr>
            <p:cNvPr id="35" name="Rectangle 3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2439924" y="4480421"/>
              <a:ext cx="243992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14518680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and Content and picture">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55800"/>
            <a:ext cx="10515600" cy="4221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2" y="-9731"/>
            <a:ext cx="94360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85979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5C011EB2-5AC0-4622-9FB4-C1C937F08F0B}"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9591945" y="-1"/>
            <a:ext cx="2600055" cy="1957811"/>
          </a:xfrm>
        </p:spPr>
        <p:txBody>
          <a:bodyPr/>
          <a:lstStyle/>
          <a:p>
            <a:endParaRPr lang="en-US"/>
          </a:p>
        </p:txBody>
      </p:sp>
      <p:sp>
        <p:nvSpPr>
          <p:cNvPr id="16" name="Rectangle 15"/>
          <p:cNvSpPr/>
          <p:nvPr userDrawn="1"/>
        </p:nvSpPr>
        <p:spPr>
          <a:xfrm>
            <a:off x="9594616" y="0"/>
            <a:ext cx="2597384" cy="1955800"/>
          </a:xfrm>
          <a:prstGeom prst="rect">
            <a:avLst/>
          </a:prstGeom>
          <a:solidFill>
            <a:srgbClr val="7BB21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9595104" y="1955800"/>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61787309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p:cNvSpPr/>
          <p:nvPr userDrawn="1"/>
        </p:nvSpPr>
        <p:spPr>
          <a:xfrm>
            <a:off x="2" y="-9731"/>
            <a:ext cx="3299670" cy="3115788"/>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89517" y="440130"/>
            <a:ext cx="2920641" cy="1465591"/>
          </a:xfrm>
        </p:spPr>
        <p:txBody>
          <a:bodyPr anchor="b">
            <a:noAutofit/>
          </a:bodyPr>
          <a:lstStyle>
            <a:lvl1pPr>
              <a:defRPr sz="3200" b="1">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031479" y="6356350"/>
            <a:ext cx="1543821" cy="365125"/>
          </a:xfrm>
        </p:spPr>
        <p:txBody>
          <a:bodyPr/>
          <a:lstStyle>
            <a:lvl1pPr>
              <a:defRPr>
                <a:solidFill>
                  <a:srgbClr val="576973"/>
                </a:solidFill>
              </a:defRPr>
            </a:lvl1pPr>
          </a:lstStyle>
          <a:p>
            <a:fld id="{90EFAFA2-112C-48B3-97F9-4CF182ECB675}" type="datetime1">
              <a:rPr lang="en-US" smtClean="0"/>
              <a:t>12/7/2017</a:t>
            </a:fld>
            <a:endParaRPr lang="en-US"/>
          </a:p>
        </p:txBody>
      </p:sp>
      <p:sp>
        <p:nvSpPr>
          <p:cNvPr id="5" name="Footer Placeholder 4"/>
          <p:cNvSpPr>
            <a:spLocks noGrp="1"/>
          </p:cNvSpPr>
          <p:nvPr>
            <p:ph type="ftr" sz="quarter" idx="11"/>
          </p:nvPr>
        </p:nvSpPr>
        <p:spPr>
          <a:xfrm>
            <a:off x="5850147" y="6356350"/>
            <a:ext cx="4114800" cy="365125"/>
          </a:xfrm>
        </p:spPr>
        <p:txBody>
          <a:bodyPr/>
          <a:lstStyle>
            <a:lvl1pPr algn="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10239794" y="6356350"/>
            <a:ext cx="1114005" cy="365125"/>
          </a:xfrm>
        </p:spPr>
        <p:txBody>
          <a:bodyPr/>
          <a:lstStyle>
            <a:lvl1pPr>
              <a:defRPr>
                <a:solidFill>
                  <a:srgbClr val="576973"/>
                </a:solidFill>
              </a:defRPr>
            </a:lvl1pPr>
          </a:lstStyle>
          <a:p>
            <a:fld id="{6E18DBF4-37B7-4C4F-9728-A1C100B177EE}" type="slidenum">
              <a:rPr lang="en-US" smtClean="0"/>
              <a:pPr/>
              <a:t>‹#›</a:t>
            </a:fld>
            <a:endParaRPr lang="en-US"/>
          </a:p>
        </p:txBody>
      </p:sp>
      <p:sp>
        <p:nvSpPr>
          <p:cNvPr id="13" name="Text Placeholder 12"/>
          <p:cNvSpPr>
            <a:spLocks noGrp="1"/>
          </p:cNvSpPr>
          <p:nvPr>
            <p:ph type="body" sz="quarter" idx="13" hasCustomPrompt="1"/>
          </p:nvPr>
        </p:nvSpPr>
        <p:spPr>
          <a:xfrm>
            <a:off x="189517" y="1958585"/>
            <a:ext cx="2920641" cy="638175"/>
          </a:xfrm>
        </p:spPr>
        <p:txBody>
          <a:bodyPr vert="horz" lIns="91440" tIns="45720" rIns="91440" bIns="45720" rtlCol="0">
            <a:normAutofit/>
          </a:bodyPr>
          <a:lstStyle>
            <a:lvl1pPr marL="228600" indent="-228600">
              <a:buNone/>
              <a:defRPr lang="en-US" sz="1600">
                <a:solidFill>
                  <a:schemeClr val="tx1">
                    <a:lumMod val="25000"/>
                    <a:lumOff val="75000"/>
                  </a:schemeClr>
                </a:solidFill>
              </a:defRPr>
            </a:lvl1pPr>
          </a:lstStyle>
          <a:p>
            <a:pPr marL="0" lvl="0" indent="0"/>
            <a:r>
              <a:rPr lang="en-US"/>
              <a:t>Title description</a:t>
            </a:r>
          </a:p>
        </p:txBody>
      </p:sp>
      <p:sp>
        <p:nvSpPr>
          <p:cNvPr id="17" name="Picture Placeholder 10"/>
          <p:cNvSpPr>
            <a:spLocks noGrp="1" noChangeAspect="1"/>
          </p:cNvSpPr>
          <p:nvPr>
            <p:ph type="pic" sz="quarter" idx="14"/>
          </p:nvPr>
        </p:nvSpPr>
        <p:spPr>
          <a:xfrm>
            <a:off x="0" y="3338285"/>
            <a:ext cx="3303064" cy="2487168"/>
          </a:xfrm>
        </p:spPr>
        <p:txBody>
          <a:bodyPr/>
          <a:lstStyle/>
          <a:p>
            <a:endParaRPr lang="en-US"/>
          </a:p>
        </p:txBody>
      </p:sp>
      <p:sp>
        <p:nvSpPr>
          <p:cNvPr id="18" name="Rectangle 17"/>
          <p:cNvSpPr/>
          <p:nvPr userDrawn="1"/>
        </p:nvSpPr>
        <p:spPr>
          <a:xfrm>
            <a:off x="0" y="3338285"/>
            <a:ext cx="3299672" cy="2484614"/>
          </a:xfrm>
          <a:prstGeom prst="rect">
            <a:avLst/>
          </a:prstGeom>
          <a:solidFill>
            <a:srgbClr val="75BEE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5" name="Group 24"/>
          <p:cNvGrpSpPr/>
          <p:nvPr userDrawn="1"/>
        </p:nvGrpSpPr>
        <p:grpSpPr>
          <a:xfrm>
            <a:off x="0" y="6766560"/>
            <a:ext cx="3300984"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9929274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 pictures and titl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3524A53B-FF30-45E1-8A43-1F9910D0D4AB}"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2321406"/>
            <a:ext cx="2600055" cy="1957811"/>
          </a:xfrm>
          <a:solidFill>
            <a:srgbClr val="0095CD">
              <a:alpha val="30000"/>
            </a:srgbClr>
          </a:solidFill>
        </p:spPr>
        <p:txBody>
          <a:bodyPr/>
          <a:lstStyle/>
          <a:p>
            <a:endParaRPr lang="en-US"/>
          </a:p>
        </p:txBody>
      </p:sp>
      <p:sp>
        <p:nvSpPr>
          <p:cNvPr id="18" name="Picture Placeholder 10"/>
          <p:cNvSpPr>
            <a:spLocks noGrp="1" noChangeAspect="1"/>
          </p:cNvSpPr>
          <p:nvPr>
            <p:ph type="pic" sz="quarter" idx="15"/>
          </p:nvPr>
        </p:nvSpPr>
        <p:spPr>
          <a:xfrm>
            <a:off x="3316627" y="2321406"/>
            <a:ext cx="2600055" cy="1957811"/>
          </a:xfrm>
          <a:solidFill>
            <a:srgbClr val="324D5E">
              <a:alpha val="30000"/>
            </a:srgbClr>
          </a:solidFill>
        </p:spPr>
        <p:txBody>
          <a:bodyPr/>
          <a:lstStyle/>
          <a:p>
            <a:endParaRPr lang="en-US"/>
          </a:p>
        </p:txBody>
      </p:sp>
      <p:sp>
        <p:nvSpPr>
          <p:cNvPr id="21" name="Picture Placeholder 10"/>
          <p:cNvSpPr>
            <a:spLocks noGrp="1" noChangeAspect="1"/>
          </p:cNvSpPr>
          <p:nvPr>
            <p:ph type="pic" sz="quarter" idx="16"/>
          </p:nvPr>
        </p:nvSpPr>
        <p:spPr>
          <a:xfrm>
            <a:off x="6278479" y="2321405"/>
            <a:ext cx="2600055" cy="1957811"/>
          </a:xfrm>
          <a:solidFill>
            <a:srgbClr val="F17C3F">
              <a:alpha val="30000"/>
            </a:srgbClr>
          </a:solidFill>
        </p:spPr>
        <p:txBody>
          <a:bodyPr/>
          <a:lstStyle/>
          <a:p>
            <a:endParaRPr lang="en-US"/>
          </a:p>
        </p:txBody>
      </p:sp>
      <p:sp>
        <p:nvSpPr>
          <p:cNvPr id="24" name="Picture Placeholder 10"/>
          <p:cNvSpPr>
            <a:spLocks noGrp="1" noChangeAspect="1"/>
          </p:cNvSpPr>
          <p:nvPr>
            <p:ph type="pic" sz="quarter" idx="17"/>
          </p:nvPr>
        </p:nvSpPr>
        <p:spPr>
          <a:xfrm>
            <a:off x="9240330" y="2321404"/>
            <a:ext cx="2600055" cy="1957811"/>
          </a:xfrm>
          <a:solidFill>
            <a:srgbClr val="7BB21B">
              <a:alpha val="30000"/>
            </a:srgbClr>
          </a:solidFill>
        </p:spPr>
        <p:txBody>
          <a:bodyPr/>
          <a:lstStyle/>
          <a:p>
            <a:endParaRPr lang="en-US"/>
          </a:p>
        </p:txBody>
      </p:sp>
      <p:sp>
        <p:nvSpPr>
          <p:cNvPr id="17" name="Rectangle 16"/>
          <p:cNvSpPr/>
          <p:nvPr userDrawn="1"/>
        </p:nvSpPr>
        <p:spPr>
          <a:xfrm>
            <a:off x="354775" y="4277207"/>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3316627" y="4277207"/>
            <a:ext cx="2596896"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6278479" y="4277206"/>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9240330" y="4277205"/>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4410665"/>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2" name="Text Placeholder 29"/>
          <p:cNvSpPr>
            <a:spLocks noGrp="1"/>
          </p:cNvSpPr>
          <p:nvPr>
            <p:ph type="body" sz="quarter" idx="19" hasCustomPrompt="1"/>
          </p:nvPr>
        </p:nvSpPr>
        <p:spPr>
          <a:xfrm>
            <a:off x="3316627" y="4410665"/>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3" name="Text Placeholder 29"/>
          <p:cNvSpPr>
            <a:spLocks noGrp="1"/>
          </p:cNvSpPr>
          <p:nvPr>
            <p:ph type="body" sz="quarter" idx="20" hasCustomPrompt="1"/>
          </p:nvPr>
        </p:nvSpPr>
        <p:spPr>
          <a:xfrm>
            <a:off x="6278479" y="4410665"/>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4" name="Text Placeholder 29"/>
          <p:cNvSpPr>
            <a:spLocks noGrp="1"/>
          </p:cNvSpPr>
          <p:nvPr>
            <p:ph type="body" sz="quarter" idx="21" hasCustomPrompt="1"/>
          </p:nvPr>
        </p:nvSpPr>
        <p:spPr>
          <a:xfrm>
            <a:off x="9240330" y="4410665"/>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5" name="Text Placeholder 29"/>
          <p:cNvSpPr>
            <a:spLocks noGrp="1"/>
          </p:cNvSpPr>
          <p:nvPr>
            <p:ph type="body" sz="quarter" idx="22" hasCustomPrompt="1"/>
          </p:nvPr>
        </p:nvSpPr>
        <p:spPr>
          <a:xfrm>
            <a:off x="354775" y="4884483"/>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36" name="Text Placeholder 29"/>
          <p:cNvSpPr>
            <a:spLocks noGrp="1"/>
          </p:cNvSpPr>
          <p:nvPr>
            <p:ph type="body" sz="quarter" idx="23" hasCustomPrompt="1"/>
          </p:nvPr>
        </p:nvSpPr>
        <p:spPr>
          <a:xfrm>
            <a:off x="3316627" y="4884483"/>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37" name="Text Placeholder 29"/>
          <p:cNvSpPr>
            <a:spLocks noGrp="1"/>
          </p:cNvSpPr>
          <p:nvPr>
            <p:ph type="body" sz="quarter" idx="24" hasCustomPrompt="1"/>
          </p:nvPr>
        </p:nvSpPr>
        <p:spPr>
          <a:xfrm>
            <a:off x="6278479" y="4884483"/>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38" name="Text Placeholder 29"/>
          <p:cNvSpPr>
            <a:spLocks noGrp="1"/>
          </p:cNvSpPr>
          <p:nvPr>
            <p:ph type="body" sz="quarter" idx="25" hasCustomPrompt="1"/>
          </p:nvPr>
        </p:nvSpPr>
        <p:spPr>
          <a:xfrm>
            <a:off x="9240330" y="4884483"/>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grpSp>
        <p:nvGrpSpPr>
          <p:cNvPr id="29" name="Group 28"/>
          <p:cNvGrpSpPr/>
          <p:nvPr userDrawn="1"/>
        </p:nvGrpSpPr>
        <p:grpSpPr>
          <a:xfrm>
            <a:off x="0" y="6766560"/>
            <a:ext cx="12192000" cy="91440"/>
            <a:chOff x="0" y="4480421"/>
            <a:chExt cx="12192000" cy="91440"/>
          </a:xfrm>
        </p:grpSpPr>
        <p:sp>
          <p:nvSpPr>
            <p:cNvPr id="31" name="Rectangle 3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89046326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CB944BA0-167F-455F-9AC2-4808BD9D26D1}"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72227" y="1701800"/>
            <a:ext cx="6837173" cy="4356100"/>
          </a:xfrm>
        </p:spPr>
        <p:txBody>
          <a:bodyPr/>
          <a:lstStyle/>
          <a:p>
            <a:endParaRPr lang="en-US"/>
          </a:p>
        </p:txBody>
      </p:sp>
      <p:sp>
        <p:nvSpPr>
          <p:cNvPr id="15" name="Text Placeholder 2"/>
          <p:cNvSpPr>
            <a:spLocks noGrp="1"/>
          </p:cNvSpPr>
          <p:nvPr>
            <p:ph type="body" idx="1"/>
          </p:nvPr>
        </p:nvSpPr>
        <p:spPr>
          <a:xfrm>
            <a:off x="482600" y="2257196"/>
            <a:ext cx="4026883" cy="2314804"/>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Text Placeholder 12"/>
          <p:cNvSpPr>
            <a:spLocks noGrp="1"/>
          </p:cNvSpPr>
          <p:nvPr>
            <p:ph type="body" sz="quarter" idx="15" hasCustomPrompt="1"/>
          </p:nvPr>
        </p:nvSpPr>
        <p:spPr>
          <a:xfrm>
            <a:off x="482599" y="1701800"/>
            <a:ext cx="4026883" cy="424732"/>
          </a:xfrm>
        </p:spPr>
        <p:txBody>
          <a:bodyPr vert="horz" lIns="91440" tIns="45720" rIns="91440" bIns="45720" rtlCol="0" anchor="ctr">
            <a:spAutoFit/>
          </a:bodyPr>
          <a:lstStyle>
            <a:lvl1pPr marL="228600" indent="-228600">
              <a:buNone/>
              <a:defRPr lang="en-US" sz="2400" b="1" cap="all" baseline="0">
                <a:solidFill>
                  <a:srgbClr val="47464B"/>
                </a:solidFill>
              </a:defRPr>
            </a:lvl1pPr>
          </a:lstStyle>
          <a:p>
            <a:pPr marL="0" lvl="0" indent="0"/>
            <a:r>
              <a:rPr lang="en-US"/>
              <a:t>Insert some title here</a:t>
            </a:r>
          </a:p>
        </p:txBody>
      </p:sp>
      <p:grpSp>
        <p:nvGrpSpPr>
          <p:cNvPr id="16" name="Group 15"/>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3775430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1087A8FD-6BD1-440F-B44A-843F10391862}"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1425678"/>
            <a:ext cx="11226801" cy="3117518"/>
          </a:xfrm>
        </p:spPr>
        <p:txBody>
          <a:bodyPr/>
          <a:lstStyle/>
          <a:p>
            <a:endParaRPr lang="en-US"/>
          </a:p>
        </p:txBody>
      </p:sp>
      <p:sp>
        <p:nvSpPr>
          <p:cNvPr id="15" name="Text Placeholder 2"/>
          <p:cNvSpPr>
            <a:spLocks noGrp="1"/>
          </p:cNvSpPr>
          <p:nvPr>
            <p:ph type="body" idx="1"/>
          </p:nvPr>
        </p:nvSpPr>
        <p:spPr>
          <a:xfrm>
            <a:off x="482599" y="5221786"/>
            <a:ext cx="11226801" cy="981015"/>
          </a:xfrm>
        </p:spPr>
        <p:txBody>
          <a:bodyPr>
            <a:normAutofit/>
          </a:bodyPr>
          <a:lstStyle>
            <a:lvl1pPr marL="0" indent="0">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Text Placeholder 12"/>
          <p:cNvSpPr>
            <a:spLocks noGrp="1"/>
          </p:cNvSpPr>
          <p:nvPr>
            <p:ph type="body" sz="quarter" idx="15" hasCustomPrompt="1"/>
          </p:nvPr>
        </p:nvSpPr>
        <p:spPr>
          <a:xfrm>
            <a:off x="482600" y="4754538"/>
            <a:ext cx="112268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grpSp>
        <p:nvGrpSpPr>
          <p:cNvPr id="16" name="Group 15"/>
          <p:cNvGrpSpPr/>
          <p:nvPr userDrawn="1"/>
        </p:nvGrpSpPr>
        <p:grpSpPr>
          <a:xfrm>
            <a:off x="0" y="6766560"/>
            <a:ext cx="12192000" cy="91440"/>
            <a:chOff x="0" y="4480421"/>
            <a:chExt cx="12192000" cy="91440"/>
          </a:xfrm>
        </p:grpSpPr>
        <p:sp>
          <p:nvSpPr>
            <p:cNvPr id="18" name="Rectangle 1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2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68335890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22D079E8-C0E7-43F4-9CAD-FFED21051BDD}"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1425678"/>
            <a:ext cx="5130801" cy="3117518"/>
          </a:xfrm>
        </p:spPr>
        <p:txBody>
          <a:bodyPr/>
          <a:lstStyle/>
          <a:p>
            <a:endParaRPr lang="en-US"/>
          </a:p>
        </p:txBody>
      </p:sp>
      <p:sp>
        <p:nvSpPr>
          <p:cNvPr id="15" name="Text Placeholder 2"/>
          <p:cNvSpPr>
            <a:spLocks noGrp="1"/>
          </p:cNvSpPr>
          <p:nvPr>
            <p:ph type="body" idx="1"/>
          </p:nvPr>
        </p:nvSpPr>
        <p:spPr>
          <a:xfrm>
            <a:off x="482599" y="5221786"/>
            <a:ext cx="51308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Text Placeholder 12"/>
          <p:cNvSpPr>
            <a:spLocks noGrp="1"/>
          </p:cNvSpPr>
          <p:nvPr>
            <p:ph type="body" sz="quarter" idx="15" hasCustomPrompt="1"/>
          </p:nvPr>
        </p:nvSpPr>
        <p:spPr>
          <a:xfrm>
            <a:off x="482599" y="4754538"/>
            <a:ext cx="51308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16" name="Chart Placeholder 8"/>
          <p:cNvSpPr>
            <a:spLocks noGrp="1"/>
          </p:cNvSpPr>
          <p:nvPr>
            <p:ph type="chart" sz="quarter" idx="16"/>
          </p:nvPr>
        </p:nvSpPr>
        <p:spPr>
          <a:xfrm>
            <a:off x="6578599" y="1425678"/>
            <a:ext cx="5130801" cy="3117518"/>
          </a:xfrm>
        </p:spPr>
        <p:txBody>
          <a:bodyPr/>
          <a:lstStyle/>
          <a:p>
            <a:endParaRPr lang="en-US"/>
          </a:p>
        </p:txBody>
      </p:sp>
      <p:sp>
        <p:nvSpPr>
          <p:cNvPr id="18" name="Text Placeholder 2"/>
          <p:cNvSpPr>
            <a:spLocks noGrp="1"/>
          </p:cNvSpPr>
          <p:nvPr>
            <p:ph type="body" idx="17"/>
          </p:nvPr>
        </p:nvSpPr>
        <p:spPr>
          <a:xfrm>
            <a:off x="6578599" y="5221786"/>
            <a:ext cx="51308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9" name="Text Placeholder 12"/>
          <p:cNvSpPr>
            <a:spLocks noGrp="1"/>
          </p:cNvSpPr>
          <p:nvPr>
            <p:ph type="body" sz="quarter" idx="18" hasCustomPrompt="1"/>
          </p:nvPr>
        </p:nvSpPr>
        <p:spPr>
          <a:xfrm>
            <a:off x="6578600" y="4754538"/>
            <a:ext cx="51308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grpSp>
        <p:nvGrpSpPr>
          <p:cNvPr id="20" name="Group 19"/>
          <p:cNvGrpSpPr/>
          <p:nvPr userDrawn="1"/>
        </p:nvGrpSpPr>
        <p:grpSpPr>
          <a:xfrm>
            <a:off x="0" y="6766560"/>
            <a:ext cx="12192000" cy="91440"/>
            <a:chOff x="0" y="4480421"/>
            <a:chExt cx="12192000" cy="91440"/>
          </a:xfrm>
        </p:grpSpPr>
        <p:sp>
          <p:nvSpPr>
            <p:cNvPr id="21" name="Rectangle 2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3731631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hart 4">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0FEFDEDB-1355-49CA-A9E7-69FFC5AD1FBE}"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1425678"/>
            <a:ext cx="3556001" cy="3117518"/>
          </a:xfrm>
        </p:spPr>
        <p:txBody>
          <a:bodyPr/>
          <a:lstStyle/>
          <a:p>
            <a:endParaRPr lang="en-US"/>
          </a:p>
        </p:txBody>
      </p:sp>
      <p:sp>
        <p:nvSpPr>
          <p:cNvPr id="15" name="Text Placeholder 2"/>
          <p:cNvSpPr>
            <a:spLocks noGrp="1"/>
          </p:cNvSpPr>
          <p:nvPr>
            <p:ph type="body" idx="1"/>
          </p:nvPr>
        </p:nvSpPr>
        <p:spPr>
          <a:xfrm>
            <a:off x="482599" y="5221786"/>
            <a:ext cx="35560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Text Placeholder 12"/>
          <p:cNvSpPr>
            <a:spLocks noGrp="1"/>
          </p:cNvSpPr>
          <p:nvPr>
            <p:ph type="body" sz="quarter" idx="15" hasCustomPrompt="1"/>
          </p:nvPr>
        </p:nvSpPr>
        <p:spPr>
          <a:xfrm>
            <a:off x="482599" y="4754538"/>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26" name="Chart Placeholder 8"/>
          <p:cNvSpPr>
            <a:spLocks noGrp="1"/>
          </p:cNvSpPr>
          <p:nvPr>
            <p:ph type="chart" sz="quarter" idx="16"/>
          </p:nvPr>
        </p:nvSpPr>
        <p:spPr>
          <a:xfrm>
            <a:off x="4318000" y="1425678"/>
            <a:ext cx="3556001" cy="3117518"/>
          </a:xfrm>
        </p:spPr>
        <p:txBody>
          <a:bodyPr/>
          <a:lstStyle/>
          <a:p>
            <a:endParaRPr lang="en-US"/>
          </a:p>
        </p:txBody>
      </p:sp>
      <p:sp>
        <p:nvSpPr>
          <p:cNvPr id="27" name="Text Placeholder 2"/>
          <p:cNvSpPr>
            <a:spLocks noGrp="1"/>
          </p:cNvSpPr>
          <p:nvPr>
            <p:ph type="body" idx="17"/>
          </p:nvPr>
        </p:nvSpPr>
        <p:spPr>
          <a:xfrm>
            <a:off x="4318000" y="5221786"/>
            <a:ext cx="35560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8" name="Text Placeholder 12"/>
          <p:cNvSpPr>
            <a:spLocks noGrp="1"/>
          </p:cNvSpPr>
          <p:nvPr>
            <p:ph type="body" sz="quarter" idx="18" hasCustomPrompt="1"/>
          </p:nvPr>
        </p:nvSpPr>
        <p:spPr>
          <a:xfrm>
            <a:off x="4318000" y="4754538"/>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29" name="Chart Placeholder 8"/>
          <p:cNvSpPr>
            <a:spLocks noGrp="1"/>
          </p:cNvSpPr>
          <p:nvPr>
            <p:ph type="chart" sz="quarter" idx="19"/>
          </p:nvPr>
        </p:nvSpPr>
        <p:spPr>
          <a:xfrm>
            <a:off x="8153400" y="1425678"/>
            <a:ext cx="3556001" cy="3117518"/>
          </a:xfrm>
        </p:spPr>
        <p:txBody>
          <a:bodyPr/>
          <a:lstStyle/>
          <a:p>
            <a:endParaRPr lang="en-US"/>
          </a:p>
        </p:txBody>
      </p:sp>
      <p:sp>
        <p:nvSpPr>
          <p:cNvPr id="30" name="Text Placeholder 2"/>
          <p:cNvSpPr>
            <a:spLocks noGrp="1"/>
          </p:cNvSpPr>
          <p:nvPr>
            <p:ph type="body" idx="20"/>
          </p:nvPr>
        </p:nvSpPr>
        <p:spPr>
          <a:xfrm>
            <a:off x="8153400" y="5221786"/>
            <a:ext cx="35560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1" name="Text Placeholder 12"/>
          <p:cNvSpPr>
            <a:spLocks noGrp="1"/>
          </p:cNvSpPr>
          <p:nvPr>
            <p:ph type="body" sz="quarter" idx="21" hasCustomPrompt="1"/>
          </p:nvPr>
        </p:nvSpPr>
        <p:spPr>
          <a:xfrm>
            <a:off x="8153400" y="4754538"/>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grpSp>
        <p:nvGrpSpPr>
          <p:cNvPr id="22" name="Group 21"/>
          <p:cNvGrpSpPr/>
          <p:nvPr userDrawn="1"/>
        </p:nvGrpSpPr>
        <p:grpSpPr>
          <a:xfrm>
            <a:off x="0" y="6766560"/>
            <a:ext cx="12192000" cy="91440"/>
            <a:chOff x="0" y="4480421"/>
            <a:chExt cx="12192000" cy="91440"/>
          </a:xfrm>
        </p:grpSpPr>
        <p:sp>
          <p:nvSpPr>
            <p:cNvPr id="23" name="Rectangle 2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37593087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chart 5">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B038E85B-183D-47F3-B1CD-586AC58AA234}"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1406667"/>
            <a:ext cx="2641601" cy="3117518"/>
          </a:xfrm>
        </p:spPr>
        <p:txBody>
          <a:bodyPr/>
          <a:lstStyle/>
          <a:p>
            <a:endParaRPr lang="en-US"/>
          </a:p>
        </p:txBody>
      </p:sp>
      <p:sp>
        <p:nvSpPr>
          <p:cNvPr id="15" name="Text Placeholder 2"/>
          <p:cNvSpPr>
            <a:spLocks noGrp="1"/>
          </p:cNvSpPr>
          <p:nvPr>
            <p:ph type="body" idx="1"/>
          </p:nvPr>
        </p:nvSpPr>
        <p:spPr>
          <a:xfrm>
            <a:off x="482599" y="5053307"/>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Text Placeholder 12"/>
          <p:cNvSpPr>
            <a:spLocks noGrp="1"/>
          </p:cNvSpPr>
          <p:nvPr>
            <p:ph type="body" sz="quarter" idx="15" hasCustomPrompt="1"/>
          </p:nvPr>
        </p:nvSpPr>
        <p:spPr>
          <a:xfrm>
            <a:off x="482599" y="4692664"/>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a:t>Insert some title here</a:t>
            </a:r>
          </a:p>
        </p:txBody>
      </p:sp>
      <p:sp>
        <p:nvSpPr>
          <p:cNvPr id="25" name="Chart Placeholder 8"/>
          <p:cNvSpPr>
            <a:spLocks noGrp="1"/>
          </p:cNvSpPr>
          <p:nvPr>
            <p:ph type="chart" sz="quarter" idx="16"/>
          </p:nvPr>
        </p:nvSpPr>
        <p:spPr>
          <a:xfrm>
            <a:off x="3344333" y="1425678"/>
            <a:ext cx="2641601" cy="3117518"/>
          </a:xfrm>
        </p:spPr>
        <p:txBody>
          <a:bodyPr/>
          <a:lstStyle/>
          <a:p>
            <a:endParaRPr lang="en-US"/>
          </a:p>
        </p:txBody>
      </p:sp>
      <p:sp>
        <p:nvSpPr>
          <p:cNvPr id="32" name="Text Placeholder 2"/>
          <p:cNvSpPr>
            <a:spLocks noGrp="1"/>
          </p:cNvSpPr>
          <p:nvPr>
            <p:ph type="body" idx="17"/>
          </p:nvPr>
        </p:nvSpPr>
        <p:spPr>
          <a:xfrm>
            <a:off x="3344333" y="5072318"/>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3" name="Text Placeholder 12"/>
          <p:cNvSpPr>
            <a:spLocks noGrp="1"/>
          </p:cNvSpPr>
          <p:nvPr>
            <p:ph type="body" sz="quarter" idx="18" hasCustomPrompt="1"/>
          </p:nvPr>
        </p:nvSpPr>
        <p:spPr>
          <a:xfrm>
            <a:off x="3344334" y="4711675"/>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a:t>Insert some title here</a:t>
            </a:r>
          </a:p>
        </p:txBody>
      </p:sp>
      <p:sp>
        <p:nvSpPr>
          <p:cNvPr id="34" name="Chart Placeholder 8"/>
          <p:cNvSpPr>
            <a:spLocks noGrp="1"/>
          </p:cNvSpPr>
          <p:nvPr>
            <p:ph type="chart" sz="quarter" idx="19"/>
          </p:nvPr>
        </p:nvSpPr>
        <p:spPr>
          <a:xfrm>
            <a:off x="6206067" y="1425678"/>
            <a:ext cx="2641601" cy="3117518"/>
          </a:xfrm>
        </p:spPr>
        <p:txBody>
          <a:bodyPr/>
          <a:lstStyle/>
          <a:p>
            <a:endParaRPr lang="en-US"/>
          </a:p>
        </p:txBody>
      </p:sp>
      <p:sp>
        <p:nvSpPr>
          <p:cNvPr id="35" name="Text Placeholder 2"/>
          <p:cNvSpPr>
            <a:spLocks noGrp="1"/>
          </p:cNvSpPr>
          <p:nvPr>
            <p:ph type="body" idx="20"/>
          </p:nvPr>
        </p:nvSpPr>
        <p:spPr>
          <a:xfrm>
            <a:off x="6206067" y="5072318"/>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6" name="Text Placeholder 12"/>
          <p:cNvSpPr>
            <a:spLocks noGrp="1"/>
          </p:cNvSpPr>
          <p:nvPr>
            <p:ph type="body" sz="quarter" idx="21" hasCustomPrompt="1"/>
          </p:nvPr>
        </p:nvSpPr>
        <p:spPr>
          <a:xfrm>
            <a:off x="6206067" y="4711675"/>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a:t>Insert some title here</a:t>
            </a:r>
          </a:p>
        </p:txBody>
      </p:sp>
      <p:sp>
        <p:nvSpPr>
          <p:cNvPr id="37" name="Chart Placeholder 8"/>
          <p:cNvSpPr>
            <a:spLocks noGrp="1"/>
          </p:cNvSpPr>
          <p:nvPr>
            <p:ph type="chart" sz="quarter" idx="22"/>
          </p:nvPr>
        </p:nvSpPr>
        <p:spPr>
          <a:xfrm>
            <a:off x="9067800" y="1425678"/>
            <a:ext cx="2641601" cy="3117518"/>
          </a:xfrm>
        </p:spPr>
        <p:txBody>
          <a:bodyPr/>
          <a:lstStyle/>
          <a:p>
            <a:endParaRPr lang="en-US"/>
          </a:p>
        </p:txBody>
      </p:sp>
      <p:sp>
        <p:nvSpPr>
          <p:cNvPr id="38" name="Text Placeholder 2"/>
          <p:cNvSpPr>
            <a:spLocks noGrp="1"/>
          </p:cNvSpPr>
          <p:nvPr>
            <p:ph type="body" idx="23"/>
          </p:nvPr>
        </p:nvSpPr>
        <p:spPr>
          <a:xfrm>
            <a:off x="9067800" y="5072318"/>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9" name="Text Placeholder 12"/>
          <p:cNvSpPr>
            <a:spLocks noGrp="1"/>
          </p:cNvSpPr>
          <p:nvPr>
            <p:ph type="body" sz="quarter" idx="24" hasCustomPrompt="1"/>
          </p:nvPr>
        </p:nvSpPr>
        <p:spPr>
          <a:xfrm>
            <a:off x="9067801" y="4711675"/>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a:t>Insert some title here</a:t>
            </a:r>
          </a:p>
        </p:txBody>
      </p:sp>
      <p:grpSp>
        <p:nvGrpSpPr>
          <p:cNvPr id="26" name="Group 25"/>
          <p:cNvGrpSpPr/>
          <p:nvPr userDrawn="1"/>
        </p:nvGrpSpPr>
        <p:grpSpPr>
          <a:xfrm>
            <a:off x="0" y="6766560"/>
            <a:ext cx="12192000" cy="91440"/>
            <a:chOff x="0" y="4480421"/>
            <a:chExt cx="12192000" cy="91440"/>
          </a:xfrm>
        </p:grpSpPr>
        <p:sp>
          <p:nvSpPr>
            <p:cNvPr id="27" name="Rectangle 2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31818038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chart 6">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F7816BFF-EB96-47A4-9F2D-2298AAF40152}"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5905500" y="2360118"/>
            <a:ext cx="5803900" cy="3697781"/>
          </a:xfrm>
        </p:spPr>
        <p:txBody>
          <a:bodyPr/>
          <a:lstStyle/>
          <a:p>
            <a:endParaRPr lang="en-US"/>
          </a:p>
        </p:txBody>
      </p:sp>
      <p:sp>
        <p:nvSpPr>
          <p:cNvPr id="15" name="Text Placeholder 2"/>
          <p:cNvSpPr>
            <a:spLocks noGrp="1"/>
          </p:cNvSpPr>
          <p:nvPr>
            <p:ph type="body" idx="1"/>
          </p:nvPr>
        </p:nvSpPr>
        <p:spPr>
          <a:xfrm>
            <a:off x="482600" y="4254499"/>
            <a:ext cx="4572000" cy="1803399"/>
          </a:xfrm>
        </p:spPr>
        <p:txBody>
          <a:bodyPr>
            <a:normAutofit/>
          </a:bodyPr>
          <a:lstStyle>
            <a:lvl1pPr marL="285750" indent="-285750" algn="just">
              <a:buFont typeface="Arial" panose="020B0604020202020204" pitchFamily="34" charset="0"/>
              <a:buChar char="•"/>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6" name="Text Placeholder 12"/>
          <p:cNvSpPr>
            <a:spLocks noGrp="1"/>
          </p:cNvSpPr>
          <p:nvPr>
            <p:ph type="body" sz="quarter" idx="16" hasCustomPrompt="1"/>
          </p:nvPr>
        </p:nvSpPr>
        <p:spPr>
          <a:xfrm>
            <a:off x="5905500" y="1689557"/>
            <a:ext cx="5803900" cy="666924"/>
          </a:xfrm>
          <a:solidFill>
            <a:schemeClr val="bg2"/>
          </a:solidFill>
          <a:ln>
            <a:solidFill>
              <a:schemeClr val="bg2"/>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4" name="Chart Placeholder 8"/>
          <p:cNvSpPr>
            <a:spLocks noGrp="1"/>
          </p:cNvSpPr>
          <p:nvPr>
            <p:ph type="chart" sz="quarter" idx="17"/>
          </p:nvPr>
        </p:nvSpPr>
        <p:spPr>
          <a:xfrm>
            <a:off x="482600" y="2360117"/>
            <a:ext cx="4572000" cy="1767381"/>
          </a:xfrm>
        </p:spPr>
        <p:txBody>
          <a:bodyPr/>
          <a:lstStyle/>
          <a:p>
            <a:endParaRPr lang="en-US"/>
          </a:p>
        </p:txBody>
      </p:sp>
      <p:sp>
        <p:nvSpPr>
          <p:cNvPr id="25" name="Text Placeholder 12"/>
          <p:cNvSpPr>
            <a:spLocks noGrp="1"/>
          </p:cNvSpPr>
          <p:nvPr>
            <p:ph type="body" sz="quarter" idx="18" hasCustomPrompt="1"/>
          </p:nvPr>
        </p:nvSpPr>
        <p:spPr>
          <a:xfrm>
            <a:off x="482600" y="1689557"/>
            <a:ext cx="4572000" cy="666924"/>
          </a:xfrm>
          <a:solidFill>
            <a:schemeClr val="bg2">
              <a:lumMod val="20000"/>
              <a:lumOff val="80000"/>
            </a:schemeClr>
          </a:solidFill>
          <a:ln>
            <a:solidFill>
              <a:schemeClr val="bg2">
                <a:lumMod val="20000"/>
                <a:lumOff val="80000"/>
              </a:schemeClr>
            </a:solidFill>
          </a:ln>
        </p:spPr>
        <p:txBody>
          <a:bodyPr vert="horz" wrap="square" lIns="91440" tIns="45720" rIns="91440" bIns="45720" rtlCol="0" anchor="ctr">
            <a:noAutofit/>
          </a:bodyPr>
          <a:lstStyle>
            <a:lvl1pPr marL="228600" indent="-228600" algn="ctr">
              <a:buNone/>
              <a:defRPr lang="en-US" sz="2400" b="1" cap="all" baseline="0">
                <a:solidFill>
                  <a:srgbClr val="47464B"/>
                </a:solidFill>
              </a:defRPr>
            </a:lvl1pPr>
          </a:lstStyle>
          <a:p>
            <a:pPr marL="0" lvl="0" indent="0"/>
            <a:r>
              <a:rPr lang="en-US"/>
              <a:t>Insert some title here</a:t>
            </a:r>
          </a:p>
        </p:txBody>
      </p:sp>
      <p:grpSp>
        <p:nvGrpSpPr>
          <p:cNvPr id="26" name="Group 25"/>
          <p:cNvGrpSpPr/>
          <p:nvPr userDrawn="1"/>
        </p:nvGrpSpPr>
        <p:grpSpPr>
          <a:xfrm>
            <a:off x="0" y="6766560"/>
            <a:ext cx="12192000" cy="91440"/>
            <a:chOff x="0" y="4480421"/>
            <a:chExt cx="12192000" cy="91440"/>
          </a:xfrm>
        </p:grpSpPr>
        <p:sp>
          <p:nvSpPr>
            <p:cNvPr id="27" name="Rectangle 2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69873234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chart 7">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F1B553C9-1042-4599-A231-6ABD8DD429C6}"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Text Placeholder 2"/>
          <p:cNvSpPr>
            <a:spLocks noGrp="1"/>
          </p:cNvSpPr>
          <p:nvPr>
            <p:ph type="body" idx="1"/>
          </p:nvPr>
        </p:nvSpPr>
        <p:spPr>
          <a:xfrm>
            <a:off x="482600" y="4254499"/>
            <a:ext cx="5143500" cy="1803399"/>
          </a:xfrm>
        </p:spPr>
        <p:txBody>
          <a:bodyPr>
            <a:normAutofit/>
          </a:bodyPr>
          <a:lstStyle>
            <a:lvl1pPr marL="285750" indent="-285750" algn="just">
              <a:buFont typeface="Arial" panose="020B0604020202020204" pitchFamily="34" charset="0"/>
              <a:buChar char="•"/>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4" name="Chart Placeholder 8"/>
          <p:cNvSpPr>
            <a:spLocks noGrp="1"/>
          </p:cNvSpPr>
          <p:nvPr>
            <p:ph type="chart" sz="quarter" idx="17"/>
          </p:nvPr>
        </p:nvSpPr>
        <p:spPr>
          <a:xfrm>
            <a:off x="482600" y="2360117"/>
            <a:ext cx="5143500" cy="1767381"/>
          </a:xfrm>
          <a:ln>
            <a:solidFill>
              <a:schemeClr val="accent3"/>
            </a:solidFill>
          </a:ln>
        </p:spPr>
        <p:txBody>
          <a:bodyPr/>
          <a:lstStyle/>
          <a:p>
            <a:endParaRPr lang="en-US"/>
          </a:p>
        </p:txBody>
      </p:sp>
      <p:sp>
        <p:nvSpPr>
          <p:cNvPr id="25" name="Text Placeholder 12"/>
          <p:cNvSpPr>
            <a:spLocks noGrp="1"/>
          </p:cNvSpPr>
          <p:nvPr>
            <p:ph type="body" sz="quarter" idx="18" hasCustomPrompt="1"/>
          </p:nvPr>
        </p:nvSpPr>
        <p:spPr>
          <a:xfrm>
            <a:off x="482600" y="1689557"/>
            <a:ext cx="5143500" cy="666924"/>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6" name="Text Placeholder 2"/>
          <p:cNvSpPr>
            <a:spLocks noGrp="1"/>
          </p:cNvSpPr>
          <p:nvPr>
            <p:ph type="body" idx="19"/>
          </p:nvPr>
        </p:nvSpPr>
        <p:spPr>
          <a:xfrm>
            <a:off x="6565901" y="4254499"/>
            <a:ext cx="5143500" cy="1803399"/>
          </a:xfrm>
        </p:spPr>
        <p:txBody>
          <a:bodyPr>
            <a:normAutofit/>
          </a:bodyPr>
          <a:lstStyle>
            <a:lvl1pPr marL="285750" indent="-285750" algn="just">
              <a:buFont typeface="Arial" panose="020B0604020202020204" pitchFamily="34" charset="0"/>
              <a:buChar char="•"/>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7" name="Chart Placeholder 8"/>
          <p:cNvSpPr>
            <a:spLocks noGrp="1"/>
          </p:cNvSpPr>
          <p:nvPr>
            <p:ph type="chart" sz="quarter" idx="20"/>
          </p:nvPr>
        </p:nvSpPr>
        <p:spPr>
          <a:xfrm>
            <a:off x="6565901" y="2360117"/>
            <a:ext cx="5143500" cy="1767381"/>
          </a:xfrm>
          <a:ln>
            <a:solidFill>
              <a:schemeClr val="accent3"/>
            </a:solidFill>
          </a:ln>
        </p:spPr>
        <p:txBody>
          <a:bodyPr/>
          <a:lstStyle/>
          <a:p>
            <a:endParaRPr lang="en-US"/>
          </a:p>
        </p:txBody>
      </p:sp>
      <p:sp>
        <p:nvSpPr>
          <p:cNvPr id="28" name="Text Placeholder 12"/>
          <p:cNvSpPr>
            <a:spLocks noGrp="1"/>
          </p:cNvSpPr>
          <p:nvPr>
            <p:ph type="body" sz="quarter" idx="21" hasCustomPrompt="1"/>
          </p:nvPr>
        </p:nvSpPr>
        <p:spPr>
          <a:xfrm>
            <a:off x="6565901" y="1689557"/>
            <a:ext cx="5143500" cy="666924"/>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92647585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chart 8">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03B1877-43BD-4AEA-835B-74BAD5677CED}"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Chart Placeholder 8"/>
          <p:cNvSpPr>
            <a:spLocks noGrp="1"/>
          </p:cNvSpPr>
          <p:nvPr>
            <p:ph type="chart" sz="quarter" idx="17"/>
          </p:nvPr>
        </p:nvSpPr>
        <p:spPr>
          <a:xfrm>
            <a:off x="482600" y="1918165"/>
            <a:ext cx="5143500"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482600" y="1419645"/>
            <a:ext cx="5143500"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7" name="Chart Placeholder 8"/>
          <p:cNvSpPr>
            <a:spLocks noGrp="1"/>
          </p:cNvSpPr>
          <p:nvPr>
            <p:ph type="chart" sz="quarter" idx="20"/>
          </p:nvPr>
        </p:nvSpPr>
        <p:spPr>
          <a:xfrm>
            <a:off x="6565901" y="1918165"/>
            <a:ext cx="5143500"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6565901" y="1419645"/>
            <a:ext cx="5143500"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9" name="Chart Placeholder 8"/>
          <p:cNvSpPr>
            <a:spLocks noGrp="1"/>
          </p:cNvSpPr>
          <p:nvPr>
            <p:ph type="chart" sz="quarter" idx="22"/>
          </p:nvPr>
        </p:nvSpPr>
        <p:spPr>
          <a:xfrm>
            <a:off x="482600" y="4438382"/>
            <a:ext cx="5143500" cy="1767381"/>
          </a:xfrm>
          <a:solidFill>
            <a:schemeClr val="accent3">
              <a:alpha val="30000"/>
            </a:schemeClr>
          </a:solidFill>
          <a:ln>
            <a:solidFill>
              <a:schemeClr val="accent3"/>
            </a:solidFill>
          </a:ln>
        </p:spPr>
        <p:txBody>
          <a:bodyPr/>
          <a:lstStyle/>
          <a:p>
            <a:endParaRPr lang="en-US"/>
          </a:p>
        </p:txBody>
      </p:sp>
      <p:sp>
        <p:nvSpPr>
          <p:cNvPr id="30" name="Text Placeholder 12"/>
          <p:cNvSpPr>
            <a:spLocks noGrp="1"/>
          </p:cNvSpPr>
          <p:nvPr>
            <p:ph type="body" sz="quarter" idx="23" hasCustomPrompt="1"/>
          </p:nvPr>
        </p:nvSpPr>
        <p:spPr>
          <a:xfrm>
            <a:off x="482600" y="3939862"/>
            <a:ext cx="5143500" cy="498733"/>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1" name="Chart Placeholder 8"/>
          <p:cNvSpPr>
            <a:spLocks noGrp="1"/>
          </p:cNvSpPr>
          <p:nvPr>
            <p:ph type="chart" sz="quarter" idx="24"/>
          </p:nvPr>
        </p:nvSpPr>
        <p:spPr>
          <a:xfrm>
            <a:off x="6565901" y="4438382"/>
            <a:ext cx="5143500"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6565901" y="3939862"/>
            <a:ext cx="5143500"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grpSp>
        <p:nvGrpSpPr>
          <p:cNvPr id="26" name="Group 25"/>
          <p:cNvGrpSpPr/>
          <p:nvPr userDrawn="1"/>
        </p:nvGrpSpPr>
        <p:grpSpPr>
          <a:xfrm>
            <a:off x="0" y="6766560"/>
            <a:ext cx="12192000" cy="91440"/>
            <a:chOff x="0" y="4480421"/>
            <a:chExt cx="12192000" cy="91440"/>
          </a:xfrm>
        </p:grpSpPr>
        <p:sp>
          <p:nvSpPr>
            <p:cNvPr id="33" name="Rectangle 3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82232350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chart 9">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FBA1DA75-8BA5-4FCB-B97A-798D48716278}"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Chart Placeholder 8"/>
          <p:cNvSpPr>
            <a:spLocks noGrp="1"/>
          </p:cNvSpPr>
          <p:nvPr>
            <p:ph type="chart" sz="quarter" idx="17"/>
          </p:nvPr>
        </p:nvSpPr>
        <p:spPr>
          <a:xfrm>
            <a:off x="482600" y="1918165"/>
            <a:ext cx="5143500"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985520" y="1419645"/>
            <a:ext cx="4640580"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7" name="Chart Placeholder 8"/>
          <p:cNvSpPr>
            <a:spLocks noGrp="1"/>
          </p:cNvSpPr>
          <p:nvPr>
            <p:ph type="chart" sz="quarter" idx="20"/>
          </p:nvPr>
        </p:nvSpPr>
        <p:spPr>
          <a:xfrm>
            <a:off x="6565901" y="1918165"/>
            <a:ext cx="5143500"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7068821" y="1419645"/>
            <a:ext cx="4640580"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9" name="Chart Placeholder 8"/>
          <p:cNvSpPr>
            <a:spLocks noGrp="1"/>
          </p:cNvSpPr>
          <p:nvPr>
            <p:ph type="chart" sz="quarter" idx="22"/>
          </p:nvPr>
        </p:nvSpPr>
        <p:spPr>
          <a:xfrm>
            <a:off x="482600" y="4438382"/>
            <a:ext cx="5143500" cy="1767381"/>
          </a:xfrm>
          <a:solidFill>
            <a:schemeClr val="accent3">
              <a:alpha val="30000"/>
            </a:schemeClr>
          </a:solidFill>
          <a:ln>
            <a:solidFill>
              <a:schemeClr val="accent3"/>
            </a:solidFill>
          </a:ln>
        </p:spPr>
        <p:txBody>
          <a:bodyPr/>
          <a:lstStyle/>
          <a:p>
            <a:endParaRPr lang="en-US"/>
          </a:p>
        </p:txBody>
      </p:sp>
      <p:sp>
        <p:nvSpPr>
          <p:cNvPr id="30" name="Text Placeholder 12"/>
          <p:cNvSpPr>
            <a:spLocks noGrp="1"/>
          </p:cNvSpPr>
          <p:nvPr>
            <p:ph type="body" sz="quarter" idx="23" hasCustomPrompt="1"/>
          </p:nvPr>
        </p:nvSpPr>
        <p:spPr>
          <a:xfrm>
            <a:off x="985520" y="3939862"/>
            <a:ext cx="4640580" cy="498733"/>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1" name="Chart Placeholder 8"/>
          <p:cNvSpPr>
            <a:spLocks noGrp="1"/>
          </p:cNvSpPr>
          <p:nvPr>
            <p:ph type="chart" sz="quarter" idx="24"/>
          </p:nvPr>
        </p:nvSpPr>
        <p:spPr>
          <a:xfrm>
            <a:off x="6565901" y="4438382"/>
            <a:ext cx="5143500"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7068821" y="3939862"/>
            <a:ext cx="4640580"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3" name="Text Placeholder 12"/>
          <p:cNvSpPr>
            <a:spLocks noGrp="1"/>
          </p:cNvSpPr>
          <p:nvPr>
            <p:ph type="body" sz="quarter" idx="26" hasCustomPrompt="1"/>
          </p:nvPr>
        </p:nvSpPr>
        <p:spPr>
          <a:xfrm>
            <a:off x="482600" y="1419645"/>
            <a:ext cx="502920" cy="498733"/>
          </a:xfrm>
          <a:solidFill>
            <a:schemeClr val="accent1">
              <a:lumMod val="75000"/>
            </a:schemeClr>
          </a:solidFill>
          <a:ln>
            <a:solidFill>
              <a:schemeClr val="accent1"/>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a:t></a:t>
            </a:r>
          </a:p>
        </p:txBody>
      </p:sp>
      <p:sp>
        <p:nvSpPr>
          <p:cNvPr id="34" name="Text Placeholder 12"/>
          <p:cNvSpPr>
            <a:spLocks noGrp="1"/>
          </p:cNvSpPr>
          <p:nvPr>
            <p:ph type="body" sz="quarter" idx="27" hasCustomPrompt="1"/>
          </p:nvPr>
        </p:nvSpPr>
        <p:spPr>
          <a:xfrm>
            <a:off x="482600" y="3939862"/>
            <a:ext cx="502920" cy="498733"/>
          </a:xfrm>
          <a:solidFill>
            <a:schemeClr val="accent3">
              <a:lumMod val="75000"/>
            </a:schemeClr>
          </a:solidFill>
          <a:ln>
            <a:solidFill>
              <a:schemeClr val="accent3"/>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a:t></a:t>
            </a:r>
          </a:p>
        </p:txBody>
      </p:sp>
      <p:sp>
        <p:nvSpPr>
          <p:cNvPr id="35" name="Text Placeholder 12"/>
          <p:cNvSpPr>
            <a:spLocks noGrp="1"/>
          </p:cNvSpPr>
          <p:nvPr>
            <p:ph type="body" sz="quarter" idx="28" hasCustomPrompt="1"/>
          </p:nvPr>
        </p:nvSpPr>
        <p:spPr>
          <a:xfrm>
            <a:off x="6565901" y="1419645"/>
            <a:ext cx="502920" cy="498733"/>
          </a:xfrm>
          <a:solidFill>
            <a:schemeClr val="accent4">
              <a:lumMod val="75000"/>
            </a:schemeClr>
          </a:solidFill>
          <a:ln>
            <a:solidFill>
              <a:schemeClr val="accent4"/>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a:t></a:t>
            </a:r>
          </a:p>
        </p:txBody>
      </p:sp>
      <p:sp>
        <p:nvSpPr>
          <p:cNvPr id="36" name="Text Placeholder 12"/>
          <p:cNvSpPr>
            <a:spLocks noGrp="1"/>
          </p:cNvSpPr>
          <p:nvPr>
            <p:ph type="body" sz="quarter" idx="29" hasCustomPrompt="1"/>
          </p:nvPr>
        </p:nvSpPr>
        <p:spPr>
          <a:xfrm>
            <a:off x="6565901" y="3939862"/>
            <a:ext cx="502920" cy="498733"/>
          </a:xfrm>
          <a:solidFill>
            <a:schemeClr val="accent5">
              <a:lumMod val="75000"/>
            </a:schemeClr>
          </a:solidFill>
          <a:ln>
            <a:solidFill>
              <a:schemeClr val="accent5"/>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a:t></a:t>
            </a:r>
          </a:p>
        </p:txBody>
      </p:sp>
      <p:grpSp>
        <p:nvGrpSpPr>
          <p:cNvPr id="26" name="Group 25"/>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21997187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chart 10">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2FC6E038-DC13-4B30-A4FC-06F5A52ED85A}"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24" name="Chart Placeholder 8"/>
          <p:cNvSpPr>
            <a:spLocks noGrp="1"/>
          </p:cNvSpPr>
          <p:nvPr>
            <p:ph type="chart" sz="quarter" idx="17"/>
          </p:nvPr>
        </p:nvSpPr>
        <p:spPr>
          <a:xfrm>
            <a:off x="482600" y="1918165"/>
            <a:ext cx="5143500"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482600" y="1419645"/>
            <a:ext cx="5143500"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7" name="Chart Placeholder 8"/>
          <p:cNvSpPr>
            <a:spLocks noGrp="1"/>
          </p:cNvSpPr>
          <p:nvPr>
            <p:ph type="chart" sz="quarter" idx="20"/>
          </p:nvPr>
        </p:nvSpPr>
        <p:spPr>
          <a:xfrm>
            <a:off x="6565901" y="1918165"/>
            <a:ext cx="5143500"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6565901" y="1419645"/>
            <a:ext cx="5143500"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1" name="Chart Placeholder 8"/>
          <p:cNvSpPr>
            <a:spLocks noGrp="1"/>
          </p:cNvSpPr>
          <p:nvPr>
            <p:ph type="chart" sz="quarter" idx="24"/>
          </p:nvPr>
        </p:nvSpPr>
        <p:spPr>
          <a:xfrm>
            <a:off x="482600" y="4450660"/>
            <a:ext cx="11226801"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482600" y="3952140"/>
            <a:ext cx="11226801"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8926049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pictures hexa">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367927FC-FB24-460C-96D5-F540F10439DA}"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813040" y="2321406"/>
            <a:ext cx="2600055" cy="1957811"/>
          </a:xfrm>
          <a:prstGeom prst="hexagon">
            <a:avLst/>
          </a:prstGeom>
          <a:solidFill>
            <a:srgbClr val="0095CD">
              <a:alpha val="30000"/>
            </a:srgbClr>
          </a:solidFill>
        </p:spPr>
        <p:txBody>
          <a:bodyPr/>
          <a:lstStyle/>
          <a:p>
            <a:endParaRPr lang="en-US"/>
          </a:p>
        </p:txBody>
      </p:sp>
      <p:sp>
        <p:nvSpPr>
          <p:cNvPr id="30" name="Text Placeholder 29"/>
          <p:cNvSpPr>
            <a:spLocks noGrp="1"/>
          </p:cNvSpPr>
          <p:nvPr>
            <p:ph type="body" sz="quarter" idx="18" hasCustomPrompt="1"/>
          </p:nvPr>
        </p:nvSpPr>
        <p:spPr>
          <a:xfrm>
            <a:off x="813040" y="1780707"/>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5" name="Text Placeholder 29"/>
          <p:cNvSpPr>
            <a:spLocks noGrp="1"/>
          </p:cNvSpPr>
          <p:nvPr>
            <p:ph type="body" sz="quarter" idx="22" hasCustomPrompt="1"/>
          </p:nvPr>
        </p:nvSpPr>
        <p:spPr>
          <a:xfrm>
            <a:off x="813040" y="4398473"/>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40" name="Picture Placeholder 10"/>
          <p:cNvSpPr>
            <a:spLocks noGrp="1" noChangeAspect="1"/>
          </p:cNvSpPr>
          <p:nvPr>
            <p:ph type="pic" sz="quarter" idx="23"/>
          </p:nvPr>
        </p:nvSpPr>
        <p:spPr>
          <a:xfrm>
            <a:off x="3412068" y="3394458"/>
            <a:ext cx="2600055" cy="1957811"/>
          </a:xfrm>
          <a:prstGeom prst="hexagon">
            <a:avLst/>
          </a:prstGeo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41" name="Text Placeholder 29"/>
          <p:cNvSpPr>
            <a:spLocks noGrp="1"/>
          </p:cNvSpPr>
          <p:nvPr>
            <p:ph type="body" sz="quarter" idx="24" hasCustomPrompt="1"/>
          </p:nvPr>
        </p:nvSpPr>
        <p:spPr>
          <a:xfrm>
            <a:off x="3412068" y="285375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42" name="Text Placeholder 29"/>
          <p:cNvSpPr>
            <a:spLocks noGrp="1"/>
          </p:cNvSpPr>
          <p:nvPr>
            <p:ph type="body" sz="quarter" idx="25" hasCustomPrompt="1"/>
          </p:nvPr>
        </p:nvSpPr>
        <p:spPr>
          <a:xfrm>
            <a:off x="3412068" y="5471525"/>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48" name="Picture Placeholder 10"/>
          <p:cNvSpPr>
            <a:spLocks noGrp="1" noChangeAspect="1"/>
          </p:cNvSpPr>
          <p:nvPr>
            <p:ph type="pic" sz="quarter" idx="28"/>
          </p:nvPr>
        </p:nvSpPr>
        <p:spPr>
          <a:xfrm>
            <a:off x="6007937" y="2321406"/>
            <a:ext cx="2600055" cy="1957811"/>
          </a:xfrm>
          <a:prstGeom prst="hexagon">
            <a:avLst/>
          </a:prstGeo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49" name="Text Placeholder 29"/>
          <p:cNvSpPr>
            <a:spLocks noGrp="1"/>
          </p:cNvSpPr>
          <p:nvPr>
            <p:ph type="body" sz="quarter" idx="29" hasCustomPrompt="1"/>
          </p:nvPr>
        </p:nvSpPr>
        <p:spPr>
          <a:xfrm>
            <a:off x="6007937" y="1780707"/>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50" name="Text Placeholder 29"/>
          <p:cNvSpPr>
            <a:spLocks noGrp="1"/>
          </p:cNvSpPr>
          <p:nvPr>
            <p:ph type="body" sz="quarter" idx="30" hasCustomPrompt="1"/>
          </p:nvPr>
        </p:nvSpPr>
        <p:spPr>
          <a:xfrm>
            <a:off x="6007937" y="4398473"/>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54" name="Picture Placeholder 10"/>
          <p:cNvSpPr>
            <a:spLocks noGrp="1" noChangeAspect="1"/>
          </p:cNvSpPr>
          <p:nvPr>
            <p:ph type="pic" sz="quarter" idx="31"/>
          </p:nvPr>
        </p:nvSpPr>
        <p:spPr>
          <a:xfrm>
            <a:off x="8603806" y="3391318"/>
            <a:ext cx="2600055" cy="1957811"/>
          </a:xfrm>
          <a:prstGeom prst="hexagon">
            <a:avLst/>
          </a:prstGeo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55" name="Text Placeholder 29"/>
          <p:cNvSpPr>
            <a:spLocks noGrp="1"/>
          </p:cNvSpPr>
          <p:nvPr>
            <p:ph type="body" sz="quarter" idx="32" hasCustomPrompt="1"/>
          </p:nvPr>
        </p:nvSpPr>
        <p:spPr>
          <a:xfrm>
            <a:off x="8603806" y="285061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56" name="Text Placeholder 29"/>
          <p:cNvSpPr>
            <a:spLocks noGrp="1"/>
          </p:cNvSpPr>
          <p:nvPr>
            <p:ph type="body" sz="quarter" idx="33" hasCustomPrompt="1"/>
          </p:nvPr>
        </p:nvSpPr>
        <p:spPr>
          <a:xfrm>
            <a:off x="8603806" y="5468385"/>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79535927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hart 1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2F1B972A-3D84-4F01-BCE6-71AC53F85B76}"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Chart Placeholder 8"/>
          <p:cNvSpPr>
            <a:spLocks noGrp="1"/>
          </p:cNvSpPr>
          <p:nvPr>
            <p:ph type="chart" sz="quarter" idx="17"/>
          </p:nvPr>
        </p:nvSpPr>
        <p:spPr>
          <a:xfrm>
            <a:off x="482600" y="1918165"/>
            <a:ext cx="3568699"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482600" y="1419645"/>
            <a:ext cx="3568699"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7" name="Chart Placeholder 8"/>
          <p:cNvSpPr>
            <a:spLocks noGrp="1"/>
          </p:cNvSpPr>
          <p:nvPr>
            <p:ph type="chart" sz="quarter" idx="20"/>
          </p:nvPr>
        </p:nvSpPr>
        <p:spPr>
          <a:xfrm>
            <a:off x="4311651" y="1918165"/>
            <a:ext cx="3568699"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4311651" y="1419645"/>
            <a:ext cx="3568699"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9" name="Chart Placeholder 8"/>
          <p:cNvSpPr>
            <a:spLocks noGrp="1"/>
          </p:cNvSpPr>
          <p:nvPr>
            <p:ph type="chart" sz="quarter" idx="22"/>
          </p:nvPr>
        </p:nvSpPr>
        <p:spPr>
          <a:xfrm>
            <a:off x="482600" y="4438382"/>
            <a:ext cx="3568699" cy="1767381"/>
          </a:xfrm>
          <a:solidFill>
            <a:schemeClr val="accent3">
              <a:alpha val="30000"/>
            </a:schemeClr>
          </a:solidFill>
          <a:ln>
            <a:solidFill>
              <a:schemeClr val="accent3"/>
            </a:solidFill>
          </a:ln>
        </p:spPr>
        <p:txBody>
          <a:bodyPr/>
          <a:lstStyle/>
          <a:p>
            <a:endParaRPr lang="en-US"/>
          </a:p>
        </p:txBody>
      </p:sp>
      <p:sp>
        <p:nvSpPr>
          <p:cNvPr id="30" name="Text Placeholder 12"/>
          <p:cNvSpPr>
            <a:spLocks noGrp="1"/>
          </p:cNvSpPr>
          <p:nvPr>
            <p:ph type="body" sz="quarter" idx="23" hasCustomPrompt="1"/>
          </p:nvPr>
        </p:nvSpPr>
        <p:spPr>
          <a:xfrm>
            <a:off x="482600" y="3939862"/>
            <a:ext cx="3568699" cy="498733"/>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1" name="Chart Placeholder 8"/>
          <p:cNvSpPr>
            <a:spLocks noGrp="1"/>
          </p:cNvSpPr>
          <p:nvPr>
            <p:ph type="chart" sz="quarter" idx="24"/>
          </p:nvPr>
        </p:nvSpPr>
        <p:spPr>
          <a:xfrm>
            <a:off x="4311651" y="4438382"/>
            <a:ext cx="3568699"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4311651" y="3939862"/>
            <a:ext cx="3568699"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6" name="Chart Placeholder 8"/>
          <p:cNvSpPr>
            <a:spLocks noGrp="1"/>
          </p:cNvSpPr>
          <p:nvPr>
            <p:ph type="chart" sz="quarter" idx="26"/>
          </p:nvPr>
        </p:nvSpPr>
        <p:spPr>
          <a:xfrm>
            <a:off x="8140702" y="1918165"/>
            <a:ext cx="3568699" cy="1767381"/>
          </a:xfrm>
          <a:solidFill>
            <a:schemeClr val="accent2">
              <a:alpha val="30000"/>
            </a:schemeClr>
          </a:solidFill>
          <a:ln>
            <a:solidFill>
              <a:schemeClr val="accent2"/>
            </a:solidFill>
          </a:ln>
        </p:spPr>
        <p:txBody>
          <a:bodyPr/>
          <a:lstStyle/>
          <a:p>
            <a:endParaRPr lang="en-US"/>
          </a:p>
        </p:txBody>
      </p:sp>
      <p:sp>
        <p:nvSpPr>
          <p:cNvPr id="33" name="Text Placeholder 12"/>
          <p:cNvSpPr>
            <a:spLocks noGrp="1"/>
          </p:cNvSpPr>
          <p:nvPr>
            <p:ph type="body" sz="quarter" idx="27" hasCustomPrompt="1"/>
          </p:nvPr>
        </p:nvSpPr>
        <p:spPr>
          <a:xfrm>
            <a:off x="8140702" y="1419645"/>
            <a:ext cx="3568699" cy="498733"/>
          </a:xfrm>
          <a:solidFill>
            <a:schemeClr val="accent2"/>
          </a:solidFill>
          <a:ln>
            <a:solidFill>
              <a:schemeClr val="accent2"/>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4" name="Chart Placeholder 8"/>
          <p:cNvSpPr>
            <a:spLocks noGrp="1"/>
          </p:cNvSpPr>
          <p:nvPr>
            <p:ph type="chart" sz="quarter" idx="28"/>
          </p:nvPr>
        </p:nvSpPr>
        <p:spPr>
          <a:xfrm>
            <a:off x="8140702" y="4438382"/>
            <a:ext cx="3568699" cy="1767381"/>
          </a:xfrm>
          <a:solidFill>
            <a:schemeClr val="accent6">
              <a:alpha val="30000"/>
            </a:schemeClr>
          </a:solidFill>
          <a:ln>
            <a:solidFill>
              <a:schemeClr val="accent6"/>
            </a:solidFill>
          </a:ln>
        </p:spPr>
        <p:txBody>
          <a:bodyPr/>
          <a:lstStyle/>
          <a:p>
            <a:endParaRPr lang="en-US"/>
          </a:p>
        </p:txBody>
      </p:sp>
      <p:sp>
        <p:nvSpPr>
          <p:cNvPr id="35" name="Text Placeholder 12"/>
          <p:cNvSpPr>
            <a:spLocks noGrp="1"/>
          </p:cNvSpPr>
          <p:nvPr>
            <p:ph type="body" sz="quarter" idx="29" hasCustomPrompt="1"/>
          </p:nvPr>
        </p:nvSpPr>
        <p:spPr>
          <a:xfrm>
            <a:off x="8140702" y="3939862"/>
            <a:ext cx="3568699" cy="498733"/>
          </a:xfrm>
          <a:solidFill>
            <a:schemeClr val="accent6"/>
          </a:solidFill>
          <a:ln>
            <a:solidFill>
              <a:schemeClr val="accent6"/>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grpSp>
        <p:nvGrpSpPr>
          <p:cNvPr id="36" name="Group 35"/>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10955622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chart 13">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70B2C61-15C2-4C1E-B448-E2951DEAD965}"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2443305"/>
            <a:ext cx="3556001" cy="3117518"/>
          </a:xfrm>
        </p:spPr>
        <p:txBody>
          <a:bodyPr/>
          <a:lstStyle/>
          <a:p>
            <a:endParaRPr lang="en-US"/>
          </a:p>
        </p:txBody>
      </p:sp>
      <p:sp>
        <p:nvSpPr>
          <p:cNvPr id="17" name="Text Placeholder 12"/>
          <p:cNvSpPr>
            <a:spLocks noGrp="1"/>
          </p:cNvSpPr>
          <p:nvPr>
            <p:ph type="body" sz="quarter" idx="15" hasCustomPrompt="1"/>
          </p:nvPr>
        </p:nvSpPr>
        <p:spPr>
          <a:xfrm>
            <a:off x="482599" y="1999562"/>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26" name="Chart Placeholder 8"/>
          <p:cNvSpPr>
            <a:spLocks noGrp="1"/>
          </p:cNvSpPr>
          <p:nvPr>
            <p:ph type="chart" sz="quarter" idx="16"/>
          </p:nvPr>
        </p:nvSpPr>
        <p:spPr>
          <a:xfrm>
            <a:off x="4318000" y="2443305"/>
            <a:ext cx="3556001" cy="3117518"/>
          </a:xfrm>
        </p:spPr>
        <p:txBody>
          <a:bodyPr/>
          <a:lstStyle/>
          <a:p>
            <a:endParaRPr lang="en-US"/>
          </a:p>
        </p:txBody>
      </p:sp>
      <p:sp>
        <p:nvSpPr>
          <p:cNvPr id="28" name="Text Placeholder 12"/>
          <p:cNvSpPr>
            <a:spLocks noGrp="1"/>
          </p:cNvSpPr>
          <p:nvPr>
            <p:ph type="body" sz="quarter" idx="18" hasCustomPrompt="1"/>
          </p:nvPr>
        </p:nvSpPr>
        <p:spPr>
          <a:xfrm>
            <a:off x="4318000" y="1999562"/>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29" name="Chart Placeholder 8"/>
          <p:cNvSpPr>
            <a:spLocks noGrp="1"/>
          </p:cNvSpPr>
          <p:nvPr>
            <p:ph type="chart" sz="quarter" idx="19"/>
          </p:nvPr>
        </p:nvSpPr>
        <p:spPr>
          <a:xfrm>
            <a:off x="8153400" y="2443305"/>
            <a:ext cx="3556001" cy="3117518"/>
          </a:xfrm>
        </p:spPr>
        <p:txBody>
          <a:bodyPr/>
          <a:lstStyle/>
          <a:p>
            <a:endParaRPr lang="en-US"/>
          </a:p>
        </p:txBody>
      </p:sp>
      <p:sp>
        <p:nvSpPr>
          <p:cNvPr id="31" name="Text Placeholder 12"/>
          <p:cNvSpPr>
            <a:spLocks noGrp="1"/>
          </p:cNvSpPr>
          <p:nvPr>
            <p:ph type="body" sz="quarter" idx="21" hasCustomPrompt="1"/>
          </p:nvPr>
        </p:nvSpPr>
        <p:spPr>
          <a:xfrm>
            <a:off x="8153400" y="1999562"/>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23" name="Text Placeholder 12"/>
          <p:cNvSpPr>
            <a:spLocks noGrp="1"/>
          </p:cNvSpPr>
          <p:nvPr>
            <p:ph type="body" sz="quarter" idx="22" hasCustomPrompt="1"/>
          </p:nvPr>
        </p:nvSpPr>
        <p:spPr>
          <a:xfrm>
            <a:off x="1625598" y="3789698"/>
            <a:ext cx="1270001"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99%</a:t>
            </a:r>
          </a:p>
        </p:txBody>
      </p:sp>
      <p:sp>
        <p:nvSpPr>
          <p:cNvPr id="24" name="Text Placeholder 12"/>
          <p:cNvSpPr>
            <a:spLocks noGrp="1"/>
          </p:cNvSpPr>
          <p:nvPr>
            <p:ph type="body" sz="quarter" idx="23" hasCustomPrompt="1"/>
          </p:nvPr>
        </p:nvSpPr>
        <p:spPr>
          <a:xfrm>
            <a:off x="5460999" y="3789698"/>
            <a:ext cx="1270001"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99%</a:t>
            </a:r>
          </a:p>
        </p:txBody>
      </p:sp>
      <p:sp>
        <p:nvSpPr>
          <p:cNvPr id="25" name="Text Placeholder 12"/>
          <p:cNvSpPr>
            <a:spLocks noGrp="1"/>
          </p:cNvSpPr>
          <p:nvPr>
            <p:ph type="body" sz="quarter" idx="24" hasCustomPrompt="1"/>
          </p:nvPr>
        </p:nvSpPr>
        <p:spPr>
          <a:xfrm>
            <a:off x="9296399" y="3789698"/>
            <a:ext cx="1270001"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99%</a:t>
            </a:r>
          </a:p>
        </p:txBody>
      </p:sp>
      <p:grpSp>
        <p:nvGrpSpPr>
          <p:cNvPr id="22" name="Group 21"/>
          <p:cNvGrpSpPr/>
          <p:nvPr userDrawn="1"/>
        </p:nvGrpSpPr>
        <p:grpSpPr>
          <a:xfrm>
            <a:off x="0" y="6766560"/>
            <a:ext cx="12192000" cy="91440"/>
            <a:chOff x="0" y="4480421"/>
            <a:chExt cx="12192000" cy="91440"/>
          </a:xfrm>
        </p:grpSpPr>
        <p:sp>
          <p:nvSpPr>
            <p:cNvPr id="27" name="Rectangle 2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76810991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chart and mockup">
    <p:spTree>
      <p:nvGrpSpPr>
        <p:cNvPr id="1" name=""/>
        <p:cNvGrpSpPr/>
        <p:nvPr/>
      </p:nvGrpSpPr>
      <p:grpSpPr>
        <a:xfrm>
          <a:off x="0" y="0"/>
          <a:ext cx="0" cy="0"/>
          <a:chOff x="0" y="0"/>
          <a:chExt cx="0" cy="0"/>
        </a:xfrm>
      </p:grpSpPr>
      <p:grpSp>
        <p:nvGrpSpPr>
          <p:cNvPr id="25" name="Group 24"/>
          <p:cNvGrpSpPr/>
          <p:nvPr userDrawn="1"/>
        </p:nvGrpSpPr>
        <p:grpSpPr>
          <a:xfrm>
            <a:off x="1036776" y="1717358"/>
            <a:ext cx="5059198" cy="4416742"/>
            <a:chOff x="3742268" y="2033349"/>
            <a:chExt cx="4296282" cy="3750707"/>
          </a:xfrm>
        </p:grpSpPr>
        <p:sp>
          <p:nvSpPr>
            <p:cNvPr id="26" name="Shape 6"/>
            <p:cNvSpPr/>
            <p:nvPr/>
          </p:nvSpPr>
          <p:spPr>
            <a:xfrm>
              <a:off x="5156233" y="5716335"/>
              <a:ext cx="1464334"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solidFill>
              <a:srgbClr val="32373C">
                <a:alpha val="10000"/>
              </a:srgb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7" name="Shape 6"/>
            <p:cNvSpPr/>
            <p:nvPr/>
          </p:nvSpPr>
          <p:spPr>
            <a:xfrm>
              <a:off x="5148520" y="5698509"/>
              <a:ext cx="1479760"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gradFill>
              <a:gsLst>
                <a:gs pos="17000">
                  <a:srgbClr val="000000">
                    <a:alpha val="30000"/>
                  </a:srgbClr>
                </a:gs>
                <a:gs pos="76000">
                  <a:srgbClr val="32373C">
                    <a:alpha val="80000"/>
                  </a:srgbClr>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8" name="Shape 7"/>
            <p:cNvSpPr/>
            <p:nvPr/>
          </p:nvSpPr>
          <p:spPr>
            <a:xfrm>
              <a:off x="3742268" y="4635867"/>
              <a:ext cx="4296281" cy="485675"/>
            </a:xfrm>
            <a:custGeom>
              <a:avLst/>
              <a:gdLst/>
              <a:ahLst/>
              <a:cxnLst>
                <a:cxn ang="0">
                  <a:pos x="wd2" y="hd2"/>
                </a:cxn>
                <a:cxn ang="5400000">
                  <a:pos x="wd2" y="hd2"/>
                </a:cxn>
                <a:cxn ang="10800000">
                  <a:pos x="wd2" y="hd2"/>
                </a:cxn>
                <a:cxn ang="16200000">
                  <a:pos x="wd2" y="hd2"/>
                </a:cxn>
              </a:cxnLst>
              <a:rect l="0" t="0" r="r" b="b"/>
              <a:pathLst>
                <a:path w="21600" h="21600" extrusionOk="0">
                  <a:moveTo>
                    <a:pt x="0" y="15382"/>
                  </a:moveTo>
                  <a:cubicBezTo>
                    <a:pt x="0" y="18816"/>
                    <a:pt x="315" y="21600"/>
                    <a:pt x="703" y="21600"/>
                  </a:cubicBezTo>
                  <a:lnTo>
                    <a:pt x="20897" y="21600"/>
                  </a:lnTo>
                  <a:cubicBezTo>
                    <a:pt x="21285" y="21600"/>
                    <a:pt x="21600" y="18816"/>
                    <a:pt x="21600" y="15382"/>
                  </a:cubicBezTo>
                  <a:lnTo>
                    <a:pt x="21600" y="0"/>
                  </a:lnTo>
                  <a:lnTo>
                    <a:pt x="0" y="0"/>
                  </a:lnTo>
                  <a:cubicBezTo>
                    <a:pt x="0" y="0"/>
                    <a:pt x="0" y="15382"/>
                    <a:pt x="0" y="15382"/>
                  </a:cubicBezTo>
                  <a:close/>
                </a:path>
              </a:pathLst>
            </a:custGeom>
            <a:gradFill>
              <a:gsLst>
                <a:gs pos="0">
                  <a:srgbClr val="C8CBCF"/>
                </a:gs>
                <a:gs pos="100000">
                  <a:srgbClr val="E7E7E8"/>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9" name="Shape 8"/>
            <p:cNvSpPr/>
            <p:nvPr/>
          </p:nvSpPr>
          <p:spPr>
            <a:xfrm>
              <a:off x="3742268" y="2033349"/>
              <a:ext cx="4296282" cy="2607645"/>
            </a:xfrm>
            <a:custGeom>
              <a:avLst/>
              <a:gdLst/>
              <a:ahLst/>
              <a:cxnLst>
                <a:cxn ang="0">
                  <a:pos x="wd2" y="hd2"/>
                </a:cxn>
                <a:cxn ang="5400000">
                  <a:pos x="wd2" y="hd2"/>
                </a:cxn>
                <a:cxn ang="10800000">
                  <a:pos x="wd2" y="hd2"/>
                </a:cxn>
                <a:cxn ang="16200000">
                  <a:pos x="wd2" y="hd2"/>
                </a:cxn>
              </a:cxnLst>
              <a:rect l="0" t="0" r="r" b="b"/>
              <a:pathLst>
                <a:path w="21600" h="21600" extrusionOk="0">
                  <a:moveTo>
                    <a:pt x="20575" y="19911"/>
                  </a:moveTo>
                  <a:lnTo>
                    <a:pt x="1025" y="19911"/>
                  </a:lnTo>
                  <a:lnTo>
                    <a:pt x="1025" y="1737"/>
                  </a:lnTo>
                  <a:lnTo>
                    <a:pt x="20575" y="1737"/>
                  </a:lnTo>
                  <a:cubicBezTo>
                    <a:pt x="20575" y="1737"/>
                    <a:pt x="20575" y="19911"/>
                    <a:pt x="20575" y="19911"/>
                  </a:cubicBezTo>
                  <a:close/>
                  <a:moveTo>
                    <a:pt x="20897" y="0"/>
                  </a:moveTo>
                  <a:lnTo>
                    <a:pt x="703" y="0"/>
                  </a:lnTo>
                  <a:cubicBezTo>
                    <a:pt x="315" y="0"/>
                    <a:pt x="0" y="518"/>
                    <a:pt x="0" y="1158"/>
                  </a:cubicBezTo>
                  <a:lnTo>
                    <a:pt x="0" y="21600"/>
                  </a:lnTo>
                  <a:lnTo>
                    <a:pt x="21600" y="21600"/>
                  </a:lnTo>
                  <a:lnTo>
                    <a:pt x="21600" y="1158"/>
                  </a:lnTo>
                  <a:cubicBezTo>
                    <a:pt x="21600" y="518"/>
                    <a:pt x="21285" y="0"/>
                    <a:pt x="20897" y="0"/>
                  </a:cubicBezTo>
                  <a:close/>
                </a:path>
              </a:pathLst>
            </a:custGeom>
            <a:gradFill>
              <a:gsLst>
                <a:gs pos="6000">
                  <a:srgbClr val="32373C"/>
                </a:gs>
                <a:gs pos="62000">
                  <a:srgbClr val="000000"/>
                </a:gs>
              </a:gsLst>
              <a:lin ang="18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0" name="Shape 9"/>
            <p:cNvSpPr/>
            <p:nvPr/>
          </p:nvSpPr>
          <p:spPr>
            <a:xfrm>
              <a:off x="5154883" y="5711236"/>
              <a:ext cx="1468712" cy="45147"/>
            </a:xfrm>
            <a:custGeom>
              <a:avLst/>
              <a:gdLst/>
              <a:ahLst/>
              <a:cxnLst>
                <a:cxn ang="0">
                  <a:pos x="wd2" y="hd2"/>
                </a:cxn>
                <a:cxn ang="5400000">
                  <a:pos x="wd2" y="hd2"/>
                </a:cxn>
                <a:cxn ang="10800000">
                  <a:pos x="wd2" y="hd2"/>
                </a:cxn>
                <a:cxn ang="16200000">
                  <a:pos x="wd2" y="hd2"/>
                </a:cxn>
              </a:cxnLst>
              <a:rect l="0" t="0" r="r" b="b"/>
              <a:pathLst>
                <a:path w="21516" h="21600" extrusionOk="0">
                  <a:moveTo>
                    <a:pt x="21512" y="0"/>
                  </a:moveTo>
                  <a:cubicBezTo>
                    <a:pt x="21499" y="3516"/>
                    <a:pt x="21438" y="9477"/>
                    <a:pt x="21185" y="12548"/>
                  </a:cubicBezTo>
                  <a:cubicBezTo>
                    <a:pt x="20811" y="17077"/>
                    <a:pt x="19488" y="18813"/>
                    <a:pt x="18603" y="18813"/>
                  </a:cubicBezTo>
                  <a:cubicBezTo>
                    <a:pt x="18082" y="18813"/>
                    <a:pt x="14899" y="18813"/>
                    <a:pt x="12368" y="18813"/>
                  </a:cubicBezTo>
                  <a:cubicBezTo>
                    <a:pt x="12368" y="18813"/>
                    <a:pt x="10917" y="18813"/>
                    <a:pt x="9148" y="18813"/>
                  </a:cubicBezTo>
                  <a:cubicBezTo>
                    <a:pt x="6617" y="18813"/>
                    <a:pt x="3434" y="18813"/>
                    <a:pt x="2913" y="18813"/>
                  </a:cubicBezTo>
                  <a:cubicBezTo>
                    <a:pt x="2028" y="18813"/>
                    <a:pt x="705" y="17077"/>
                    <a:pt x="331" y="12548"/>
                  </a:cubicBezTo>
                  <a:cubicBezTo>
                    <a:pt x="78" y="9477"/>
                    <a:pt x="17" y="3516"/>
                    <a:pt x="4" y="0"/>
                  </a:cubicBezTo>
                  <a:lnTo>
                    <a:pt x="2" y="0"/>
                  </a:lnTo>
                  <a:cubicBezTo>
                    <a:pt x="2" y="0"/>
                    <a:pt x="-42" y="10806"/>
                    <a:pt x="331" y="15335"/>
                  </a:cubicBezTo>
                  <a:cubicBezTo>
                    <a:pt x="705" y="19864"/>
                    <a:pt x="2028" y="21600"/>
                    <a:pt x="2913" y="21600"/>
                  </a:cubicBezTo>
                  <a:cubicBezTo>
                    <a:pt x="3434" y="21600"/>
                    <a:pt x="6617" y="21600"/>
                    <a:pt x="9148" y="21600"/>
                  </a:cubicBezTo>
                  <a:cubicBezTo>
                    <a:pt x="10917" y="21600"/>
                    <a:pt x="12368" y="21600"/>
                    <a:pt x="12368" y="21600"/>
                  </a:cubicBezTo>
                  <a:cubicBezTo>
                    <a:pt x="14899" y="21600"/>
                    <a:pt x="18082" y="21600"/>
                    <a:pt x="18603" y="21600"/>
                  </a:cubicBezTo>
                  <a:cubicBezTo>
                    <a:pt x="19488" y="21600"/>
                    <a:pt x="20811" y="19864"/>
                    <a:pt x="21185" y="15335"/>
                  </a:cubicBezTo>
                  <a:cubicBezTo>
                    <a:pt x="21558" y="10806"/>
                    <a:pt x="21514" y="0"/>
                    <a:pt x="21514" y="0"/>
                  </a:cubicBezTo>
                  <a:cubicBezTo>
                    <a:pt x="21514" y="0"/>
                    <a:pt x="21512" y="0"/>
                    <a:pt x="21512" y="0"/>
                  </a:cubicBezTo>
                  <a:close/>
                </a:path>
              </a:pathLst>
            </a:custGeom>
            <a:solidFill>
              <a:srgbClr val="000000">
                <a:alpha val="75000"/>
              </a:srgb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1" name="Shape 10"/>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6000">
                  <a:srgbClr val="A4A7A8"/>
                </a:gs>
                <a:gs pos="0">
                  <a:srgbClr val="A4A7A8"/>
                </a:gs>
                <a:gs pos="34000">
                  <a:srgbClr val="F5F8FA"/>
                </a:gs>
              </a:gsLst>
              <a:lin ang="54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2" name="Shape 11"/>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5000">
                  <a:srgbClr val="000000">
                    <a:alpha val="30000"/>
                  </a:srgbClr>
                </a:gs>
                <a:gs pos="36000">
                  <a:srgbClr val="FFFFFF">
                    <a:alpha val="0"/>
                  </a:srgbClr>
                </a:gs>
                <a:gs pos="95000">
                  <a:srgbClr val="FFFFFF">
                    <a:alpha val="0"/>
                  </a:srgbClr>
                </a:gs>
              </a:gsLst>
              <a:lin ang="54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4" name="Shape 12"/>
            <p:cNvSpPr/>
            <p:nvPr/>
          </p:nvSpPr>
          <p:spPr>
            <a:xfrm>
              <a:off x="5148520" y="5704872"/>
              <a:ext cx="1480363" cy="45147"/>
            </a:xfrm>
            <a:custGeom>
              <a:avLst/>
              <a:gdLst/>
              <a:ahLst/>
              <a:cxnLst>
                <a:cxn ang="0">
                  <a:pos x="wd2" y="hd2"/>
                </a:cxn>
                <a:cxn ang="5400000">
                  <a:pos x="wd2" y="hd2"/>
                </a:cxn>
                <a:cxn ang="10800000">
                  <a:pos x="wd2" y="hd2"/>
                </a:cxn>
                <a:cxn ang="16200000">
                  <a:pos x="wd2" y="hd2"/>
                </a:cxn>
              </a:cxnLst>
              <a:rect l="0" t="0" r="r" b="b"/>
              <a:pathLst>
                <a:path w="21516" h="21600" extrusionOk="0">
                  <a:moveTo>
                    <a:pt x="21515" y="0"/>
                  </a:moveTo>
                  <a:lnTo>
                    <a:pt x="21512" y="0"/>
                  </a:lnTo>
                  <a:cubicBezTo>
                    <a:pt x="21487" y="4170"/>
                    <a:pt x="21268" y="8231"/>
                    <a:pt x="20567" y="9989"/>
                  </a:cubicBezTo>
                  <a:cubicBezTo>
                    <a:pt x="19268" y="13239"/>
                    <a:pt x="17335" y="12776"/>
                    <a:pt x="17335" y="12776"/>
                  </a:cubicBezTo>
                  <a:lnTo>
                    <a:pt x="12356" y="12776"/>
                  </a:lnTo>
                  <a:lnTo>
                    <a:pt x="9160" y="12776"/>
                  </a:lnTo>
                  <a:lnTo>
                    <a:pt x="4181" y="12776"/>
                  </a:lnTo>
                  <a:cubicBezTo>
                    <a:pt x="4181" y="12776"/>
                    <a:pt x="2248" y="13239"/>
                    <a:pt x="949" y="9989"/>
                  </a:cubicBezTo>
                  <a:cubicBezTo>
                    <a:pt x="248" y="8231"/>
                    <a:pt x="29" y="4170"/>
                    <a:pt x="4" y="0"/>
                  </a:cubicBezTo>
                  <a:lnTo>
                    <a:pt x="1" y="0"/>
                  </a:lnTo>
                  <a:cubicBezTo>
                    <a:pt x="1" y="0"/>
                    <a:pt x="-42" y="10806"/>
                    <a:pt x="328" y="15335"/>
                  </a:cubicBezTo>
                  <a:cubicBezTo>
                    <a:pt x="699" y="19864"/>
                    <a:pt x="2096" y="21600"/>
                    <a:pt x="2974" y="21600"/>
                  </a:cubicBezTo>
                  <a:cubicBezTo>
                    <a:pt x="3491" y="21600"/>
                    <a:pt x="6649" y="21600"/>
                    <a:pt x="9160" y="21600"/>
                  </a:cubicBezTo>
                  <a:cubicBezTo>
                    <a:pt x="10916" y="21600"/>
                    <a:pt x="12356" y="21600"/>
                    <a:pt x="12356" y="21600"/>
                  </a:cubicBezTo>
                  <a:cubicBezTo>
                    <a:pt x="14867" y="21600"/>
                    <a:pt x="18025" y="21600"/>
                    <a:pt x="18542" y="21600"/>
                  </a:cubicBezTo>
                  <a:cubicBezTo>
                    <a:pt x="19420" y="21600"/>
                    <a:pt x="20817" y="19864"/>
                    <a:pt x="21188" y="15335"/>
                  </a:cubicBezTo>
                  <a:cubicBezTo>
                    <a:pt x="21558" y="10806"/>
                    <a:pt x="21515" y="0"/>
                    <a:pt x="21515" y="0"/>
                  </a:cubicBezTo>
                  <a:close/>
                </a:path>
              </a:pathLst>
            </a:custGeom>
            <a:gradFill>
              <a:gsLst>
                <a:gs pos="0">
                  <a:srgbClr val="6A6A6A"/>
                </a:gs>
                <a:gs pos="87000">
                  <a:srgbClr val="F5F8FA"/>
                </a:gs>
                <a:gs pos="13000">
                  <a:srgbClr val="F5F8FA"/>
                </a:gs>
                <a:gs pos="100000">
                  <a:srgbClr val="6A6A6A"/>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5" name="Shape 13"/>
            <p:cNvSpPr/>
            <p:nvPr/>
          </p:nvSpPr>
          <p:spPr>
            <a:xfrm>
              <a:off x="5148520"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9190" y="0"/>
                  </a:moveTo>
                  <a:cubicBezTo>
                    <a:pt x="8788" y="0"/>
                    <a:pt x="8391" y="32"/>
                    <a:pt x="7999" y="92"/>
                  </a:cubicBezTo>
                  <a:cubicBezTo>
                    <a:pt x="7690" y="4243"/>
                    <a:pt x="7297" y="8100"/>
                    <a:pt x="6856" y="9211"/>
                  </a:cubicBezTo>
                  <a:cubicBezTo>
                    <a:pt x="5786" y="11904"/>
                    <a:pt x="933" y="18368"/>
                    <a:pt x="470" y="18961"/>
                  </a:cubicBezTo>
                  <a:cubicBezTo>
                    <a:pt x="6" y="19553"/>
                    <a:pt x="-886" y="20846"/>
                    <a:pt x="2396" y="21223"/>
                  </a:cubicBezTo>
                  <a:cubicBezTo>
                    <a:pt x="5678" y="21600"/>
                    <a:pt x="10566" y="21546"/>
                    <a:pt x="10566" y="21546"/>
                  </a:cubicBezTo>
                  <a:lnTo>
                    <a:pt x="20377" y="21546"/>
                  </a:lnTo>
                  <a:cubicBezTo>
                    <a:pt x="20596" y="20209"/>
                    <a:pt x="20714" y="18811"/>
                    <a:pt x="20714" y="17372"/>
                  </a:cubicBezTo>
                  <a:cubicBezTo>
                    <a:pt x="20714" y="7778"/>
                    <a:pt x="15555" y="0"/>
                    <a:pt x="9190" y="0"/>
                  </a:cubicBezTo>
                  <a:close/>
                </a:path>
              </a:pathLst>
            </a:custGeom>
            <a:gradFill flip="none" rotWithShape="1">
              <a:gsLst>
                <a:gs pos="94000">
                  <a:srgbClr val="F5F8FA"/>
                </a:gs>
                <a:gs pos="35000">
                  <a:srgbClr val="FFFFFF">
                    <a:alpha val="0"/>
                  </a:srgbClr>
                </a:gs>
              </a:gsLst>
              <a:lin ang="9000000" scaled="0"/>
              <a:tileRec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6" name="Shape 14"/>
            <p:cNvSpPr/>
            <p:nvPr/>
          </p:nvSpPr>
          <p:spPr>
            <a:xfrm>
              <a:off x="6064811"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11524" y="0"/>
                  </a:moveTo>
                  <a:cubicBezTo>
                    <a:pt x="11926" y="0"/>
                    <a:pt x="12323" y="32"/>
                    <a:pt x="12715" y="92"/>
                  </a:cubicBezTo>
                  <a:cubicBezTo>
                    <a:pt x="13024" y="4243"/>
                    <a:pt x="13417" y="8100"/>
                    <a:pt x="13858" y="9211"/>
                  </a:cubicBezTo>
                  <a:cubicBezTo>
                    <a:pt x="14928" y="11904"/>
                    <a:pt x="19781" y="18368"/>
                    <a:pt x="20244" y="18961"/>
                  </a:cubicBezTo>
                  <a:cubicBezTo>
                    <a:pt x="20708" y="19553"/>
                    <a:pt x="21600" y="20846"/>
                    <a:pt x="18318" y="21223"/>
                  </a:cubicBezTo>
                  <a:cubicBezTo>
                    <a:pt x="15036" y="21600"/>
                    <a:pt x="10148" y="21546"/>
                    <a:pt x="10148" y="21546"/>
                  </a:cubicBezTo>
                  <a:lnTo>
                    <a:pt x="337" y="21546"/>
                  </a:lnTo>
                  <a:cubicBezTo>
                    <a:pt x="118" y="20209"/>
                    <a:pt x="0" y="18811"/>
                    <a:pt x="0" y="17372"/>
                  </a:cubicBezTo>
                  <a:cubicBezTo>
                    <a:pt x="0" y="7778"/>
                    <a:pt x="5159" y="0"/>
                    <a:pt x="11524" y="0"/>
                  </a:cubicBezTo>
                  <a:close/>
                </a:path>
              </a:pathLst>
            </a:custGeom>
            <a:gradFill flip="none" rotWithShape="1">
              <a:gsLst>
                <a:gs pos="78000">
                  <a:srgbClr val="EEEFF1">
                    <a:alpha val="0"/>
                  </a:srgbClr>
                </a:gs>
                <a:gs pos="21000">
                  <a:srgbClr val="F5F8FA"/>
                </a:gs>
              </a:gsLst>
              <a:path path="circle">
                <a:fillToRect l="100000" t="100000"/>
              </a:path>
              <a:tileRect r="-100000" b="-1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8" name="Shape 16"/>
            <p:cNvSpPr/>
            <p:nvPr/>
          </p:nvSpPr>
          <p:spPr>
            <a:xfrm>
              <a:off x="3742268" y="4642230"/>
              <a:ext cx="4296281" cy="58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cubicBezTo>
                    <a:pt x="21600" y="0"/>
                    <a:pt x="0" y="0"/>
                    <a:pt x="0" y="0"/>
                  </a:cubicBezTo>
                  <a:close/>
                </a:path>
              </a:pathLst>
            </a:custGeom>
            <a:gradFill>
              <a:gsLst>
                <a:gs pos="0">
                  <a:srgbClr val="E1E1E3">
                    <a:alpha val="0"/>
                  </a:srgbClr>
                </a:gs>
                <a:gs pos="100000">
                  <a:srgbClr val="9EA0A4">
                    <a:alpha val="0"/>
                  </a:srgbClr>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9" name="Shape 17"/>
            <p:cNvSpPr/>
            <p:nvPr/>
          </p:nvSpPr>
          <p:spPr>
            <a:xfrm>
              <a:off x="5861191" y="2084254"/>
              <a:ext cx="55723" cy="55723"/>
            </a:xfrm>
            <a:custGeom>
              <a:avLst/>
              <a:gdLst/>
              <a:ahLst/>
              <a:cxnLst>
                <a:cxn ang="0">
                  <a:pos x="wd2" y="hd2"/>
                </a:cxn>
                <a:cxn ang="5400000">
                  <a:pos x="wd2" y="hd2"/>
                </a:cxn>
                <a:cxn ang="10800000">
                  <a:pos x="wd2" y="hd2"/>
                </a:cxn>
                <a:cxn ang="16200000">
                  <a:pos x="wd2" y="hd2"/>
                </a:cxn>
              </a:cxnLst>
              <a:rect l="0" t="0" r="r" b="b"/>
              <a:pathLst>
                <a:path w="19678" h="19678" extrusionOk="0">
                  <a:moveTo>
                    <a:pt x="16797" y="2883"/>
                  </a:moveTo>
                  <a:cubicBezTo>
                    <a:pt x="12953" y="-961"/>
                    <a:pt x="6723" y="-961"/>
                    <a:pt x="2882" y="2883"/>
                  </a:cubicBezTo>
                  <a:cubicBezTo>
                    <a:pt x="-961" y="6723"/>
                    <a:pt x="-961" y="12953"/>
                    <a:pt x="2882" y="16797"/>
                  </a:cubicBezTo>
                  <a:cubicBezTo>
                    <a:pt x="6723" y="20639"/>
                    <a:pt x="12953" y="20638"/>
                    <a:pt x="16797" y="16797"/>
                  </a:cubicBezTo>
                  <a:cubicBezTo>
                    <a:pt x="20637" y="12953"/>
                    <a:pt x="20639" y="6723"/>
                    <a:pt x="16797" y="2883"/>
                  </a:cubicBezTo>
                  <a:close/>
                </a:path>
              </a:pathLst>
            </a:custGeom>
            <a:gradFill>
              <a:gsLst>
                <a:gs pos="28000">
                  <a:srgbClr val="666666"/>
                </a:gs>
                <a:gs pos="86000">
                  <a:srgbClr val="090909"/>
                </a:gs>
              </a:gsLst>
              <a:lin ang="3558017"/>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44" name="Shape 18"/>
            <p:cNvSpPr/>
            <p:nvPr/>
          </p:nvSpPr>
          <p:spPr>
            <a:xfrm>
              <a:off x="5867554" y="2090617"/>
              <a:ext cx="43907" cy="43895"/>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40" y="21600"/>
                    <a:pt x="0" y="16765"/>
                    <a:pt x="0" y="10803"/>
                  </a:cubicBezTo>
                  <a:cubicBezTo>
                    <a:pt x="0" y="4835"/>
                    <a:pt x="4840" y="0"/>
                    <a:pt x="10800" y="0"/>
                  </a:cubicBezTo>
                  <a:cubicBezTo>
                    <a:pt x="16776" y="0"/>
                    <a:pt x="21600" y="4835"/>
                    <a:pt x="21600" y="10803"/>
                  </a:cubicBezTo>
                  <a:close/>
                </a:path>
              </a:pathLst>
            </a:custGeom>
            <a:gradFill>
              <a:gsLst>
                <a:gs pos="30000">
                  <a:srgbClr val="474747"/>
                </a:gs>
                <a:gs pos="70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45" name="Shape 19"/>
            <p:cNvSpPr/>
            <p:nvPr/>
          </p:nvSpPr>
          <p:spPr>
            <a:xfrm>
              <a:off x="5883462" y="2106525"/>
              <a:ext cx="10795" cy="10792"/>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0AF43DA-09C1-4816-9464-EA42765A7CAF}"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37" name="Chart Placeholder 5"/>
          <p:cNvSpPr>
            <a:spLocks noGrp="1"/>
          </p:cNvSpPr>
          <p:nvPr>
            <p:ph type="chart" sz="quarter" idx="23"/>
          </p:nvPr>
        </p:nvSpPr>
        <p:spPr>
          <a:xfrm>
            <a:off x="1273978" y="1965559"/>
            <a:ext cx="4581144" cy="2587752"/>
          </a:xfrm>
        </p:spPr>
        <p:txBody>
          <a:bodyPr/>
          <a:lstStyle/>
          <a:p>
            <a:endParaRPr lang="en-US"/>
          </a:p>
        </p:txBody>
      </p:sp>
      <p:grpSp>
        <p:nvGrpSpPr>
          <p:cNvPr id="40" name="Group 39"/>
          <p:cNvGrpSpPr/>
          <p:nvPr userDrawn="1"/>
        </p:nvGrpSpPr>
        <p:grpSpPr>
          <a:xfrm>
            <a:off x="0" y="6766560"/>
            <a:ext cx="12192000" cy="91440"/>
            <a:chOff x="0" y="4480421"/>
            <a:chExt cx="12192000" cy="91440"/>
          </a:xfrm>
        </p:grpSpPr>
        <p:sp>
          <p:nvSpPr>
            <p:cNvPr id="41" name="Rectangle 4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Rectangle 4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54522722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3 block arc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58AF3A58-7E58-4704-B12A-D0BF81DE55D0}"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7" name="Freeform 26"/>
          <p:cNvSpPr/>
          <p:nvPr/>
        </p:nvSpPr>
        <p:spPr>
          <a:xfrm>
            <a:off x="2060575"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Freeform 29"/>
          <p:cNvSpPr/>
          <p:nvPr/>
        </p:nvSpPr>
        <p:spPr>
          <a:xfrm rot="10800000">
            <a:off x="4484069"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Freeform 31"/>
          <p:cNvSpPr/>
          <p:nvPr/>
        </p:nvSpPr>
        <p:spPr>
          <a:xfrm>
            <a:off x="6907563"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Chart Placeholder 8"/>
          <p:cNvSpPr>
            <a:spLocks noGrp="1" noChangeAspect="1"/>
          </p:cNvSpPr>
          <p:nvPr>
            <p:ph type="chart" sz="quarter" idx="13"/>
          </p:nvPr>
        </p:nvSpPr>
        <p:spPr>
          <a:xfrm>
            <a:off x="2523208" y="2268329"/>
            <a:ext cx="2294626" cy="2011680"/>
          </a:xfrm>
        </p:spPr>
        <p:txBody>
          <a:bodyPr/>
          <a:lstStyle/>
          <a:p>
            <a:endParaRPr lang="en-US"/>
          </a:p>
        </p:txBody>
      </p:sp>
      <p:sp>
        <p:nvSpPr>
          <p:cNvPr id="37" name="Chart Placeholder 8"/>
          <p:cNvSpPr>
            <a:spLocks noGrp="1" noChangeAspect="1"/>
          </p:cNvSpPr>
          <p:nvPr>
            <p:ph type="chart" sz="quarter" idx="22"/>
          </p:nvPr>
        </p:nvSpPr>
        <p:spPr>
          <a:xfrm>
            <a:off x="4950671" y="3358499"/>
            <a:ext cx="2294626" cy="2011680"/>
          </a:xfrm>
        </p:spPr>
        <p:txBody>
          <a:bodyPr/>
          <a:lstStyle/>
          <a:p>
            <a:endParaRPr lang="en-US"/>
          </a:p>
        </p:txBody>
      </p:sp>
      <p:sp>
        <p:nvSpPr>
          <p:cNvPr id="44" name="Chart Placeholder 8"/>
          <p:cNvSpPr>
            <a:spLocks noGrp="1" noChangeAspect="1"/>
          </p:cNvSpPr>
          <p:nvPr>
            <p:ph type="chart" sz="quarter" idx="23"/>
          </p:nvPr>
        </p:nvSpPr>
        <p:spPr>
          <a:xfrm>
            <a:off x="7372181" y="2268329"/>
            <a:ext cx="2294626" cy="2011680"/>
          </a:xfrm>
        </p:spPr>
        <p:txBody>
          <a:bodyPr/>
          <a:lstStyle/>
          <a:p>
            <a:endParaRPr lang="en-US"/>
          </a:p>
        </p:txBody>
      </p:sp>
      <p:sp>
        <p:nvSpPr>
          <p:cNvPr id="47" name="Text Placeholder 12"/>
          <p:cNvSpPr>
            <a:spLocks noGrp="1"/>
          </p:cNvSpPr>
          <p:nvPr>
            <p:ph type="body" sz="quarter" idx="15" hasCustomPrompt="1"/>
          </p:nvPr>
        </p:nvSpPr>
        <p:spPr>
          <a:xfrm>
            <a:off x="2523207"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a:t>Insert some title here</a:t>
            </a:r>
          </a:p>
        </p:txBody>
      </p:sp>
      <p:sp>
        <p:nvSpPr>
          <p:cNvPr id="48" name="Text Placeholder 12"/>
          <p:cNvSpPr>
            <a:spLocks noGrp="1"/>
          </p:cNvSpPr>
          <p:nvPr>
            <p:ph type="body" sz="quarter" idx="24" hasCustomPrompt="1"/>
          </p:nvPr>
        </p:nvSpPr>
        <p:spPr>
          <a:xfrm>
            <a:off x="7939248" y="4433755"/>
            <a:ext cx="1727559" cy="1089529"/>
          </a:xfrm>
        </p:spPr>
        <p:txBody>
          <a:bodyPr vert="horz" wrap="square" lIns="91440" tIns="45720" rIns="91440" bIns="45720" rtlCol="0" anchor="t">
            <a:spAutoFit/>
          </a:bodyPr>
          <a:lstStyle>
            <a:lvl1pPr marL="228600" indent="-228600" algn="r">
              <a:buNone/>
              <a:defRPr lang="en-US" sz="2400" b="1" cap="all" baseline="0">
                <a:solidFill>
                  <a:srgbClr val="47464B"/>
                </a:solidFill>
              </a:defRPr>
            </a:lvl1pPr>
          </a:lstStyle>
          <a:p>
            <a:pPr marL="0" lvl="0" indent="0"/>
            <a:r>
              <a:rPr lang="en-US"/>
              <a:t>Insert some title here</a:t>
            </a:r>
          </a:p>
        </p:txBody>
      </p:sp>
      <p:sp>
        <p:nvSpPr>
          <p:cNvPr id="49" name="Text Placeholder 12"/>
          <p:cNvSpPr>
            <a:spLocks noGrp="1"/>
          </p:cNvSpPr>
          <p:nvPr>
            <p:ph type="body" sz="quarter" idx="25" hasCustomPrompt="1"/>
          </p:nvPr>
        </p:nvSpPr>
        <p:spPr>
          <a:xfrm>
            <a:off x="5232221"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50" name="Text Placeholder 29"/>
          <p:cNvSpPr>
            <a:spLocks noGrp="1"/>
          </p:cNvSpPr>
          <p:nvPr>
            <p:ph type="body" sz="quarter" idx="18" hasCustomPrompt="1"/>
          </p:nvPr>
        </p:nvSpPr>
        <p:spPr>
          <a:xfrm>
            <a:off x="2884040" y="1666874"/>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sp>
        <p:nvSpPr>
          <p:cNvPr id="51" name="Text Placeholder 29"/>
          <p:cNvSpPr>
            <a:spLocks noGrp="1"/>
          </p:cNvSpPr>
          <p:nvPr>
            <p:ph type="body" sz="quarter" idx="26" hasCustomPrompt="1"/>
          </p:nvPr>
        </p:nvSpPr>
        <p:spPr>
          <a:xfrm>
            <a:off x="5309517" y="5472835"/>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sp>
        <p:nvSpPr>
          <p:cNvPr id="52" name="Text Placeholder 29"/>
          <p:cNvSpPr>
            <a:spLocks noGrp="1"/>
          </p:cNvSpPr>
          <p:nvPr>
            <p:ph type="body" sz="quarter" idx="27" hasCustomPrompt="1"/>
          </p:nvPr>
        </p:nvSpPr>
        <p:spPr>
          <a:xfrm>
            <a:off x="7733013" y="1666874"/>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50413925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3 block arcs gray">
    <p:spTree>
      <p:nvGrpSpPr>
        <p:cNvPr id="1" name=""/>
        <p:cNvGrpSpPr/>
        <p:nvPr/>
      </p:nvGrpSpPr>
      <p:grpSpPr>
        <a:xfrm>
          <a:off x="0" y="0"/>
          <a:ext cx="0" cy="0"/>
          <a:chOff x="0" y="0"/>
          <a:chExt cx="0" cy="0"/>
        </a:xfrm>
      </p:grpSpPr>
      <p:grpSp>
        <p:nvGrpSpPr>
          <p:cNvPr id="3" name="Group 2"/>
          <p:cNvGrpSpPr/>
          <p:nvPr userDrawn="1"/>
        </p:nvGrpSpPr>
        <p:grpSpPr>
          <a:xfrm>
            <a:off x="2060575" y="1614640"/>
            <a:ext cx="8070850" cy="4356172"/>
            <a:chOff x="2060575" y="1614640"/>
            <a:chExt cx="8070850" cy="4356172"/>
          </a:xfrm>
          <a:gradFill>
            <a:gsLst>
              <a:gs pos="58000">
                <a:srgbClr val="C2C2C2"/>
              </a:gs>
              <a:gs pos="0">
                <a:schemeClr val="bg1">
                  <a:lumMod val="95000"/>
                </a:schemeClr>
              </a:gs>
              <a:gs pos="100000">
                <a:schemeClr val="bg1">
                  <a:lumMod val="50000"/>
                </a:schemeClr>
              </a:gs>
            </a:gsLst>
            <a:lin ang="0" scaled="1"/>
          </a:gradFill>
        </p:grpSpPr>
        <p:sp>
          <p:nvSpPr>
            <p:cNvPr id="27" name="Freeform 26"/>
            <p:cNvSpPr/>
            <p:nvPr/>
          </p:nvSpPr>
          <p:spPr>
            <a:xfrm>
              <a:off x="2060575"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Freeform 29"/>
            <p:cNvSpPr/>
            <p:nvPr/>
          </p:nvSpPr>
          <p:spPr>
            <a:xfrm rot="10800000">
              <a:off x="4484069"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Freeform 31"/>
            <p:cNvSpPr/>
            <p:nvPr/>
          </p:nvSpPr>
          <p:spPr>
            <a:xfrm>
              <a:off x="6907563"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3C518934-E736-4091-B4A5-B39A5124DE72}"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noChangeAspect="1"/>
          </p:cNvSpPr>
          <p:nvPr>
            <p:ph type="chart" sz="quarter" idx="13"/>
          </p:nvPr>
        </p:nvSpPr>
        <p:spPr>
          <a:xfrm>
            <a:off x="2523208" y="2268329"/>
            <a:ext cx="2294626" cy="2011680"/>
          </a:xfrm>
        </p:spPr>
        <p:txBody>
          <a:bodyPr/>
          <a:lstStyle/>
          <a:p>
            <a:endParaRPr lang="en-US"/>
          </a:p>
        </p:txBody>
      </p:sp>
      <p:sp>
        <p:nvSpPr>
          <p:cNvPr id="37" name="Chart Placeholder 8"/>
          <p:cNvSpPr>
            <a:spLocks noGrp="1" noChangeAspect="1"/>
          </p:cNvSpPr>
          <p:nvPr>
            <p:ph type="chart" sz="quarter" idx="22"/>
          </p:nvPr>
        </p:nvSpPr>
        <p:spPr>
          <a:xfrm>
            <a:off x="4950671" y="3358499"/>
            <a:ext cx="2294626" cy="2011680"/>
          </a:xfrm>
        </p:spPr>
        <p:txBody>
          <a:bodyPr/>
          <a:lstStyle/>
          <a:p>
            <a:endParaRPr lang="en-US"/>
          </a:p>
        </p:txBody>
      </p:sp>
      <p:sp>
        <p:nvSpPr>
          <p:cNvPr id="44" name="Chart Placeholder 8"/>
          <p:cNvSpPr>
            <a:spLocks noGrp="1" noChangeAspect="1"/>
          </p:cNvSpPr>
          <p:nvPr>
            <p:ph type="chart" sz="quarter" idx="23"/>
          </p:nvPr>
        </p:nvSpPr>
        <p:spPr>
          <a:xfrm>
            <a:off x="7372181" y="2268329"/>
            <a:ext cx="2294626" cy="2011680"/>
          </a:xfrm>
        </p:spPr>
        <p:txBody>
          <a:bodyPr/>
          <a:lstStyle/>
          <a:p>
            <a:endParaRPr lang="en-US"/>
          </a:p>
        </p:txBody>
      </p:sp>
      <p:sp>
        <p:nvSpPr>
          <p:cNvPr id="47" name="Text Placeholder 12"/>
          <p:cNvSpPr>
            <a:spLocks noGrp="1"/>
          </p:cNvSpPr>
          <p:nvPr>
            <p:ph type="body" sz="quarter" idx="15" hasCustomPrompt="1"/>
          </p:nvPr>
        </p:nvSpPr>
        <p:spPr>
          <a:xfrm>
            <a:off x="2523207"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a:t>Insert some title here</a:t>
            </a:r>
          </a:p>
        </p:txBody>
      </p:sp>
      <p:sp>
        <p:nvSpPr>
          <p:cNvPr id="48" name="Text Placeholder 12"/>
          <p:cNvSpPr>
            <a:spLocks noGrp="1"/>
          </p:cNvSpPr>
          <p:nvPr>
            <p:ph type="body" sz="quarter" idx="24" hasCustomPrompt="1"/>
          </p:nvPr>
        </p:nvSpPr>
        <p:spPr>
          <a:xfrm>
            <a:off x="7939248" y="4433755"/>
            <a:ext cx="1727559" cy="1089529"/>
          </a:xfrm>
        </p:spPr>
        <p:txBody>
          <a:bodyPr vert="horz" wrap="square" lIns="91440" tIns="45720" rIns="91440" bIns="45720" rtlCol="0" anchor="t">
            <a:spAutoFit/>
          </a:bodyPr>
          <a:lstStyle>
            <a:lvl1pPr marL="228600" indent="-228600" algn="r">
              <a:buNone/>
              <a:defRPr lang="en-US" sz="2400" b="1" cap="all" baseline="0">
                <a:solidFill>
                  <a:srgbClr val="47464B"/>
                </a:solidFill>
              </a:defRPr>
            </a:lvl1pPr>
          </a:lstStyle>
          <a:p>
            <a:pPr marL="0" lvl="0" indent="0"/>
            <a:r>
              <a:rPr lang="en-US"/>
              <a:t>Insert some title here</a:t>
            </a:r>
          </a:p>
        </p:txBody>
      </p:sp>
      <p:sp>
        <p:nvSpPr>
          <p:cNvPr id="49" name="Text Placeholder 12"/>
          <p:cNvSpPr>
            <a:spLocks noGrp="1"/>
          </p:cNvSpPr>
          <p:nvPr>
            <p:ph type="body" sz="quarter" idx="25" hasCustomPrompt="1"/>
          </p:nvPr>
        </p:nvSpPr>
        <p:spPr>
          <a:xfrm>
            <a:off x="5232221"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50" name="Text Placeholder 29"/>
          <p:cNvSpPr>
            <a:spLocks noGrp="1"/>
          </p:cNvSpPr>
          <p:nvPr>
            <p:ph type="body" sz="quarter" idx="18" hasCustomPrompt="1"/>
          </p:nvPr>
        </p:nvSpPr>
        <p:spPr>
          <a:xfrm>
            <a:off x="2884040" y="1666874"/>
            <a:ext cx="1572963" cy="431800"/>
          </a:xfrm>
        </p:spPr>
        <p:txBody>
          <a:bodyPr anchor="ctr">
            <a:normAutofit/>
          </a:bodyPr>
          <a:lstStyle>
            <a:lvl1pPr marL="0" indent="0" algn="ctr">
              <a:buNone/>
              <a:defRPr sz="2200" b="1">
                <a:solidFill>
                  <a:schemeClr val="tx1"/>
                </a:solidFill>
              </a:defRPr>
            </a:lvl1pPr>
          </a:lstStyle>
          <a:p>
            <a:pPr lvl="0"/>
            <a:r>
              <a:rPr lang="en-US"/>
              <a:t>Date here</a:t>
            </a:r>
          </a:p>
        </p:txBody>
      </p:sp>
      <p:sp>
        <p:nvSpPr>
          <p:cNvPr id="51" name="Text Placeholder 29"/>
          <p:cNvSpPr>
            <a:spLocks noGrp="1"/>
          </p:cNvSpPr>
          <p:nvPr>
            <p:ph type="body" sz="quarter" idx="26" hasCustomPrompt="1"/>
          </p:nvPr>
        </p:nvSpPr>
        <p:spPr>
          <a:xfrm>
            <a:off x="5309517" y="5472835"/>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sp>
        <p:nvSpPr>
          <p:cNvPr id="52" name="Text Placeholder 29"/>
          <p:cNvSpPr>
            <a:spLocks noGrp="1"/>
          </p:cNvSpPr>
          <p:nvPr>
            <p:ph type="body" sz="quarter" idx="27" hasCustomPrompt="1"/>
          </p:nvPr>
        </p:nvSpPr>
        <p:spPr>
          <a:xfrm>
            <a:off x="7733013" y="1666874"/>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grpSp>
        <p:nvGrpSpPr>
          <p:cNvPr id="26" name="Group 25"/>
          <p:cNvGrpSpPr/>
          <p:nvPr userDrawn="1"/>
        </p:nvGrpSpPr>
        <p:grpSpPr>
          <a:xfrm>
            <a:off x="0" y="6766560"/>
            <a:ext cx="12192000" cy="91440"/>
            <a:chOff x="0" y="4480421"/>
            <a:chExt cx="12192000" cy="91440"/>
          </a:xfrm>
        </p:grpSpPr>
        <p:sp>
          <p:nvSpPr>
            <p:cNvPr id="28" name="Rectangle 2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58156518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4 block arc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B795F07E-184F-4891-8C84-6858A6363BCB}"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7" name="Freeform 26"/>
          <p:cNvSpPr/>
          <p:nvPr/>
        </p:nvSpPr>
        <p:spPr>
          <a:xfrm>
            <a:off x="838200"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Freeform 29"/>
          <p:cNvSpPr/>
          <p:nvPr/>
        </p:nvSpPr>
        <p:spPr>
          <a:xfrm rot="10800000">
            <a:off x="3261694"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Freeform 31"/>
          <p:cNvSpPr/>
          <p:nvPr/>
        </p:nvSpPr>
        <p:spPr>
          <a:xfrm>
            <a:off x="5685188"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Chart Placeholder 8"/>
          <p:cNvSpPr>
            <a:spLocks noGrp="1" noChangeAspect="1"/>
          </p:cNvSpPr>
          <p:nvPr>
            <p:ph type="chart" sz="quarter" idx="13"/>
          </p:nvPr>
        </p:nvSpPr>
        <p:spPr>
          <a:xfrm>
            <a:off x="1300833" y="2268329"/>
            <a:ext cx="2294626" cy="2011680"/>
          </a:xfrm>
        </p:spPr>
        <p:txBody>
          <a:bodyPr/>
          <a:lstStyle/>
          <a:p>
            <a:endParaRPr lang="en-US"/>
          </a:p>
        </p:txBody>
      </p:sp>
      <p:sp>
        <p:nvSpPr>
          <p:cNvPr id="37" name="Chart Placeholder 8"/>
          <p:cNvSpPr>
            <a:spLocks noGrp="1" noChangeAspect="1"/>
          </p:cNvSpPr>
          <p:nvPr>
            <p:ph type="chart" sz="quarter" idx="22"/>
          </p:nvPr>
        </p:nvSpPr>
        <p:spPr>
          <a:xfrm>
            <a:off x="3728296" y="3358499"/>
            <a:ext cx="2294626" cy="2011680"/>
          </a:xfrm>
        </p:spPr>
        <p:txBody>
          <a:bodyPr/>
          <a:lstStyle/>
          <a:p>
            <a:endParaRPr lang="en-US"/>
          </a:p>
        </p:txBody>
      </p:sp>
      <p:sp>
        <p:nvSpPr>
          <p:cNvPr id="44" name="Chart Placeholder 8"/>
          <p:cNvSpPr>
            <a:spLocks noGrp="1" noChangeAspect="1"/>
          </p:cNvSpPr>
          <p:nvPr>
            <p:ph type="chart" sz="quarter" idx="23"/>
          </p:nvPr>
        </p:nvSpPr>
        <p:spPr>
          <a:xfrm>
            <a:off x="6149806" y="2268329"/>
            <a:ext cx="2294626" cy="2011680"/>
          </a:xfrm>
        </p:spPr>
        <p:txBody>
          <a:bodyPr/>
          <a:lstStyle/>
          <a:p>
            <a:endParaRPr lang="en-US"/>
          </a:p>
        </p:txBody>
      </p:sp>
      <p:sp>
        <p:nvSpPr>
          <p:cNvPr id="47" name="Text Placeholder 12"/>
          <p:cNvSpPr>
            <a:spLocks noGrp="1"/>
          </p:cNvSpPr>
          <p:nvPr>
            <p:ph type="body" sz="quarter" idx="15" hasCustomPrompt="1"/>
          </p:nvPr>
        </p:nvSpPr>
        <p:spPr>
          <a:xfrm>
            <a:off x="1300832"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a:t>Insert some title here</a:t>
            </a:r>
          </a:p>
        </p:txBody>
      </p:sp>
      <p:sp>
        <p:nvSpPr>
          <p:cNvPr id="48" name="Text Placeholder 12"/>
          <p:cNvSpPr>
            <a:spLocks noGrp="1"/>
          </p:cNvSpPr>
          <p:nvPr>
            <p:ph type="body" sz="quarter" idx="24" hasCustomPrompt="1"/>
          </p:nvPr>
        </p:nvSpPr>
        <p:spPr>
          <a:xfrm>
            <a:off x="6441325" y="4433755"/>
            <a:ext cx="1727559" cy="1089529"/>
          </a:xfrm>
        </p:spPr>
        <p:txBody>
          <a:bodyPr vert="horz" wrap="square" lIns="91440" tIns="45720" rIns="91440" bIns="45720" rtlCol="0" anchor="t">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49" name="Text Placeholder 12"/>
          <p:cNvSpPr>
            <a:spLocks noGrp="1"/>
          </p:cNvSpPr>
          <p:nvPr>
            <p:ph type="body" sz="quarter" idx="25" hasCustomPrompt="1"/>
          </p:nvPr>
        </p:nvSpPr>
        <p:spPr>
          <a:xfrm>
            <a:off x="4009846"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50" name="Text Placeholder 29"/>
          <p:cNvSpPr>
            <a:spLocks noGrp="1"/>
          </p:cNvSpPr>
          <p:nvPr>
            <p:ph type="body" sz="quarter" idx="18" hasCustomPrompt="1"/>
          </p:nvPr>
        </p:nvSpPr>
        <p:spPr>
          <a:xfrm>
            <a:off x="1661665" y="1666874"/>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sp>
        <p:nvSpPr>
          <p:cNvPr id="51" name="Text Placeholder 29"/>
          <p:cNvSpPr>
            <a:spLocks noGrp="1"/>
          </p:cNvSpPr>
          <p:nvPr>
            <p:ph type="body" sz="quarter" idx="26" hasCustomPrompt="1"/>
          </p:nvPr>
        </p:nvSpPr>
        <p:spPr>
          <a:xfrm>
            <a:off x="4087142" y="5472835"/>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sp>
        <p:nvSpPr>
          <p:cNvPr id="52" name="Text Placeholder 29"/>
          <p:cNvSpPr>
            <a:spLocks noGrp="1"/>
          </p:cNvSpPr>
          <p:nvPr>
            <p:ph type="body" sz="quarter" idx="27" hasCustomPrompt="1"/>
          </p:nvPr>
        </p:nvSpPr>
        <p:spPr>
          <a:xfrm>
            <a:off x="6510638" y="1666874"/>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sp>
        <p:nvSpPr>
          <p:cNvPr id="25" name="Freeform 24"/>
          <p:cNvSpPr/>
          <p:nvPr userDrawn="1"/>
        </p:nvSpPr>
        <p:spPr>
          <a:xfrm rot="10800000">
            <a:off x="8124652" y="3662231"/>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Chart Placeholder 8"/>
          <p:cNvSpPr>
            <a:spLocks noGrp="1" noChangeAspect="1"/>
          </p:cNvSpPr>
          <p:nvPr>
            <p:ph type="chart" sz="quarter" idx="28"/>
          </p:nvPr>
        </p:nvSpPr>
        <p:spPr>
          <a:xfrm>
            <a:off x="8591254" y="3356552"/>
            <a:ext cx="2294626" cy="2011680"/>
          </a:xfrm>
        </p:spPr>
        <p:txBody>
          <a:bodyPr/>
          <a:lstStyle/>
          <a:p>
            <a:endParaRPr lang="en-US"/>
          </a:p>
        </p:txBody>
      </p:sp>
      <p:sp>
        <p:nvSpPr>
          <p:cNvPr id="28" name="Text Placeholder 12"/>
          <p:cNvSpPr>
            <a:spLocks noGrp="1"/>
          </p:cNvSpPr>
          <p:nvPr>
            <p:ph type="body" sz="quarter" idx="29" hasCustomPrompt="1"/>
          </p:nvPr>
        </p:nvSpPr>
        <p:spPr>
          <a:xfrm>
            <a:off x="8872804" y="2182603"/>
            <a:ext cx="1727559" cy="1089529"/>
          </a:xfrm>
        </p:spPr>
        <p:txBody>
          <a:bodyPr vert="horz" wrap="square" lIns="91440" tIns="45720" rIns="91440" bIns="45720" rtlCol="0" anchor="b">
            <a:spAutoFit/>
          </a:bodyPr>
          <a:lstStyle>
            <a:lvl1pPr marL="228600" indent="-228600" algn="r">
              <a:buNone/>
              <a:defRPr lang="en-US" sz="2400" b="1" cap="all" baseline="0">
                <a:solidFill>
                  <a:srgbClr val="47464B"/>
                </a:solidFill>
              </a:defRPr>
            </a:lvl1pPr>
          </a:lstStyle>
          <a:p>
            <a:pPr marL="0" lvl="0" indent="0"/>
            <a:r>
              <a:rPr lang="en-US"/>
              <a:t>Insert some title here</a:t>
            </a:r>
          </a:p>
        </p:txBody>
      </p:sp>
      <p:sp>
        <p:nvSpPr>
          <p:cNvPr id="29" name="Text Placeholder 29"/>
          <p:cNvSpPr>
            <a:spLocks noGrp="1"/>
          </p:cNvSpPr>
          <p:nvPr>
            <p:ph type="body" sz="quarter" idx="30" hasCustomPrompt="1"/>
          </p:nvPr>
        </p:nvSpPr>
        <p:spPr>
          <a:xfrm>
            <a:off x="8950100" y="5470888"/>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grpSp>
        <p:nvGrpSpPr>
          <p:cNvPr id="31" name="Group 30"/>
          <p:cNvGrpSpPr/>
          <p:nvPr userDrawn="1"/>
        </p:nvGrpSpPr>
        <p:grpSpPr>
          <a:xfrm>
            <a:off x="0" y="6766560"/>
            <a:ext cx="12192000" cy="91440"/>
            <a:chOff x="0" y="4480421"/>
            <a:chExt cx="12192000" cy="91440"/>
          </a:xfrm>
        </p:grpSpPr>
        <p:sp>
          <p:nvSpPr>
            <p:cNvPr id="33" name="Rectangle 3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86378511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4 block arcs gray">
    <p:spTree>
      <p:nvGrpSpPr>
        <p:cNvPr id="1" name=""/>
        <p:cNvGrpSpPr/>
        <p:nvPr/>
      </p:nvGrpSpPr>
      <p:grpSpPr>
        <a:xfrm>
          <a:off x="0" y="0"/>
          <a:ext cx="0" cy="0"/>
          <a:chOff x="0" y="0"/>
          <a:chExt cx="0" cy="0"/>
        </a:xfrm>
      </p:grpSpPr>
      <p:grpSp>
        <p:nvGrpSpPr>
          <p:cNvPr id="3" name="Group 2"/>
          <p:cNvGrpSpPr/>
          <p:nvPr userDrawn="1"/>
        </p:nvGrpSpPr>
        <p:grpSpPr>
          <a:xfrm>
            <a:off x="838200" y="1614640"/>
            <a:ext cx="10510314" cy="4356172"/>
            <a:chOff x="838200" y="1614640"/>
            <a:chExt cx="10510314" cy="4356172"/>
          </a:xfrm>
          <a:gradFill flip="none" rotWithShape="1">
            <a:gsLst>
              <a:gs pos="58000">
                <a:srgbClr val="C2C2C2"/>
              </a:gs>
              <a:gs pos="0">
                <a:schemeClr val="bg1">
                  <a:lumMod val="95000"/>
                </a:schemeClr>
              </a:gs>
              <a:gs pos="100000">
                <a:schemeClr val="bg1">
                  <a:lumMod val="50000"/>
                </a:schemeClr>
              </a:gs>
            </a:gsLst>
            <a:lin ang="0" scaled="1"/>
            <a:tileRect/>
          </a:gradFill>
        </p:grpSpPr>
        <p:sp>
          <p:nvSpPr>
            <p:cNvPr id="27" name="Freeform 26"/>
            <p:cNvSpPr/>
            <p:nvPr/>
          </p:nvSpPr>
          <p:spPr>
            <a:xfrm>
              <a:off x="838200"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Freeform 29"/>
            <p:cNvSpPr/>
            <p:nvPr/>
          </p:nvSpPr>
          <p:spPr>
            <a:xfrm rot="10800000">
              <a:off x="3261694"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Freeform 31"/>
            <p:cNvSpPr/>
            <p:nvPr/>
          </p:nvSpPr>
          <p:spPr>
            <a:xfrm>
              <a:off x="5685188"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Freeform 24"/>
            <p:cNvSpPr/>
            <p:nvPr userDrawn="1"/>
          </p:nvSpPr>
          <p:spPr>
            <a:xfrm rot="10800000">
              <a:off x="8124652" y="3662231"/>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AB64ECA4-FE3A-4DC2-8DD9-0C7BDD056CCC}"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noChangeAspect="1"/>
          </p:cNvSpPr>
          <p:nvPr>
            <p:ph type="chart" sz="quarter" idx="13"/>
          </p:nvPr>
        </p:nvSpPr>
        <p:spPr>
          <a:xfrm>
            <a:off x="1300833" y="2268329"/>
            <a:ext cx="2294626" cy="2011680"/>
          </a:xfrm>
        </p:spPr>
        <p:txBody>
          <a:bodyPr/>
          <a:lstStyle/>
          <a:p>
            <a:endParaRPr lang="en-US"/>
          </a:p>
        </p:txBody>
      </p:sp>
      <p:sp>
        <p:nvSpPr>
          <p:cNvPr id="37" name="Chart Placeholder 8"/>
          <p:cNvSpPr>
            <a:spLocks noGrp="1" noChangeAspect="1"/>
          </p:cNvSpPr>
          <p:nvPr>
            <p:ph type="chart" sz="quarter" idx="22"/>
          </p:nvPr>
        </p:nvSpPr>
        <p:spPr>
          <a:xfrm>
            <a:off x="3728296" y="3358499"/>
            <a:ext cx="2294626" cy="2011680"/>
          </a:xfrm>
        </p:spPr>
        <p:txBody>
          <a:bodyPr/>
          <a:lstStyle/>
          <a:p>
            <a:endParaRPr lang="en-US"/>
          </a:p>
        </p:txBody>
      </p:sp>
      <p:sp>
        <p:nvSpPr>
          <p:cNvPr id="44" name="Chart Placeholder 8"/>
          <p:cNvSpPr>
            <a:spLocks noGrp="1" noChangeAspect="1"/>
          </p:cNvSpPr>
          <p:nvPr>
            <p:ph type="chart" sz="quarter" idx="23"/>
          </p:nvPr>
        </p:nvSpPr>
        <p:spPr>
          <a:xfrm>
            <a:off x="6149806" y="2268329"/>
            <a:ext cx="2294626" cy="2011680"/>
          </a:xfrm>
        </p:spPr>
        <p:txBody>
          <a:bodyPr/>
          <a:lstStyle/>
          <a:p>
            <a:endParaRPr lang="en-US"/>
          </a:p>
        </p:txBody>
      </p:sp>
      <p:sp>
        <p:nvSpPr>
          <p:cNvPr id="47" name="Text Placeholder 12"/>
          <p:cNvSpPr>
            <a:spLocks noGrp="1"/>
          </p:cNvSpPr>
          <p:nvPr>
            <p:ph type="body" sz="quarter" idx="15" hasCustomPrompt="1"/>
          </p:nvPr>
        </p:nvSpPr>
        <p:spPr>
          <a:xfrm>
            <a:off x="1300832"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a:t>Insert some title here</a:t>
            </a:r>
          </a:p>
        </p:txBody>
      </p:sp>
      <p:sp>
        <p:nvSpPr>
          <p:cNvPr id="48" name="Text Placeholder 12"/>
          <p:cNvSpPr>
            <a:spLocks noGrp="1"/>
          </p:cNvSpPr>
          <p:nvPr>
            <p:ph type="body" sz="quarter" idx="24" hasCustomPrompt="1"/>
          </p:nvPr>
        </p:nvSpPr>
        <p:spPr>
          <a:xfrm>
            <a:off x="6441325" y="4433755"/>
            <a:ext cx="1727559" cy="1089529"/>
          </a:xfrm>
        </p:spPr>
        <p:txBody>
          <a:bodyPr vert="horz" wrap="square" lIns="91440" tIns="45720" rIns="91440" bIns="45720" rtlCol="0" anchor="t">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49" name="Text Placeholder 12"/>
          <p:cNvSpPr>
            <a:spLocks noGrp="1"/>
          </p:cNvSpPr>
          <p:nvPr>
            <p:ph type="body" sz="quarter" idx="25" hasCustomPrompt="1"/>
          </p:nvPr>
        </p:nvSpPr>
        <p:spPr>
          <a:xfrm>
            <a:off x="4009846"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50" name="Text Placeholder 29"/>
          <p:cNvSpPr>
            <a:spLocks noGrp="1"/>
          </p:cNvSpPr>
          <p:nvPr>
            <p:ph type="body" sz="quarter" idx="18" hasCustomPrompt="1"/>
          </p:nvPr>
        </p:nvSpPr>
        <p:spPr>
          <a:xfrm>
            <a:off x="1661665" y="1666874"/>
            <a:ext cx="1572963" cy="431800"/>
          </a:xfrm>
        </p:spPr>
        <p:txBody>
          <a:bodyPr anchor="ctr">
            <a:normAutofit/>
          </a:bodyPr>
          <a:lstStyle>
            <a:lvl1pPr marL="0" indent="0" algn="ctr">
              <a:buNone/>
              <a:defRPr sz="2200" b="1">
                <a:solidFill>
                  <a:schemeClr val="tx1"/>
                </a:solidFill>
              </a:defRPr>
            </a:lvl1pPr>
          </a:lstStyle>
          <a:p>
            <a:pPr lvl="0"/>
            <a:r>
              <a:rPr lang="en-US"/>
              <a:t>Date here</a:t>
            </a:r>
          </a:p>
        </p:txBody>
      </p:sp>
      <p:sp>
        <p:nvSpPr>
          <p:cNvPr id="51" name="Text Placeholder 29"/>
          <p:cNvSpPr>
            <a:spLocks noGrp="1"/>
          </p:cNvSpPr>
          <p:nvPr>
            <p:ph type="body" sz="quarter" idx="26" hasCustomPrompt="1"/>
          </p:nvPr>
        </p:nvSpPr>
        <p:spPr>
          <a:xfrm>
            <a:off x="4087142" y="5472835"/>
            <a:ext cx="1572963" cy="431800"/>
          </a:xfrm>
        </p:spPr>
        <p:txBody>
          <a:bodyPr anchor="ctr">
            <a:normAutofit/>
          </a:bodyPr>
          <a:lstStyle>
            <a:lvl1pPr marL="0" indent="0" algn="ctr">
              <a:buNone/>
              <a:defRPr sz="2200" b="1">
                <a:solidFill>
                  <a:schemeClr val="tx1"/>
                </a:solidFill>
              </a:defRPr>
            </a:lvl1pPr>
          </a:lstStyle>
          <a:p>
            <a:pPr lvl="0"/>
            <a:r>
              <a:rPr lang="en-US"/>
              <a:t>Date here</a:t>
            </a:r>
          </a:p>
        </p:txBody>
      </p:sp>
      <p:sp>
        <p:nvSpPr>
          <p:cNvPr id="52" name="Text Placeholder 29"/>
          <p:cNvSpPr>
            <a:spLocks noGrp="1"/>
          </p:cNvSpPr>
          <p:nvPr>
            <p:ph type="body" sz="quarter" idx="27" hasCustomPrompt="1"/>
          </p:nvPr>
        </p:nvSpPr>
        <p:spPr>
          <a:xfrm>
            <a:off x="6510638" y="1666874"/>
            <a:ext cx="1572963" cy="431800"/>
          </a:xfrm>
        </p:spPr>
        <p:txBody>
          <a:bodyPr anchor="ctr">
            <a:normAutofit/>
          </a:bodyPr>
          <a:lstStyle>
            <a:lvl1pPr marL="0" indent="0" algn="ctr">
              <a:buNone/>
              <a:defRPr sz="2200" b="1">
                <a:solidFill>
                  <a:schemeClr val="tx1"/>
                </a:solidFill>
              </a:defRPr>
            </a:lvl1pPr>
          </a:lstStyle>
          <a:p>
            <a:pPr lvl="0"/>
            <a:r>
              <a:rPr lang="en-US"/>
              <a:t>Date here</a:t>
            </a:r>
          </a:p>
        </p:txBody>
      </p:sp>
      <p:sp>
        <p:nvSpPr>
          <p:cNvPr id="26" name="Chart Placeholder 8"/>
          <p:cNvSpPr>
            <a:spLocks noGrp="1" noChangeAspect="1"/>
          </p:cNvSpPr>
          <p:nvPr>
            <p:ph type="chart" sz="quarter" idx="28"/>
          </p:nvPr>
        </p:nvSpPr>
        <p:spPr>
          <a:xfrm>
            <a:off x="8591254" y="3356552"/>
            <a:ext cx="2294626" cy="2011680"/>
          </a:xfrm>
        </p:spPr>
        <p:txBody>
          <a:bodyPr/>
          <a:lstStyle/>
          <a:p>
            <a:endParaRPr lang="en-US"/>
          </a:p>
        </p:txBody>
      </p:sp>
      <p:sp>
        <p:nvSpPr>
          <p:cNvPr id="28" name="Text Placeholder 12"/>
          <p:cNvSpPr>
            <a:spLocks noGrp="1"/>
          </p:cNvSpPr>
          <p:nvPr>
            <p:ph type="body" sz="quarter" idx="29" hasCustomPrompt="1"/>
          </p:nvPr>
        </p:nvSpPr>
        <p:spPr>
          <a:xfrm>
            <a:off x="8872804" y="2182603"/>
            <a:ext cx="1727559" cy="1089529"/>
          </a:xfrm>
        </p:spPr>
        <p:txBody>
          <a:bodyPr vert="horz" wrap="square" lIns="91440" tIns="45720" rIns="91440" bIns="45720" rtlCol="0" anchor="b">
            <a:spAutoFit/>
          </a:bodyPr>
          <a:lstStyle>
            <a:lvl1pPr marL="228600" indent="-228600" algn="r">
              <a:buNone/>
              <a:defRPr lang="en-US" sz="2400" b="1" cap="all" baseline="0">
                <a:solidFill>
                  <a:srgbClr val="47464B"/>
                </a:solidFill>
              </a:defRPr>
            </a:lvl1pPr>
          </a:lstStyle>
          <a:p>
            <a:pPr marL="0" lvl="0" indent="0"/>
            <a:r>
              <a:rPr lang="en-US"/>
              <a:t>Insert some title here</a:t>
            </a:r>
          </a:p>
        </p:txBody>
      </p:sp>
      <p:sp>
        <p:nvSpPr>
          <p:cNvPr id="29" name="Text Placeholder 29"/>
          <p:cNvSpPr>
            <a:spLocks noGrp="1"/>
          </p:cNvSpPr>
          <p:nvPr>
            <p:ph type="body" sz="quarter" idx="30" hasCustomPrompt="1"/>
          </p:nvPr>
        </p:nvSpPr>
        <p:spPr>
          <a:xfrm>
            <a:off x="8950100" y="5470888"/>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grpSp>
        <p:nvGrpSpPr>
          <p:cNvPr id="31" name="Group 30"/>
          <p:cNvGrpSpPr/>
          <p:nvPr userDrawn="1"/>
        </p:nvGrpSpPr>
        <p:grpSpPr>
          <a:xfrm>
            <a:off x="0" y="6766560"/>
            <a:ext cx="12192000" cy="91440"/>
            <a:chOff x="0" y="4480421"/>
            <a:chExt cx="12192000" cy="91440"/>
          </a:xfrm>
        </p:grpSpPr>
        <p:sp>
          <p:nvSpPr>
            <p:cNvPr id="33" name="Rectangle 3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22825827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matrix 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12050CC-CDB9-4BA4-9E3E-1D0843086662}"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6" name="Text Placeholder 5"/>
          <p:cNvSpPr>
            <a:spLocks noGrp="1"/>
          </p:cNvSpPr>
          <p:nvPr userDrawn="1">
            <p:ph type="body" sz="quarter" idx="25"/>
          </p:nvPr>
        </p:nvSpPr>
        <p:spPr>
          <a:xfrm>
            <a:off x="482599" y="1992954"/>
            <a:ext cx="5613400" cy="1815764"/>
          </a:xfrm>
          <a:solidFill>
            <a:schemeClr val="bg1">
              <a:lumMod val="95000"/>
            </a:schemeClr>
          </a:solidFill>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ext Placeholder 5"/>
          <p:cNvSpPr>
            <a:spLocks noGrp="1"/>
          </p:cNvSpPr>
          <p:nvPr>
            <p:ph type="body" sz="quarter" idx="26"/>
          </p:nvPr>
        </p:nvSpPr>
        <p:spPr>
          <a:xfrm>
            <a:off x="482599" y="4277940"/>
            <a:ext cx="5613400" cy="1802097"/>
          </a:xfrm>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 name="Text Placeholder 5"/>
          <p:cNvSpPr>
            <a:spLocks noGrp="1"/>
          </p:cNvSpPr>
          <p:nvPr userDrawn="1">
            <p:ph type="body" sz="quarter" idx="27"/>
          </p:nvPr>
        </p:nvSpPr>
        <p:spPr>
          <a:xfrm>
            <a:off x="6096001" y="1992954"/>
            <a:ext cx="5613400" cy="1815764"/>
          </a:xfrm>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Text Placeholder 5"/>
          <p:cNvSpPr>
            <a:spLocks noGrp="1"/>
          </p:cNvSpPr>
          <p:nvPr userDrawn="1">
            <p:ph type="body" sz="quarter" idx="28"/>
          </p:nvPr>
        </p:nvSpPr>
        <p:spPr>
          <a:xfrm>
            <a:off x="6096001" y="4277940"/>
            <a:ext cx="5613400" cy="1802097"/>
          </a:xfrm>
          <a:solidFill>
            <a:schemeClr val="bg1">
              <a:lumMod val="95000"/>
            </a:schemeClr>
          </a:solidFill>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12"/>
          <p:cNvSpPr>
            <a:spLocks noGrp="1"/>
          </p:cNvSpPr>
          <p:nvPr userDrawn="1">
            <p:ph type="body" sz="quarter" idx="23" hasCustomPrompt="1"/>
          </p:nvPr>
        </p:nvSpPr>
        <p:spPr>
          <a:xfrm>
            <a:off x="482599" y="3875314"/>
            <a:ext cx="5613401" cy="420914"/>
          </a:xfrm>
          <a:solidFill>
            <a:schemeClr val="accent4"/>
          </a:solidFill>
          <a:ln>
            <a:solidFill>
              <a:schemeClr val="accent4"/>
            </a:solidFill>
          </a:ln>
        </p:spPr>
        <p:txBody>
          <a:bodyPr vert="horz" wrap="square" lIns="0" tIns="0" rIns="0" bIns="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32" name="Text Placeholder 12"/>
          <p:cNvSpPr>
            <a:spLocks noGrp="1"/>
          </p:cNvSpPr>
          <p:nvPr userDrawn="1">
            <p:ph type="body" sz="quarter" idx="24" hasCustomPrompt="1"/>
          </p:nvPr>
        </p:nvSpPr>
        <p:spPr>
          <a:xfrm>
            <a:off x="6096000" y="3875314"/>
            <a:ext cx="5613401" cy="420914"/>
          </a:xfrm>
          <a:solidFill>
            <a:schemeClr val="accent5"/>
          </a:solidFill>
          <a:ln>
            <a:solidFill>
              <a:schemeClr val="accent5"/>
            </a:solidFill>
          </a:ln>
        </p:spPr>
        <p:txBody>
          <a:bodyPr vert="horz" wrap="square" lIns="0" tIns="0" rIns="0" bIns="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9" name="Text Placeholder 12"/>
          <p:cNvSpPr>
            <a:spLocks noGrp="1"/>
          </p:cNvSpPr>
          <p:nvPr userDrawn="1">
            <p:ph type="body" sz="quarter" idx="21" hasCustomPrompt="1"/>
          </p:nvPr>
        </p:nvSpPr>
        <p:spPr>
          <a:xfrm>
            <a:off x="482599" y="1581184"/>
            <a:ext cx="5613401" cy="420914"/>
          </a:xfrm>
          <a:solidFill>
            <a:schemeClr val="accent1"/>
          </a:solidFill>
          <a:ln>
            <a:solidFill>
              <a:schemeClr val="accent1"/>
            </a:solidFill>
          </a:ln>
        </p:spPr>
        <p:txBody>
          <a:bodyPr vert="horz" wrap="square" lIns="0" tIns="0" rIns="0" bIns="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0" name="Text Placeholder 12"/>
          <p:cNvSpPr>
            <a:spLocks noGrp="1"/>
          </p:cNvSpPr>
          <p:nvPr userDrawn="1">
            <p:ph type="body" sz="quarter" idx="22" hasCustomPrompt="1"/>
          </p:nvPr>
        </p:nvSpPr>
        <p:spPr>
          <a:xfrm>
            <a:off x="6096000" y="1581184"/>
            <a:ext cx="5613401" cy="420914"/>
          </a:xfrm>
          <a:solidFill>
            <a:schemeClr val="accent3"/>
          </a:solidFill>
          <a:ln>
            <a:solidFill>
              <a:schemeClr val="accent3"/>
            </a:solidFill>
          </a:ln>
        </p:spPr>
        <p:txBody>
          <a:bodyPr vert="horz" wrap="square" lIns="0" tIns="0" rIns="0" bIns="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24608441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matrix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320D7BA1-B18C-4856-B25C-FD879422BF91}"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5" name="Rectangle 24"/>
          <p:cNvSpPr/>
          <p:nvPr/>
        </p:nvSpPr>
        <p:spPr>
          <a:xfrm>
            <a:off x="482599" y="1452153"/>
            <a:ext cx="5613401" cy="2322576"/>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482599" y="3902745"/>
            <a:ext cx="5613401" cy="2322285"/>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6096000" y="1452153"/>
            <a:ext cx="5613401" cy="2322576"/>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6096000" y="3902745"/>
            <a:ext cx="5613401" cy="232228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Text Placeholder 12"/>
          <p:cNvSpPr>
            <a:spLocks noGrp="1"/>
          </p:cNvSpPr>
          <p:nvPr userDrawn="1">
            <p:ph type="body" sz="quarter" idx="21" hasCustomPrompt="1"/>
          </p:nvPr>
        </p:nvSpPr>
        <p:spPr>
          <a:xfrm rot="16200000">
            <a:off x="-287709" y="2222461"/>
            <a:ext cx="2322576" cy="781960"/>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4" name="Text Placeholder 12"/>
          <p:cNvSpPr>
            <a:spLocks noGrp="1"/>
          </p:cNvSpPr>
          <p:nvPr userDrawn="1">
            <p:ph type="body" sz="quarter" idx="22" hasCustomPrompt="1"/>
          </p:nvPr>
        </p:nvSpPr>
        <p:spPr>
          <a:xfrm rot="16200000">
            <a:off x="-287563" y="4672908"/>
            <a:ext cx="2322285" cy="781960"/>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35" name="Text Placeholder 12"/>
          <p:cNvSpPr>
            <a:spLocks noGrp="1"/>
          </p:cNvSpPr>
          <p:nvPr>
            <p:ph type="body" sz="quarter" idx="23" hasCustomPrompt="1"/>
          </p:nvPr>
        </p:nvSpPr>
        <p:spPr>
          <a:xfrm rot="16200000">
            <a:off x="5325692" y="2222462"/>
            <a:ext cx="2322576" cy="781960"/>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36" name="Text Placeholder 12"/>
          <p:cNvSpPr>
            <a:spLocks noGrp="1"/>
          </p:cNvSpPr>
          <p:nvPr>
            <p:ph type="body" sz="quarter" idx="24" hasCustomPrompt="1"/>
          </p:nvPr>
        </p:nvSpPr>
        <p:spPr>
          <a:xfrm rot="16200000">
            <a:off x="5325838" y="4672908"/>
            <a:ext cx="2322285" cy="781960"/>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cxnSp>
        <p:nvCxnSpPr>
          <p:cNvPr id="6" name="Straight Connector 5"/>
          <p:cNvCxnSpPr/>
          <p:nvPr userDrawn="1"/>
        </p:nvCxnSpPr>
        <p:spPr>
          <a:xfrm>
            <a:off x="482599" y="1452153"/>
            <a:ext cx="781960" cy="93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5"/>
          <p:cNvSpPr>
            <a:spLocks noGrp="1"/>
          </p:cNvSpPr>
          <p:nvPr>
            <p:ph type="body" sz="quarter" idx="26"/>
          </p:nvPr>
        </p:nvSpPr>
        <p:spPr>
          <a:xfrm>
            <a:off x="1264560" y="3902745"/>
            <a:ext cx="4831440" cy="2322576"/>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Text Placeholder 5"/>
          <p:cNvSpPr>
            <a:spLocks noGrp="1"/>
          </p:cNvSpPr>
          <p:nvPr>
            <p:ph type="body" sz="quarter" idx="28"/>
          </p:nvPr>
        </p:nvSpPr>
        <p:spPr>
          <a:xfrm>
            <a:off x="6877961" y="3902745"/>
            <a:ext cx="4831440" cy="2322576"/>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 name="Text Placeholder 5"/>
          <p:cNvSpPr>
            <a:spLocks noGrp="1"/>
          </p:cNvSpPr>
          <p:nvPr>
            <p:ph type="body" sz="quarter" idx="25"/>
          </p:nvPr>
        </p:nvSpPr>
        <p:spPr>
          <a:xfrm>
            <a:off x="1264560" y="1452153"/>
            <a:ext cx="4831440" cy="2322576"/>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 name="Text Placeholder 5"/>
          <p:cNvSpPr>
            <a:spLocks noGrp="1"/>
          </p:cNvSpPr>
          <p:nvPr>
            <p:ph type="body" sz="quarter" idx="27"/>
          </p:nvPr>
        </p:nvSpPr>
        <p:spPr>
          <a:xfrm>
            <a:off x="6877961" y="1452153"/>
            <a:ext cx="4831440" cy="2322576"/>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0" name="Group 29"/>
          <p:cNvGrpSpPr/>
          <p:nvPr userDrawn="1"/>
        </p:nvGrpSpPr>
        <p:grpSpPr>
          <a:xfrm>
            <a:off x="0" y="6766560"/>
            <a:ext cx="12192000" cy="91440"/>
            <a:chOff x="0" y="4480421"/>
            <a:chExt cx="12192000" cy="91440"/>
          </a:xfrm>
        </p:grpSpPr>
        <p:sp>
          <p:nvSpPr>
            <p:cNvPr id="31" name="Rectangle 3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79348620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matrix 3">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57122EEF-5F07-4A54-8AFB-92078251A475}"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5" name="Rectangle 24"/>
          <p:cNvSpPr/>
          <p:nvPr/>
        </p:nvSpPr>
        <p:spPr>
          <a:xfrm>
            <a:off x="482599" y="1553028"/>
            <a:ext cx="5613401" cy="232228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482599" y="3875314"/>
            <a:ext cx="5613401" cy="2322285"/>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6096000" y="1553028"/>
            <a:ext cx="5613401" cy="2322285"/>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6096000" y="3875314"/>
            <a:ext cx="5613401" cy="232228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Text Placeholder 12"/>
          <p:cNvSpPr>
            <a:spLocks noGrp="1"/>
          </p:cNvSpPr>
          <p:nvPr userDrawn="1">
            <p:ph type="body" sz="quarter" idx="21" hasCustomPrompt="1"/>
          </p:nvPr>
        </p:nvSpPr>
        <p:spPr>
          <a:xfrm rot="16200000">
            <a:off x="-287563" y="2323191"/>
            <a:ext cx="2322285" cy="781960"/>
          </a:xfrm>
          <a:solidFill>
            <a:schemeClr val="accent1"/>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34" name="Text Placeholder 12"/>
          <p:cNvSpPr>
            <a:spLocks noGrp="1"/>
          </p:cNvSpPr>
          <p:nvPr userDrawn="1">
            <p:ph type="body" sz="quarter" idx="22" hasCustomPrompt="1"/>
          </p:nvPr>
        </p:nvSpPr>
        <p:spPr>
          <a:xfrm rot="16200000">
            <a:off x="-287563" y="4645476"/>
            <a:ext cx="2322285" cy="781960"/>
          </a:xfrm>
          <a:solidFill>
            <a:schemeClr val="accent2"/>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1" name="Text Placeholder 12"/>
          <p:cNvSpPr>
            <a:spLocks noGrp="1"/>
          </p:cNvSpPr>
          <p:nvPr>
            <p:ph type="body" sz="quarter" idx="24" hasCustomPrompt="1"/>
          </p:nvPr>
        </p:nvSpPr>
        <p:spPr>
          <a:xfrm rot="5400000">
            <a:off x="10157278" y="2323192"/>
            <a:ext cx="2322285" cy="781960"/>
          </a:xfrm>
          <a:solidFill>
            <a:schemeClr val="accent3"/>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37" name="Text Placeholder 12"/>
          <p:cNvSpPr>
            <a:spLocks noGrp="1"/>
          </p:cNvSpPr>
          <p:nvPr>
            <p:ph type="body" sz="quarter" idx="25" hasCustomPrompt="1"/>
          </p:nvPr>
        </p:nvSpPr>
        <p:spPr>
          <a:xfrm rot="5400000">
            <a:off x="10157278" y="4645476"/>
            <a:ext cx="2322285" cy="781960"/>
          </a:xfrm>
          <a:solidFill>
            <a:schemeClr val="accent4"/>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38" name="Text Placeholder 5"/>
          <p:cNvSpPr>
            <a:spLocks noGrp="1"/>
          </p:cNvSpPr>
          <p:nvPr>
            <p:ph type="body" sz="quarter" idx="27"/>
          </p:nvPr>
        </p:nvSpPr>
        <p:spPr>
          <a:xfrm>
            <a:off x="1264560" y="1572039"/>
            <a:ext cx="4025897" cy="2303049"/>
          </a:xfrm>
        </p:spPr>
        <p:txBody>
          <a:bodyPr tIns="182880" rIns="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Text Placeholder 5"/>
          <p:cNvSpPr>
            <a:spLocks noGrp="1"/>
          </p:cNvSpPr>
          <p:nvPr>
            <p:ph type="body" sz="quarter" idx="28"/>
          </p:nvPr>
        </p:nvSpPr>
        <p:spPr>
          <a:xfrm>
            <a:off x="1264560" y="3894550"/>
            <a:ext cx="4025897" cy="2303049"/>
          </a:xfrm>
        </p:spPr>
        <p:txBody>
          <a:bodyPr tIns="182880" rIns="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Text Placeholder 5"/>
          <p:cNvSpPr>
            <a:spLocks noGrp="1"/>
          </p:cNvSpPr>
          <p:nvPr>
            <p:ph type="body" sz="quarter" idx="29"/>
          </p:nvPr>
        </p:nvSpPr>
        <p:spPr>
          <a:xfrm>
            <a:off x="6900862" y="1572039"/>
            <a:ext cx="4026578" cy="2303049"/>
          </a:xfrm>
        </p:spPr>
        <p:txBody>
          <a:bodyPr tIns="182880" rIns="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Text Placeholder 5"/>
          <p:cNvSpPr>
            <a:spLocks noGrp="1"/>
          </p:cNvSpPr>
          <p:nvPr>
            <p:ph type="body" sz="quarter" idx="30"/>
          </p:nvPr>
        </p:nvSpPr>
        <p:spPr>
          <a:xfrm>
            <a:off x="6900862" y="3894550"/>
            <a:ext cx="4026578" cy="2303049"/>
          </a:xfrm>
        </p:spPr>
        <p:txBody>
          <a:bodyPr tIns="182880" rIns="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26" hasCustomPrompt="1"/>
          </p:nvPr>
        </p:nvSpPr>
        <p:spPr>
          <a:xfrm>
            <a:off x="5291138" y="3060700"/>
            <a:ext cx="1609725" cy="1611313"/>
          </a:xfrm>
          <a:prstGeom prst="ellipse">
            <a:avLst/>
          </a:prstGeom>
          <a:solidFill>
            <a:schemeClr val="bg1"/>
          </a:solidFill>
          <a:ln>
            <a:solidFill>
              <a:schemeClr val="bg1">
                <a:lumMod val="85000"/>
              </a:schemeClr>
            </a:solidFill>
          </a:ln>
        </p:spPr>
        <p:txBody>
          <a:bodyPr lIns="0" rIns="0" anchor="ctr">
            <a:normAutofit/>
          </a:bodyPr>
          <a:lstStyle>
            <a:lvl1pPr marL="0" indent="0" algn="ctr">
              <a:buNone/>
              <a:defRPr sz="2000" b="1" cap="all" baseline="0">
                <a:solidFill>
                  <a:schemeClr val="accent5"/>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Strategy</a:t>
            </a:r>
          </a:p>
        </p:txBody>
      </p:sp>
      <p:grpSp>
        <p:nvGrpSpPr>
          <p:cNvPr id="30" name="Group 29"/>
          <p:cNvGrpSpPr/>
          <p:nvPr userDrawn="1"/>
        </p:nvGrpSpPr>
        <p:grpSpPr>
          <a:xfrm>
            <a:off x="0" y="6766560"/>
            <a:ext cx="12192000" cy="91440"/>
            <a:chOff x="0" y="4480421"/>
            <a:chExt cx="12192000" cy="91440"/>
          </a:xfrm>
        </p:grpSpPr>
        <p:sp>
          <p:nvSpPr>
            <p:cNvPr id="32" name="Rectangle 3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9627529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pictures oval">
    <p:spTree>
      <p:nvGrpSpPr>
        <p:cNvPr id="1" name=""/>
        <p:cNvGrpSpPr/>
        <p:nvPr/>
      </p:nvGrpSpPr>
      <p:grpSpPr>
        <a:xfrm>
          <a:off x="0" y="0"/>
          <a:ext cx="0" cy="0"/>
          <a:chOff x="0" y="0"/>
          <a:chExt cx="0" cy="0"/>
        </a:xfrm>
      </p:grpSpPr>
      <p:sp>
        <p:nvSpPr>
          <p:cNvPr id="28" name="Oval 27"/>
          <p:cNvSpPr/>
          <p:nvPr userDrawn="1"/>
        </p:nvSpPr>
        <p:spPr>
          <a:xfrm>
            <a:off x="5912775" y="2257292"/>
            <a:ext cx="2780902"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Oval 25"/>
          <p:cNvSpPr/>
          <p:nvPr userDrawn="1"/>
        </p:nvSpPr>
        <p:spPr>
          <a:xfrm>
            <a:off x="3320065" y="3322489"/>
            <a:ext cx="2780902"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Oval 26"/>
          <p:cNvSpPr/>
          <p:nvPr userDrawn="1"/>
        </p:nvSpPr>
        <p:spPr>
          <a:xfrm>
            <a:off x="8511803" y="3322489"/>
            <a:ext cx="2780902"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Oval 2"/>
          <p:cNvSpPr/>
          <p:nvPr userDrawn="1"/>
        </p:nvSpPr>
        <p:spPr>
          <a:xfrm>
            <a:off x="721037" y="2257292"/>
            <a:ext cx="2780902"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6890CAA-26BC-470A-ACA8-D8A6FE770433}"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813040" y="2321406"/>
            <a:ext cx="2600055" cy="1957811"/>
          </a:xfrm>
          <a:prstGeom prst="ellipse">
            <a:avLst/>
          </a:prstGeom>
          <a:solidFill>
            <a:srgbClr val="0095CD">
              <a:alpha val="30000"/>
            </a:srgbClr>
          </a:solidFill>
          <a:ln w="57150">
            <a:noFill/>
          </a:ln>
        </p:spPr>
        <p:txBody>
          <a:bodyPr/>
          <a:lstStyle/>
          <a:p>
            <a:endParaRPr lang="en-US"/>
          </a:p>
        </p:txBody>
      </p:sp>
      <p:sp>
        <p:nvSpPr>
          <p:cNvPr id="30" name="Text Placeholder 29"/>
          <p:cNvSpPr>
            <a:spLocks noGrp="1"/>
          </p:cNvSpPr>
          <p:nvPr>
            <p:ph type="body" sz="quarter" idx="18" hasCustomPrompt="1"/>
          </p:nvPr>
        </p:nvSpPr>
        <p:spPr>
          <a:xfrm>
            <a:off x="813040" y="1780707"/>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5" name="Text Placeholder 29"/>
          <p:cNvSpPr>
            <a:spLocks noGrp="1"/>
          </p:cNvSpPr>
          <p:nvPr>
            <p:ph type="body" sz="quarter" idx="22" hasCustomPrompt="1"/>
          </p:nvPr>
        </p:nvSpPr>
        <p:spPr>
          <a:xfrm>
            <a:off x="813040" y="4398473"/>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40" name="Picture Placeholder 10"/>
          <p:cNvSpPr>
            <a:spLocks noGrp="1" noChangeAspect="1"/>
          </p:cNvSpPr>
          <p:nvPr>
            <p:ph type="pic" sz="quarter" idx="23"/>
          </p:nvPr>
        </p:nvSpPr>
        <p:spPr>
          <a:xfrm>
            <a:off x="3410489" y="3391318"/>
            <a:ext cx="2600055" cy="1957811"/>
          </a:xfrm>
          <a:prstGeom prst="ellipse">
            <a:avLst/>
          </a:prstGeom>
          <a:solidFill>
            <a:srgbClr val="324D5E">
              <a:alpha val="30000"/>
            </a:srgbClr>
          </a:solidFill>
          <a:ln w="57150">
            <a:noFill/>
          </a:ln>
        </p:spPr>
        <p:txBody>
          <a:bodyPr vert="horz" lIns="91440" tIns="45720" rIns="91440" bIns="45720" rtlCol="0">
            <a:normAutofit/>
          </a:bodyPr>
          <a:lstStyle>
            <a:lvl1pPr>
              <a:defRPr lang="en-US"/>
            </a:lvl1pPr>
          </a:lstStyle>
          <a:p>
            <a:pPr lvl="0"/>
            <a:endParaRPr lang="en-US"/>
          </a:p>
        </p:txBody>
      </p:sp>
      <p:sp>
        <p:nvSpPr>
          <p:cNvPr id="41" name="Text Placeholder 29"/>
          <p:cNvSpPr>
            <a:spLocks noGrp="1"/>
          </p:cNvSpPr>
          <p:nvPr>
            <p:ph type="body" sz="quarter" idx="24" hasCustomPrompt="1"/>
          </p:nvPr>
        </p:nvSpPr>
        <p:spPr>
          <a:xfrm>
            <a:off x="3412068" y="285375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42" name="Text Placeholder 29"/>
          <p:cNvSpPr>
            <a:spLocks noGrp="1"/>
          </p:cNvSpPr>
          <p:nvPr>
            <p:ph type="body" sz="quarter" idx="25" hasCustomPrompt="1"/>
          </p:nvPr>
        </p:nvSpPr>
        <p:spPr>
          <a:xfrm>
            <a:off x="3412068" y="5471525"/>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48" name="Picture Placeholder 10"/>
          <p:cNvSpPr>
            <a:spLocks noGrp="1" noChangeAspect="1"/>
          </p:cNvSpPr>
          <p:nvPr>
            <p:ph type="pic" sz="quarter" idx="28"/>
          </p:nvPr>
        </p:nvSpPr>
        <p:spPr>
          <a:xfrm>
            <a:off x="6007937" y="2321406"/>
            <a:ext cx="2600055" cy="1957811"/>
          </a:xfrm>
          <a:prstGeom prst="ellipse">
            <a:avLst/>
          </a:prstGeom>
          <a:solidFill>
            <a:srgbClr val="F17C3F">
              <a:alpha val="30000"/>
            </a:srgbClr>
          </a:solidFill>
          <a:ln w="57150">
            <a:noFill/>
          </a:ln>
        </p:spPr>
        <p:txBody>
          <a:bodyPr vert="horz" lIns="91440" tIns="45720" rIns="91440" bIns="45720" rtlCol="0">
            <a:normAutofit/>
          </a:bodyPr>
          <a:lstStyle>
            <a:lvl1pPr>
              <a:defRPr lang="en-US"/>
            </a:lvl1pPr>
          </a:lstStyle>
          <a:p>
            <a:pPr lvl="0"/>
            <a:endParaRPr lang="en-US"/>
          </a:p>
        </p:txBody>
      </p:sp>
      <p:sp>
        <p:nvSpPr>
          <p:cNvPr id="49" name="Text Placeholder 29"/>
          <p:cNvSpPr>
            <a:spLocks noGrp="1"/>
          </p:cNvSpPr>
          <p:nvPr>
            <p:ph type="body" sz="quarter" idx="29" hasCustomPrompt="1"/>
          </p:nvPr>
        </p:nvSpPr>
        <p:spPr>
          <a:xfrm>
            <a:off x="6007937" y="1780707"/>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50" name="Text Placeholder 29"/>
          <p:cNvSpPr>
            <a:spLocks noGrp="1"/>
          </p:cNvSpPr>
          <p:nvPr>
            <p:ph type="body" sz="quarter" idx="30" hasCustomPrompt="1"/>
          </p:nvPr>
        </p:nvSpPr>
        <p:spPr>
          <a:xfrm>
            <a:off x="6007937" y="4398473"/>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54" name="Picture Placeholder 10"/>
          <p:cNvSpPr>
            <a:spLocks noGrp="1" noChangeAspect="1"/>
          </p:cNvSpPr>
          <p:nvPr>
            <p:ph type="pic" sz="quarter" idx="31"/>
          </p:nvPr>
        </p:nvSpPr>
        <p:spPr>
          <a:xfrm>
            <a:off x="8603806" y="3391318"/>
            <a:ext cx="2600055" cy="1957811"/>
          </a:xfrm>
          <a:prstGeom prst="ellipse">
            <a:avLst/>
          </a:prstGeom>
          <a:solidFill>
            <a:srgbClr val="7BB21B">
              <a:alpha val="30000"/>
            </a:srgbClr>
          </a:solidFill>
          <a:ln w="57150">
            <a:noFill/>
          </a:ln>
        </p:spPr>
        <p:txBody>
          <a:bodyPr vert="horz" lIns="91440" tIns="45720" rIns="91440" bIns="45720" rtlCol="0">
            <a:normAutofit/>
          </a:bodyPr>
          <a:lstStyle>
            <a:lvl1pPr>
              <a:defRPr lang="en-US"/>
            </a:lvl1pPr>
          </a:lstStyle>
          <a:p>
            <a:pPr lvl="0"/>
            <a:endParaRPr lang="en-US"/>
          </a:p>
        </p:txBody>
      </p:sp>
      <p:sp>
        <p:nvSpPr>
          <p:cNvPr id="55" name="Text Placeholder 29"/>
          <p:cNvSpPr>
            <a:spLocks noGrp="1"/>
          </p:cNvSpPr>
          <p:nvPr>
            <p:ph type="body" sz="quarter" idx="32" hasCustomPrompt="1"/>
          </p:nvPr>
        </p:nvSpPr>
        <p:spPr>
          <a:xfrm>
            <a:off x="8603806" y="285061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56" name="Text Placeholder 29"/>
          <p:cNvSpPr>
            <a:spLocks noGrp="1"/>
          </p:cNvSpPr>
          <p:nvPr>
            <p:ph type="body" sz="quarter" idx="33" hasCustomPrompt="1"/>
          </p:nvPr>
        </p:nvSpPr>
        <p:spPr>
          <a:xfrm>
            <a:off x="8603806" y="5468385"/>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grpSp>
        <p:nvGrpSpPr>
          <p:cNvPr id="37" name="Group 36"/>
          <p:cNvGrpSpPr/>
          <p:nvPr userDrawn="1"/>
        </p:nvGrpSpPr>
        <p:grpSpPr>
          <a:xfrm>
            <a:off x="0" y="6766560"/>
            <a:ext cx="12192000" cy="91440"/>
            <a:chOff x="0" y="4480421"/>
            <a:chExt cx="12192000" cy="91440"/>
          </a:xfrm>
        </p:grpSpPr>
        <p:sp>
          <p:nvSpPr>
            <p:cNvPr id="38" name="Rectangle 3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52842020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matrix 4">
    <p:spTree>
      <p:nvGrpSpPr>
        <p:cNvPr id="1" name=""/>
        <p:cNvGrpSpPr/>
        <p:nvPr/>
      </p:nvGrpSpPr>
      <p:grpSpPr>
        <a:xfrm>
          <a:off x="0" y="0"/>
          <a:ext cx="0" cy="0"/>
          <a:chOff x="0" y="0"/>
          <a:chExt cx="0" cy="0"/>
        </a:xfrm>
      </p:grpSpPr>
      <p:sp>
        <p:nvSpPr>
          <p:cNvPr id="31" name="Text Placeholder 12"/>
          <p:cNvSpPr>
            <a:spLocks noGrp="1"/>
          </p:cNvSpPr>
          <p:nvPr>
            <p:ph type="body" sz="quarter" idx="33" hasCustomPrompt="1"/>
          </p:nvPr>
        </p:nvSpPr>
        <p:spPr>
          <a:xfrm rot="16200000">
            <a:off x="-127688" y="2741910"/>
            <a:ext cx="2002536" cy="781960"/>
          </a:xfrm>
          <a:prstGeom prst="snip1Rect">
            <a:avLst/>
          </a:prstGeom>
          <a:solidFill>
            <a:schemeClr val="accent1"/>
          </a:solidFill>
          <a:ln>
            <a:solidFill>
              <a:schemeClr val="accent1"/>
            </a:solidFill>
          </a:ln>
        </p:spPr>
        <p:txBody>
          <a:bodyPr vert="horz" wrap="square" lIns="0" tIns="45720" rIns="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FF1C8551-71FF-4970-9834-EDF6C99B4CF9}"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5" name="Rectangle 24"/>
          <p:cNvSpPr/>
          <p:nvPr/>
        </p:nvSpPr>
        <p:spPr>
          <a:xfrm>
            <a:off x="1264559" y="2056884"/>
            <a:ext cx="5222421" cy="207756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1264559" y="4134447"/>
            <a:ext cx="5222421" cy="2077562"/>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6486980" y="2056884"/>
            <a:ext cx="5222421" cy="2077562"/>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6486980" y="4134447"/>
            <a:ext cx="5222421" cy="207756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12"/>
          <p:cNvSpPr>
            <a:spLocks noGrp="1"/>
          </p:cNvSpPr>
          <p:nvPr userDrawn="1">
            <p:ph type="body" sz="quarter" idx="22" hasCustomPrompt="1"/>
          </p:nvPr>
        </p:nvSpPr>
        <p:spPr>
          <a:xfrm rot="16200000">
            <a:off x="-165203" y="4782246"/>
            <a:ext cx="2077565" cy="781960"/>
          </a:xfrm>
          <a:prstGeom prst="snip1Rect">
            <a:avLst/>
          </a:prstGeom>
          <a:solidFill>
            <a:schemeClr val="accent2"/>
          </a:solidFill>
          <a:ln>
            <a:solidFill>
              <a:schemeClr val="accent2"/>
            </a:solidFill>
          </a:ln>
        </p:spPr>
        <p:txBody>
          <a:bodyPr vert="horz" wrap="square" lIns="0" tIns="45720" rIns="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0" name="Text Placeholder 12"/>
          <p:cNvSpPr>
            <a:spLocks noGrp="1"/>
          </p:cNvSpPr>
          <p:nvPr userDrawn="1">
            <p:ph type="body" sz="quarter" idx="31" hasCustomPrompt="1"/>
          </p:nvPr>
        </p:nvSpPr>
        <p:spPr>
          <a:xfrm>
            <a:off x="1264560" y="1359189"/>
            <a:ext cx="5222420" cy="772434"/>
          </a:xfrm>
          <a:prstGeom prst="snip1Rect">
            <a:avLst/>
          </a:prstGeom>
          <a:solidFill>
            <a:schemeClr val="accent4"/>
          </a:solidFill>
          <a:ln>
            <a:solidFill>
              <a:schemeClr val="accent4"/>
            </a:solidFill>
          </a:ln>
        </p:spPr>
        <p:txBody>
          <a:bodyPr vert="horz" wrap="square" lIns="0" tIns="0" rIns="0" bIns="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2" name="Text Placeholder 12"/>
          <p:cNvSpPr>
            <a:spLocks noGrp="1"/>
          </p:cNvSpPr>
          <p:nvPr userDrawn="1">
            <p:ph type="body" sz="quarter" idx="32" hasCustomPrompt="1"/>
          </p:nvPr>
        </p:nvSpPr>
        <p:spPr>
          <a:xfrm>
            <a:off x="6486980" y="1359189"/>
            <a:ext cx="5222420" cy="772434"/>
          </a:xfrm>
          <a:prstGeom prst="snip1Rect">
            <a:avLst/>
          </a:prstGeom>
          <a:solidFill>
            <a:schemeClr val="accent3"/>
          </a:solidFill>
          <a:ln>
            <a:solidFill>
              <a:schemeClr val="accent3"/>
            </a:solidFill>
          </a:ln>
        </p:spPr>
        <p:txBody>
          <a:bodyPr vert="horz" wrap="square" lIns="0" tIns="0" rIns="0" bIns="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52" name="Text Placeholder 5"/>
          <p:cNvSpPr>
            <a:spLocks noGrp="1"/>
          </p:cNvSpPr>
          <p:nvPr>
            <p:ph type="body" sz="quarter" idx="28"/>
          </p:nvPr>
        </p:nvSpPr>
        <p:spPr>
          <a:xfrm>
            <a:off x="1264560" y="4153457"/>
            <a:ext cx="5222420" cy="2058552"/>
          </a:xfrm>
        </p:spPr>
        <p:txBody>
          <a:bodyPr tIns="182880" r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 name="Text Placeholder 5"/>
          <p:cNvSpPr>
            <a:spLocks noGrp="1"/>
          </p:cNvSpPr>
          <p:nvPr>
            <p:ph type="body" sz="quarter" idx="29"/>
          </p:nvPr>
        </p:nvSpPr>
        <p:spPr>
          <a:xfrm>
            <a:off x="6486980" y="2150632"/>
            <a:ext cx="5222420" cy="1983812"/>
          </a:xfrm>
        </p:spPr>
        <p:txBody>
          <a:bodyPr tIns="182880" r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 name="Text Placeholder 5"/>
          <p:cNvSpPr>
            <a:spLocks noGrp="1"/>
          </p:cNvSpPr>
          <p:nvPr>
            <p:ph type="body" sz="quarter" idx="30"/>
          </p:nvPr>
        </p:nvSpPr>
        <p:spPr>
          <a:xfrm>
            <a:off x="6486980" y="4153457"/>
            <a:ext cx="5222420" cy="2058552"/>
          </a:xfrm>
        </p:spPr>
        <p:txBody>
          <a:bodyPr tIns="182880" r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 name="Text Placeholder 5"/>
          <p:cNvSpPr>
            <a:spLocks noGrp="1"/>
          </p:cNvSpPr>
          <p:nvPr>
            <p:ph type="body" sz="quarter" idx="27"/>
          </p:nvPr>
        </p:nvSpPr>
        <p:spPr>
          <a:xfrm>
            <a:off x="1264560" y="2150632"/>
            <a:ext cx="5222420" cy="1983812"/>
          </a:xfrm>
        </p:spPr>
        <p:txBody>
          <a:bodyPr tIns="182880" r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9" name="Group 28"/>
          <p:cNvGrpSpPr/>
          <p:nvPr userDrawn="1"/>
        </p:nvGrpSpPr>
        <p:grpSpPr>
          <a:xfrm>
            <a:off x="0" y="6766560"/>
            <a:ext cx="12192000" cy="91440"/>
            <a:chOff x="0" y="4480421"/>
            <a:chExt cx="12192000" cy="91440"/>
          </a:xfrm>
        </p:grpSpPr>
        <p:sp>
          <p:nvSpPr>
            <p:cNvPr id="35" name="Rectangle 3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05081611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swo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290BE343-EA0A-4A30-832B-27C91A7C4FCD}"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11" name="Group 10"/>
          <p:cNvGrpSpPr/>
          <p:nvPr userDrawn="1"/>
        </p:nvGrpSpPr>
        <p:grpSpPr>
          <a:xfrm>
            <a:off x="3743557" y="1545751"/>
            <a:ext cx="4704887" cy="4666258"/>
            <a:chOff x="1581543" y="1298448"/>
            <a:chExt cx="4704887" cy="4666258"/>
          </a:xfrm>
        </p:grpSpPr>
        <p:grpSp>
          <p:nvGrpSpPr>
            <p:cNvPr id="10" name="Group 9"/>
            <p:cNvGrpSpPr/>
            <p:nvPr userDrawn="1"/>
          </p:nvGrpSpPr>
          <p:grpSpPr>
            <a:xfrm>
              <a:off x="1581543" y="1298448"/>
              <a:ext cx="2266926" cy="4662029"/>
              <a:chOff x="1581543" y="1298448"/>
              <a:chExt cx="2266926" cy="4662029"/>
            </a:xfrm>
          </p:grpSpPr>
          <p:sp>
            <p:nvSpPr>
              <p:cNvPr id="9" name="Teardrop 8"/>
              <p:cNvSpPr/>
              <p:nvPr userDrawn="1"/>
            </p:nvSpPr>
            <p:spPr>
              <a:xfrm rot="5400000">
                <a:off x="1581543" y="1298448"/>
                <a:ext cx="2266926" cy="2266926"/>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Teardrop 38"/>
              <p:cNvSpPr/>
              <p:nvPr userDrawn="1"/>
            </p:nvSpPr>
            <p:spPr>
              <a:xfrm>
                <a:off x="1581543" y="3693551"/>
                <a:ext cx="2266926" cy="2266926"/>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40" name="Group 39"/>
            <p:cNvGrpSpPr/>
            <p:nvPr userDrawn="1"/>
          </p:nvGrpSpPr>
          <p:grpSpPr>
            <a:xfrm rot="10800000">
              <a:off x="4006919" y="1302677"/>
              <a:ext cx="2279511" cy="4662029"/>
              <a:chOff x="1581543" y="1298448"/>
              <a:chExt cx="2279511" cy="4662029"/>
            </a:xfrm>
          </p:grpSpPr>
          <p:sp>
            <p:nvSpPr>
              <p:cNvPr id="41" name="Teardrop 40"/>
              <p:cNvSpPr/>
              <p:nvPr userDrawn="1"/>
            </p:nvSpPr>
            <p:spPr>
              <a:xfrm rot="5400000">
                <a:off x="1594128" y="1298448"/>
                <a:ext cx="2266926" cy="2266926"/>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ardrop 41"/>
              <p:cNvSpPr/>
              <p:nvPr userDrawn="1"/>
            </p:nvSpPr>
            <p:spPr>
              <a:xfrm>
                <a:off x="1581543" y="3693551"/>
                <a:ext cx="2266926" cy="2266926"/>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
        <p:nvSpPr>
          <p:cNvPr id="49" name="Text Placeholder 13"/>
          <p:cNvSpPr>
            <a:spLocks noGrp="1"/>
          </p:cNvSpPr>
          <p:nvPr>
            <p:ph type="body" sz="quarter" idx="13"/>
          </p:nvPr>
        </p:nvSpPr>
        <p:spPr>
          <a:xfrm>
            <a:off x="3914912" y="1721082"/>
            <a:ext cx="1920240" cy="1920240"/>
          </a:xfrm>
          <a:prstGeom prst="ellipse">
            <a:avLst/>
          </a:prstGeom>
          <a:solidFill>
            <a:schemeClr val="bg1">
              <a:lumMod val="95000"/>
            </a:schemeClr>
          </a:solidFill>
          <a:ln w="28575">
            <a:solidFill>
              <a:schemeClr val="accent1">
                <a:lumMod val="75000"/>
              </a:schemeClr>
            </a:solidFill>
          </a:ln>
        </p:spPr>
        <p:txBody>
          <a:bodyPr>
            <a:normAutofit/>
          </a:bodyPr>
          <a:lstStyle>
            <a:lvl1pPr marL="0" indent="0" algn="ctr">
              <a:buNone/>
              <a:defRPr sz="1600"/>
            </a:lvl1pPr>
          </a:lstStyle>
          <a:p>
            <a:pPr lvl="0"/>
            <a:endParaRPr lang="en-US"/>
          </a:p>
        </p:txBody>
      </p:sp>
      <p:sp>
        <p:nvSpPr>
          <p:cNvPr id="50" name="Text Placeholder 13"/>
          <p:cNvSpPr>
            <a:spLocks noGrp="1"/>
          </p:cNvSpPr>
          <p:nvPr>
            <p:ph type="body" sz="quarter" idx="14"/>
          </p:nvPr>
        </p:nvSpPr>
        <p:spPr>
          <a:xfrm>
            <a:off x="6344264" y="1721082"/>
            <a:ext cx="1920240" cy="1920240"/>
          </a:xfrm>
          <a:prstGeom prst="ellipse">
            <a:avLst/>
          </a:prstGeom>
          <a:solidFill>
            <a:schemeClr val="bg1">
              <a:lumMod val="95000"/>
            </a:schemeClr>
          </a:solidFill>
          <a:ln w="28575">
            <a:solidFill>
              <a:schemeClr val="accent3">
                <a:lumMod val="75000"/>
              </a:schemeClr>
            </a:solidFill>
          </a:ln>
        </p:spPr>
        <p:txBody>
          <a:bodyPr>
            <a:normAutofit/>
          </a:bodyPr>
          <a:lstStyle>
            <a:lvl1pPr marL="0" indent="0" algn="ctr">
              <a:buNone/>
              <a:defRPr sz="1600"/>
            </a:lvl1pPr>
          </a:lstStyle>
          <a:p>
            <a:pPr lvl="0"/>
            <a:endParaRPr lang="en-US"/>
          </a:p>
        </p:txBody>
      </p:sp>
      <p:sp>
        <p:nvSpPr>
          <p:cNvPr id="51" name="Text Placeholder 13"/>
          <p:cNvSpPr>
            <a:spLocks noGrp="1"/>
          </p:cNvSpPr>
          <p:nvPr>
            <p:ph type="body" sz="quarter" idx="15"/>
          </p:nvPr>
        </p:nvSpPr>
        <p:spPr>
          <a:xfrm>
            <a:off x="3914912" y="4116185"/>
            <a:ext cx="1920240" cy="1920240"/>
          </a:xfrm>
          <a:prstGeom prst="ellipse">
            <a:avLst/>
          </a:prstGeom>
          <a:solidFill>
            <a:schemeClr val="bg1">
              <a:lumMod val="95000"/>
            </a:schemeClr>
          </a:solidFill>
          <a:ln w="28575">
            <a:solidFill>
              <a:schemeClr val="accent4">
                <a:lumMod val="75000"/>
              </a:schemeClr>
            </a:solidFill>
          </a:ln>
        </p:spPr>
        <p:txBody>
          <a:bodyPr>
            <a:normAutofit/>
          </a:bodyPr>
          <a:lstStyle>
            <a:lvl1pPr marL="0" indent="0" algn="ctr">
              <a:buNone/>
              <a:defRPr sz="1600"/>
            </a:lvl1pPr>
          </a:lstStyle>
          <a:p>
            <a:pPr lvl="0"/>
            <a:endParaRPr lang="en-US"/>
          </a:p>
        </p:txBody>
      </p:sp>
      <p:sp>
        <p:nvSpPr>
          <p:cNvPr id="56" name="Text Placeholder 13"/>
          <p:cNvSpPr>
            <a:spLocks noGrp="1"/>
          </p:cNvSpPr>
          <p:nvPr>
            <p:ph type="body" sz="quarter" idx="16"/>
          </p:nvPr>
        </p:nvSpPr>
        <p:spPr>
          <a:xfrm>
            <a:off x="6344264" y="4116185"/>
            <a:ext cx="1920240" cy="1920240"/>
          </a:xfrm>
          <a:prstGeom prst="ellipse">
            <a:avLst/>
          </a:prstGeom>
          <a:solidFill>
            <a:schemeClr val="bg1">
              <a:lumMod val="95000"/>
            </a:schemeClr>
          </a:solidFill>
          <a:ln w="28575">
            <a:solidFill>
              <a:schemeClr val="accent6">
                <a:lumMod val="75000"/>
              </a:schemeClr>
            </a:solidFill>
          </a:ln>
        </p:spPr>
        <p:txBody>
          <a:bodyPr>
            <a:normAutofit/>
          </a:bodyPr>
          <a:lstStyle>
            <a:lvl1pPr marL="0" indent="0" algn="ctr">
              <a:buNone/>
              <a:defRPr sz="1600"/>
            </a:lvl1pPr>
          </a:lstStyle>
          <a:p>
            <a:pPr lvl="0"/>
            <a:endParaRPr lang="en-US"/>
          </a:p>
        </p:txBody>
      </p:sp>
      <p:sp>
        <p:nvSpPr>
          <p:cNvPr id="15" name="TextBox 14"/>
          <p:cNvSpPr txBox="1"/>
          <p:nvPr userDrawn="1"/>
        </p:nvSpPr>
        <p:spPr>
          <a:xfrm>
            <a:off x="5589515" y="3234004"/>
            <a:ext cx="402674" cy="646331"/>
          </a:xfrm>
          <a:prstGeom prst="rect">
            <a:avLst/>
          </a:prstGeom>
          <a:noFill/>
        </p:spPr>
        <p:txBody>
          <a:bodyPr wrap="none" rtlCol="0" anchor="ctr">
            <a:spAutoFit/>
          </a:bodyPr>
          <a:lstStyle/>
          <a:p>
            <a:pPr algn="ctr"/>
            <a:r>
              <a:rPr lang="en-US" sz="3600" b="1">
                <a:solidFill>
                  <a:srgbClr val="0095CD">
                    <a:lumMod val="20000"/>
                    <a:lumOff val="80000"/>
                  </a:srgbClr>
                </a:solidFill>
              </a:rPr>
              <a:t>S</a:t>
            </a:r>
          </a:p>
        </p:txBody>
      </p:sp>
      <p:sp>
        <p:nvSpPr>
          <p:cNvPr id="57" name="TextBox 56"/>
          <p:cNvSpPr txBox="1"/>
          <p:nvPr userDrawn="1"/>
        </p:nvSpPr>
        <p:spPr>
          <a:xfrm>
            <a:off x="6129361" y="3234004"/>
            <a:ext cx="603050" cy="646331"/>
          </a:xfrm>
          <a:prstGeom prst="rect">
            <a:avLst/>
          </a:prstGeom>
          <a:noFill/>
        </p:spPr>
        <p:txBody>
          <a:bodyPr wrap="none" rtlCol="0" anchor="ctr">
            <a:spAutoFit/>
          </a:bodyPr>
          <a:lstStyle/>
          <a:p>
            <a:pPr algn="ctr"/>
            <a:r>
              <a:rPr lang="en-US" sz="3600" b="1">
                <a:solidFill>
                  <a:srgbClr val="F17C3F">
                    <a:lumMod val="40000"/>
                    <a:lumOff val="60000"/>
                  </a:srgbClr>
                </a:solidFill>
              </a:rPr>
              <a:t>W</a:t>
            </a:r>
          </a:p>
        </p:txBody>
      </p:sp>
      <p:sp>
        <p:nvSpPr>
          <p:cNvPr id="58" name="TextBox 57"/>
          <p:cNvSpPr txBox="1"/>
          <p:nvPr userDrawn="1"/>
        </p:nvSpPr>
        <p:spPr>
          <a:xfrm>
            <a:off x="5522791" y="3892735"/>
            <a:ext cx="497252" cy="646331"/>
          </a:xfrm>
          <a:prstGeom prst="rect">
            <a:avLst/>
          </a:prstGeom>
          <a:noFill/>
        </p:spPr>
        <p:txBody>
          <a:bodyPr wrap="none" rtlCol="0" anchor="ctr">
            <a:spAutoFit/>
          </a:bodyPr>
          <a:lstStyle/>
          <a:p>
            <a:pPr algn="ctr"/>
            <a:r>
              <a:rPr lang="en-US" sz="3600" b="1">
                <a:solidFill>
                  <a:srgbClr val="7BB21B">
                    <a:lumMod val="40000"/>
                    <a:lumOff val="60000"/>
                  </a:srgbClr>
                </a:solidFill>
              </a:rPr>
              <a:t>O</a:t>
            </a:r>
          </a:p>
        </p:txBody>
      </p:sp>
      <p:sp>
        <p:nvSpPr>
          <p:cNvPr id="59" name="TextBox 58"/>
          <p:cNvSpPr txBox="1"/>
          <p:nvPr userDrawn="1"/>
        </p:nvSpPr>
        <p:spPr>
          <a:xfrm>
            <a:off x="6211921" y="3892735"/>
            <a:ext cx="413896" cy="646331"/>
          </a:xfrm>
          <a:prstGeom prst="rect">
            <a:avLst/>
          </a:prstGeom>
          <a:noFill/>
        </p:spPr>
        <p:txBody>
          <a:bodyPr wrap="none" rtlCol="0" anchor="ctr">
            <a:spAutoFit/>
          </a:bodyPr>
          <a:lstStyle/>
          <a:p>
            <a:pPr algn="ctr"/>
            <a:r>
              <a:rPr lang="en-US" sz="3600" b="1">
                <a:solidFill>
                  <a:srgbClr val="9D1217">
                    <a:lumMod val="20000"/>
                    <a:lumOff val="80000"/>
                  </a:srgbClr>
                </a:solidFill>
              </a:rPr>
              <a:t>T</a:t>
            </a:r>
          </a:p>
        </p:txBody>
      </p:sp>
      <p:grpSp>
        <p:nvGrpSpPr>
          <p:cNvPr id="28" name="Group 27"/>
          <p:cNvGrpSpPr/>
          <p:nvPr userDrawn="1"/>
        </p:nvGrpSpPr>
        <p:grpSpPr>
          <a:xfrm>
            <a:off x="0" y="6766560"/>
            <a:ext cx="12192000" cy="91440"/>
            <a:chOff x="0" y="4480421"/>
            <a:chExt cx="12192000" cy="91440"/>
          </a:xfrm>
        </p:grpSpPr>
        <p:sp>
          <p:nvSpPr>
            <p:cNvPr id="29" name="Rectangle 28"/>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51054262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swot strength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BAF952B9-612D-421F-8D7B-4C71C6A5519A}"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Teardrop 8"/>
          <p:cNvSpPr/>
          <p:nvPr userDrawn="1"/>
        </p:nvSpPr>
        <p:spPr>
          <a:xfrm rot="5400000">
            <a:off x="8270775" y="2746872"/>
            <a:ext cx="2266926" cy="2266926"/>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Text Placeholder 13"/>
          <p:cNvSpPr>
            <a:spLocks noGrp="1"/>
          </p:cNvSpPr>
          <p:nvPr userDrawn="1">
            <p:ph type="body" sz="quarter" idx="13" hasCustomPrompt="1"/>
          </p:nvPr>
        </p:nvSpPr>
        <p:spPr>
          <a:xfrm>
            <a:off x="8429224" y="2922203"/>
            <a:ext cx="1920240" cy="1920240"/>
          </a:xfrm>
          <a:prstGeom prst="ellipse">
            <a:avLst/>
          </a:prstGeom>
          <a:solidFill>
            <a:schemeClr val="bg1">
              <a:lumMod val="95000"/>
            </a:schemeClr>
          </a:solidFill>
          <a:ln w="28575">
            <a:solidFill>
              <a:schemeClr val="accent1">
                <a:lumMod val="75000"/>
              </a:schemeClr>
            </a:solidFill>
          </a:ln>
        </p:spPr>
        <p:txBody>
          <a:bodyPr lIns="0" rIns="0">
            <a:normAutofit/>
          </a:bodyPr>
          <a:lstStyle>
            <a:lvl1pPr marL="0" indent="0" algn="ctr">
              <a:buFont typeface="Arial" panose="020B0604020202020204" pitchFamily="34" charset="0"/>
              <a:buNone/>
              <a:defRPr sz="1600" baseline="0"/>
            </a:lvl1pPr>
          </a:lstStyle>
          <a:p>
            <a:pPr lvl="0"/>
            <a:r>
              <a:rPr lang="en-US"/>
              <a:t>List main strengths here</a:t>
            </a:r>
          </a:p>
        </p:txBody>
      </p:sp>
      <p:sp>
        <p:nvSpPr>
          <p:cNvPr id="15" name="TextBox 14"/>
          <p:cNvSpPr txBox="1"/>
          <p:nvPr userDrawn="1"/>
        </p:nvSpPr>
        <p:spPr>
          <a:xfrm>
            <a:off x="10177919" y="4431556"/>
            <a:ext cx="402674" cy="646331"/>
          </a:xfrm>
          <a:prstGeom prst="rect">
            <a:avLst/>
          </a:prstGeom>
          <a:noFill/>
        </p:spPr>
        <p:txBody>
          <a:bodyPr wrap="none" rtlCol="0" anchor="ctr">
            <a:spAutoFit/>
          </a:bodyPr>
          <a:lstStyle/>
          <a:p>
            <a:pPr algn="ctr"/>
            <a:r>
              <a:rPr lang="en-US" sz="3600" b="1">
                <a:solidFill>
                  <a:srgbClr val="0095CD">
                    <a:lumMod val="20000"/>
                    <a:lumOff val="80000"/>
                  </a:srgbClr>
                </a:solidFill>
              </a:rPr>
              <a:t>S</a:t>
            </a:r>
          </a:p>
        </p:txBody>
      </p:sp>
      <p:sp>
        <p:nvSpPr>
          <p:cNvPr id="39" name="Teardrop 38"/>
          <p:cNvSpPr/>
          <p:nvPr userDrawn="1"/>
        </p:nvSpPr>
        <p:spPr>
          <a:xfrm>
            <a:off x="9403917" y="5076110"/>
            <a:ext cx="1133784" cy="1133784"/>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41" name="Teardrop 40"/>
          <p:cNvSpPr/>
          <p:nvPr userDrawn="1"/>
        </p:nvSpPr>
        <p:spPr>
          <a:xfrm rot="16200000">
            <a:off x="10616948" y="5078225"/>
            <a:ext cx="1133784" cy="1133784"/>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42" name="Teardrop 41"/>
          <p:cNvSpPr/>
          <p:nvPr userDrawn="1"/>
        </p:nvSpPr>
        <p:spPr>
          <a:xfrm rot="10800000">
            <a:off x="10623242" y="3880335"/>
            <a:ext cx="1133784" cy="1133784"/>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57" name="TextBox 56"/>
          <p:cNvSpPr txBox="1"/>
          <p:nvPr userDrawn="1"/>
        </p:nvSpPr>
        <p:spPr>
          <a:xfrm>
            <a:off x="10559774" y="4699546"/>
            <a:ext cx="394660" cy="369332"/>
          </a:xfrm>
          <a:prstGeom prst="rect">
            <a:avLst/>
          </a:prstGeom>
          <a:noFill/>
        </p:spPr>
        <p:txBody>
          <a:bodyPr wrap="none" rtlCol="0" anchor="ctr">
            <a:spAutoFit/>
          </a:bodyPr>
          <a:lstStyle/>
          <a:p>
            <a:pPr algn="ctr"/>
            <a:r>
              <a:rPr lang="en-US" b="1">
                <a:solidFill>
                  <a:srgbClr val="F17C3F">
                    <a:lumMod val="40000"/>
                    <a:lumOff val="60000"/>
                  </a:srgbClr>
                </a:solidFill>
              </a:rPr>
              <a:t>W</a:t>
            </a:r>
          </a:p>
        </p:txBody>
      </p:sp>
      <p:sp>
        <p:nvSpPr>
          <p:cNvPr id="58" name="TextBox 57"/>
          <p:cNvSpPr txBox="1"/>
          <p:nvPr userDrawn="1"/>
        </p:nvSpPr>
        <p:spPr>
          <a:xfrm>
            <a:off x="10248055" y="5029005"/>
            <a:ext cx="340158" cy="369332"/>
          </a:xfrm>
          <a:prstGeom prst="rect">
            <a:avLst/>
          </a:prstGeom>
          <a:noFill/>
        </p:spPr>
        <p:txBody>
          <a:bodyPr wrap="none" rtlCol="0" anchor="ctr">
            <a:spAutoFit/>
          </a:bodyPr>
          <a:lstStyle/>
          <a:p>
            <a:pPr algn="ctr"/>
            <a:r>
              <a:rPr lang="en-US" b="1">
                <a:solidFill>
                  <a:srgbClr val="7BB21B">
                    <a:lumMod val="40000"/>
                    <a:lumOff val="60000"/>
                  </a:srgbClr>
                </a:solidFill>
              </a:rPr>
              <a:t>O</a:t>
            </a:r>
          </a:p>
        </p:txBody>
      </p:sp>
      <p:sp>
        <p:nvSpPr>
          <p:cNvPr id="59" name="TextBox 58"/>
          <p:cNvSpPr txBox="1"/>
          <p:nvPr userDrawn="1"/>
        </p:nvSpPr>
        <p:spPr>
          <a:xfrm>
            <a:off x="10592711" y="5029005"/>
            <a:ext cx="298480" cy="369332"/>
          </a:xfrm>
          <a:prstGeom prst="rect">
            <a:avLst/>
          </a:prstGeom>
          <a:noFill/>
        </p:spPr>
        <p:txBody>
          <a:bodyPr wrap="none" rtlCol="0" anchor="ctr">
            <a:spAutoFit/>
          </a:bodyPr>
          <a:lstStyle/>
          <a:p>
            <a:pPr algn="ctr"/>
            <a:r>
              <a:rPr lang="en-US" b="1">
                <a:solidFill>
                  <a:srgbClr val="9D1217">
                    <a:lumMod val="20000"/>
                    <a:lumOff val="80000"/>
                  </a:srgbClr>
                </a:solidFill>
              </a:rPr>
              <a:t>T</a:t>
            </a:r>
          </a:p>
        </p:txBody>
      </p:sp>
      <p:sp>
        <p:nvSpPr>
          <p:cNvPr id="6" name="Text Placeholder 5"/>
          <p:cNvSpPr>
            <a:spLocks noGrp="1"/>
          </p:cNvSpPr>
          <p:nvPr userDrawn="1">
            <p:ph type="body" sz="quarter" idx="14"/>
          </p:nvPr>
        </p:nvSpPr>
        <p:spPr>
          <a:xfrm>
            <a:off x="482600" y="2438400"/>
            <a:ext cx="7670800" cy="3771900"/>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2"/>
          <p:cNvSpPr>
            <a:spLocks noGrp="1"/>
          </p:cNvSpPr>
          <p:nvPr userDrawn="1">
            <p:ph type="body" sz="quarter" idx="18" hasCustomPrompt="1"/>
          </p:nvPr>
        </p:nvSpPr>
        <p:spPr>
          <a:xfrm>
            <a:off x="482600" y="1709857"/>
            <a:ext cx="7670800"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STRENGTHS</a:t>
            </a:r>
          </a:p>
        </p:txBody>
      </p:sp>
      <p:grpSp>
        <p:nvGrpSpPr>
          <p:cNvPr id="24" name="Group 23"/>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08095747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swot weakness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59D429D9-B6EF-4B00-8E59-20236D29624D}"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6" name="Text Placeholder 5"/>
          <p:cNvSpPr>
            <a:spLocks noGrp="1"/>
          </p:cNvSpPr>
          <p:nvPr>
            <p:ph type="body" sz="quarter" idx="14"/>
          </p:nvPr>
        </p:nvSpPr>
        <p:spPr>
          <a:xfrm>
            <a:off x="4038600" y="2438400"/>
            <a:ext cx="7670800" cy="3771900"/>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2"/>
          <p:cNvSpPr>
            <a:spLocks noGrp="1"/>
          </p:cNvSpPr>
          <p:nvPr>
            <p:ph type="body" sz="quarter" idx="18" hasCustomPrompt="1"/>
          </p:nvPr>
        </p:nvSpPr>
        <p:spPr>
          <a:xfrm>
            <a:off x="4038600" y="1673281"/>
            <a:ext cx="7670800" cy="498733"/>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Weaknesses</a:t>
            </a:r>
          </a:p>
        </p:txBody>
      </p:sp>
      <p:sp>
        <p:nvSpPr>
          <p:cNvPr id="34" name="Teardrop 33"/>
          <p:cNvSpPr/>
          <p:nvPr userDrawn="1"/>
        </p:nvSpPr>
        <p:spPr>
          <a:xfrm rot="5400000">
            <a:off x="278097" y="3889879"/>
            <a:ext cx="1132779" cy="1132290"/>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Teardrop 34"/>
          <p:cNvSpPr/>
          <p:nvPr userDrawn="1"/>
        </p:nvSpPr>
        <p:spPr>
          <a:xfrm>
            <a:off x="272055" y="5086463"/>
            <a:ext cx="1132290" cy="1132779"/>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Teardrop 35"/>
          <p:cNvSpPr/>
          <p:nvPr userDrawn="1"/>
        </p:nvSpPr>
        <p:spPr>
          <a:xfrm rot="16200000">
            <a:off x="1483243" y="5088821"/>
            <a:ext cx="1132779" cy="1132290"/>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TextBox 36"/>
          <p:cNvSpPr txBox="1"/>
          <p:nvPr userDrawn="1"/>
        </p:nvSpPr>
        <p:spPr>
          <a:xfrm>
            <a:off x="1099084" y="5029005"/>
            <a:ext cx="340158" cy="369332"/>
          </a:xfrm>
          <a:prstGeom prst="rect">
            <a:avLst/>
          </a:prstGeom>
          <a:noFill/>
        </p:spPr>
        <p:txBody>
          <a:bodyPr wrap="none" rtlCol="0" anchor="ctr">
            <a:spAutoFit/>
          </a:bodyPr>
          <a:lstStyle/>
          <a:p>
            <a:pPr algn="ctr"/>
            <a:r>
              <a:rPr lang="en-US" b="1">
                <a:solidFill>
                  <a:srgbClr val="7BB21B">
                    <a:lumMod val="40000"/>
                    <a:lumOff val="60000"/>
                  </a:srgbClr>
                </a:solidFill>
              </a:rPr>
              <a:t>O</a:t>
            </a:r>
          </a:p>
        </p:txBody>
      </p:sp>
      <p:sp>
        <p:nvSpPr>
          <p:cNvPr id="38" name="TextBox 37"/>
          <p:cNvSpPr txBox="1"/>
          <p:nvPr userDrawn="1"/>
        </p:nvSpPr>
        <p:spPr>
          <a:xfrm>
            <a:off x="1451557" y="5029005"/>
            <a:ext cx="298480" cy="369332"/>
          </a:xfrm>
          <a:prstGeom prst="rect">
            <a:avLst/>
          </a:prstGeom>
          <a:noFill/>
        </p:spPr>
        <p:txBody>
          <a:bodyPr wrap="none" rtlCol="0" anchor="ctr">
            <a:spAutoFit/>
          </a:bodyPr>
          <a:lstStyle/>
          <a:p>
            <a:pPr algn="ctr"/>
            <a:r>
              <a:rPr lang="en-US" b="1">
                <a:solidFill>
                  <a:srgbClr val="9D1217">
                    <a:lumMod val="20000"/>
                    <a:lumOff val="80000"/>
                  </a:srgbClr>
                </a:solidFill>
              </a:rPr>
              <a:t>T</a:t>
            </a:r>
          </a:p>
        </p:txBody>
      </p:sp>
      <p:sp>
        <p:nvSpPr>
          <p:cNvPr id="40" name="TextBox 39"/>
          <p:cNvSpPr txBox="1"/>
          <p:nvPr userDrawn="1"/>
        </p:nvSpPr>
        <p:spPr>
          <a:xfrm>
            <a:off x="1122328" y="4707987"/>
            <a:ext cx="293670" cy="369332"/>
          </a:xfrm>
          <a:prstGeom prst="rect">
            <a:avLst/>
          </a:prstGeom>
          <a:noFill/>
        </p:spPr>
        <p:txBody>
          <a:bodyPr wrap="none" rtlCol="0" anchor="ctr">
            <a:spAutoFit/>
          </a:bodyPr>
          <a:lstStyle/>
          <a:p>
            <a:pPr algn="ctr"/>
            <a:r>
              <a:rPr lang="en-US" b="1">
                <a:solidFill>
                  <a:srgbClr val="0095CD">
                    <a:lumMod val="20000"/>
                    <a:lumOff val="80000"/>
                  </a:srgbClr>
                </a:solidFill>
              </a:rPr>
              <a:t>S</a:t>
            </a:r>
          </a:p>
        </p:txBody>
      </p:sp>
      <p:sp>
        <p:nvSpPr>
          <p:cNvPr id="43" name="Teardrop 42"/>
          <p:cNvSpPr/>
          <p:nvPr userDrawn="1"/>
        </p:nvSpPr>
        <p:spPr>
          <a:xfrm rot="10800000">
            <a:off x="1482315" y="2755337"/>
            <a:ext cx="2266926" cy="2266926"/>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Text Placeholder 13"/>
          <p:cNvSpPr>
            <a:spLocks noGrp="1"/>
          </p:cNvSpPr>
          <p:nvPr>
            <p:ph type="body" sz="quarter" idx="20"/>
          </p:nvPr>
        </p:nvSpPr>
        <p:spPr>
          <a:xfrm>
            <a:off x="1645061" y="2926439"/>
            <a:ext cx="1920240" cy="1920240"/>
          </a:xfrm>
          <a:prstGeom prst="ellipse">
            <a:avLst/>
          </a:prstGeom>
          <a:solidFill>
            <a:schemeClr val="bg1">
              <a:lumMod val="95000"/>
            </a:schemeClr>
          </a:solidFill>
          <a:ln w="28575">
            <a:solidFill>
              <a:schemeClr val="accent3">
                <a:lumMod val="75000"/>
              </a:schemeClr>
            </a:solidFill>
          </a:ln>
        </p:spPr>
        <p:txBody>
          <a:bodyPr>
            <a:normAutofit/>
          </a:bodyPr>
          <a:lstStyle>
            <a:lvl1pPr marL="0" indent="0" algn="ctr">
              <a:buNone/>
              <a:defRPr sz="1600"/>
            </a:lvl1pPr>
          </a:lstStyle>
          <a:p>
            <a:pPr lvl="0"/>
            <a:endParaRPr lang="en-US"/>
          </a:p>
        </p:txBody>
      </p:sp>
      <p:sp>
        <p:nvSpPr>
          <p:cNvPr id="45" name="TextBox 44"/>
          <p:cNvSpPr txBox="1"/>
          <p:nvPr userDrawn="1"/>
        </p:nvSpPr>
        <p:spPr>
          <a:xfrm>
            <a:off x="1434976" y="4496336"/>
            <a:ext cx="603050" cy="646331"/>
          </a:xfrm>
          <a:prstGeom prst="rect">
            <a:avLst/>
          </a:prstGeom>
          <a:noFill/>
        </p:spPr>
        <p:txBody>
          <a:bodyPr wrap="none" rtlCol="0" anchor="ctr">
            <a:spAutoFit/>
          </a:bodyPr>
          <a:lstStyle>
            <a:defPPr>
              <a:defRPr lang="en-US"/>
            </a:defPPr>
            <a:lvl1pPr algn="ctr">
              <a:defRPr b="1">
                <a:solidFill>
                  <a:schemeClr val="accent3">
                    <a:lumMod val="40000"/>
                    <a:lumOff val="60000"/>
                  </a:schemeClr>
                </a:solidFill>
              </a:defRPr>
            </a:lvl1pPr>
          </a:lstStyle>
          <a:p>
            <a:r>
              <a:rPr lang="en-US" sz="3600">
                <a:solidFill>
                  <a:srgbClr val="F17C3F">
                    <a:lumMod val="40000"/>
                    <a:lumOff val="60000"/>
                  </a:srgbClr>
                </a:solidFill>
              </a:rPr>
              <a:t>W</a:t>
            </a:r>
          </a:p>
        </p:txBody>
      </p:sp>
      <p:grpSp>
        <p:nvGrpSpPr>
          <p:cNvPr id="24" name="Group 23"/>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94219339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swot opportuniti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EDD1EAFE-F900-4E1D-B1CF-15FBF8221448}"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6" name="Text Placeholder 5"/>
          <p:cNvSpPr>
            <a:spLocks noGrp="1"/>
          </p:cNvSpPr>
          <p:nvPr>
            <p:ph type="body" sz="quarter" idx="14"/>
          </p:nvPr>
        </p:nvSpPr>
        <p:spPr>
          <a:xfrm>
            <a:off x="482600" y="2438400"/>
            <a:ext cx="7670800" cy="3771900"/>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2"/>
          <p:cNvSpPr>
            <a:spLocks noGrp="1"/>
          </p:cNvSpPr>
          <p:nvPr>
            <p:ph type="body" sz="quarter" idx="18" hasCustomPrompt="1"/>
          </p:nvPr>
        </p:nvSpPr>
        <p:spPr>
          <a:xfrm>
            <a:off x="482600" y="1709857"/>
            <a:ext cx="7670800"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Opportunities</a:t>
            </a:r>
          </a:p>
        </p:txBody>
      </p:sp>
      <p:sp>
        <p:nvSpPr>
          <p:cNvPr id="26" name="Teardrop 25"/>
          <p:cNvSpPr/>
          <p:nvPr userDrawn="1"/>
        </p:nvSpPr>
        <p:spPr>
          <a:xfrm rot="5400000">
            <a:off x="9419251" y="2755944"/>
            <a:ext cx="1132779" cy="1132290"/>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Teardrop 26"/>
          <p:cNvSpPr/>
          <p:nvPr userDrawn="1"/>
        </p:nvSpPr>
        <p:spPr>
          <a:xfrm rot="16200000">
            <a:off x="10624397" y="3954886"/>
            <a:ext cx="1132779" cy="1132290"/>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Teardrop 27"/>
          <p:cNvSpPr/>
          <p:nvPr userDrawn="1"/>
        </p:nvSpPr>
        <p:spPr>
          <a:xfrm rot="10800000">
            <a:off x="10630927" y="2757813"/>
            <a:ext cx="1132290" cy="1132779"/>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TextBox 28"/>
          <p:cNvSpPr txBox="1"/>
          <p:nvPr userDrawn="1"/>
        </p:nvSpPr>
        <p:spPr>
          <a:xfrm>
            <a:off x="10559774" y="3574052"/>
            <a:ext cx="394660" cy="369332"/>
          </a:xfrm>
          <a:prstGeom prst="rect">
            <a:avLst/>
          </a:prstGeom>
          <a:noFill/>
        </p:spPr>
        <p:txBody>
          <a:bodyPr wrap="none" rtlCol="0" anchor="ctr">
            <a:spAutoFit/>
          </a:bodyPr>
          <a:lstStyle/>
          <a:p>
            <a:pPr algn="ctr"/>
            <a:r>
              <a:rPr lang="en-US" b="1">
                <a:solidFill>
                  <a:srgbClr val="F17C3F">
                    <a:lumMod val="40000"/>
                    <a:lumOff val="60000"/>
                  </a:srgbClr>
                </a:solidFill>
              </a:rPr>
              <a:t>W</a:t>
            </a:r>
          </a:p>
        </p:txBody>
      </p:sp>
      <p:sp>
        <p:nvSpPr>
          <p:cNvPr id="30" name="TextBox 29"/>
          <p:cNvSpPr txBox="1"/>
          <p:nvPr userDrawn="1"/>
        </p:nvSpPr>
        <p:spPr>
          <a:xfrm>
            <a:off x="10592711" y="3895070"/>
            <a:ext cx="298480" cy="369332"/>
          </a:xfrm>
          <a:prstGeom prst="rect">
            <a:avLst/>
          </a:prstGeom>
          <a:noFill/>
        </p:spPr>
        <p:txBody>
          <a:bodyPr wrap="none" rtlCol="0" anchor="ctr">
            <a:spAutoFit/>
          </a:bodyPr>
          <a:lstStyle/>
          <a:p>
            <a:pPr algn="ctr"/>
            <a:r>
              <a:rPr lang="en-US" b="1">
                <a:solidFill>
                  <a:srgbClr val="9D1217">
                    <a:lumMod val="20000"/>
                    <a:lumOff val="80000"/>
                  </a:srgbClr>
                </a:solidFill>
              </a:rPr>
              <a:t>T</a:t>
            </a:r>
          </a:p>
        </p:txBody>
      </p:sp>
      <p:sp>
        <p:nvSpPr>
          <p:cNvPr id="31" name="TextBox 30"/>
          <p:cNvSpPr txBox="1"/>
          <p:nvPr userDrawn="1"/>
        </p:nvSpPr>
        <p:spPr>
          <a:xfrm>
            <a:off x="10232421" y="3574052"/>
            <a:ext cx="293670" cy="369332"/>
          </a:xfrm>
          <a:prstGeom prst="rect">
            <a:avLst/>
          </a:prstGeom>
          <a:noFill/>
        </p:spPr>
        <p:txBody>
          <a:bodyPr wrap="none" rtlCol="0" anchor="ctr">
            <a:spAutoFit/>
          </a:bodyPr>
          <a:lstStyle/>
          <a:p>
            <a:pPr algn="ctr"/>
            <a:r>
              <a:rPr lang="en-US" b="1">
                <a:solidFill>
                  <a:srgbClr val="0095CD">
                    <a:lumMod val="20000"/>
                    <a:lumOff val="80000"/>
                  </a:srgbClr>
                </a:solidFill>
              </a:rPr>
              <a:t>S</a:t>
            </a:r>
          </a:p>
        </p:txBody>
      </p:sp>
      <p:sp>
        <p:nvSpPr>
          <p:cNvPr id="32" name="Teardrop 31"/>
          <p:cNvSpPr/>
          <p:nvPr userDrawn="1"/>
        </p:nvSpPr>
        <p:spPr>
          <a:xfrm>
            <a:off x="8284860" y="3952528"/>
            <a:ext cx="2266926" cy="2266926"/>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13"/>
          <p:cNvSpPr>
            <a:spLocks noGrp="1"/>
          </p:cNvSpPr>
          <p:nvPr>
            <p:ph type="body" sz="quarter" idx="15"/>
          </p:nvPr>
        </p:nvSpPr>
        <p:spPr>
          <a:xfrm>
            <a:off x="8449928" y="4127859"/>
            <a:ext cx="1920240" cy="1920240"/>
          </a:xfrm>
          <a:prstGeom prst="ellipse">
            <a:avLst/>
          </a:prstGeom>
          <a:solidFill>
            <a:schemeClr val="bg1">
              <a:lumMod val="95000"/>
            </a:schemeClr>
          </a:solidFill>
          <a:ln w="28575">
            <a:solidFill>
              <a:schemeClr val="accent4">
                <a:lumMod val="75000"/>
              </a:schemeClr>
            </a:solidFill>
          </a:ln>
        </p:spPr>
        <p:txBody>
          <a:bodyPr>
            <a:normAutofit/>
          </a:bodyPr>
          <a:lstStyle>
            <a:lvl1pPr marL="0" indent="0" algn="ctr">
              <a:buNone/>
              <a:defRPr sz="1600"/>
            </a:lvl1pPr>
          </a:lstStyle>
          <a:p>
            <a:pPr lvl="0"/>
            <a:endParaRPr lang="en-US"/>
          </a:p>
        </p:txBody>
      </p:sp>
      <p:sp>
        <p:nvSpPr>
          <p:cNvPr id="35" name="TextBox 34"/>
          <p:cNvSpPr txBox="1"/>
          <p:nvPr userDrawn="1"/>
        </p:nvSpPr>
        <p:spPr>
          <a:xfrm>
            <a:off x="10038916" y="3838867"/>
            <a:ext cx="497252" cy="646331"/>
          </a:xfrm>
          <a:prstGeom prst="rect">
            <a:avLst/>
          </a:prstGeom>
          <a:noFill/>
        </p:spPr>
        <p:txBody>
          <a:bodyPr wrap="none" rtlCol="0" anchor="ctr">
            <a:spAutoFit/>
          </a:bodyPr>
          <a:lstStyle>
            <a:defPPr>
              <a:defRPr lang="en-US"/>
            </a:defPPr>
            <a:lvl1pPr algn="ctr">
              <a:defRPr b="1">
                <a:solidFill>
                  <a:schemeClr val="accent4">
                    <a:lumMod val="40000"/>
                    <a:lumOff val="60000"/>
                  </a:schemeClr>
                </a:solidFill>
              </a:defRPr>
            </a:lvl1pPr>
          </a:lstStyle>
          <a:p>
            <a:r>
              <a:rPr lang="en-US" sz="3600">
                <a:solidFill>
                  <a:srgbClr val="7BB21B">
                    <a:lumMod val="40000"/>
                    <a:lumOff val="60000"/>
                  </a:srgbClr>
                </a:solidFill>
              </a:rPr>
              <a:t>O</a:t>
            </a:r>
          </a:p>
        </p:txBody>
      </p:sp>
      <p:grpSp>
        <p:nvGrpSpPr>
          <p:cNvPr id="24" name="Group 23"/>
          <p:cNvGrpSpPr/>
          <p:nvPr userDrawn="1"/>
        </p:nvGrpSpPr>
        <p:grpSpPr>
          <a:xfrm>
            <a:off x="0" y="6766560"/>
            <a:ext cx="12192000" cy="91440"/>
            <a:chOff x="0" y="4480421"/>
            <a:chExt cx="12192000" cy="91440"/>
          </a:xfrm>
        </p:grpSpPr>
        <p:sp>
          <p:nvSpPr>
            <p:cNvPr id="36" name="Rectangle 3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02216640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swot threat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41FAA7D6-9AF2-4C00-A398-33886ED8B2EF}"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6" name="Text Placeholder 5"/>
          <p:cNvSpPr>
            <a:spLocks noGrp="1"/>
          </p:cNvSpPr>
          <p:nvPr>
            <p:ph type="body" sz="quarter" idx="14"/>
          </p:nvPr>
        </p:nvSpPr>
        <p:spPr>
          <a:xfrm>
            <a:off x="4038600" y="2438400"/>
            <a:ext cx="7670800" cy="3771900"/>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2"/>
          <p:cNvSpPr>
            <a:spLocks noGrp="1"/>
          </p:cNvSpPr>
          <p:nvPr>
            <p:ph type="body" sz="quarter" idx="18" hasCustomPrompt="1"/>
          </p:nvPr>
        </p:nvSpPr>
        <p:spPr>
          <a:xfrm>
            <a:off x="4038600" y="1709857"/>
            <a:ext cx="7670800" cy="498733"/>
          </a:xfrm>
          <a:solidFill>
            <a:schemeClr val="accent6"/>
          </a:solidFill>
          <a:ln>
            <a:solidFill>
              <a:schemeClr val="accent6"/>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Threats</a:t>
            </a:r>
          </a:p>
        </p:txBody>
      </p:sp>
      <p:sp>
        <p:nvSpPr>
          <p:cNvPr id="39" name="Teardrop 38"/>
          <p:cNvSpPr/>
          <p:nvPr userDrawn="1"/>
        </p:nvSpPr>
        <p:spPr>
          <a:xfrm rot="5400000">
            <a:off x="271811" y="2755087"/>
            <a:ext cx="1132779" cy="1132290"/>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Teardrop 40"/>
          <p:cNvSpPr/>
          <p:nvPr userDrawn="1"/>
        </p:nvSpPr>
        <p:spPr>
          <a:xfrm>
            <a:off x="272056" y="3951671"/>
            <a:ext cx="1132290" cy="1132779"/>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ardrop 41"/>
          <p:cNvSpPr/>
          <p:nvPr userDrawn="1"/>
        </p:nvSpPr>
        <p:spPr>
          <a:xfrm rot="10800000">
            <a:off x="1489773" y="2756956"/>
            <a:ext cx="1132290" cy="1132779"/>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TextBox 44"/>
          <p:cNvSpPr txBox="1"/>
          <p:nvPr userDrawn="1"/>
        </p:nvSpPr>
        <p:spPr>
          <a:xfrm>
            <a:off x="1418620" y="3573195"/>
            <a:ext cx="394660" cy="369332"/>
          </a:xfrm>
          <a:prstGeom prst="rect">
            <a:avLst/>
          </a:prstGeom>
          <a:noFill/>
        </p:spPr>
        <p:txBody>
          <a:bodyPr wrap="none" rtlCol="0" anchor="ctr">
            <a:spAutoFit/>
          </a:bodyPr>
          <a:lstStyle/>
          <a:p>
            <a:pPr algn="ctr"/>
            <a:r>
              <a:rPr lang="en-US" b="1">
                <a:solidFill>
                  <a:srgbClr val="F17C3F">
                    <a:lumMod val="40000"/>
                    <a:lumOff val="60000"/>
                  </a:srgbClr>
                </a:solidFill>
              </a:rPr>
              <a:t>W</a:t>
            </a:r>
          </a:p>
        </p:txBody>
      </p:sp>
      <p:sp>
        <p:nvSpPr>
          <p:cNvPr id="46" name="TextBox 45"/>
          <p:cNvSpPr txBox="1"/>
          <p:nvPr userDrawn="1"/>
        </p:nvSpPr>
        <p:spPr>
          <a:xfrm>
            <a:off x="1099084" y="3894213"/>
            <a:ext cx="340158" cy="369332"/>
          </a:xfrm>
          <a:prstGeom prst="rect">
            <a:avLst/>
          </a:prstGeom>
          <a:noFill/>
        </p:spPr>
        <p:txBody>
          <a:bodyPr wrap="none" rtlCol="0" anchor="ctr">
            <a:spAutoFit/>
          </a:bodyPr>
          <a:lstStyle/>
          <a:p>
            <a:pPr algn="ctr"/>
            <a:r>
              <a:rPr lang="en-US" b="1">
                <a:solidFill>
                  <a:srgbClr val="7BB21B">
                    <a:lumMod val="40000"/>
                    <a:lumOff val="60000"/>
                  </a:srgbClr>
                </a:solidFill>
              </a:rPr>
              <a:t>O</a:t>
            </a:r>
          </a:p>
        </p:txBody>
      </p:sp>
      <p:sp>
        <p:nvSpPr>
          <p:cNvPr id="47" name="TextBox 46"/>
          <p:cNvSpPr txBox="1"/>
          <p:nvPr userDrawn="1"/>
        </p:nvSpPr>
        <p:spPr>
          <a:xfrm>
            <a:off x="1122328" y="3573195"/>
            <a:ext cx="293670" cy="369332"/>
          </a:xfrm>
          <a:prstGeom prst="rect">
            <a:avLst/>
          </a:prstGeom>
          <a:noFill/>
        </p:spPr>
        <p:txBody>
          <a:bodyPr wrap="none" rtlCol="0" anchor="ctr">
            <a:spAutoFit/>
          </a:bodyPr>
          <a:lstStyle/>
          <a:p>
            <a:pPr algn="ctr"/>
            <a:r>
              <a:rPr lang="en-US" b="1">
                <a:solidFill>
                  <a:srgbClr val="0095CD">
                    <a:lumMod val="20000"/>
                    <a:lumOff val="80000"/>
                  </a:srgbClr>
                </a:solidFill>
              </a:rPr>
              <a:t>S</a:t>
            </a:r>
          </a:p>
        </p:txBody>
      </p:sp>
      <p:sp>
        <p:nvSpPr>
          <p:cNvPr id="48" name="Teardrop 47"/>
          <p:cNvSpPr/>
          <p:nvPr userDrawn="1"/>
        </p:nvSpPr>
        <p:spPr>
          <a:xfrm rot="16200000">
            <a:off x="1482315" y="3951671"/>
            <a:ext cx="2266926" cy="2266926"/>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Text Placeholder 13"/>
          <p:cNvSpPr>
            <a:spLocks noGrp="1"/>
          </p:cNvSpPr>
          <p:nvPr>
            <p:ph type="body" sz="quarter" idx="16"/>
          </p:nvPr>
        </p:nvSpPr>
        <p:spPr>
          <a:xfrm>
            <a:off x="1657646" y="4122773"/>
            <a:ext cx="1920240" cy="1920240"/>
          </a:xfrm>
          <a:prstGeom prst="ellipse">
            <a:avLst/>
          </a:prstGeom>
          <a:solidFill>
            <a:schemeClr val="bg1">
              <a:lumMod val="95000"/>
            </a:schemeClr>
          </a:solidFill>
          <a:ln w="28575">
            <a:solidFill>
              <a:schemeClr val="accent6">
                <a:lumMod val="75000"/>
              </a:schemeClr>
            </a:solidFill>
          </a:ln>
        </p:spPr>
        <p:txBody>
          <a:bodyPr>
            <a:normAutofit/>
          </a:bodyPr>
          <a:lstStyle>
            <a:lvl1pPr marL="0" indent="0" algn="ctr">
              <a:buNone/>
              <a:defRPr sz="1600"/>
            </a:lvl1pPr>
          </a:lstStyle>
          <a:p>
            <a:pPr lvl="0"/>
            <a:endParaRPr lang="en-US"/>
          </a:p>
        </p:txBody>
      </p:sp>
      <p:sp>
        <p:nvSpPr>
          <p:cNvPr id="50" name="TextBox 49"/>
          <p:cNvSpPr txBox="1"/>
          <p:nvPr userDrawn="1"/>
        </p:nvSpPr>
        <p:spPr>
          <a:xfrm>
            <a:off x="1474704" y="3840552"/>
            <a:ext cx="413896" cy="646331"/>
          </a:xfrm>
          <a:prstGeom prst="rect">
            <a:avLst/>
          </a:prstGeom>
          <a:noFill/>
        </p:spPr>
        <p:txBody>
          <a:bodyPr wrap="none" rtlCol="0" anchor="ctr">
            <a:spAutoFit/>
          </a:bodyPr>
          <a:lstStyle/>
          <a:p>
            <a:pPr algn="ctr"/>
            <a:r>
              <a:rPr lang="en-US" sz="3600" b="1">
                <a:solidFill>
                  <a:srgbClr val="9D1217">
                    <a:lumMod val="20000"/>
                    <a:lumOff val="80000"/>
                  </a:srgbClr>
                </a:solidFill>
              </a:rPr>
              <a:t>T</a:t>
            </a:r>
          </a:p>
        </p:txBody>
      </p:sp>
      <p:grpSp>
        <p:nvGrpSpPr>
          <p:cNvPr id="24" name="Group 23"/>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55176720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5 hexagons">
    <p:spTree>
      <p:nvGrpSpPr>
        <p:cNvPr id="1" name=""/>
        <p:cNvGrpSpPr/>
        <p:nvPr/>
      </p:nvGrpSpPr>
      <p:grpSpPr>
        <a:xfrm>
          <a:off x="0" y="0"/>
          <a:ext cx="0" cy="0"/>
          <a:chOff x="0" y="0"/>
          <a:chExt cx="0" cy="0"/>
        </a:xfrm>
      </p:grpSpPr>
      <p:cxnSp>
        <p:nvCxnSpPr>
          <p:cNvPr id="32" name="Straight Connector 31"/>
          <p:cNvCxnSpPr/>
          <p:nvPr userDrawn="1"/>
        </p:nvCxnSpPr>
        <p:spPr>
          <a:xfrm flipH="1" flipV="1">
            <a:off x="2952750" y="2047876"/>
            <a:ext cx="6276975" cy="35813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flipV="1">
            <a:off x="2962275" y="1981200"/>
            <a:ext cx="6267450" cy="36385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60" name="Group 59"/>
          <p:cNvGrpSpPr/>
          <p:nvPr userDrawn="1"/>
        </p:nvGrpSpPr>
        <p:grpSpPr>
          <a:xfrm>
            <a:off x="6886811" y="1395985"/>
            <a:ext cx="2828102" cy="4860167"/>
            <a:chOff x="2477087" y="1395985"/>
            <a:chExt cx="2828102" cy="4860167"/>
          </a:xfrm>
        </p:grpSpPr>
        <p:sp>
          <p:nvSpPr>
            <p:cNvPr id="61" name="Hexagon 60"/>
            <p:cNvSpPr/>
            <p:nvPr userDrawn="1"/>
          </p:nvSpPr>
          <p:spPr>
            <a:xfrm>
              <a:off x="2477088" y="1395985"/>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Hexagon 61"/>
            <p:cNvSpPr/>
            <p:nvPr userDrawn="1"/>
          </p:nvSpPr>
          <p:spPr>
            <a:xfrm>
              <a:off x="2477087" y="3818843"/>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6" name="Group 15"/>
          <p:cNvGrpSpPr/>
          <p:nvPr userDrawn="1"/>
        </p:nvGrpSpPr>
        <p:grpSpPr>
          <a:xfrm>
            <a:off x="2477087" y="1395985"/>
            <a:ext cx="2828102" cy="4860167"/>
            <a:chOff x="2477087" y="1395985"/>
            <a:chExt cx="2828102" cy="4860167"/>
          </a:xfrm>
        </p:grpSpPr>
        <p:sp>
          <p:nvSpPr>
            <p:cNvPr id="58" name="Hexagon 57"/>
            <p:cNvSpPr/>
            <p:nvPr userDrawn="1"/>
          </p:nvSpPr>
          <p:spPr>
            <a:xfrm>
              <a:off x="2477088" y="1395985"/>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Hexagon 58"/>
            <p:cNvSpPr/>
            <p:nvPr userDrawn="1"/>
          </p:nvSpPr>
          <p:spPr>
            <a:xfrm>
              <a:off x="2477087" y="3818843"/>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97880045-735B-4384-BDDC-9FCB38F5A6BE}"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5" name="Text Placeholder 11"/>
          <p:cNvSpPr>
            <a:spLocks noGrp="1"/>
          </p:cNvSpPr>
          <p:nvPr>
            <p:ph type="body" sz="quarter" idx="13" hasCustomPrompt="1"/>
          </p:nvPr>
        </p:nvSpPr>
        <p:spPr>
          <a:xfrm>
            <a:off x="4839066" y="2735279"/>
            <a:ext cx="2514600" cy="2167128"/>
          </a:xfrm>
          <a:prstGeom prst="hexagon">
            <a:avLst/>
          </a:prstGeom>
          <a:solidFill>
            <a:schemeClr val="accent3"/>
          </a:solidFill>
        </p:spPr>
        <p:txBody>
          <a:bodyPr anchor="ctr">
            <a:normAutofit/>
          </a:bodyPr>
          <a:lstStyle>
            <a:lvl1pPr marL="0" indent="0" algn="ctr">
              <a:buNone/>
              <a:defRPr sz="2400" b="1" baseline="0">
                <a:solidFill>
                  <a:schemeClr val="bg1"/>
                </a:solidFill>
              </a:defRPr>
            </a:lvl1pPr>
          </a:lstStyle>
          <a:p>
            <a:pPr lvl="0"/>
            <a:r>
              <a:rPr lang="en-US"/>
              <a:t>TITLE</a:t>
            </a:r>
          </a:p>
        </p:txBody>
      </p:sp>
      <p:sp>
        <p:nvSpPr>
          <p:cNvPr id="43" name="Text Placeholder 11"/>
          <p:cNvSpPr>
            <a:spLocks noGrp="1"/>
          </p:cNvSpPr>
          <p:nvPr>
            <p:ph type="body" sz="quarter" idx="14" hasCustomPrompt="1"/>
          </p:nvPr>
        </p:nvSpPr>
        <p:spPr>
          <a:xfrm>
            <a:off x="2633838" y="1531076"/>
            <a:ext cx="2514600" cy="2167128"/>
          </a:xfrm>
          <a:prstGeom prst="hexagon">
            <a:avLst/>
          </a:prstGeom>
          <a:solidFill>
            <a:schemeClr val="accent1"/>
          </a:solidFill>
        </p:spPr>
        <p:txBody>
          <a:bodyPr anchor="ctr">
            <a:normAutofit/>
          </a:bodyPr>
          <a:lstStyle>
            <a:lvl1pPr marL="0" indent="0" algn="ctr">
              <a:buNone/>
              <a:defRPr sz="2400" b="1" baseline="0">
                <a:solidFill>
                  <a:schemeClr val="bg1"/>
                </a:solidFill>
              </a:defRPr>
            </a:lvl1pPr>
          </a:lstStyle>
          <a:p>
            <a:pPr lvl="0"/>
            <a:r>
              <a:rPr lang="en-US"/>
              <a:t>Title 1</a:t>
            </a:r>
          </a:p>
        </p:txBody>
      </p:sp>
      <p:sp>
        <p:nvSpPr>
          <p:cNvPr id="44" name="Text Placeholder 11"/>
          <p:cNvSpPr>
            <a:spLocks noGrp="1"/>
          </p:cNvSpPr>
          <p:nvPr>
            <p:ph type="body" sz="quarter" idx="15" hasCustomPrompt="1"/>
          </p:nvPr>
        </p:nvSpPr>
        <p:spPr>
          <a:xfrm>
            <a:off x="7043562" y="1531076"/>
            <a:ext cx="2514600" cy="2167128"/>
          </a:xfrm>
          <a:prstGeom prst="hexagon">
            <a:avLst/>
          </a:prstGeom>
          <a:solidFill>
            <a:schemeClr val="accent4"/>
          </a:solidFill>
        </p:spPr>
        <p:txBody>
          <a:bodyPr anchor="ctr">
            <a:normAutofit/>
          </a:bodyPr>
          <a:lstStyle>
            <a:lvl1pPr marL="0" indent="0" algn="ctr">
              <a:buNone/>
              <a:defRPr sz="2400" b="1" baseline="0">
                <a:solidFill>
                  <a:schemeClr val="bg1"/>
                </a:solidFill>
              </a:defRPr>
            </a:lvl1pPr>
          </a:lstStyle>
          <a:p>
            <a:pPr lvl="0"/>
            <a:r>
              <a:rPr lang="en-US"/>
              <a:t>Title 2</a:t>
            </a:r>
          </a:p>
        </p:txBody>
      </p:sp>
      <p:sp>
        <p:nvSpPr>
          <p:cNvPr id="51" name="Text Placeholder 11"/>
          <p:cNvSpPr>
            <a:spLocks noGrp="1"/>
          </p:cNvSpPr>
          <p:nvPr>
            <p:ph type="body" sz="quarter" idx="16" hasCustomPrompt="1"/>
          </p:nvPr>
        </p:nvSpPr>
        <p:spPr>
          <a:xfrm>
            <a:off x="2633838" y="3945895"/>
            <a:ext cx="2514600" cy="2167128"/>
          </a:xfrm>
          <a:prstGeom prst="hexagon">
            <a:avLst/>
          </a:prstGeom>
          <a:solidFill>
            <a:schemeClr val="accent2"/>
          </a:solidFill>
        </p:spPr>
        <p:txBody>
          <a:bodyPr anchor="ctr">
            <a:normAutofit/>
          </a:bodyPr>
          <a:lstStyle>
            <a:lvl1pPr marL="0" indent="0" algn="ctr">
              <a:buNone/>
              <a:defRPr sz="2400" b="1" baseline="0">
                <a:solidFill>
                  <a:schemeClr val="bg1"/>
                </a:solidFill>
              </a:defRPr>
            </a:lvl1pPr>
          </a:lstStyle>
          <a:p>
            <a:pPr lvl="0"/>
            <a:r>
              <a:rPr lang="en-US"/>
              <a:t>Title 3</a:t>
            </a:r>
          </a:p>
        </p:txBody>
      </p:sp>
      <p:sp>
        <p:nvSpPr>
          <p:cNvPr id="52" name="Text Placeholder 11"/>
          <p:cNvSpPr>
            <a:spLocks noGrp="1"/>
          </p:cNvSpPr>
          <p:nvPr>
            <p:ph type="body" sz="quarter" idx="17" hasCustomPrompt="1"/>
          </p:nvPr>
        </p:nvSpPr>
        <p:spPr>
          <a:xfrm>
            <a:off x="7043562" y="3945895"/>
            <a:ext cx="2514600" cy="2167128"/>
          </a:xfrm>
          <a:prstGeom prst="hexagon">
            <a:avLst/>
          </a:prstGeom>
          <a:solidFill>
            <a:schemeClr val="accent5"/>
          </a:solidFill>
        </p:spPr>
        <p:txBody>
          <a:bodyPr anchor="ctr">
            <a:normAutofit/>
          </a:bodyPr>
          <a:lstStyle>
            <a:lvl1pPr marL="0" indent="0" algn="ctr">
              <a:buNone/>
              <a:defRPr sz="2400" b="1" baseline="0">
                <a:solidFill>
                  <a:schemeClr val="bg1"/>
                </a:solidFill>
              </a:defRPr>
            </a:lvl1pPr>
          </a:lstStyle>
          <a:p>
            <a:pPr lvl="0"/>
            <a:r>
              <a:rPr lang="en-US"/>
              <a:t>Title 4</a:t>
            </a:r>
          </a:p>
        </p:txBody>
      </p:sp>
      <p:sp>
        <p:nvSpPr>
          <p:cNvPr id="14" name="Text Placeholder 13"/>
          <p:cNvSpPr>
            <a:spLocks noGrp="1"/>
          </p:cNvSpPr>
          <p:nvPr>
            <p:ph type="body" sz="quarter" idx="18" hasCustomPrompt="1"/>
          </p:nvPr>
        </p:nvSpPr>
        <p:spPr>
          <a:xfrm>
            <a:off x="201051" y="1533015"/>
            <a:ext cx="2279650" cy="2165188"/>
          </a:xfrm>
        </p:spPr>
        <p:txBody>
          <a:bodyPr>
            <a:normAutofit/>
          </a:bodyPr>
          <a:lstStyle>
            <a:lvl1pPr>
              <a:defRPr sz="1400" baseline="0">
                <a:solidFill>
                  <a:schemeClr val="accent1">
                    <a:lumMod val="75000"/>
                  </a:schemeClr>
                </a:solidFill>
              </a:defRPr>
            </a:lvl1pPr>
          </a:lstStyle>
          <a:p>
            <a:pPr lvl="0"/>
            <a:r>
              <a:rPr lang="en-US"/>
              <a:t>List items for Title 1</a:t>
            </a:r>
          </a:p>
        </p:txBody>
      </p:sp>
      <p:sp>
        <p:nvSpPr>
          <p:cNvPr id="54" name="Text Placeholder 13"/>
          <p:cNvSpPr>
            <a:spLocks noGrp="1"/>
          </p:cNvSpPr>
          <p:nvPr>
            <p:ph type="body" sz="quarter" idx="20" hasCustomPrompt="1"/>
          </p:nvPr>
        </p:nvSpPr>
        <p:spPr>
          <a:xfrm>
            <a:off x="5305188" y="1283385"/>
            <a:ext cx="1581623" cy="1452164"/>
          </a:xfrm>
        </p:spPr>
        <p:txBody>
          <a:bodyPr>
            <a:normAutofit/>
          </a:bodyPr>
          <a:lstStyle>
            <a:lvl1pPr>
              <a:defRPr sz="1400" baseline="0">
                <a:solidFill>
                  <a:schemeClr val="accent3">
                    <a:lumMod val="75000"/>
                  </a:schemeClr>
                </a:solidFill>
              </a:defRPr>
            </a:lvl1pPr>
          </a:lstStyle>
          <a:p>
            <a:pPr lvl="0"/>
            <a:r>
              <a:rPr lang="en-US"/>
              <a:t>List items for TITLE</a:t>
            </a:r>
          </a:p>
        </p:txBody>
      </p:sp>
      <p:sp>
        <p:nvSpPr>
          <p:cNvPr id="55" name="Text Placeholder 13"/>
          <p:cNvSpPr>
            <a:spLocks noGrp="1"/>
          </p:cNvSpPr>
          <p:nvPr>
            <p:ph type="body" sz="quarter" idx="21" hasCustomPrompt="1"/>
          </p:nvPr>
        </p:nvSpPr>
        <p:spPr>
          <a:xfrm>
            <a:off x="9714912" y="1533014"/>
            <a:ext cx="2279650" cy="2165189"/>
          </a:xfrm>
        </p:spPr>
        <p:txBody>
          <a:bodyPr>
            <a:normAutofit/>
          </a:bodyPr>
          <a:lstStyle>
            <a:lvl1pPr>
              <a:defRPr sz="1400" baseline="0">
                <a:solidFill>
                  <a:schemeClr val="accent4">
                    <a:lumMod val="75000"/>
                  </a:schemeClr>
                </a:solidFill>
              </a:defRPr>
            </a:lvl1pPr>
          </a:lstStyle>
          <a:p>
            <a:pPr lvl="0"/>
            <a:r>
              <a:rPr lang="en-US"/>
              <a:t>List items for Title 2</a:t>
            </a:r>
          </a:p>
        </p:txBody>
      </p:sp>
      <p:sp>
        <p:nvSpPr>
          <p:cNvPr id="56" name="Text Placeholder 13"/>
          <p:cNvSpPr>
            <a:spLocks noGrp="1"/>
          </p:cNvSpPr>
          <p:nvPr>
            <p:ph type="body" sz="quarter" idx="22" hasCustomPrompt="1"/>
          </p:nvPr>
        </p:nvSpPr>
        <p:spPr>
          <a:xfrm>
            <a:off x="201051" y="3957340"/>
            <a:ext cx="2279650" cy="2165188"/>
          </a:xfrm>
        </p:spPr>
        <p:txBody>
          <a:bodyPr>
            <a:normAutofit/>
          </a:bodyPr>
          <a:lstStyle>
            <a:lvl1pPr>
              <a:defRPr sz="1400" baseline="0"/>
            </a:lvl1pPr>
          </a:lstStyle>
          <a:p>
            <a:pPr lvl="0"/>
            <a:r>
              <a:rPr lang="en-US"/>
              <a:t>List items for Title 3</a:t>
            </a:r>
          </a:p>
        </p:txBody>
      </p:sp>
      <p:sp>
        <p:nvSpPr>
          <p:cNvPr id="57" name="Text Placeholder 13"/>
          <p:cNvSpPr>
            <a:spLocks noGrp="1"/>
          </p:cNvSpPr>
          <p:nvPr>
            <p:ph type="body" sz="quarter" idx="23" hasCustomPrompt="1"/>
          </p:nvPr>
        </p:nvSpPr>
        <p:spPr>
          <a:xfrm>
            <a:off x="9714912" y="3957339"/>
            <a:ext cx="2279650" cy="2165189"/>
          </a:xfrm>
        </p:spPr>
        <p:txBody>
          <a:bodyPr>
            <a:normAutofit/>
          </a:bodyPr>
          <a:lstStyle>
            <a:lvl1pPr>
              <a:defRPr sz="1400" baseline="0">
                <a:solidFill>
                  <a:schemeClr val="accent5"/>
                </a:solidFill>
              </a:defRPr>
            </a:lvl1pPr>
          </a:lstStyle>
          <a:p>
            <a:pPr lvl="0"/>
            <a:r>
              <a:rPr lang="en-US"/>
              <a:t>List items for Title 4</a:t>
            </a:r>
          </a:p>
        </p:txBody>
      </p:sp>
      <p:sp>
        <p:nvSpPr>
          <p:cNvPr id="63" name="Text Placeholder 13"/>
          <p:cNvSpPr>
            <a:spLocks noGrp="1"/>
          </p:cNvSpPr>
          <p:nvPr>
            <p:ph type="body" sz="quarter" idx="24" hasCustomPrompt="1"/>
          </p:nvPr>
        </p:nvSpPr>
        <p:spPr>
          <a:xfrm>
            <a:off x="5305188" y="4958177"/>
            <a:ext cx="1581623" cy="1452164"/>
          </a:xfrm>
        </p:spPr>
        <p:txBody>
          <a:bodyPr>
            <a:normAutofit/>
          </a:bodyPr>
          <a:lstStyle>
            <a:lvl1pPr>
              <a:defRPr sz="1400" baseline="0">
                <a:solidFill>
                  <a:schemeClr val="accent3">
                    <a:lumMod val="75000"/>
                  </a:schemeClr>
                </a:solidFill>
              </a:defRPr>
            </a:lvl1pPr>
          </a:lstStyle>
          <a:p>
            <a:pPr lvl="0"/>
            <a:r>
              <a:rPr lang="en-US"/>
              <a:t>List items for TITLE</a:t>
            </a:r>
          </a:p>
        </p:txBody>
      </p:sp>
      <p:grpSp>
        <p:nvGrpSpPr>
          <p:cNvPr id="34" name="Group 33"/>
          <p:cNvGrpSpPr/>
          <p:nvPr userDrawn="1"/>
        </p:nvGrpSpPr>
        <p:grpSpPr>
          <a:xfrm>
            <a:off x="0" y="6766560"/>
            <a:ext cx="12192000" cy="91440"/>
            <a:chOff x="0" y="4480421"/>
            <a:chExt cx="12192000" cy="91440"/>
          </a:xfrm>
        </p:grpSpPr>
        <p:sp>
          <p:nvSpPr>
            <p:cNvPr id="36" name="Rectangle 3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08591647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4 titles and list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3C66331-F9D0-4A40-953E-6752A917CF59}"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9" name="Text Placeholder 13"/>
          <p:cNvSpPr>
            <a:spLocks noGrp="1"/>
          </p:cNvSpPr>
          <p:nvPr>
            <p:ph type="body" sz="quarter" idx="18" hasCustomPrompt="1"/>
          </p:nvPr>
        </p:nvSpPr>
        <p:spPr>
          <a:xfrm>
            <a:off x="301518" y="1533015"/>
            <a:ext cx="2279650" cy="2165188"/>
          </a:xfrm>
        </p:spPr>
        <p:txBody>
          <a:bodyPr tIns="640080">
            <a:normAutofit/>
          </a:bodyPr>
          <a:lstStyle>
            <a:lvl1pPr>
              <a:defRPr sz="1400" baseline="0">
                <a:solidFill>
                  <a:schemeClr val="accent1"/>
                </a:solidFill>
              </a:defRPr>
            </a:lvl1pPr>
          </a:lstStyle>
          <a:p>
            <a:pPr lvl="0"/>
            <a:r>
              <a:rPr lang="en-US"/>
              <a:t>List items for Title 1</a:t>
            </a:r>
          </a:p>
        </p:txBody>
      </p:sp>
      <p:sp>
        <p:nvSpPr>
          <p:cNvPr id="100" name="Text Placeholder 13"/>
          <p:cNvSpPr>
            <a:spLocks noGrp="1"/>
          </p:cNvSpPr>
          <p:nvPr>
            <p:ph type="body" sz="quarter" idx="21" hasCustomPrompt="1"/>
          </p:nvPr>
        </p:nvSpPr>
        <p:spPr>
          <a:xfrm>
            <a:off x="9652448" y="1533014"/>
            <a:ext cx="2279650" cy="2165189"/>
          </a:xfrm>
        </p:spPr>
        <p:txBody>
          <a:bodyPr vert="horz" lIns="91440" tIns="640080" rIns="91440" bIns="45720" rtlCol="0">
            <a:normAutofit/>
          </a:bodyPr>
          <a:lstStyle>
            <a:lvl1pPr>
              <a:defRPr lang="en-US" sz="1400" baseline="0">
                <a:solidFill>
                  <a:schemeClr val="accent1"/>
                </a:solidFill>
              </a:defRPr>
            </a:lvl1pPr>
          </a:lstStyle>
          <a:p>
            <a:pPr lvl="0"/>
            <a:r>
              <a:rPr lang="en-US"/>
              <a:t>List items for Title 2</a:t>
            </a:r>
          </a:p>
        </p:txBody>
      </p:sp>
      <p:sp>
        <p:nvSpPr>
          <p:cNvPr id="101" name="Text Placeholder 13"/>
          <p:cNvSpPr>
            <a:spLocks noGrp="1"/>
          </p:cNvSpPr>
          <p:nvPr>
            <p:ph type="body" sz="quarter" idx="22" hasCustomPrompt="1"/>
          </p:nvPr>
        </p:nvSpPr>
        <p:spPr>
          <a:xfrm>
            <a:off x="301518" y="3957340"/>
            <a:ext cx="2279650" cy="2165188"/>
          </a:xfrm>
        </p:spPr>
        <p:txBody>
          <a:bodyPr vert="horz" lIns="91440" tIns="640080" rIns="91440" bIns="45720" rtlCol="0">
            <a:normAutofit/>
          </a:bodyPr>
          <a:lstStyle>
            <a:lvl1pPr>
              <a:defRPr lang="en-US" sz="1400" baseline="0">
                <a:solidFill>
                  <a:schemeClr val="accent1"/>
                </a:solidFill>
              </a:defRPr>
            </a:lvl1pPr>
          </a:lstStyle>
          <a:p>
            <a:pPr lvl="0"/>
            <a:r>
              <a:rPr lang="en-US"/>
              <a:t>List items for Title 3</a:t>
            </a:r>
          </a:p>
        </p:txBody>
      </p:sp>
      <p:sp>
        <p:nvSpPr>
          <p:cNvPr id="102" name="Text Placeholder 13"/>
          <p:cNvSpPr>
            <a:spLocks noGrp="1"/>
          </p:cNvSpPr>
          <p:nvPr>
            <p:ph type="body" sz="quarter" idx="23" hasCustomPrompt="1"/>
          </p:nvPr>
        </p:nvSpPr>
        <p:spPr>
          <a:xfrm>
            <a:off x="9652448" y="3957339"/>
            <a:ext cx="2279650" cy="2165189"/>
          </a:xfrm>
        </p:spPr>
        <p:txBody>
          <a:bodyPr vert="horz" lIns="91440" tIns="640080" rIns="91440" bIns="45720" rtlCol="0">
            <a:normAutofit/>
          </a:bodyPr>
          <a:lstStyle>
            <a:lvl1pPr>
              <a:defRPr lang="en-US" sz="1400" baseline="0">
                <a:solidFill>
                  <a:schemeClr val="accent1"/>
                </a:solidFill>
              </a:defRPr>
            </a:lvl1pPr>
          </a:lstStyle>
          <a:p>
            <a:pPr lvl="0"/>
            <a:r>
              <a:rPr lang="en-US"/>
              <a:t>List items for Title 4</a:t>
            </a:r>
          </a:p>
        </p:txBody>
      </p:sp>
      <p:sp>
        <p:nvSpPr>
          <p:cNvPr id="106" name="Text Placeholder 12"/>
          <p:cNvSpPr>
            <a:spLocks noGrp="1"/>
          </p:cNvSpPr>
          <p:nvPr>
            <p:ph type="body" sz="quarter" idx="24" hasCustomPrompt="1"/>
          </p:nvPr>
        </p:nvSpPr>
        <p:spPr>
          <a:xfrm>
            <a:off x="301518" y="1533015"/>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400" b="1" cap="all" baseline="0">
                <a:solidFill>
                  <a:schemeClr val="bg1"/>
                </a:solidFill>
              </a:defRPr>
            </a:lvl1pPr>
          </a:lstStyle>
          <a:p>
            <a:pPr marL="0" lvl="0" indent="0"/>
            <a:r>
              <a:rPr lang="en-US"/>
              <a:t>Title 1</a:t>
            </a:r>
          </a:p>
        </p:txBody>
      </p:sp>
      <p:sp>
        <p:nvSpPr>
          <p:cNvPr id="107" name="Text Placeholder 12"/>
          <p:cNvSpPr>
            <a:spLocks noGrp="1"/>
          </p:cNvSpPr>
          <p:nvPr>
            <p:ph type="body" sz="quarter" idx="25" hasCustomPrompt="1"/>
          </p:nvPr>
        </p:nvSpPr>
        <p:spPr>
          <a:xfrm>
            <a:off x="301518" y="3957340"/>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400" b="1" cap="all" baseline="0">
                <a:solidFill>
                  <a:schemeClr val="bg1"/>
                </a:solidFill>
              </a:defRPr>
            </a:lvl1pPr>
          </a:lstStyle>
          <a:p>
            <a:pPr marL="0" lvl="0" indent="0"/>
            <a:r>
              <a:rPr lang="en-US"/>
              <a:t>Title 3</a:t>
            </a:r>
          </a:p>
        </p:txBody>
      </p:sp>
      <p:sp>
        <p:nvSpPr>
          <p:cNvPr id="108" name="Text Placeholder 12"/>
          <p:cNvSpPr>
            <a:spLocks noGrp="1"/>
          </p:cNvSpPr>
          <p:nvPr>
            <p:ph type="body" sz="quarter" idx="26" hasCustomPrompt="1"/>
          </p:nvPr>
        </p:nvSpPr>
        <p:spPr>
          <a:xfrm>
            <a:off x="9652448" y="1533014"/>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400" b="1" cap="all" baseline="0">
                <a:solidFill>
                  <a:schemeClr val="bg1"/>
                </a:solidFill>
              </a:defRPr>
            </a:lvl1pPr>
          </a:lstStyle>
          <a:p>
            <a:pPr marL="0" lvl="0" indent="0"/>
            <a:r>
              <a:rPr lang="en-US"/>
              <a:t>Title 2</a:t>
            </a:r>
          </a:p>
        </p:txBody>
      </p:sp>
      <p:sp>
        <p:nvSpPr>
          <p:cNvPr id="109" name="Text Placeholder 12"/>
          <p:cNvSpPr>
            <a:spLocks noGrp="1"/>
          </p:cNvSpPr>
          <p:nvPr>
            <p:ph type="body" sz="quarter" idx="27" hasCustomPrompt="1"/>
          </p:nvPr>
        </p:nvSpPr>
        <p:spPr>
          <a:xfrm>
            <a:off x="9652448" y="3957339"/>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400" b="1" cap="all" baseline="0">
                <a:solidFill>
                  <a:schemeClr val="bg1"/>
                </a:solidFill>
              </a:defRPr>
            </a:lvl1pPr>
          </a:lstStyle>
          <a:p>
            <a:pPr marL="0" lvl="0" indent="0"/>
            <a:r>
              <a:rPr lang="en-US"/>
              <a:t>Title 4</a:t>
            </a:r>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86187151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matrix with titl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2B845DC-BBE7-4091-8435-54E9098B4E9B}"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Text Placeholder 13"/>
          <p:cNvSpPr>
            <a:spLocks noGrp="1"/>
          </p:cNvSpPr>
          <p:nvPr>
            <p:ph type="body" sz="quarter" idx="18" hasCustomPrompt="1"/>
          </p:nvPr>
        </p:nvSpPr>
        <p:spPr>
          <a:xfrm>
            <a:off x="1275617" y="2275983"/>
            <a:ext cx="4488882" cy="1667734"/>
          </a:xfrm>
        </p:spPr>
        <p:txBody>
          <a:bodyPr tIns="640080">
            <a:normAutofit/>
          </a:bodyPr>
          <a:lstStyle>
            <a:lvl1pPr>
              <a:defRPr sz="1400" baseline="0">
                <a:solidFill>
                  <a:schemeClr val="accent1"/>
                </a:solidFill>
              </a:defRPr>
            </a:lvl1pPr>
          </a:lstStyle>
          <a:p>
            <a:pPr lvl="0"/>
            <a:r>
              <a:rPr lang="en-US"/>
              <a:t>List items for Title 1</a:t>
            </a:r>
          </a:p>
        </p:txBody>
      </p:sp>
      <p:sp>
        <p:nvSpPr>
          <p:cNvPr id="25" name="Text Placeholder 13"/>
          <p:cNvSpPr>
            <a:spLocks noGrp="1"/>
          </p:cNvSpPr>
          <p:nvPr>
            <p:ph type="body" sz="quarter" idx="21" hasCustomPrompt="1"/>
          </p:nvPr>
        </p:nvSpPr>
        <p:spPr>
          <a:xfrm>
            <a:off x="6486966" y="2275982"/>
            <a:ext cx="4488882" cy="1667735"/>
          </a:xfrm>
        </p:spPr>
        <p:txBody>
          <a:bodyPr vert="horz" lIns="91440" tIns="640080" rIns="91440" bIns="45720" rtlCol="0">
            <a:normAutofit/>
          </a:bodyPr>
          <a:lstStyle>
            <a:lvl1pPr>
              <a:defRPr lang="en-US" sz="1400" baseline="0">
                <a:solidFill>
                  <a:schemeClr val="tx2"/>
                </a:solidFill>
              </a:defRPr>
            </a:lvl1pPr>
          </a:lstStyle>
          <a:p>
            <a:pPr lvl="0"/>
            <a:r>
              <a:rPr lang="en-US"/>
              <a:t>List items for Title 2</a:t>
            </a:r>
          </a:p>
        </p:txBody>
      </p:sp>
      <p:sp>
        <p:nvSpPr>
          <p:cNvPr id="26" name="Text Placeholder 13"/>
          <p:cNvSpPr>
            <a:spLocks noGrp="1"/>
          </p:cNvSpPr>
          <p:nvPr>
            <p:ph type="body" sz="quarter" idx="22" hasCustomPrompt="1"/>
          </p:nvPr>
        </p:nvSpPr>
        <p:spPr>
          <a:xfrm>
            <a:off x="1275617" y="4469484"/>
            <a:ext cx="4488882" cy="1667734"/>
          </a:xfrm>
        </p:spPr>
        <p:txBody>
          <a:bodyPr vert="horz" lIns="91440" tIns="640080" rIns="91440" bIns="45720" rtlCol="0">
            <a:normAutofit/>
          </a:bodyPr>
          <a:lstStyle>
            <a:lvl1pPr>
              <a:defRPr lang="en-US" sz="1400" baseline="0">
                <a:solidFill>
                  <a:schemeClr val="accent3"/>
                </a:solidFill>
              </a:defRPr>
            </a:lvl1pPr>
          </a:lstStyle>
          <a:p>
            <a:pPr lvl="0"/>
            <a:r>
              <a:rPr lang="en-US"/>
              <a:t>List items for Title 3</a:t>
            </a:r>
          </a:p>
        </p:txBody>
      </p:sp>
      <p:sp>
        <p:nvSpPr>
          <p:cNvPr id="27" name="Text Placeholder 13"/>
          <p:cNvSpPr>
            <a:spLocks noGrp="1"/>
          </p:cNvSpPr>
          <p:nvPr>
            <p:ph type="body" sz="quarter" idx="23" hasCustomPrompt="1"/>
          </p:nvPr>
        </p:nvSpPr>
        <p:spPr>
          <a:xfrm>
            <a:off x="6486966" y="4469483"/>
            <a:ext cx="4488882" cy="1667735"/>
          </a:xfrm>
        </p:spPr>
        <p:txBody>
          <a:bodyPr vert="horz" lIns="91440" tIns="640080" rIns="91440" bIns="45720" rtlCol="0">
            <a:normAutofit/>
          </a:bodyPr>
          <a:lstStyle>
            <a:lvl1pPr>
              <a:defRPr lang="en-US" sz="1400" baseline="0">
                <a:solidFill>
                  <a:schemeClr val="accent4"/>
                </a:solidFill>
              </a:defRPr>
            </a:lvl1pPr>
          </a:lstStyle>
          <a:p>
            <a:pPr lvl="0"/>
            <a:r>
              <a:rPr lang="en-US"/>
              <a:t>List items for Title 4</a:t>
            </a:r>
          </a:p>
        </p:txBody>
      </p:sp>
      <p:sp>
        <p:nvSpPr>
          <p:cNvPr id="28" name="Text Placeholder 12"/>
          <p:cNvSpPr>
            <a:spLocks noGrp="1"/>
          </p:cNvSpPr>
          <p:nvPr>
            <p:ph type="body" sz="quarter" idx="24" hasCustomPrompt="1"/>
          </p:nvPr>
        </p:nvSpPr>
        <p:spPr>
          <a:xfrm>
            <a:off x="1275617" y="2275983"/>
            <a:ext cx="4488882" cy="496954"/>
          </a:xfrm>
          <a:solidFill>
            <a:schemeClr val="accent1"/>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Title 1</a:t>
            </a:r>
          </a:p>
        </p:txBody>
      </p:sp>
      <p:sp>
        <p:nvSpPr>
          <p:cNvPr id="29" name="Text Placeholder 12"/>
          <p:cNvSpPr>
            <a:spLocks noGrp="1"/>
          </p:cNvSpPr>
          <p:nvPr>
            <p:ph type="body" sz="quarter" idx="25" hasCustomPrompt="1"/>
          </p:nvPr>
        </p:nvSpPr>
        <p:spPr>
          <a:xfrm>
            <a:off x="1275617" y="4469484"/>
            <a:ext cx="4488882" cy="496954"/>
          </a:xfrm>
          <a:solidFill>
            <a:schemeClr val="accent3"/>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Title 3</a:t>
            </a:r>
          </a:p>
        </p:txBody>
      </p:sp>
      <p:sp>
        <p:nvSpPr>
          <p:cNvPr id="30" name="Text Placeholder 12"/>
          <p:cNvSpPr>
            <a:spLocks noGrp="1"/>
          </p:cNvSpPr>
          <p:nvPr>
            <p:ph type="body" sz="quarter" idx="26" hasCustomPrompt="1"/>
          </p:nvPr>
        </p:nvSpPr>
        <p:spPr>
          <a:xfrm>
            <a:off x="6486966" y="2275982"/>
            <a:ext cx="4488882" cy="496954"/>
          </a:xfrm>
          <a:solidFill>
            <a:schemeClr val="accent2"/>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Title 2</a:t>
            </a:r>
          </a:p>
        </p:txBody>
      </p:sp>
      <p:sp>
        <p:nvSpPr>
          <p:cNvPr id="31" name="Text Placeholder 12"/>
          <p:cNvSpPr>
            <a:spLocks noGrp="1"/>
          </p:cNvSpPr>
          <p:nvPr>
            <p:ph type="body" sz="quarter" idx="27" hasCustomPrompt="1"/>
          </p:nvPr>
        </p:nvSpPr>
        <p:spPr>
          <a:xfrm>
            <a:off x="6486966" y="4469483"/>
            <a:ext cx="4488882" cy="496954"/>
          </a:xfrm>
          <a:solidFill>
            <a:schemeClr val="accent4"/>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Title 4</a:t>
            </a:r>
          </a:p>
        </p:txBody>
      </p:sp>
      <p:grpSp>
        <p:nvGrpSpPr>
          <p:cNvPr id="32" name="Group 31"/>
          <p:cNvGrpSpPr/>
          <p:nvPr userDrawn="1"/>
        </p:nvGrpSpPr>
        <p:grpSpPr>
          <a:xfrm>
            <a:off x="1155573" y="2173119"/>
            <a:ext cx="9880854" cy="4123944"/>
            <a:chOff x="1155573" y="2173119"/>
            <a:chExt cx="9880854" cy="4123944"/>
          </a:xfrm>
        </p:grpSpPr>
        <p:cxnSp>
          <p:nvCxnSpPr>
            <p:cNvPr id="10" name="Straight Connector 9"/>
            <p:cNvCxnSpPr/>
            <p:nvPr userDrawn="1"/>
          </p:nvCxnSpPr>
          <p:spPr>
            <a:xfrm>
              <a:off x="6096000" y="2173119"/>
              <a:ext cx="0" cy="4123944"/>
            </a:xfrm>
            <a:prstGeom prst="line">
              <a:avLst/>
            </a:prstGeom>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1155573" y="4235091"/>
              <a:ext cx="9880854" cy="0"/>
            </a:xfrm>
            <a:prstGeom prst="line">
              <a:avLst/>
            </a:prstGeom>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6" name="Text Placeholder 15"/>
          <p:cNvSpPr>
            <a:spLocks noGrp="1"/>
          </p:cNvSpPr>
          <p:nvPr>
            <p:ph type="body" sz="quarter" idx="28" hasCustomPrompt="1"/>
          </p:nvPr>
        </p:nvSpPr>
        <p:spPr>
          <a:xfrm rot="16200000">
            <a:off x="-1475587" y="3897026"/>
            <a:ext cx="3861238" cy="619151"/>
          </a:xfrm>
        </p:spPr>
        <p:txBody>
          <a:bodyPr anchor="ctr"/>
          <a:lstStyle>
            <a:lvl1pPr marL="0" indent="0" algn="ctr">
              <a:buNone/>
              <a:defRPr cap="all" baseline="0"/>
            </a:lvl1pPr>
          </a:lstStyle>
          <a:p>
            <a:pPr lvl="0"/>
            <a:r>
              <a:rPr lang="en-US"/>
              <a:t>Title</a:t>
            </a:r>
          </a:p>
        </p:txBody>
      </p:sp>
      <p:sp>
        <p:nvSpPr>
          <p:cNvPr id="40" name="Text Placeholder 15"/>
          <p:cNvSpPr>
            <a:spLocks noGrp="1"/>
          </p:cNvSpPr>
          <p:nvPr>
            <p:ph type="body" sz="quarter" idx="29" hasCustomPrompt="1"/>
          </p:nvPr>
        </p:nvSpPr>
        <p:spPr>
          <a:xfrm>
            <a:off x="1275617" y="1888239"/>
            <a:ext cx="4488882" cy="387743"/>
          </a:xfrm>
        </p:spPr>
        <p:txBody>
          <a:bodyPr anchor="ctr">
            <a:noAutofit/>
          </a:bodyPr>
          <a:lstStyle>
            <a:lvl1pPr marL="0" indent="0" algn="ctr">
              <a:buNone/>
              <a:defRPr sz="2000"/>
            </a:lvl1pPr>
          </a:lstStyle>
          <a:p>
            <a:pPr lvl="0"/>
            <a:r>
              <a:rPr lang="en-US"/>
              <a:t>Subtitle</a:t>
            </a:r>
          </a:p>
        </p:txBody>
      </p:sp>
      <p:sp>
        <p:nvSpPr>
          <p:cNvPr id="41" name="Text Placeholder 15"/>
          <p:cNvSpPr>
            <a:spLocks noGrp="1"/>
          </p:cNvSpPr>
          <p:nvPr>
            <p:ph type="body" sz="quarter" idx="30" hasCustomPrompt="1"/>
          </p:nvPr>
        </p:nvSpPr>
        <p:spPr>
          <a:xfrm>
            <a:off x="1275616" y="1209788"/>
            <a:ext cx="9700231" cy="619151"/>
          </a:xfrm>
        </p:spPr>
        <p:txBody>
          <a:bodyPr anchor="ctr"/>
          <a:lstStyle>
            <a:lvl1pPr marL="0" indent="0" algn="ctr">
              <a:buNone/>
              <a:defRPr cap="all" baseline="0"/>
            </a:lvl1pPr>
          </a:lstStyle>
          <a:p>
            <a:pPr lvl="0"/>
            <a:r>
              <a:rPr lang="en-US"/>
              <a:t>Title</a:t>
            </a:r>
          </a:p>
        </p:txBody>
      </p:sp>
      <p:sp>
        <p:nvSpPr>
          <p:cNvPr id="42" name="Text Placeholder 15"/>
          <p:cNvSpPr>
            <a:spLocks noGrp="1"/>
          </p:cNvSpPr>
          <p:nvPr>
            <p:ph type="body" sz="quarter" idx="31" hasCustomPrompt="1"/>
          </p:nvPr>
        </p:nvSpPr>
        <p:spPr>
          <a:xfrm>
            <a:off x="6486966" y="1888239"/>
            <a:ext cx="4488882" cy="387743"/>
          </a:xfrm>
        </p:spPr>
        <p:txBody>
          <a:bodyPr anchor="ctr">
            <a:noAutofit/>
          </a:bodyPr>
          <a:lstStyle>
            <a:lvl1pPr marL="0" indent="0" algn="ctr">
              <a:buNone/>
              <a:defRPr sz="2000"/>
            </a:lvl1pPr>
          </a:lstStyle>
          <a:p>
            <a:pPr lvl="0"/>
            <a:r>
              <a:rPr lang="en-US"/>
              <a:t>Subtitle</a:t>
            </a:r>
          </a:p>
        </p:txBody>
      </p:sp>
      <p:sp>
        <p:nvSpPr>
          <p:cNvPr id="44" name="Text Placeholder 15"/>
          <p:cNvSpPr>
            <a:spLocks noGrp="1"/>
          </p:cNvSpPr>
          <p:nvPr>
            <p:ph type="body" sz="quarter" idx="32" hasCustomPrompt="1"/>
          </p:nvPr>
        </p:nvSpPr>
        <p:spPr>
          <a:xfrm rot="16200000">
            <a:off x="186245" y="2915977"/>
            <a:ext cx="1667735" cy="387743"/>
          </a:xfrm>
        </p:spPr>
        <p:txBody>
          <a:bodyPr anchor="ctr">
            <a:noAutofit/>
          </a:bodyPr>
          <a:lstStyle>
            <a:lvl1pPr marL="0" indent="0" algn="ctr">
              <a:buNone/>
              <a:defRPr sz="2000"/>
            </a:lvl1pPr>
          </a:lstStyle>
          <a:p>
            <a:pPr lvl="0"/>
            <a:r>
              <a:rPr lang="en-US"/>
              <a:t>Subtitle</a:t>
            </a:r>
          </a:p>
        </p:txBody>
      </p:sp>
      <p:sp>
        <p:nvSpPr>
          <p:cNvPr id="45" name="Text Placeholder 15"/>
          <p:cNvSpPr>
            <a:spLocks noGrp="1"/>
          </p:cNvSpPr>
          <p:nvPr>
            <p:ph type="body" sz="quarter" idx="33" hasCustomPrompt="1"/>
          </p:nvPr>
        </p:nvSpPr>
        <p:spPr>
          <a:xfrm rot="16200000">
            <a:off x="186244" y="5109479"/>
            <a:ext cx="1667735" cy="387743"/>
          </a:xfrm>
        </p:spPr>
        <p:txBody>
          <a:bodyPr anchor="ctr">
            <a:noAutofit/>
          </a:bodyPr>
          <a:lstStyle>
            <a:lvl1pPr marL="0" indent="0" algn="ctr">
              <a:buNone/>
              <a:defRPr sz="2000"/>
            </a:lvl1pPr>
          </a:lstStyle>
          <a:p>
            <a:pPr lvl="0"/>
            <a:r>
              <a:rPr lang="en-US"/>
              <a:t>Subtitle</a:t>
            </a:r>
          </a:p>
        </p:txBody>
      </p:sp>
      <p:sp>
        <p:nvSpPr>
          <p:cNvPr id="17" name="Oval 16"/>
          <p:cNvSpPr/>
          <p:nvPr userDrawn="1"/>
        </p:nvSpPr>
        <p:spPr>
          <a:xfrm>
            <a:off x="5917678" y="4056769"/>
            <a:ext cx="356644" cy="356644"/>
          </a:xfrm>
          <a:prstGeom prst="ellipse">
            <a:avLst/>
          </a:prstGeom>
          <a:solidFill>
            <a:schemeClr val="bg1"/>
          </a:solidFill>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273339"/>
              </a:solidFill>
            </a:endParaRPr>
          </a:p>
        </p:txBody>
      </p:sp>
      <p:grpSp>
        <p:nvGrpSpPr>
          <p:cNvPr id="34" name="Group 33"/>
          <p:cNvGrpSpPr/>
          <p:nvPr userDrawn="1"/>
        </p:nvGrpSpPr>
        <p:grpSpPr>
          <a:xfrm>
            <a:off x="0" y="6766560"/>
            <a:ext cx="12192000" cy="91440"/>
            <a:chOff x="0" y="4480421"/>
            <a:chExt cx="12192000" cy="91440"/>
          </a:xfrm>
        </p:grpSpPr>
        <p:sp>
          <p:nvSpPr>
            <p:cNvPr id="35" name="Rectangle 3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95546557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3x3 matrix">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98E47D3B-C21A-4BED-9B0C-8F2A436B6772}"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6" name="Text Placeholder 13"/>
          <p:cNvSpPr>
            <a:spLocks noGrp="1"/>
          </p:cNvSpPr>
          <p:nvPr>
            <p:ph type="body" sz="quarter" idx="22" hasCustomPrompt="1"/>
          </p:nvPr>
        </p:nvSpPr>
        <p:spPr>
          <a:xfrm>
            <a:off x="1275616" y="490277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a:t>List items</a:t>
            </a:r>
          </a:p>
        </p:txBody>
      </p:sp>
      <p:sp>
        <p:nvSpPr>
          <p:cNvPr id="16" name="Text Placeholder 15"/>
          <p:cNvSpPr>
            <a:spLocks noGrp="1"/>
          </p:cNvSpPr>
          <p:nvPr>
            <p:ph type="body" sz="quarter" idx="28" hasCustomPrompt="1"/>
          </p:nvPr>
        </p:nvSpPr>
        <p:spPr>
          <a:xfrm rot="16200000">
            <a:off x="-1475587" y="3897026"/>
            <a:ext cx="3861238" cy="619151"/>
          </a:xfrm>
        </p:spPr>
        <p:txBody>
          <a:bodyPr anchor="ctr"/>
          <a:lstStyle>
            <a:lvl1pPr marL="0" indent="0" algn="ctr">
              <a:buNone/>
              <a:defRPr cap="all" baseline="0"/>
            </a:lvl1pPr>
          </a:lstStyle>
          <a:p>
            <a:pPr lvl="0"/>
            <a:r>
              <a:rPr lang="en-US"/>
              <a:t>Title</a:t>
            </a:r>
          </a:p>
        </p:txBody>
      </p:sp>
      <p:sp>
        <p:nvSpPr>
          <p:cNvPr id="40" name="Text Placeholder 15"/>
          <p:cNvSpPr>
            <a:spLocks noGrp="1"/>
          </p:cNvSpPr>
          <p:nvPr>
            <p:ph type="body" sz="quarter" idx="29" hasCustomPrompt="1"/>
          </p:nvPr>
        </p:nvSpPr>
        <p:spPr>
          <a:xfrm>
            <a:off x="1275617" y="1860807"/>
            <a:ext cx="3108960" cy="387743"/>
          </a:xfrm>
        </p:spPr>
        <p:txBody>
          <a:bodyPr anchor="ctr">
            <a:noAutofit/>
          </a:bodyPr>
          <a:lstStyle>
            <a:lvl1pPr marL="0" indent="0" algn="ctr">
              <a:buNone/>
              <a:defRPr sz="2000"/>
            </a:lvl1pPr>
          </a:lstStyle>
          <a:p>
            <a:pPr lvl="0"/>
            <a:r>
              <a:rPr lang="en-US"/>
              <a:t>Subtitle</a:t>
            </a:r>
          </a:p>
        </p:txBody>
      </p:sp>
      <p:sp>
        <p:nvSpPr>
          <p:cNvPr id="41" name="Text Placeholder 15"/>
          <p:cNvSpPr>
            <a:spLocks noGrp="1"/>
          </p:cNvSpPr>
          <p:nvPr>
            <p:ph type="body" sz="quarter" idx="30" hasCustomPrompt="1"/>
          </p:nvPr>
        </p:nvSpPr>
        <p:spPr>
          <a:xfrm>
            <a:off x="1275616" y="1209788"/>
            <a:ext cx="9700232" cy="619151"/>
          </a:xfrm>
        </p:spPr>
        <p:txBody>
          <a:bodyPr anchor="ctr"/>
          <a:lstStyle>
            <a:lvl1pPr marL="0" indent="0" algn="ctr">
              <a:buNone/>
              <a:defRPr cap="all" baseline="0"/>
            </a:lvl1pPr>
          </a:lstStyle>
          <a:p>
            <a:pPr lvl="0"/>
            <a:r>
              <a:rPr lang="en-US"/>
              <a:t>Title</a:t>
            </a:r>
          </a:p>
        </p:txBody>
      </p:sp>
      <p:sp>
        <p:nvSpPr>
          <p:cNvPr id="42" name="Text Placeholder 15"/>
          <p:cNvSpPr>
            <a:spLocks noGrp="1"/>
          </p:cNvSpPr>
          <p:nvPr>
            <p:ph type="body" sz="quarter" idx="31" hasCustomPrompt="1"/>
          </p:nvPr>
        </p:nvSpPr>
        <p:spPr>
          <a:xfrm>
            <a:off x="7866888" y="1860807"/>
            <a:ext cx="3108960" cy="387743"/>
          </a:xfrm>
        </p:spPr>
        <p:txBody>
          <a:bodyPr anchor="ctr">
            <a:noAutofit/>
          </a:bodyPr>
          <a:lstStyle>
            <a:lvl1pPr marL="0" indent="0" algn="ctr">
              <a:buNone/>
              <a:defRPr sz="2000"/>
            </a:lvl1pPr>
          </a:lstStyle>
          <a:p>
            <a:pPr lvl="0"/>
            <a:r>
              <a:rPr lang="en-US"/>
              <a:t>Subtitle</a:t>
            </a:r>
          </a:p>
        </p:txBody>
      </p:sp>
      <p:sp>
        <p:nvSpPr>
          <p:cNvPr id="45" name="Text Placeholder 15"/>
          <p:cNvSpPr>
            <a:spLocks noGrp="1"/>
          </p:cNvSpPr>
          <p:nvPr>
            <p:ph type="body" sz="quarter" idx="33" hasCustomPrompt="1"/>
          </p:nvPr>
        </p:nvSpPr>
        <p:spPr>
          <a:xfrm rot="16200000">
            <a:off x="402894" y="5326125"/>
            <a:ext cx="1234440" cy="387743"/>
          </a:xfrm>
        </p:spPr>
        <p:txBody>
          <a:bodyPr anchor="ctr">
            <a:noAutofit/>
          </a:bodyPr>
          <a:lstStyle>
            <a:lvl1pPr marL="0" indent="0" algn="ctr">
              <a:buNone/>
              <a:defRPr sz="2000"/>
            </a:lvl1pPr>
          </a:lstStyle>
          <a:p>
            <a:pPr lvl="0"/>
            <a:r>
              <a:rPr lang="en-US"/>
              <a:t>Subtitle</a:t>
            </a:r>
          </a:p>
        </p:txBody>
      </p:sp>
      <p:sp>
        <p:nvSpPr>
          <p:cNvPr id="49" name="Text Placeholder 13"/>
          <p:cNvSpPr>
            <a:spLocks noGrp="1"/>
          </p:cNvSpPr>
          <p:nvPr>
            <p:ph type="body" sz="quarter" idx="34" hasCustomPrompt="1"/>
          </p:nvPr>
        </p:nvSpPr>
        <p:spPr>
          <a:xfrm>
            <a:off x="1275616" y="2275982"/>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a:t>List items</a:t>
            </a:r>
          </a:p>
        </p:txBody>
      </p:sp>
      <p:sp>
        <p:nvSpPr>
          <p:cNvPr id="50" name="Text Placeholder 15"/>
          <p:cNvSpPr>
            <a:spLocks noGrp="1"/>
          </p:cNvSpPr>
          <p:nvPr>
            <p:ph type="body" sz="quarter" idx="35" hasCustomPrompt="1"/>
          </p:nvPr>
        </p:nvSpPr>
        <p:spPr>
          <a:xfrm rot="16200000">
            <a:off x="402894" y="2699330"/>
            <a:ext cx="1234440" cy="387743"/>
          </a:xfrm>
        </p:spPr>
        <p:txBody>
          <a:bodyPr anchor="ctr">
            <a:noAutofit/>
          </a:bodyPr>
          <a:lstStyle>
            <a:lvl1pPr marL="0" indent="0" algn="ctr">
              <a:buNone/>
              <a:defRPr sz="2000"/>
            </a:lvl1pPr>
          </a:lstStyle>
          <a:p>
            <a:pPr lvl="0"/>
            <a:r>
              <a:rPr lang="en-US"/>
              <a:t>Subtitle</a:t>
            </a:r>
          </a:p>
        </p:txBody>
      </p:sp>
      <p:sp>
        <p:nvSpPr>
          <p:cNvPr id="51" name="Text Placeholder 13"/>
          <p:cNvSpPr>
            <a:spLocks noGrp="1"/>
          </p:cNvSpPr>
          <p:nvPr>
            <p:ph type="body" sz="quarter" idx="36" hasCustomPrompt="1"/>
          </p:nvPr>
        </p:nvSpPr>
        <p:spPr>
          <a:xfrm>
            <a:off x="1275617" y="3590099"/>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a:t>List items</a:t>
            </a:r>
          </a:p>
        </p:txBody>
      </p:sp>
      <p:sp>
        <p:nvSpPr>
          <p:cNvPr id="52" name="Text Placeholder 15"/>
          <p:cNvSpPr>
            <a:spLocks noGrp="1"/>
          </p:cNvSpPr>
          <p:nvPr>
            <p:ph type="body" sz="quarter" idx="37" hasCustomPrompt="1"/>
          </p:nvPr>
        </p:nvSpPr>
        <p:spPr>
          <a:xfrm rot="16200000">
            <a:off x="402895" y="4013447"/>
            <a:ext cx="1234440" cy="387743"/>
          </a:xfrm>
        </p:spPr>
        <p:txBody>
          <a:bodyPr anchor="ctr">
            <a:noAutofit/>
          </a:bodyPr>
          <a:lstStyle>
            <a:lvl1pPr marL="0" indent="0" algn="ctr">
              <a:buNone/>
              <a:defRPr sz="2000"/>
            </a:lvl1pPr>
          </a:lstStyle>
          <a:p>
            <a:pPr lvl="0"/>
            <a:r>
              <a:rPr lang="en-US"/>
              <a:t>Subtitle</a:t>
            </a:r>
          </a:p>
        </p:txBody>
      </p:sp>
      <p:sp>
        <p:nvSpPr>
          <p:cNvPr id="59" name="Text Placeholder 13"/>
          <p:cNvSpPr>
            <a:spLocks noGrp="1"/>
          </p:cNvSpPr>
          <p:nvPr>
            <p:ph type="body" sz="quarter" idx="43" hasCustomPrompt="1"/>
          </p:nvPr>
        </p:nvSpPr>
        <p:spPr>
          <a:xfrm>
            <a:off x="7866888" y="490277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a:t>List items</a:t>
            </a:r>
          </a:p>
        </p:txBody>
      </p:sp>
      <p:sp>
        <p:nvSpPr>
          <p:cNvPr id="60" name="Text Placeholder 13"/>
          <p:cNvSpPr>
            <a:spLocks noGrp="1"/>
          </p:cNvSpPr>
          <p:nvPr>
            <p:ph type="body" sz="quarter" idx="44" hasCustomPrompt="1"/>
          </p:nvPr>
        </p:nvSpPr>
        <p:spPr>
          <a:xfrm>
            <a:off x="7866888" y="227208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a:t>List items</a:t>
            </a:r>
          </a:p>
        </p:txBody>
      </p:sp>
      <p:sp>
        <p:nvSpPr>
          <p:cNvPr id="61" name="Text Placeholder 13"/>
          <p:cNvSpPr>
            <a:spLocks noGrp="1"/>
          </p:cNvSpPr>
          <p:nvPr>
            <p:ph type="body" sz="quarter" idx="45" hasCustomPrompt="1"/>
          </p:nvPr>
        </p:nvSpPr>
        <p:spPr>
          <a:xfrm>
            <a:off x="7866888" y="3590099"/>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a:t>List items</a:t>
            </a:r>
          </a:p>
        </p:txBody>
      </p:sp>
      <p:sp>
        <p:nvSpPr>
          <p:cNvPr id="63" name="Text Placeholder 13"/>
          <p:cNvSpPr>
            <a:spLocks noGrp="1"/>
          </p:cNvSpPr>
          <p:nvPr>
            <p:ph type="body" sz="quarter" idx="46" hasCustomPrompt="1"/>
          </p:nvPr>
        </p:nvSpPr>
        <p:spPr>
          <a:xfrm>
            <a:off x="4541520" y="227208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a:t>List items</a:t>
            </a:r>
          </a:p>
        </p:txBody>
      </p:sp>
      <p:sp>
        <p:nvSpPr>
          <p:cNvPr id="64" name="Text Placeholder 13"/>
          <p:cNvSpPr>
            <a:spLocks noGrp="1"/>
          </p:cNvSpPr>
          <p:nvPr>
            <p:ph type="body" sz="quarter" idx="47" hasCustomPrompt="1"/>
          </p:nvPr>
        </p:nvSpPr>
        <p:spPr>
          <a:xfrm>
            <a:off x="4548392" y="3590099"/>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a:t>List items</a:t>
            </a:r>
          </a:p>
        </p:txBody>
      </p:sp>
      <p:sp>
        <p:nvSpPr>
          <p:cNvPr id="65" name="Text Placeholder 13"/>
          <p:cNvSpPr>
            <a:spLocks noGrp="1"/>
          </p:cNvSpPr>
          <p:nvPr>
            <p:ph type="body" sz="quarter" idx="48" hasCustomPrompt="1"/>
          </p:nvPr>
        </p:nvSpPr>
        <p:spPr>
          <a:xfrm>
            <a:off x="4548392" y="490277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a:t>List items</a:t>
            </a:r>
          </a:p>
        </p:txBody>
      </p:sp>
      <p:sp>
        <p:nvSpPr>
          <p:cNvPr id="66" name="Text Placeholder 15"/>
          <p:cNvSpPr>
            <a:spLocks noGrp="1"/>
          </p:cNvSpPr>
          <p:nvPr>
            <p:ph type="body" sz="quarter" idx="49" hasCustomPrompt="1"/>
          </p:nvPr>
        </p:nvSpPr>
        <p:spPr>
          <a:xfrm>
            <a:off x="4541520" y="1860807"/>
            <a:ext cx="3108960" cy="387743"/>
          </a:xfrm>
        </p:spPr>
        <p:txBody>
          <a:bodyPr anchor="ctr">
            <a:noAutofit/>
          </a:bodyPr>
          <a:lstStyle>
            <a:lvl1pPr marL="0" indent="0" algn="ctr">
              <a:buNone/>
              <a:defRPr sz="2000"/>
            </a:lvl1pPr>
          </a:lstStyle>
          <a:p>
            <a:pPr lvl="0"/>
            <a:r>
              <a:rPr lang="en-US"/>
              <a:t>Subtitle</a:t>
            </a:r>
          </a:p>
        </p:txBody>
      </p:sp>
      <p:cxnSp>
        <p:nvCxnSpPr>
          <p:cNvPr id="67" name="Straight Connector 66"/>
          <p:cNvCxnSpPr/>
          <p:nvPr userDrawn="1"/>
        </p:nvCxnSpPr>
        <p:spPr>
          <a:xfrm>
            <a:off x="11346928" y="1888239"/>
            <a:ext cx="0" cy="4422714"/>
          </a:xfrm>
          <a:prstGeom prst="line">
            <a:avLst/>
          </a:prstGeom>
          <a:ln w="28575">
            <a:solidFill>
              <a:schemeClr val="tx2">
                <a:lumMod val="40000"/>
                <a:lumOff val="6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826244" y="6261228"/>
            <a:ext cx="10527556" cy="0"/>
          </a:xfrm>
          <a:prstGeom prst="line">
            <a:avLst/>
          </a:prstGeom>
          <a:ln w="28575">
            <a:solidFill>
              <a:schemeClr val="tx2">
                <a:lumMod val="40000"/>
                <a:lumOff val="6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9" name="Oval 68"/>
          <p:cNvSpPr/>
          <p:nvPr userDrawn="1"/>
        </p:nvSpPr>
        <p:spPr>
          <a:xfrm>
            <a:off x="11168606" y="6082906"/>
            <a:ext cx="356644" cy="356644"/>
          </a:xfrm>
          <a:prstGeom prst="ellipse">
            <a:avLst/>
          </a:prstGeom>
          <a:solidFill>
            <a:schemeClr val="bg1"/>
          </a:solidFill>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273339"/>
              </a:solidFill>
            </a:endParaRPr>
          </a:p>
        </p:txBody>
      </p:sp>
      <p:sp>
        <p:nvSpPr>
          <p:cNvPr id="70" name="Text Placeholder 12"/>
          <p:cNvSpPr>
            <a:spLocks noGrp="1"/>
          </p:cNvSpPr>
          <p:nvPr>
            <p:ph type="body" sz="quarter" idx="24" hasCustomPrompt="1"/>
          </p:nvPr>
        </p:nvSpPr>
        <p:spPr>
          <a:xfrm>
            <a:off x="1275617" y="2275983"/>
            <a:ext cx="3108959" cy="283062"/>
          </a:xfrm>
          <a:solidFill>
            <a:schemeClr val="accent1"/>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1" name="Text Placeholder 12"/>
          <p:cNvSpPr>
            <a:spLocks noGrp="1"/>
          </p:cNvSpPr>
          <p:nvPr>
            <p:ph type="body" sz="quarter" idx="50" hasCustomPrompt="1"/>
          </p:nvPr>
        </p:nvSpPr>
        <p:spPr>
          <a:xfrm>
            <a:off x="1275617" y="3590099"/>
            <a:ext cx="3108959" cy="283062"/>
          </a:xfrm>
          <a:solidFill>
            <a:schemeClr val="accent1"/>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2" name="Text Placeholder 12"/>
          <p:cNvSpPr>
            <a:spLocks noGrp="1"/>
          </p:cNvSpPr>
          <p:nvPr>
            <p:ph type="body" sz="quarter" idx="51" hasCustomPrompt="1"/>
          </p:nvPr>
        </p:nvSpPr>
        <p:spPr>
          <a:xfrm>
            <a:off x="1315228" y="4902777"/>
            <a:ext cx="3108959" cy="283062"/>
          </a:xfrm>
          <a:solidFill>
            <a:schemeClr val="accent4"/>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3" name="Text Placeholder 12"/>
          <p:cNvSpPr>
            <a:spLocks noGrp="1"/>
          </p:cNvSpPr>
          <p:nvPr>
            <p:ph type="body" sz="quarter" idx="52" hasCustomPrompt="1"/>
          </p:nvPr>
        </p:nvSpPr>
        <p:spPr>
          <a:xfrm>
            <a:off x="4548392" y="2275982"/>
            <a:ext cx="3108959" cy="283062"/>
          </a:xfrm>
          <a:solidFill>
            <a:schemeClr val="accent1"/>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4" name="Text Placeholder 12"/>
          <p:cNvSpPr>
            <a:spLocks noGrp="1"/>
          </p:cNvSpPr>
          <p:nvPr>
            <p:ph type="body" sz="quarter" idx="53" hasCustomPrompt="1"/>
          </p:nvPr>
        </p:nvSpPr>
        <p:spPr>
          <a:xfrm>
            <a:off x="4548392" y="3590099"/>
            <a:ext cx="3108959" cy="283062"/>
          </a:xfrm>
          <a:solidFill>
            <a:schemeClr val="accent4"/>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5" name="Text Placeholder 12"/>
          <p:cNvSpPr>
            <a:spLocks noGrp="1"/>
          </p:cNvSpPr>
          <p:nvPr>
            <p:ph type="body" sz="quarter" idx="54" hasCustomPrompt="1"/>
          </p:nvPr>
        </p:nvSpPr>
        <p:spPr>
          <a:xfrm>
            <a:off x="4548392" y="4902777"/>
            <a:ext cx="3108959" cy="283062"/>
          </a:xfrm>
          <a:solidFill>
            <a:schemeClr val="accent3"/>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6" name="Text Placeholder 12"/>
          <p:cNvSpPr>
            <a:spLocks noGrp="1"/>
          </p:cNvSpPr>
          <p:nvPr>
            <p:ph type="body" sz="quarter" idx="55" hasCustomPrompt="1"/>
          </p:nvPr>
        </p:nvSpPr>
        <p:spPr>
          <a:xfrm>
            <a:off x="7866888" y="2275982"/>
            <a:ext cx="3108959" cy="283062"/>
          </a:xfrm>
          <a:solidFill>
            <a:schemeClr val="accent4"/>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7" name="Text Placeholder 12"/>
          <p:cNvSpPr>
            <a:spLocks noGrp="1"/>
          </p:cNvSpPr>
          <p:nvPr>
            <p:ph type="body" sz="quarter" idx="56" hasCustomPrompt="1"/>
          </p:nvPr>
        </p:nvSpPr>
        <p:spPr>
          <a:xfrm>
            <a:off x="7866888" y="3590099"/>
            <a:ext cx="3108959" cy="283062"/>
          </a:xfrm>
          <a:solidFill>
            <a:schemeClr val="accent3"/>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8" name="Text Placeholder 12"/>
          <p:cNvSpPr>
            <a:spLocks noGrp="1"/>
          </p:cNvSpPr>
          <p:nvPr>
            <p:ph type="body" sz="quarter" idx="57" hasCustomPrompt="1"/>
          </p:nvPr>
        </p:nvSpPr>
        <p:spPr>
          <a:xfrm>
            <a:off x="7866888" y="4902777"/>
            <a:ext cx="3108959" cy="283062"/>
          </a:xfrm>
          <a:solidFill>
            <a:schemeClr val="accent3"/>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grpSp>
        <p:nvGrpSpPr>
          <p:cNvPr id="43" name="Group 42"/>
          <p:cNvGrpSpPr/>
          <p:nvPr userDrawn="1"/>
        </p:nvGrpSpPr>
        <p:grpSpPr>
          <a:xfrm>
            <a:off x="0" y="6766560"/>
            <a:ext cx="12192000" cy="91440"/>
            <a:chOff x="0" y="4480421"/>
            <a:chExt cx="12192000" cy="91440"/>
          </a:xfrm>
        </p:grpSpPr>
        <p:sp>
          <p:nvSpPr>
            <p:cNvPr id="44" name="Rectangle 4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Rectangle 4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Rectangle 4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1258195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x2 pictures circle">
    <p:spTree>
      <p:nvGrpSpPr>
        <p:cNvPr id="1" name=""/>
        <p:cNvGrpSpPr/>
        <p:nvPr/>
      </p:nvGrpSpPr>
      <p:grpSpPr>
        <a:xfrm>
          <a:off x="0" y="0"/>
          <a:ext cx="0" cy="0"/>
          <a:chOff x="0" y="0"/>
          <a:chExt cx="0" cy="0"/>
        </a:xfrm>
      </p:grpSpPr>
      <p:sp>
        <p:nvSpPr>
          <p:cNvPr id="3" name="Oval 2"/>
          <p:cNvSpPr>
            <a:spLocks noChangeAspect="1"/>
          </p:cNvSpPr>
          <p:nvPr userDrawn="1"/>
        </p:nvSpPr>
        <p:spPr>
          <a:xfrm>
            <a:off x="894311" y="1825748"/>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Picture Placeholder 10"/>
          <p:cNvSpPr>
            <a:spLocks noGrp="1" noChangeAspect="1"/>
          </p:cNvSpPr>
          <p:nvPr>
            <p:ph type="pic" sz="quarter" idx="14"/>
          </p:nvPr>
        </p:nvSpPr>
        <p:spPr>
          <a:xfrm>
            <a:off x="971180" y="1902617"/>
            <a:ext cx="1844841" cy="1844841"/>
          </a:xfrm>
          <a:prstGeom prst="ellipse">
            <a:avLst/>
          </a:prstGeom>
          <a:solidFill>
            <a:srgbClr val="0095CD">
              <a:alpha val="30000"/>
            </a:srgbClr>
          </a:solidFill>
          <a:ln w="57150">
            <a:noFill/>
          </a:ln>
        </p:spPr>
        <p:txBody>
          <a:bodyPr/>
          <a:lstStyle/>
          <a:p>
            <a:endParaRPr lang="en-US"/>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AD5518B-BCF0-464C-B623-B12BC3EA4C85}"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595152" y="144500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51" name="Oval 50"/>
          <p:cNvSpPr>
            <a:spLocks noChangeAspect="1"/>
          </p:cNvSpPr>
          <p:nvPr userDrawn="1"/>
        </p:nvSpPr>
        <p:spPr>
          <a:xfrm>
            <a:off x="8889332" y="1825748"/>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Picture Placeholder 10"/>
          <p:cNvSpPr>
            <a:spLocks noGrp="1" noChangeAspect="1"/>
          </p:cNvSpPr>
          <p:nvPr>
            <p:ph type="pic" sz="quarter" idx="19"/>
          </p:nvPr>
        </p:nvSpPr>
        <p:spPr>
          <a:xfrm>
            <a:off x="8966201" y="1902617"/>
            <a:ext cx="1844841" cy="1844841"/>
          </a:xfrm>
          <a:prstGeom prst="ellipse">
            <a:avLst/>
          </a:prstGeom>
          <a:solidFill>
            <a:srgbClr val="0095CD">
              <a:alpha val="30000"/>
            </a:srgbClr>
          </a:solidFill>
          <a:ln w="57150">
            <a:noFill/>
          </a:ln>
        </p:spPr>
        <p:txBody>
          <a:bodyPr/>
          <a:lstStyle/>
          <a:p>
            <a:endParaRPr lang="en-US"/>
          </a:p>
        </p:txBody>
      </p:sp>
      <p:sp>
        <p:nvSpPr>
          <p:cNvPr id="53" name="Text Placeholder 29"/>
          <p:cNvSpPr>
            <a:spLocks noGrp="1"/>
          </p:cNvSpPr>
          <p:nvPr>
            <p:ph type="body" sz="quarter" idx="20" hasCustomPrompt="1"/>
          </p:nvPr>
        </p:nvSpPr>
        <p:spPr>
          <a:xfrm>
            <a:off x="8590173" y="144500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57" name="Oval 56"/>
          <p:cNvSpPr>
            <a:spLocks noChangeAspect="1"/>
          </p:cNvSpPr>
          <p:nvPr userDrawn="1"/>
        </p:nvSpPr>
        <p:spPr>
          <a:xfrm>
            <a:off x="6224325" y="1825748"/>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Picture Placeholder 10"/>
          <p:cNvSpPr>
            <a:spLocks noGrp="1" noChangeAspect="1"/>
          </p:cNvSpPr>
          <p:nvPr>
            <p:ph type="pic" sz="quarter" idx="21"/>
          </p:nvPr>
        </p:nvSpPr>
        <p:spPr>
          <a:xfrm>
            <a:off x="6301194" y="1902617"/>
            <a:ext cx="1844841" cy="1844841"/>
          </a:xfrm>
          <a:prstGeom prst="ellipse">
            <a:avLst/>
          </a:prstGeom>
          <a:solidFill>
            <a:srgbClr val="0095CD">
              <a:alpha val="30000"/>
            </a:srgbClr>
          </a:solidFill>
          <a:ln w="57150">
            <a:noFill/>
          </a:ln>
        </p:spPr>
        <p:txBody>
          <a:bodyPr/>
          <a:lstStyle/>
          <a:p>
            <a:endParaRPr lang="en-US"/>
          </a:p>
        </p:txBody>
      </p:sp>
      <p:sp>
        <p:nvSpPr>
          <p:cNvPr id="59" name="Text Placeholder 29"/>
          <p:cNvSpPr>
            <a:spLocks noGrp="1"/>
          </p:cNvSpPr>
          <p:nvPr>
            <p:ph type="body" sz="quarter" idx="22" hasCustomPrompt="1"/>
          </p:nvPr>
        </p:nvSpPr>
        <p:spPr>
          <a:xfrm>
            <a:off x="5925166" y="144500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60" name="Oval 59"/>
          <p:cNvSpPr>
            <a:spLocks noChangeAspect="1"/>
          </p:cNvSpPr>
          <p:nvPr userDrawn="1"/>
        </p:nvSpPr>
        <p:spPr>
          <a:xfrm>
            <a:off x="3559318" y="1825748"/>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Picture Placeholder 10"/>
          <p:cNvSpPr>
            <a:spLocks noGrp="1" noChangeAspect="1"/>
          </p:cNvSpPr>
          <p:nvPr>
            <p:ph type="pic" sz="quarter" idx="23"/>
          </p:nvPr>
        </p:nvSpPr>
        <p:spPr>
          <a:xfrm>
            <a:off x="3636187" y="1902617"/>
            <a:ext cx="1844841" cy="1844841"/>
          </a:xfrm>
          <a:prstGeom prst="ellipse">
            <a:avLst/>
          </a:prstGeom>
          <a:solidFill>
            <a:srgbClr val="0095CD">
              <a:alpha val="30000"/>
            </a:srgbClr>
          </a:solidFill>
          <a:ln w="57150">
            <a:noFill/>
          </a:ln>
        </p:spPr>
        <p:txBody>
          <a:bodyPr/>
          <a:lstStyle/>
          <a:p>
            <a:endParaRPr lang="en-US"/>
          </a:p>
        </p:txBody>
      </p:sp>
      <p:sp>
        <p:nvSpPr>
          <p:cNvPr id="62" name="Text Placeholder 29"/>
          <p:cNvSpPr>
            <a:spLocks noGrp="1"/>
          </p:cNvSpPr>
          <p:nvPr>
            <p:ph type="body" sz="quarter" idx="24" hasCustomPrompt="1"/>
          </p:nvPr>
        </p:nvSpPr>
        <p:spPr>
          <a:xfrm>
            <a:off x="3260159" y="144500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67" name="Oval 66"/>
          <p:cNvSpPr>
            <a:spLocks noChangeAspect="1"/>
          </p:cNvSpPr>
          <p:nvPr userDrawn="1"/>
        </p:nvSpPr>
        <p:spPr>
          <a:xfrm>
            <a:off x="894311" y="4268934"/>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Picture Placeholder 10"/>
          <p:cNvSpPr>
            <a:spLocks noGrp="1" noChangeAspect="1"/>
          </p:cNvSpPr>
          <p:nvPr>
            <p:ph type="pic" sz="quarter" idx="25"/>
          </p:nvPr>
        </p:nvSpPr>
        <p:spPr>
          <a:xfrm>
            <a:off x="971180" y="4345803"/>
            <a:ext cx="1844841" cy="1844841"/>
          </a:xfrm>
          <a:prstGeom prst="ellipse">
            <a:avLst/>
          </a:prstGeom>
          <a:solidFill>
            <a:srgbClr val="0095CD">
              <a:alpha val="30000"/>
            </a:srgbClr>
          </a:solidFill>
          <a:ln w="57150">
            <a:noFill/>
          </a:ln>
        </p:spPr>
        <p:txBody>
          <a:bodyPr/>
          <a:lstStyle/>
          <a:p>
            <a:endParaRPr lang="en-US"/>
          </a:p>
        </p:txBody>
      </p:sp>
      <p:sp>
        <p:nvSpPr>
          <p:cNvPr id="69" name="Text Placeholder 29"/>
          <p:cNvSpPr>
            <a:spLocks noGrp="1"/>
          </p:cNvSpPr>
          <p:nvPr>
            <p:ph type="body" sz="quarter" idx="26" hasCustomPrompt="1"/>
          </p:nvPr>
        </p:nvSpPr>
        <p:spPr>
          <a:xfrm>
            <a:off x="595152" y="3888195"/>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70" name="Oval 69"/>
          <p:cNvSpPr>
            <a:spLocks noChangeAspect="1"/>
          </p:cNvSpPr>
          <p:nvPr userDrawn="1"/>
        </p:nvSpPr>
        <p:spPr>
          <a:xfrm>
            <a:off x="8889332" y="4268934"/>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Picture Placeholder 10"/>
          <p:cNvSpPr>
            <a:spLocks noGrp="1" noChangeAspect="1"/>
          </p:cNvSpPr>
          <p:nvPr>
            <p:ph type="pic" sz="quarter" idx="27"/>
          </p:nvPr>
        </p:nvSpPr>
        <p:spPr>
          <a:xfrm>
            <a:off x="8966201" y="4345803"/>
            <a:ext cx="1844841" cy="1844841"/>
          </a:xfrm>
          <a:prstGeom prst="ellipse">
            <a:avLst/>
          </a:prstGeom>
          <a:solidFill>
            <a:srgbClr val="0095CD">
              <a:alpha val="30000"/>
            </a:srgbClr>
          </a:solidFill>
          <a:ln w="57150">
            <a:noFill/>
          </a:ln>
        </p:spPr>
        <p:txBody>
          <a:bodyPr/>
          <a:lstStyle/>
          <a:p>
            <a:endParaRPr lang="en-US"/>
          </a:p>
        </p:txBody>
      </p:sp>
      <p:sp>
        <p:nvSpPr>
          <p:cNvPr id="72" name="Text Placeholder 29"/>
          <p:cNvSpPr>
            <a:spLocks noGrp="1"/>
          </p:cNvSpPr>
          <p:nvPr>
            <p:ph type="body" sz="quarter" idx="28" hasCustomPrompt="1"/>
          </p:nvPr>
        </p:nvSpPr>
        <p:spPr>
          <a:xfrm>
            <a:off x="8590173" y="3888195"/>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73" name="Oval 72"/>
          <p:cNvSpPr>
            <a:spLocks noChangeAspect="1"/>
          </p:cNvSpPr>
          <p:nvPr userDrawn="1"/>
        </p:nvSpPr>
        <p:spPr>
          <a:xfrm>
            <a:off x="6224325" y="4268934"/>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Picture Placeholder 10"/>
          <p:cNvSpPr>
            <a:spLocks noGrp="1" noChangeAspect="1"/>
          </p:cNvSpPr>
          <p:nvPr>
            <p:ph type="pic" sz="quarter" idx="29"/>
          </p:nvPr>
        </p:nvSpPr>
        <p:spPr>
          <a:xfrm>
            <a:off x="6301194" y="4345803"/>
            <a:ext cx="1844841" cy="1844841"/>
          </a:xfrm>
          <a:prstGeom prst="ellipse">
            <a:avLst/>
          </a:prstGeom>
          <a:solidFill>
            <a:srgbClr val="0095CD">
              <a:alpha val="30000"/>
            </a:srgbClr>
          </a:solidFill>
          <a:ln w="57150">
            <a:noFill/>
          </a:ln>
        </p:spPr>
        <p:txBody>
          <a:bodyPr/>
          <a:lstStyle/>
          <a:p>
            <a:endParaRPr lang="en-US"/>
          </a:p>
        </p:txBody>
      </p:sp>
      <p:sp>
        <p:nvSpPr>
          <p:cNvPr id="75" name="Text Placeholder 29"/>
          <p:cNvSpPr>
            <a:spLocks noGrp="1"/>
          </p:cNvSpPr>
          <p:nvPr>
            <p:ph type="body" sz="quarter" idx="30" hasCustomPrompt="1"/>
          </p:nvPr>
        </p:nvSpPr>
        <p:spPr>
          <a:xfrm>
            <a:off x="5925166" y="3888195"/>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76" name="Oval 75"/>
          <p:cNvSpPr>
            <a:spLocks noChangeAspect="1"/>
          </p:cNvSpPr>
          <p:nvPr userDrawn="1"/>
        </p:nvSpPr>
        <p:spPr>
          <a:xfrm>
            <a:off x="3559318" y="4268934"/>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7" name="Picture Placeholder 10"/>
          <p:cNvSpPr>
            <a:spLocks noGrp="1" noChangeAspect="1"/>
          </p:cNvSpPr>
          <p:nvPr>
            <p:ph type="pic" sz="quarter" idx="31"/>
          </p:nvPr>
        </p:nvSpPr>
        <p:spPr>
          <a:xfrm>
            <a:off x="3636187" y="4345803"/>
            <a:ext cx="1844841" cy="1844841"/>
          </a:xfrm>
          <a:prstGeom prst="ellipse">
            <a:avLst/>
          </a:prstGeom>
          <a:solidFill>
            <a:srgbClr val="0095CD">
              <a:alpha val="30000"/>
            </a:srgbClr>
          </a:solidFill>
          <a:ln w="57150">
            <a:noFill/>
          </a:ln>
        </p:spPr>
        <p:txBody>
          <a:bodyPr/>
          <a:lstStyle/>
          <a:p>
            <a:endParaRPr lang="en-US"/>
          </a:p>
        </p:txBody>
      </p:sp>
      <p:sp>
        <p:nvSpPr>
          <p:cNvPr id="78" name="Text Placeholder 29"/>
          <p:cNvSpPr>
            <a:spLocks noGrp="1"/>
          </p:cNvSpPr>
          <p:nvPr>
            <p:ph type="body" sz="quarter" idx="32" hasCustomPrompt="1"/>
          </p:nvPr>
        </p:nvSpPr>
        <p:spPr>
          <a:xfrm>
            <a:off x="3260159" y="3888195"/>
            <a:ext cx="2596896" cy="431800"/>
          </a:xfrm>
        </p:spPr>
        <p:txBody>
          <a:bodyPr anchor="ctr">
            <a:normAutofit/>
          </a:bodyPr>
          <a:lstStyle>
            <a:lvl1pPr marL="0" indent="0" algn="ctr">
              <a:buNone/>
              <a:defRPr sz="2200">
                <a:solidFill>
                  <a:srgbClr val="324D5E"/>
                </a:solidFill>
              </a:defRPr>
            </a:lvl1pPr>
          </a:lstStyle>
          <a:p>
            <a:pPr lvl="0"/>
            <a:r>
              <a:rPr lang="en-US"/>
              <a:t>Name Here</a:t>
            </a:r>
          </a:p>
        </p:txBody>
      </p:sp>
      <p:grpSp>
        <p:nvGrpSpPr>
          <p:cNvPr id="37" name="Group 36"/>
          <p:cNvGrpSpPr/>
          <p:nvPr userDrawn="1"/>
        </p:nvGrpSpPr>
        <p:grpSpPr>
          <a:xfrm>
            <a:off x="0" y="6766560"/>
            <a:ext cx="12192000" cy="91440"/>
            <a:chOff x="0" y="4480421"/>
            <a:chExt cx="12192000" cy="91440"/>
          </a:xfrm>
        </p:grpSpPr>
        <p:sp>
          <p:nvSpPr>
            <p:cNvPr id="38" name="Rectangle 3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12708408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fishbone 4 caus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078A6969-9EAD-4C46-B956-D4BE4AD94508}"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13"/>
          <p:cNvSpPr>
            <a:spLocks noGrp="1"/>
          </p:cNvSpPr>
          <p:nvPr>
            <p:ph type="body" sz="quarter" idx="22" hasCustomPrompt="1"/>
          </p:nvPr>
        </p:nvSpPr>
        <p:spPr>
          <a:xfrm>
            <a:off x="6547499"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54" name="Text Placeholder 13"/>
          <p:cNvSpPr>
            <a:spLocks noGrp="1"/>
          </p:cNvSpPr>
          <p:nvPr>
            <p:ph type="body" sz="quarter" idx="27" hasCustomPrompt="1"/>
          </p:nvPr>
        </p:nvSpPr>
        <p:spPr>
          <a:xfrm>
            <a:off x="5970730"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55" name="Text Placeholder 13"/>
          <p:cNvSpPr>
            <a:spLocks noGrp="1"/>
          </p:cNvSpPr>
          <p:nvPr>
            <p:ph type="body" sz="quarter" idx="28" hasCustomPrompt="1"/>
          </p:nvPr>
        </p:nvSpPr>
        <p:spPr>
          <a:xfrm>
            <a:off x="5393962"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56" name="Text Placeholder 13"/>
          <p:cNvSpPr>
            <a:spLocks noGrp="1"/>
          </p:cNvSpPr>
          <p:nvPr>
            <p:ph type="body" sz="quarter" idx="29" hasCustomPrompt="1"/>
          </p:nvPr>
        </p:nvSpPr>
        <p:spPr>
          <a:xfrm>
            <a:off x="3722263"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57" name="Text Placeholder 13"/>
          <p:cNvSpPr>
            <a:spLocks noGrp="1"/>
          </p:cNvSpPr>
          <p:nvPr>
            <p:ph type="body" sz="quarter" idx="30" hasCustomPrompt="1"/>
          </p:nvPr>
        </p:nvSpPr>
        <p:spPr>
          <a:xfrm>
            <a:off x="3145494"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58" name="Text Placeholder 13"/>
          <p:cNvSpPr>
            <a:spLocks noGrp="1"/>
          </p:cNvSpPr>
          <p:nvPr>
            <p:ph type="body" sz="quarter" idx="31" hasCustomPrompt="1"/>
          </p:nvPr>
        </p:nvSpPr>
        <p:spPr>
          <a:xfrm>
            <a:off x="2568726"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90" name="Text Placeholder 12"/>
          <p:cNvSpPr>
            <a:spLocks noGrp="1"/>
          </p:cNvSpPr>
          <p:nvPr>
            <p:ph type="body" sz="quarter" idx="32" hasCustomPrompt="1"/>
          </p:nvPr>
        </p:nvSpPr>
        <p:spPr>
          <a:xfrm rot="18900000">
            <a:off x="3536016"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3</a:t>
            </a:r>
          </a:p>
        </p:txBody>
      </p:sp>
      <p:sp>
        <p:nvSpPr>
          <p:cNvPr id="91" name="Text Placeholder 12"/>
          <p:cNvSpPr>
            <a:spLocks noGrp="1"/>
          </p:cNvSpPr>
          <p:nvPr>
            <p:ph type="body" sz="quarter" idx="33" hasCustomPrompt="1"/>
          </p:nvPr>
        </p:nvSpPr>
        <p:spPr>
          <a:xfrm rot="18900000">
            <a:off x="6432662"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4</a:t>
            </a:r>
          </a:p>
        </p:txBody>
      </p:sp>
      <p:sp>
        <p:nvSpPr>
          <p:cNvPr id="92" name="Text Placeholder 12"/>
          <p:cNvSpPr>
            <a:spLocks noGrp="1"/>
          </p:cNvSpPr>
          <p:nvPr>
            <p:ph type="body" sz="quarter" idx="34" hasCustomPrompt="1"/>
          </p:nvPr>
        </p:nvSpPr>
        <p:spPr>
          <a:xfrm rot="2700000">
            <a:off x="6432662" y="2292301"/>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2</a:t>
            </a:r>
          </a:p>
        </p:txBody>
      </p:sp>
      <p:sp>
        <p:nvSpPr>
          <p:cNvPr id="93" name="Text Placeholder 12"/>
          <p:cNvSpPr>
            <a:spLocks noGrp="1"/>
          </p:cNvSpPr>
          <p:nvPr>
            <p:ph type="body" sz="quarter" idx="35" hasCustomPrompt="1"/>
          </p:nvPr>
        </p:nvSpPr>
        <p:spPr>
          <a:xfrm rot="2700000">
            <a:off x="3536016" y="2292302"/>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1</a:t>
            </a:r>
          </a:p>
        </p:txBody>
      </p:sp>
      <p:sp>
        <p:nvSpPr>
          <p:cNvPr id="106" name="Text Placeholder 13"/>
          <p:cNvSpPr>
            <a:spLocks noGrp="1"/>
          </p:cNvSpPr>
          <p:nvPr>
            <p:ph type="body" sz="quarter" idx="36" hasCustomPrompt="1"/>
          </p:nvPr>
        </p:nvSpPr>
        <p:spPr>
          <a:xfrm>
            <a:off x="2568726" y="1484665"/>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107" name="Text Placeholder 13"/>
          <p:cNvSpPr>
            <a:spLocks noGrp="1"/>
          </p:cNvSpPr>
          <p:nvPr>
            <p:ph type="body" sz="quarter" idx="37" hasCustomPrompt="1"/>
          </p:nvPr>
        </p:nvSpPr>
        <p:spPr>
          <a:xfrm>
            <a:off x="3145494" y="216112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108" name="Text Placeholder 13"/>
          <p:cNvSpPr>
            <a:spLocks noGrp="1"/>
          </p:cNvSpPr>
          <p:nvPr>
            <p:ph type="body" sz="quarter" idx="38" hasCustomPrompt="1"/>
          </p:nvPr>
        </p:nvSpPr>
        <p:spPr>
          <a:xfrm>
            <a:off x="3722263" y="283759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112" name="Text Placeholder 13"/>
          <p:cNvSpPr>
            <a:spLocks noGrp="1"/>
          </p:cNvSpPr>
          <p:nvPr>
            <p:ph type="body" sz="quarter" idx="39" hasCustomPrompt="1"/>
          </p:nvPr>
        </p:nvSpPr>
        <p:spPr>
          <a:xfrm>
            <a:off x="5393962" y="1496710"/>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113" name="Text Placeholder 13"/>
          <p:cNvSpPr>
            <a:spLocks noGrp="1"/>
          </p:cNvSpPr>
          <p:nvPr>
            <p:ph type="body" sz="quarter" idx="40" hasCustomPrompt="1"/>
          </p:nvPr>
        </p:nvSpPr>
        <p:spPr>
          <a:xfrm>
            <a:off x="5970730" y="2173174"/>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114" name="Text Placeholder 13"/>
          <p:cNvSpPr>
            <a:spLocks noGrp="1"/>
          </p:cNvSpPr>
          <p:nvPr>
            <p:ph type="body" sz="quarter" idx="41" hasCustomPrompt="1"/>
          </p:nvPr>
        </p:nvSpPr>
        <p:spPr>
          <a:xfrm>
            <a:off x="6547499" y="284963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118" name="Text Placeholder 13"/>
          <p:cNvSpPr>
            <a:spLocks noGrp="1"/>
          </p:cNvSpPr>
          <p:nvPr>
            <p:ph type="body" sz="quarter" idx="42" hasCustomPrompt="1"/>
          </p:nvPr>
        </p:nvSpPr>
        <p:spPr>
          <a:xfrm>
            <a:off x="409002" y="284387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119" name="Text Placeholder 13"/>
          <p:cNvSpPr>
            <a:spLocks noGrp="1"/>
          </p:cNvSpPr>
          <p:nvPr>
            <p:ph type="body" sz="quarter" idx="43" hasCustomPrompt="1"/>
          </p:nvPr>
        </p:nvSpPr>
        <p:spPr>
          <a:xfrm>
            <a:off x="401192" y="354074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120" name="Text Placeholder 13"/>
          <p:cNvSpPr>
            <a:spLocks noGrp="1"/>
          </p:cNvSpPr>
          <p:nvPr>
            <p:ph type="body" sz="quarter" idx="44" hasCustomPrompt="1"/>
          </p:nvPr>
        </p:nvSpPr>
        <p:spPr>
          <a:xfrm>
            <a:off x="401192" y="423761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121" name="Text Placeholder 12"/>
          <p:cNvSpPr>
            <a:spLocks noGrp="1"/>
          </p:cNvSpPr>
          <p:nvPr>
            <p:ph type="body" sz="quarter" idx="45" hasCustomPrompt="1"/>
          </p:nvPr>
        </p:nvSpPr>
        <p:spPr>
          <a:xfrm>
            <a:off x="1865376" y="3581099"/>
            <a:ext cx="1225296" cy="475488"/>
          </a:xfrm>
          <a:prstGeom prst="rightArrow">
            <a:avLst>
              <a:gd name="adj1" fmla="val 60684"/>
              <a:gd name="adj2" fmla="val 50000"/>
            </a:avLst>
          </a:prstGeom>
          <a:solidFill>
            <a:schemeClr val="accent4"/>
          </a:solidFill>
          <a:ln>
            <a:noFill/>
          </a:ln>
        </p:spPr>
        <p:txBody>
          <a:bodyPr vert="horz" wrap="square" lIns="91440" tIns="45720" rIns="91440" bIns="45720" rtlCol="0" anchor="ctr">
            <a:noAutofit/>
          </a:bodyPr>
          <a:lstStyle>
            <a:lvl1pPr marL="228600" indent="-228600" algn="ctr">
              <a:buNone/>
              <a:defRPr lang="en-US" sz="1600" b="1" cap="none" baseline="0">
                <a:solidFill>
                  <a:schemeClr val="bg1"/>
                </a:solidFill>
              </a:defRPr>
            </a:lvl1pPr>
          </a:lstStyle>
          <a:p>
            <a:pPr marL="0" lvl="0" indent="0"/>
            <a:r>
              <a:rPr lang="en-US"/>
              <a:t>Item</a:t>
            </a:r>
          </a:p>
        </p:txBody>
      </p:sp>
      <p:sp>
        <p:nvSpPr>
          <p:cNvPr id="125" name="Text Placeholder 12"/>
          <p:cNvSpPr>
            <a:spLocks noGrp="1"/>
          </p:cNvSpPr>
          <p:nvPr>
            <p:ph type="body" sz="quarter" idx="46" hasCustomPrompt="1"/>
          </p:nvPr>
        </p:nvSpPr>
        <p:spPr>
          <a:xfrm>
            <a:off x="3090672" y="3624716"/>
            <a:ext cx="6519672" cy="384048"/>
          </a:xfrm>
          <a:prstGeom prst="homePlate">
            <a:avLst/>
          </a:prstGeom>
          <a:solidFill>
            <a:schemeClr val="accent2"/>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Cause &amp; Effect Fishbone Diagram</a:t>
            </a:r>
          </a:p>
        </p:txBody>
      </p:sp>
      <p:sp>
        <p:nvSpPr>
          <p:cNvPr id="129" name="Text Placeholder 128"/>
          <p:cNvSpPr>
            <a:spLocks noGrp="1"/>
          </p:cNvSpPr>
          <p:nvPr>
            <p:ph type="body" sz="quarter" idx="48" hasCustomPrompt="1"/>
          </p:nvPr>
        </p:nvSpPr>
        <p:spPr>
          <a:xfrm>
            <a:off x="9637781" y="3540747"/>
            <a:ext cx="2281936" cy="548640"/>
          </a:xfrm>
          <a:solidFill>
            <a:schemeClr val="accent3"/>
          </a:solidFill>
        </p:spPr>
        <p:txBody>
          <a:bodyPr wrap="square" anchor="ctr">
            <a:spAutoFit/>
          </a:bodyPr>
          <a:lstStyle>
            <a:lvl1pPr marL="0" indent="0" algn="ctr">
              <a:buNone/>
              <a:defRPr sz="2200" b="1" cap="all" baseline="0">
                <a:solidFill>
                  <a:schemeClr val="bg1"/>
                </a:solidFill>
              </a:defRPr>
            </a:lvl1pPr>
          </a:lstStyle>
          <a:p>
            <a:pPr lvl="0"/>
            <a:r>
              <a:rPr lang="en-US"/>
              <a:t>Effect</a:t>
            </a:r>
          </a:p>
        </p:txBody>
      </p:sp>
      <p:grpSp>
        <p:nvGrpSpPr>
          <p:cNvPr id="35" name="Group 34"/>
          <p:cNvGrpSpPr/>
          <p:nvPr userDrawn="1"/>
        </p:nvGrpSpPr>
        <p:grpSpPr>
          <a:xfrm>
            <a:off x="0" y="6766560"/>
            <a:ext cx="12192000" cy="91440"/>
            <a:chOff x="0" y="4480421"/>
            <a:chExt cx="12192000" cy="91440"/>
          </a:xfrm>
        </p:grpSpPr>
        <p:sp>
          <p:nvSpPr>
            <p:cNvPr id="36" name="Rectangle 3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37217919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fishbone 6 caus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CD57111-2BB7-4897-AD8D-F5DF203DD7E0}"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13"/>
          <p:cNvSpPr>
            <a:spLocks noGrp="1"/>
          </p:cNvSpPr>
          <p:nvPr>
            <p:ph type="body" sz="quarter" idx="22" hasCustomPrompt="1"/>
          </p:nvPr>
        </p:nvSpPr>
        <p:spPr>
          <a:xfrm>
            <a:off x="6703908"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54" name="Text Placeholder 13"/>
          <p:cNvSpPr>
            <a:spLocks noGrp="1"/>
          </p:cNvSpPr>
          <p:nvPr>
            <p:ph type="body" sz="quarter" idx="27" hasCustomPrompt="1"/>
          </p:nvPr>
        </p:nvSpPr>
        <p:spPr>
          <a:xfrm>
            <a:off x="6127139"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55" name="Text Placeholder 13"/>
          <p:cNvSpPr>
            <a:spLocks noGrp="1"/>
          </p:cNvSpPr>
          <p:nvPr>
            <p:ph type="body" sz="quarter" idx="28" hasCustomPrompt="1"/>
          </p:nvPr>
        </p:nvSpPr>
        <p:spPr>
          <a:xfrm>
            <a:off x="5550371"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56" name="Text Placeholder 13"/>
          <p:cNvSpPr>
            <a:spLocks noGrp="1"/>
          </p:cNvSpPr>
          <p:nvPr>
            <p:ph type="body" sz="quarter" idx="29" hasCustomPrompt="1"/>
          </p:nvPr>
        </p:nvSpPr>
        <p:spPr>
          <a:xfrm>
            <a:off x="3878672"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57" name="Text Placeholder 13"/>
          <p:cNvSpPr>
            <a:spLocks noGrp="1"/>
          </p:cNvSpPr>
          <p:nvPr>
            <p:ph type="body" sz="quarter" idx="30" hasCustomPrompt="1"/>
          </p:nvPr>
        </p:nvSpPr>
        <p:spPr>
          <a:xfrm>
            <a:off x="3301903"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58" name="Text Placeholder 13"/>
          <p:cNvSpPr>
            <a:spLocks noGrp="1"/>
          </p:cNvSpPr>
          <p:nvPr>
            <p:ph type="body" sz="quarter" idx="31" hasCustomPrompt="1"/>
          </p:nvPr>
        </p:nvSpPr>
        <p:spPr>
          <a:xfrm>
            <a:off x="2725135"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90" name="Text Placeholder 12"/>
          <p:cNvSpPr>
            <a:spLocks noGrp="1"/>
          </p:cNvSpPr>
          <p:nvPr>
            <p:ph type="body" sz="quarter" idx="32" hasCustomPrompt="1"/>
          </p:nvPr>
        </p:nvSpPr>
        <p:spPr>
          <a:xfrm rot="18900000">
            <a:off x="3692425"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3</a:t>
            </a:r>
          </a:p>
        </p:txBody>
      </p:sp>
      <p:sp>
        <p:nvSpPr>
          <p:cNvPr id="91" name="Text Placeholder 12"/>
          <p:cNvSpPr>
            <a:spLocks noGrp="1"/>
          </p:cNvSpPr>
          <p:nvPr>
            <p:ph type="body" sz="quarter" idx="33" hasCustomPrompt="1"/>
          </p:nvPr>
        </p:nvSpPr>
        <p:spPr>
          <a:xfrm rot="18900000">
            <a:off x="6589071"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4</a:t>
            </a:r>
          </a:p>
        </p:txBody>
      </p:sp>
      <p:sp>
        <p:nvSpPr>
          <p:cNvPr id="92" name="Text Placeholder 12"/>
          <p:cNvSpPr>
            <a:spLocks noGrp="1"/>
          </p:cNvSpPr>
          <p:nvPr>
            <p:ph type="body" sz="quarter" idx="34" hasCustomPrompt="1"/>
          </p:nvPr>
        </p:nvSpPr>
        <p:spPr>
          <a:xfrm rot="2700000">
            <a:off x="6589071" y="2292301"/>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2</a:t>
            </a:r>
          </a:p>
        </p:txBody>
      </p:sp>
      <p:sp>
        <p:nvSpPr>
          <p:cNvPr id="93" name="Text Placeholder 12"/>
          <p:cNvSpPr>
            <a:spLocks noGrp="1"/>
          </p:cNvSpPr>
          <p:nvPr>
            <p:ph type="body" sz="quarter" idx="35" hasCustomPrompt="1"/>
          </p:nvPr>
        </p:nvSpPr>
        <p:spPr>
          <a:xfrm rot="2700000">
            <a:off x="3692425" y="2292302"/>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1</a:t>
            </a:r>
          </a:p>
        </p:txBody>
      </p:sp>
      <p:sp>
        <p:nvSpPr>
          <p:cNvPr id="106" name="Text Placeholder 13"/>
          <p:cNvSpPr>
            <a:spLocks noGrp="1"/>
          </p:cNvSpPr>
          <p:nvPr>
            <p:ph type="body" sz="quarter" idx="36" hasCustomPrompt="1"/>
          </p:nvPr>
        </p:nvSpPr>
        <p:spPr>
          <a:xfrm>
            <a:off x="2725135" y="1484665"/>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107" name="Text Placeholder 13"/>
          <p:cNvSpPr>
            <a:spLocks noGrp="1"/>
          </p:cNvSpPr>
          <p:nvPr>
            <p:ph type="body" sz="quarter" idx="37" hasCustomPrompt="1"/>
          </p:nvPr>
        </p:nvSpPr>
        <p:spPr>
          <a:xfrm>
            <a:off x="3301903" y="216112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108" name="Text Placeholder 13"/>
          <p:cNvSpPr>
            <a:spLocks noGrp="1"/>
          </p:cNvSpPr>
          <p:nvPr>
            <p:ph type="body" sz="quarter" idx="38" hasCustomPrompt="1"/>
          </p:nvPr>
        </p:nvSpPr>
        <p:spPr>
          <a:xfrm>
            <a:off x="3878672" y="283759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112" name="Text Placeholder 13"/>
          <p:cNvSpPr>
            <a:spLocks noGrp="1"/>
          </p:cNvSpPr>
          <p:nvPr>
            <p:ph type="body" sz="quarter" idx="39" hasCustomPrompt="1"/>
          </p:nvPr>
        </p:nvSpPr>
        <p:spPr>
          <a:xfrm>
            <a:off x="5550371" y="1496710"/>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113" name="Text Placeholder 13"/>
          <p:cNvSpPr>
            <a:spLocks noGrp="1"/>
          </p:cNvSpPr>
          <p:nvPr>
            <p:ph type="body" sz="quarter" idx="40" hasCustomPrompt="1"/>
          </p:nvPr>
        </p:nvSpPr>
        <p:spPr>
          <a:xfrm>
            <a:off x="6127139" y="2173174"/>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114" name="Text Placeholder 13"/>
          <p:cNvSpPr>
            <a:spLocks noGrp="1"/>
          </p:cNvSpPr>
          <p:nvPr>
            <p:ph type="body" sz="quarter" idx="41" hasCustomPrompt="1"/>
          </p:nvPr>
        </p:nvSpPr>
        <p:spPr>
          <a:xfrm>
            <a:off x="6703908" y="284963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129" name="Text Placeholder 128"/>
          <p:cNvSpPr>
            <a:spLocks noGrp="1"/>
          </p:cNvSpPr>
          <p:nvPr>
            <p:ph type="body" sz="quarter" idx="48" hasCustomPrompt="1"/>
          </p:nvPr>
        </p:nvSpPr>
        <p:spPr>
          <a:xfrm>
            <a:off x="9637781" y="3540747"/>
            <a:ext cx="2281936" cy="548640"/>
          </a:xfrm>
          <a:solidFill>
            <a:schemeClr val="accent3"/>
          </a:solidFill>
        </p:spPr>
        <p:txBody>
          <a:bodyPr wrap="square" anchor="ctr">
            <a:spAutoFit/>
          </a:bodyPr>
          <a:lstStyle>
            <a:lvl1pPr marL="0" indent="0" algn="ctr">
              <a:buNone/>
              <a:defRPr sz="2200" b="1" cap="all" baseline="0">
                <a:solidFill>
                  <a:schemeClr val="bg1"/>
                </a:solidFill>
              </a:defRPr>
            </a:lvl1pPr>
          </a:lstStyle>
          <a:p>
            <a:pPr lvl="0"/>
            <a:r>
              <a:rPr lang="en-US"/>
              <a:t>Effect</a:t>
            </a:r>
          </a:p>
        </p:txBody>
      </p:sp>
      <p:sp>
        <p:nvSpPr>
          <p:cNvPr id="36" name="Text Placeholder 13"/>
          <p:cNvSpPr>
            <a:spLocks noGrp="1"/>
          </p:cNvSpPr>
          <p:nvPr>
            <p:ph type="body" sz="quarter" idx="49" hasCustomPrompt="1"/>
          </p:nvPr>
        </p:nvSpPr>
        <p:spPr>
          <a:xfrm>
            <a:off x="1312517"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37" name="Text Placeholder 13"/>
          <p:cNvSpPr>
            <a:spLocks noGrp="1"/>
          </p:cNvSpPr>
          <p:nvPr>
            <p:ph type="body" sz="quarter" idx="50" hasCustomPrompt="1"/>
          </p:nvPr>
        </p:nvSpPr>
        <p:spPr>
          <a:xfrm>
            <a:off x="735748"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38" name="Text Placeholder 13"/>
          <p:cNvSpPr>
            <a:spLocks noGrp="1"/>
          </p:cNvSpPr>
          <p:nvPr>
            <p:ph type="body" sz="quarter" idx="51" hasCustomPrompt="1"/>
          </p:nvPr>
        </p:nvSpPr>
        <p:spPr>
          <a:xfrm>
            <a:off x="158980"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39" name="Text Placeholder 12"/>
          <p:cNvSpPr>
            <a:spLocks noGrp="1"/>
          </p:cNvSpPr>
          <p:nvPr>
            <p:ph type="body" sz="quarter" idx="52" hasCustomPrompt="1"/>
          </p:nvPr>
        </p:nvSpPr>
        <p:spPr>
          <a:xfrm rot="18900000">
            <a:off x="1126270"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3</a:t>
            </a:r>
          </a:p>
        </p:txBody>
      </p:sp>
      <p:sp>
        <p:nvSpPr>
          <p:cNvPr id="40" name="Text Placeholder 12"/>
          <p:cNvSpPr>
            <a:spLocks noGrp="1"/>
          </p:cNvSpPr>
          <p:nvPr>
            <p:ph type="body" sz="quarter" idx="53" hasCustomPrompt="1"/>
          </p:nvPr>
        </p:nvSpPr>
        <p:spPr>
          <a:xfrm rot="2700000">
            <a:off x="1126270" y="2292302"/>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1</a:t>
            </a:r>
          </a:p>
        </p:txBody>
      </p:sp>
      <p:sp>
        <p:nvSpPr>
          <p:cNvPr id="41" name="Text Placeholder 13"/>
          <p:cNvSpPr>
            <a:spLocks noGrp="1"/>
          </p:cNvSpPr>
          <p:nvPr>
            <p:ph type="body" sz="quarter" idx="54" hasCustomPrompt="1"/>
          </p:nvPr>
        </p:nvSpPr>
        <p:spPr>
          <a:xfrm>
            <a:off x="158980" y="1484665"/>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42" name="Text Placeholder 13"/>
          <p:cNvSpPr>
            <a:spLocks noGrp="1"/>
          </p:cNvSpPr>
          <p:nvPr>
            <p:ph type="body" sz="quarter" idx="55" hasCustomPrompt="1"/>
          </p:nvPr>
        </p:nvSpPr>
        <p:spPr>
          <a:xfrm>
            <a:off x="735748" y="216112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44" name="Text Placeholder 13"/>
          <p:cNvSpPr>
            <a:spLocks noGrp="1"/>
          </p:cNvSpPr>
          <p:nvPr>
            <p:ph type="body" sz="quarter" idx="56" hasCustomPrompt="1"/>
          </p:nvPr>
        </p:nvSpPr>
        <p:spPr>
          <a:xfrm>
            <a:off x="1312517" y="283759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45" name="Text Placeholder 12"/>
          <p:cNvSpPr>
            <a:spLocks noGrp="1"/>
          </p:cNvSpPr>
          <p:nvPr>
            <p:ph type="body" sz="quarter" idx="46" hasCustomPrompt="1"/>
          </p:nvPr>
        </p:nvSpPr>
        <p:spPr>
          <a:xfrm>
            <a:off x="1323289" y="3624716"/>
            <a:ext cx="8287056" cy="384048"/>
          </a:xfrm>
          <a:prstGeom prst="homePlate">
            <a:avLst/>
          </a:prstGeom>
          <a:solidFill>
            <a:schemeClr val="accent2"/>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Cause &amp; Effect Fishbone Diagram</a:t>
            </a:r>
          </a:p>
        </p:txBody>
      </p:sp>
      <p:grpSp>
        <p:nvGrpSpPr>
          <p:cNvPr id="43" name="Group 42"/>
          <p:cNvGrpSpPr/>
          <p:nvPr userDrawn="1"/>
        </p:nvGrpSpPr>
        <p:grpSpPr>
          <a:xfrm>
            <a:off x="0" y="6766560"/>
            <a:ext cx="12192000" cy="91440"/>
            <a:chOff x="0" y="4480421"/>
            <a:chExt cx="12192000" cy="91440"/>
          </a:xfrm>
        </p:grpSpPr>
        <p:sp>
          <p:nvSpPr>
            <p:cNvPr id="46" name="Rectangle 4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Rectangle 4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Rectangle 4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Rectangle 4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Rectangle 5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36439093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able 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4F135145-6271-4CA9-B58F-6A97BFFD0E00}"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6" name="Text Placeholder 13"/>
          <p:cNvSpPr>
            <a:spLocks noGrp="1"/>
          </p:cNvSpPr>
          <p:nvPr>
            <p:ph type="body" sz="quarter" idx="18" hasCustomPrompt="1"/>
          </p:nvPr>
        </p:nvSpPr>
        <p:spPr>
          <a:xfrm>
            <a:off x="482600"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48" name="Text Placeholder 12"/>
          <p:cNvSpPr>
            <a:spLocks noGrp="1"/>
          </p:cNvSpPr>
          <p:nvPr>
            <p:ph type="body" sz="quarter" idx="24" hasCustomPrompt="1"/>
          </p:nvPr>
        </p:nvSpPr>
        <p:spPr>
          <a:xfrm>
            <a:off x="482600" y="1780295"/>
            <a:ext cx="2594864" cy="607243"/>
          </a:xfrm>
          <a:solidFill>
            <a:schemeClr val="accent4"/>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1</a:t>
            </a:r>
          </a:p>
        </p:txBody>
      </p:sp>
      <p:sp>
        <p:nvSpPr>
          <p:cNvPr id="49" name="Text Placeholder 13"/>
          <p:cNvSpPr>
            <a:spLocks noGrp="1"/>
          </p:cNvSpPr>
          <p:nvPr>
            <p:ph type="body" sz="quarter" idx="25" hasCustomPrompt="1"/>
          </p:nvPr>
        </p:nvSpPr>
        <p:spPr>
          <a:xfrm>
            <a:off x="482600"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50" name="Text Placeholder 13"/>
          <p:cNvSpPr>
            <a:spLocks noGrp="1"/>
          </p:cNvSpPr>
          <p:nvPr>
            <p:ph type="body" sz="quarter" idx="26" hasCustomPrompt="1"/>
          </p:nvPr>
        </p:nvSpPr>
        <p:spPr>
          <a:xfrm>
            <a:off x="482600"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51" name="Text Placeholder 13"/>
          <p:cNvSpPr>
            <a:spLocks noGrp="1"/>
          </p:cNvSpPr>
          <p:nvPr>
            <p:ph type="body" sz="quarter" idx="27" hasCustomPrompt="1"/>
          </p:nvPr>
        </p:nvSpPr>
        <p:spPr>
          <a:xfrm>
            <a:off x="9114537" y="2040590"/>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52" name="Text Placeholder 12"/>
          <p:cNvSpPr>
            <a:spLocks noGrp="1"/>
          </p:cNvSpPr>
          <p:nvPr>
            <p:ph type="body" sz="quarter" idx="28" hasCustomPrompt="1"/>
          </p:nvPr>
        </p:nvSpPr>
        <p:spPr>
          <a:xfrm>
            <a:off x="9114537" y="1780295"/>
            <a:ext cx="2594864" cy="607243"/>
          </a:xfrm>
          <a:solidFill>
            <a:schemeClr val="accent5"/>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4</a:t>
            </a:r>
          </a:p>
        </p:txBody>
      </p:sp>
      <p:sp>
        <p:nvSpPr>
          <p:cNvPr id="53" name="Text Placeholder 13"/>
          <p:cNvSpPr>
            <a:spLocks noGrp="1"/>
          </p:cNvSpPr>
          <p:nvPr>
            <p:ph type="body" sz="quarter" idx="29" hasCustomPrompt="1"/>
          </p:nvPr>
        </p:nvSpPr>
        <p:spPr>
          <a:xfrm>
            <a:off x="9114537"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59" name="Text Placeholder 13"/>
          <p:cNvSpPr>
            <a:spLocks noGrp="1"/>
          </p:cNvSpPr>
          <p:nvPr>
            <p:ph type="body" sz="quarter" idx="30" hasCustomPrompt="1"/>
          </p:nvPr>
        </p:nvSpPr>
        <p:spPr>
          <a:xfrm>
            <a:off x="9114537"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61" name="Text Placeholder 13"/>
          <p:cNvSpPr>
            <a:spLocks noGrp="1"/>
          </p:cNvSpPr>
          <p:nvPr>
            <p:ph type="body" sz="quarter" idx="31" hasCustomPrompt="1"/>
          </p:nvPr>
        </p:nvSpPr>
        <p:spPr>
          <a:xfrm>
            <a:off x="6237224"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62" name="Text Placeholder 12"/>
          <p:cNvSpPr>
            <a:spLocks noGrp="1"/>
          </p:cNvSpPr>
          <p:nvPr>
            <p:ph type="body" sz="quarter" idx="32" hasCustomPrompt="1"/>
          </p:nvPr>
        </p:nvSpPr>
        <p:spPr>
          <a:xfrm>
            <a:off x="6237224" y="1780295"/>
            <a:ext cx="2594864" cy="607243"/>
          </a:xfrm>
          <a:solidFill>
            <a:schemeClr val="accent3"/>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3</a:t>
            </a:r>
          </a:p>
        </p:txBody>
      </p:sp>
      <p:sp>
        <p:nvSpPr>
          <p:cNvPr id="63" name="Text Placeholder 13"/>
          <p:cNvSpPr>
            <a:spLocks noGrp="1"/>
          </p:cNvSpPr>
          <p:nvPr>
            <p:ph type="body" sz="quarter" idx="33" hasCustomPrompt="1"/>
          </p:nvPr>
        </p:nvSpPr>
        <p:spPr>
          <a:xfrm>
            <a:off x="6237224"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64" name="Text Placeholder 13"/>
          <p:cNvSpPr>
            <a:spLocks noGrp="1"/>
          </p:cNvSpPr>
          <p:nvPr>
            <p:ph type="body" sz="quarter" idx="34" hasCustomPrompt="1"/>
          </p:nvPr>
        </p:nvSpPr>
        <p:spPr>
          <a:xfrm>
            <a:off x="6237224"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66" name="Text Placeholder 13"/>
          <p:cNvSpPr>
            <a:spLocks noGrp="1"/>
          </p:cNvSpPr>
          <p:nvPr>
            <p:ph type="body" sz="quarter" idx="35" hasCustomPrompt="1"/>
          </p:nvPr>
        </p:nvSpPr>
        <p:spPr>
          <a:xfrm>
            <a:off x="3359912"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67" name="Text Placeholder 12"/>
          <p:cNvSpPr>
            <a:spLocks noGrp="1"/>
          </p:cNvSpPr>
          <p:nvPr>
            <p:ph type="body" sz="quarter" idx="36" hasCustomPrompt="1"/>
          </p:nvPr>
        </p:nvSpPr>
        <p:spPr>
          <a:xfrm>
            <a:off x="3359912" y="1780295"/>
            <a:ext cx="2594864" cy="607243"/>
          </a:xfrm>
          <a:solidFill>
            <a:schemeClr val="accent1"/>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2</a:t>
            </a:r>
          </a:p>
        </p:txBody>
      </p:sp>
      <p:sp>
        <p:nvSpPr>
          <p:cNvPr id="68" name="Text Placeholder 13"/>
          <p:cNvSpPr>
            <a:spLocks noGrp="1"/>
          </p:cNvSpPr>
          <p:nvPr>
            <p:ph type="body" sz="quarter" idx="37" hasCustomPrompt="1"/>
          </p:nvPr>
        </p:nvSpPr>
        <p:spPr>
          <a:xfrm>
            <a:off x="3359912"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69" name="Text Placeholder 13"/>
          <p:cNvSpPr>
            <a:spLocks noGrp="1"/>
          </p:cNvSpPr>
          <p:nvPr>
            <p:ph type="body" sz="quarter" idx="38" hasCustomPrompt="1"/>
          </p:nvPr>
        </p:nvSpPr>
        <p:spPr>
          <a:xfrm>
            <a:off x="3359912"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23752828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able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3577DB58-1D6A-4FFF-AC97-A8B7BB3D8C37}"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6" name="Text Placeholder 13"/>
          <p:cNvSpPr>
            <a:spLocks noGrp="1"/>
          </p:cNvSpPr>
          <p:nvPr>
            <p:ph type="body" sz="quarter" idx="18" hasCustomPrompt="1"/>
          </p:nvPr>
        </p:nvSpPr>
        <p:spPr>
          <a:xfrm>
            <a:off x="482600"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48" name="Text Placeholder 12"/>
          <p:cNvSpPr>
            <a:spLocks noGrp="1"/>
          </p:cNvSpPr>
          <p:nvPr>
            <p:ph type="body" sz="quarter" idx="24" hasCustomPrompt="1"/>
          </p:nvPr>
        </p:nvSpPr>
        <p:spPr>
          <a:xfrm>
            <a:off x="482600" y="1780295"/>
            <a:ext cx="2594864" cy="607243"/>
          </a:xfrm>
          <a:solidFill>
            <a:schemeClr val="accent4"/>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1</a:t>
            </a:r>
          </a:p>
        </p:txBody>
      </p:sp>
      <p:sp>
        <p:nvSpPr>
          <p:cNvPr id="49" name="Text Placeholder 13"/>
          <p:cNvSpPr>
            <a:spLocks noGrp="1"/>
          </p:cNvSpPr>
          <p:nvPr>
            <p:ph type="body" sz="quarter" idx="25" hasCustomPrompt="1"/>
          </p:nvPr>
        </p:nvSpPr>
        <p:spPr>
          <a:xfrm>
            <a:off x="482600"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50" name="Text Placeholder 13"/>
          <p:cNvSpPr>
            <a:spLocks noGrp="1"/>
          </p:cNvSpPr>
          <p:nvPr>
            <p:ph type="body" sz="quarter" idx="26" hasCustomPrompt="1"/>
          </p:nvPr>
        </p:nvSpPr>
        <p:spPr>
          <a:xfrm>
            <a:off x="482600"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51" name="Text Placeholder 13"/>
          <p:cNvSpPr>
            <a:spLocks noGrp="1"/>
          </p:cNvSpPr>
          <p:nvPr>
            <p:ph type="body" sz="quarter" idx="27" hasCustomPrompt="1"/>
          </p:nvPr>
        </p:nvSpPr>
        <p:spPr>
          <a:xfrm>
            <a:off x="9114537" y="2040590"/>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52" name="Text Placeholder 12"/>
          <p:cNvSpPr>
            <a:spLocks noGrp="1"/>
          </p:cNvSpPr>
          <p:nvPr>
            <p:ph type="body" sz="quarter" idx="28" hasCustomPrompt="1"/>
          </p:nvPr>
        </p:nvSpPr>
        <p:spPr>
          <a:xfrm>
            <a:off x="9114537" y="1780295"/>
            <a:ext cx="2594864" cy="607243"/>
          </a:xfrm>
          <a:solidFill>
            <a:schemeClr val="accent5"/>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4</a:t>
            </a:r>
          </a:p>
        </p:txBody>
      </p:sp>
      <p:sp>
        <p:nvSpPr>
          <p:cNvPr id="53" name="Text Placeholder 13"/>
          <p:cNvSpPr>
            <a:spLocks noGrp="1"/>
          </p:cNvSpPr>
          <p:nvPr>
            <p:ph type="body" sz="quarter" idx="29" hasCustomPrompt="1"/>
          </p:nvPr>
        </p:nvSpPr>
        <p:spPr>
          <a:xfrm>
            <a:off x="9114537"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59" name="Text Placeholder 13"/>
          <p:cNvSpPr>
            <a:spLocks noGrp="1"/>
          </p:cNvSpPr>
          <p:nvPr>
            <p:ph type="body" sz="quarter" idx="30" hasCustomPrompt="1"/>
          </p:nvPr>
        </p:nvSpPr>
        <p:spPr>
          <a:xfrm>
            <a:off x="9114537"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61" name="Text Placeholder 13"/>
          <p:cNvSpPr>
            <a:spLocks noGrp="1"/>
          </p:cNvSpPr>
          <p:nvPr>
            <p:ph type="body" sz="quarter" idx="31" hasCustomPrompt="1"/>
          </p:nvPr>
        </p:nvSpPr>
        <p:spPr>
          <a:xfrm>
            <a:off x="6237224"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62" name="Text Placeholder 12"/>
          <p:cNvSpPr>
            <a:spLocks noGrp="1"/>
          </p:cNvSpPr>
          <p:nvPr>
            <p:ph type="body" sz="quarter" idx="32" hasCustomPrompt="1"/>
          </p:nvPr>
        </p:nvSpPr>
        <p:spPr>
          <a:xfrm>
            <a:off x="6237224" y="1780295"/>
            <a:ext cx="2594864" cy="607243"/>
          </a:xfrm>
          <a:solidFill>
            <a:schemeClr val="accent3"/>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3</a:t>
            </a:r>
          </a:p>
        </p:txBody>
      </p:sp>
      <p:sp>
        <p:nvSpPr>
          <p:cNvPr id="63" name="Text Placeholder 13"/>
          <p:cNvSpPr>
            <a:spLocks noGrp="1"/>
          </p:cNvSpPr>
          <p:nvPr>
            <p:ph type="body" sz="quarter" idx="33" hasCustomPrompt="1"/>
          </p:nvPr>
        </p:nvSpPr>
        <p:spPr>
          <a:xfrm>
            <a:off x="6237224"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64" name="Text Placeholder 13"/>
          <p:cNvSpPr>
            <a:spLocks noGrp="1"/>
          </p:cNvSpPr>
          <p:nvPr>
            <p:ph type="body" sz="quarter" idx="34" hasCustomPrompt="1"/>
          </p:nvPr>
        </p:nvSpPr>
        <p:spPr>
          <a:xfrm>
            <a:off x="6237224"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66" name="Text Placeholder 13"/>
          <p:cNvSpPr>
            <a:spLocks noGrp="1"/>
          </p:cNvSpPr>
          <p:nvPr>
            <p:ph type="body" sz="quarter" idx="35" hasCustomPrompt="1"/>
          </p:nvPr>
        </p:nvSpPr>
        <p:spPr>
          <a:xfrm>
            <a:off x="2864769" y="2034398"/>
            <a:ext cx="3585150" cy="2961648"/>
          </a:xfrm>
          <a:solidFill>
            <a:schemeClr val="tx2">
              <a:lumMod val="40000"/>
              <a:lumOff val="60000"/>
            </a:schemeClr>
          </a:solidFill>
        </p:spPr>
        <p:txBody>
          <a:bodyPr tIns="640080">
            <a:normAutofit/>
          </a:bodyPr>
          <a:lstStyle>
            <a:lvl1pPr>
              <a:defRPr sz="1800" baseline="0">
                <a:solidFill>
                  <a:schemeClr val="accent2"/>
                </a:solidFill>
              </a:defRPr>
            </a:lvl1pPr>
          </a:lstStyle>
          <a:p>
            <a:pPr lvl="0"/>
            <a:r>
              <a:rPr lang="en-US"/>
              <a:t>List items for Title 1</a:t>
            </a:r>
          </a:p>
        </p:txBody>
      </p:sp>
      <p:sp>
        <p:nvSpPr>
          <p:cNvPr id="67" name="Text Placeholder 12"/>
          <p:cNvSpPr>
            <a:spLocks noGrp="1"/>
          </p:cNvSpPr>
          <p:nvPr>
            <p:ph type="body" sz="quarter" idx="36" hasCustomPrompt="1"/>
          </p:nvPr>
        </p:nvSpPr>
        <p:spPr>
          <a:xfrm>
            <a:off x="2864769" y="1548551"/>
            <a:ext cx="3585150" cy="838987"/>
          </a:xfrm>
          <a:solidFill>
            <a:schemeClr val="accent1"/>
          </a:solidFill>
          <a:ln>
            <a:noFill/>
          </a:ln>
        </p:spPr>
        <p:txBody>
          <a:bodyPr vert="horz" wrap="square" lIns="91440" tIns="45720" rIns="91440" bIns="45720" rtlCol="0" anchor="ctr">
            <a:noAutofit/>
          </a:bodyPr>
          <a:lstStyle>
            <a:lvl1pPr marL="228600" indent="-228600" algn="ctr">
              <a:buNone/>
              <a:defRPr lang="en-US" sz="3600" b="1" cap="all" baseline="0">
                <a:solidFill>
                  <a:schemeClr val="bg1"/>
                </a:solidFill>
              </a:defRPr>
            </a:lvl1pPr>
          </a:lstStyle>
          <a:p>
            <a:pPr marL="0" lvl="0" indent="0"/>
            <a:r>
              <a:rPr lang="en-US"/>
              <a:t>Option 2</a:t>
            </a:r>
          </a:p>
        </p:txBody>
      </p:sp>
      <p:sp>
        <p:nvSpPr>
          <p:cNvPr id="68" name="Text Placeholder 13"/>
          <p:cNvSpPr>
            <a:spLocks noGrp="1"/>
          </p:cNvSpPr>
          <p:nvPr>
            <p:ph type="body" sz="quarter" idx="37" hasCustomPrompt="1"/>
          </p:nvPr>
        </p:nvSpPr>
        <p:spPr>
          <a:xfrm>
            <a:off x="2864769" y="5506854"/>
            <a:ext cx="3585150" cy="783448"/>
          </a:xfrm>
          <a:solidFill>
            <a:schemeClr val="tx2">
              <a:lumMod val="40000"/>
              <a:lumOff val="60000"/>
            </a:schemeClr>
          </a:solidFill>
        </p:spPr>
        <p:txBody>
          <a:bodyPr tIns="91440" bIns="91440" anchor="ctr">
            <a:normAutofit/>
          </a:bodyPr>
          <a:lstStyle>
            <a:lvl1pPr marL="0" indent="0" algn="ctr">
              <a:buNone/>
              <a:defRPr sz="3600" b="1" baseline="0">
                <a:solidFill>
                  <a:schemeClr val="accent2"/>
                </a:solidFill>
              </a:defRPr>
            </a:lvl1pPr>
          </a:lstStyle>
          <a:p>
            <a:pPr lvl="0"/>
            <a:r>
              <a:rPr lang="en-US"/>
              <a:t>Price Here</a:t>
            </a:r>
          </a:p>
        </p:txBody>
      </p:sp>
      <p:sp>
        <p:nvSpPr>
          <p:cNvPr id="69" name="Text Placeholder 13"/>
          <p:cNvSpPr>
            <a:spLocks noGrp="1"/>
          </p:cNvSpPr>
          <p:nvPr>
            <p:ph type="body" sz="quarter" idx="38" hasCustomPrompt="1"/>
          </p:nvPr>
        </p:nvSpPr>
        <p:spPr>
          <a:xfrm>
            <a:off x="2864769" y="5129878"/>
            <a:ext cx="3585150" cy="387470"/>
          </a:xfrm>
          <a:solidFill>
            <a:schemeClr val="tx2">
              <a:lumMod val="20000"/>
              <a:lumOff val="80000"/>
            </a:schemeClr>
          </a:solidFill>
        </p:spPr>
        <p:txBody>
          <a:bodyPr tIns="91440" bIns="91440" anchor="ctr">
            <a:noAutofit/>
          </a:bodyPr>
          <a:lstStyle>
            <a:lvl1pPr marL="0" indent="0" algn="ctr">
              <a:buNone/>
              <a:defRPr sz="2800" b="0" baseline="0">
                <a:solidFill>
                  <a:schemeClr val="accent2"/>
                </a:solidFill>
              </a:defRPr>
            </a:lvl1pPr>
          </a:lstStyle>
          <a:p>
            <a:pPr lvl="0"/>
            <a:r>
              <a:rPr lang="en-US"/>
              <a:t>Price:</a:t>
            </a:r>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88336631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able 3">
    <p:spTree>
      <p:nvGrpSpPr>
        <p:cNvPr id="1" name=""/>
        <p:cNvGrpSpPr/>
        <p:nvPr/>
      </p:nvGrpSpPr>
      <p:grpSpPr>
        <a:xfrm>
          <a:off x="0" y="0"/>
          <a:ext cx="0" cy="0"/>
          <a:chOff x="0" y="0"/>
          <a:chExt cx="0" cy="0"/>
        </a:xfrm>
      </p:grpSpPr>
      <p:sp>
        <p:nvSpPr>
          <p:cNvPr id="35" name="Text Placeholder 13"/>
          <p:cNvSpPr>
            <a:spLocks noGrp="1"/>
          </p:cNvSpPr>
          <p:nvPr>
            <p:ph type="body" sz="quarter" idx="39" hasCustomPrompt="1"/>
          </p:nvPr>
        </p:nvSpPr>
        <p:spPr>
          <a:xfrm>
            <a:off x="3359912"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36" name="Text Placeholder 12"/>
          <p:cNvSpPr>
            <a:spLocks noGrp="1"/>
          </p:cNvSpPr>
          <p:nvPr>
            <p:ph type="body" sz="quarter" idx="40" hasCustomPrompt="1"/>
          </p:nvPr>
        </p:nvSpPr>
        <p:spPr>
          <a:xfrm>
            <a:off x="3359912" y="1780295"/>
            <a:ext cx="2594864" cy="607243"/>
          </a:xfrm>
          <a:solidFill>
            <a:schemeClr val="accent1"/>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2</a:t>
            </a:r>
          </a:p>
        </p:txBody>
      </p:sp>
      <p:sp>
        <p:nvSpPr>
          <p:cNvPr id="37" name="Text Placeholder 13"/>
          <p:cNvSpPr>
            <a:spLocks noGrp="1"/>
          </p:cNvSpPr>
          <p:nvPr>
            <p:ph type="body" sz="quarter" idx="41" hasCustomPrompt="1"/>
          </p:nvPr>
        </p:nvSpPr>
        <p:spPr>
          <a:xfrm>
            <a:off x="3359912"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38" name="Text Placeholder 13"/>
          <p:cNvSpPr>
            <a:spLocks noGrp="1"/>
          </p:cNvSpPr>
          <p:nvPr>
            <p:ph type="body" sz="quarter" idx="42" hasCustomPrompt="1"/>
          </p:nvPr>
        </p:nvSpPr>
        <p:spPr>
          <a:xfrm>
            <a:off x="3359912"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9ADD92E0-9F7A-40F5-AC16-32EF8CE53CF4}"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6" name="Text Placeholder 13"/>
          <p:cNvSpPr>
            <a:spLocks noGrp="1"/>
          </p:cNvSpPr>
          <p:nvPr>
            <p:ph type="body" sz="quarter" idx="18" hasCustomPrompt="1"/>
          </p:nvPr>
        </p:nvSpPr>
        <p:spPr>
          <a:xfrm>
            <a:off x="482600"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48" name="Text Placeholder 12"/>
          <p:cNvSpPr>
            <a:spLocks noGrp="1"/>
          </p:cNvSpPr>
          <p:nvPr>
            <p:ph type="body" sz="quarter" idx="24" hasCustomPrompt="1"/>
          </p:nvPr>
        </p:nvSpPr>
        <p:spPr>
          <a:xfrm>
            <a:off x="482600" y="1780295"/>
            <a:ext cx="2594864" cy="607243"/>
          </a:xfrm>
          <a:solidFill>
            <a:schemeClr val="accent4"/>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1</a:t>
            </a:r>
          </a:p>
        </p:txBody>
      </p:sp>
      <p:sp>
        <p:nvSpPr>
          <p:cNvPr id="49" name="Text Placeholder 13"/>
          <p:cNvSpPr>
            <a:spLocks noGrp="1"/>
          </p:cNvSpPr>
          <p:nvPr>
            <p:ph type="body" sz="quarter" idx="25" hasCustomPrompt="1"/>
          </p:nvPr>
        </p:nvSpPr>
        <p:spPr>
          <a:xfrm>
            <a:off x="482600"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50" name="Text Placeholder 13"/>
          <p:cNvSpPr>
            <a:spLocks noGrp="1"/>
          </p:cNvSpPr>
          <p:nvPr>
            <p:ph type="body" sz="quarter" idx="26" hasCustomPrompt="1"/>
          </p:nvPr>
        </p:nvSpPr>
        <p:spPr>
          <a:xfrm>
            <a:off x="482600"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51" name="Text Placeholder 13"/>
          <p:cNvSpPr>
            <a:spLocks noGrp="1"/>
          </p:cNvSpPr>
          <p:nvPr>
            <p:ph type="body" sz="quarter" idx="27" hasCustomPrompt="1"/>
          </p:nvPr>
        </p:nvSpPr>
        <p:spPr>
          <a:xfrm>
            <a:off x="9114537" y="2040590"/>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52" name="Text Placeholder 12"/>
          <p:cNvSpPr>
            <a:spLocks noGrp="1"/>
          </p:cNvSpPr>
          <p:nvPr>
            <p:ph type="body" sz="quarter" idx="28" hasCustomPrompt="1"/>
          </p:nvPr>
        </p:nvSpPr>
        <p:spPr>
          <a:xfrm>
            <a:off x="9114537" y="1780295"/>
            <a:ext cx="2594864" cy="607243"/>
          </a:xfrm>
          <a:solidFill>
            <a:schemeClr val="accent5"/>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4</a:t>
            </a:r>
          </a:p>
        </p:txBody>
      </p:sp>
      <p:sp>
        <p:nvSpPr>
          <p:cNvPr id="53" name="Text Placeholder 13"/>
          <p:cNvSpPr>
            <a:spLocks noGrp="1"/>
          </p:cNvSpPr>
          <p:nvPr>
            <p:ph type="body" sz="quarter" idx="29" hasCustomPrompt="1"/>
          </p:nvPr>
        </p:nvSpPr>
        <p:spPr>
          <a:xfrm>
            <a:off x="9114537"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59" name="Text Placeholder 13"/>
          <p:cNvSpPr>
            <a:spLocks noGrp="1"/>
          </p:cNvSpPr>
          <p:nvPr>
            <p:ph type="body" sz="quarter" idx="30" hasCustomPrompt="1"/>
          </p:nvPr>
        </p:nvSpPr>
        <p:spPr>
          <a:xfrm>
            <a:off x="9114537"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66" name="Text Placeholder 13"/>
          <p:cNvSpPr>
            <a:spLocks noGrp="1"/>
          </p:cNvSpPr>
          <p:nvPr>
            <p:ph type="body" sz="quarter" idx="35" hasCustomPrompt="1"/>
          </p:nvPr>
        </p:nvSpPr>
        <p:spPr>
          <a:xfrm>
            <a:off x="5742081" y="2034398"/>
            <a:ext cx="3585150" cy="2961648"/>
          </a:xfrm>
          <a:solidFill>
            <a:schemeClr val="tx2">
              <a:lumMod val="40000"/>
              <a:lumOff val="60000"/>
            </a:schemeClr>
          </a:solidFill>
        </p:spPr>
        <p:txBody>
          <a:bodyPr tIns="640080">
            <a:normAutofit/>
          </a:bodyPr>
          <a:lstStyle>
            <a:lvl1pPr>
              <a:defRPr sz="1800" baseline="0">
                <a:solidFill>
                  <a:schemeClr val="accent2"/>
                </a:solidFill>
              </a:defRPr>
            </a:lvl1pPr>
          </a:lstStyle>
          <a:p>
            <a:pPr lvl="0"/>
            <a:r>
              <a:rPr lang="en-US"/>
              <a:t>List items for Title 1</a:t>
            </a:r>
          </a:p>
        </p:txBody>
      </p:sp>
      <p:sp>
        <p:nvSpPr>
          <p:cNvPr id="67" name="Text Placeholder 12"/>
          <p:cNvSpPr>
            <a:spLocks noGrp="1"/>
          </p:cNvSpPr>
          <p:nvPr>
            <p:ph type="body" sz="quarter" idx="36" hasCustomPrompt="1"/>
          </p:nvPr>
        </p:nvSpPr>
        <p:spPr>
          <a:xfrm>
            <a:off x="5742081" y="1548551"/>
            <a:ext cx="3585150" cy="838987"/>
          </a:xfrm>
          <a:solidFill>
            <a:schemeClr val="accent3"/>
          </a:solidFill>
          <a:ln>
            <a:noFill/>
          </a:ln>
        </p:spPr>
        <p:txBody>
          <a:bodyPr vert="horz" wrap="square" lIns="91440" tIns="45720" rIns="91440" bIns="45720" rtlCol="0" anchor="ctr">
            <a:noAutofit/>
          </a:bodyPr>
          <a:lstStyle>
            <a:lvl1pPr marL="228600" indent="-228600" algn="ctr">
              <a:buNone/>
              <a:defRPr lang="en-US" sz="3600" b="1" cap="all" baseline="0">
                <a:solidFill>
                  <a:schemeClr val="bg1"/>
                </a:solidFill>
              </a:defRPr>
            </a:lvl1pPr>
          </a:lstStyle>
          <a:p>
            <a:pPr marL="0" lvl="0" indent="0"/>
            <a:r>
              <a:rPr lang="en-US"/>
              <a:t>Option 3</a:t>
            </a:r>
          </a:p>
        </p:txBody>
      </p:sp>
      <p:sp>
        <p:nvSpPr>
          <p:cNvPr id="68" name="Text Placeholder 13"/>
          <p:cNvSpPr>
            <a:spLocks noGrp="1"/>
          </p:cNvSpPr>
          <p:nvPr>
            <p:ph type="body" sz="quarter" idx="37" hasCustomPrompt="1"/>
          </p:nvPr>
        </p:nvSpPr>
        <p:spPr>
          <a:xfrm>
            <a:off x="5742081" y="5506854"/>
            <a:ext cx="3585150" cy="783448"/>
          </a:xfrm>
          <a:solidFill>
            <a:schemeClr val="tx2">
              <a:lumMod val="40000"/>
              <a:lumOff val="60000"/>
            </a:schemeClr>
          </a:solidFill>
        </p:spPr>
        <p:txBody>
          <a:bodyPr tIns="91440" bIns="91440" anchor="ctr">
            <a:normAutofit/>
          </a:bodyPr>
          <a:lstStyle>
            <a:lvl1pPr marL="0" indent="0" algn="ctr">
              <a:buNone/>
              <a:defRPr sz="3600" b="1" baseline="0">
                <a:solidFill>
                  <a:schemeClr val="accent2"/>
                </a:solidFill>
              </a:defRPr>
            </a:lvl1pPr>
          </a:lstStyle>
          <a:p>
            <a:pPr lvl="0"/>
            <a:r>
              <a:rPr lang="en-US"/>
              <a:t>Price Here</a:t>
            </a:r>
          </a:p>
        </p:txBody>
      </p:sp>
      <p:sp>
        <p:nvSpPr>
          <p:cNvPr id="69" name="Text Placeholder 13"/>
          <p:cNvSpPr>
            <a:spLocks noGrp="1"/>
          </p:cNvSpPr>
          <p:nvPr>
            <p:ph type="body" sz="quarter" idx="38" hasCustomPrompt="1"/>
          </p:nvPr>
        </p:nvSpPr>
        <p:spPr>
          <a:xfrm>
            <a:off x="5742081" y="5129878"/>
            <a:ext cx="3585150" cy="387470"/>
          </a:xfrm>
          <a:solidFill>
            <a:schemeClr val="tx2">
              <a:lumMod val="20000"/>
              <a:lumOff val="80000"/>
            </a:schemeClr>
          </a:solidFill>
        </p:spPr>
        <p:txBody>
          <a:bodyPr tIns="91440" bIns="91440" anchor="ctr">
            <a:noAutofit/>
          </a:bodyPr>
          <a:lstStyle>
            <a:lvl1pPr marL="0" indent="0" algn="ctr">
              <a:buNone/>
              <a:defRPr sz="2800" b="0" baseline="0">
                <a:solidFill>
                  <a:schemeClr val="accent2"/>
                </a:solidFill>
              </a:defRPr>
            </a:lvl1pPr>
          </a:lstStyle>
          <a:p>
            <a:pPr lvl="0"/>
            <a:r>
              <a:rPr lang="en-US"/>
              <a:t>Price:</a:t>
            </a:r>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95108848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able 4">
    <p:spTree>
      <p:nvGrpSpPr>
        <p:cNvPr id="1" name=""/>
        <p:cNvGrpSpPr/>
        <p:nvPr/>
      </p:nvGrpSpPr>
      <p:grpSpPr>
        <a:xfrm>
          <a:off x="0" y="0"/>
          <a:ext cx="0" cy="0"/>
          <a:chOff x="0" y="0"/>
          <a:chExt cx="0" cy="0"/>
        </a:xfrm>
      </p:grpSpPr>
      <p:sp>
        <p:nvSpPr>
          <p:cNvPr id="6" name="Rectangle 5"/>
          <p:cNvSpPr/>
          <p:nvPr userDrawn="1"/>
        </p:nvSpPr>
        <p:spPr>
          <a:xfrm>
            <a:off x="482600" y="1773746"/>
            <a:ext cx="3242056" cy="4255070"/>
          </a:xfrm>
          <a:prstGeom prst="rect">
            <a:avLst/>
          </a:prstGeom>
          <a:solidFill>
            <a:schemeClr val="bg1"/>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Rectangle 74"/>
          <p:cNvSpPr/>
          <p:nvPr userDrawn="1"/>
        </p:nvSpPr>
        <p:spPr>
          <a:xfrm>
            <a:off x="4474972" y="1773746"/>
            <a:ext cx="3242056" cy="4255070"/>
          </a:xfrm>
          <a:prstGeom prst="rect">
            <a:avLst/>
          </a:prstGeom>
          <a:solidFill>
            <a:schemeClr val="bg1"/>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6" name="Rectangle 75"/>
          <p:cNvSpPr/>
          <p:nvPr userDrawn="1"/>
        </p:nvSpPr>
        <p:spPr>
          <a:xfrm>
            <a:off x="8467344" y="1773746"/>
            <a:ext cx="3242056" cy="4255070"/>
          </a:xfrm>
          <a:prstGeom prst="rect">
            <a:avLst/>
          </a:prstGeom>
          <a:solidFill>
            <a:schemeClr val="bg1"/>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9AB2B06-1AB3-4B7A-B517-9C4AFA010E2C}"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1" name="Text Placeholder 12"/>
          <p:cNvSpPr>
            <a:spLocks noGrp="1"/>
          </p:cNvSpPr>
          <p:nvPr>
            <p:ph type="body" sz="quarter" idx="24" hasCustomPrompt="1"/>
          </p:nvPr>
        </p:nvSpPr>
        <p:spPr>
          <a:xfrm>
            <a:off x="482600" y="1780295"/>
            <a:ext cx="3242056" cy="607243"/>
          </a:xfrm>
          <a:noFill/>
          <a:ln>
            <a:noFill/>
          </a:ln>
        </p:spPr>
        <p:txBody>
          <a:bodyPr vert="horz" wrap="square" lIns="91440" tIns="45720" rIns="91440" bIns="45720" rtlCol="0" anchor="ctr">
            <a:noAutofit/>
          </a:bodyPr>
          <a:lstStyle>
            <a:lvl1pPr marL="228600" indent="-228600" algn="ctr">
              <a:buNone/>
              <a:defRPr lang="en-US" sz="1600" b="1" cap="all" baseline="0">
                <a:solidFill>
                  <a:schemeClr val="bg2"/>
                </a:solidFill>
              </a:defRPr>
            </a:lvl1pPr>
          </a:lstStyle>
          <a:p>
            <a:pPr marL="0" lvl="0" indent="0"/>
            <a:r>
              <a:rPr lang="en-US"/>
              <a:t>Option 1</a:t>
            </a:r>
          </a:p>
        </p:txBody>
      </p:sp>
      <p:sp>
        <p:nvSpPr>
          <p:cNvPr id="32" name="Text Placeholder 13"/>
          <p:cNvSpPr>
            <a:spLocks noGrp="1"/>
          </p:cNvSpPr>
          <p:nvPr>
            <p:ph type="body" sz="quarter" idx="25" hasCustomPrompt="1"/>
          </p:nvPr>
        </p:nvSpPr>
        <p:spPr>
          <a:xfrm>
            <a:off x="482600" y="2406549"/>
            <a:ext cx="3242056" cy="783448"/>
          </a:xfrm>
          <a:noFill/>
        </p:spPr>
        <p:txBody>
          <a:bodyPr tIns="91440" bIns="91440" anchor="ctr">
            <a:normAutofit/>
          </a:bodyPr>
          <a:lstStyle>
            <a:lvl1pPr marL="0" indent="0" algn="ctr">
              <a:buNone/>
              <a:defRPr sz="2800" b="1" baseline="0">
                <a:solidFill>
                  <a:schemeClr val="tx1"/>
                </a:solidFill>
              </a:defRPr>
            </a:lvl1pPr>
          </a:lstStyle>
          <a:p>
            <a:pPr lvl="0"/>
            <a:r>
              <a:rPr lang="en-US"/>
              <a:t>Price Here</a:t>
            </a:r>
          </a:p>
        </p:txBody>
      </p:sp>
      <p:sp>
        <p:nvSpPr>
          <p:cNvPr id="34" name="Text Placeholder 13"/>
          <p:cNvSpPr>
            <a:spLocks noGrp="1"/>
          </p:cNvSpPr>
          <p:nvPr>
            <p:ph type="body" sz="quarter" idx="26" hasCustomPrompt="1"/>
          </p:nvPr>
        </p:nvSpPr>
        <p:spPr>
          <a:xfrm>
            <a:off x="482600" y="319213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1</a:t>
            </a:r>
          </a:p>
        </p:txBody>
      </p:sp>
      <p:sp>
        <p:nvSpPr>
          <p:cNvPr id="40" name="Text Placeholder 12"/>
          <p:cNvSpPr>
            <a:spLocks noGrp="1"/>
          </p:cNvSpPr>
          <p:nvPr>
            <p:ph type="body" sz="quarter" idx="28" hasCustomPrompt="1"/>
          </p:nvPr>
        </p:nvSpPr>
        <p:spPr>
          <a:xfrm>
            <a:off x="8467345" y="1780295"/>
            <a:ext cx="3242056" cy="607243"/>
          </a:xfrm>
          <a:noFill/>
          <a:ln>
            <a:noFill/>
          </a:ln>
        </p:spPr>
        <p:txBody>
          <a:bodyPr vert="horz" wrap="square" lIns="91440" tIns="45720" rIns="91440" bIns="45720" rtlCol="0" anchor="ctr">
            <a:noAutofit/>
          </a:bodyPr>
          <a:lstStyle>
            <a:lvl1pPr marL="228600" indent="-228600" algn="ctr">
              <a:buNone/>
              <a:defRPr lang="en-US" sz="1600" b="1" cap="all" baseline="0">
                <a:solidFill>
                  <a:schemeClr val="bg2"/>
                </a:solidFill>
              </a:defRPr>
            </a:lvl1pPr>
          </a:lstStyle>
          <a:p>
            <a:pPr marL="0" lvl="0" indent="0"/>
            <a:r>
              <a:rPr lang="en-US"/>
              <a:t>Option 3</a:t>
            </a:r>
          </a:p>
        </p:txBody>
      </p:sp>
      <p:sp>
        <p:nvSpPr>
          <p:cNvPr id="41" name="Text Placeholder 13"/>
          <p:cNvSpPr>
            <a:spLocks noGrp="1"/>
          </p:cNvSpPr>
          <p:nvPr>
            <p:ph type="body" sz="quarter" idx="29" hasCustomPrompt="1"/>
          </p:nvPr>
        </p:nvSpPr>
        <p:spPr>
          <a:xfrm>
            <a:off x="8467345" y="2406549"/>
            <a:ext cx="3242056" cy="783448"/>
          </a:xfrm>
          <a:noFill/>
        </p:spPr>
        <p:txBody>
          <a:bodyPr tIns="91440" bIns="91440" anchor="ctr">
            <a:normAutofit/>
          </a:bodyPr>
          <a:lstStyle>
            <a:lvl1pPr marL="0" indent="0" algn="ctr">
              <a:buNone/>
              <a:defRPr sz="2800" b="1" baseline="0">
                <a:solidFill>
                  <a:schemeClr val="tx1"/>
                </a:solidFill>
              </a:defRPr>
            </a:lvl1pPr>
          </a:lstStyle>
          <a:p>
            <a:pPr lvl="0"/>
            <a:r>
              <a:rPr lang="en-US"/>
              <a:t>Price Here</a:t>
            </a:r>
          </a:p>
        </p:txBody>
      </p:sp>
      <p:sp>
        <p:nvSpPr>
          <p:cNvPr id="42" name="Text Placeholder 13"/>
          <p:cNvSpPr>
            <a:spLocks noGrp="1"/>
          </p:cNvSpPr>
          <p:nvPr>
            <p:ph type="body" sz="quarter" idx="30" hasCustomPrompt="1"/>
          </p:nvPr>
        </p:nvSpPr>
        <p:spPr>
          <a:xfrm>
            <a:off x="8467345" y="319213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1</a:t>
            </a:r>
          </a:p>
        </p:txBody>
      </p:sp>
      <p:sp>
        <p:nvSpPr>
          <p:cNvPr id="55" name="Text Placeholder 12"/>
          <p:cNvSpPr>
            <a:spLocks noGrp="1"/>
          </p:cNvSpPr>
          <p:nvPr>
            <p:ph type="body" sz="quarter" idx="36" hasCustomPrompt="1"/>
          </p:nvPr>
        </p:nvSpPr>
        <p:spPr>
          <a:xfrm>
            <a:off x="4474972" y="1780295"/>
            <a:ext cx="3242056" cy="607243"/>
          </a:xfrm>
          <a:noFill/>
          <a:ln>
            <a:noFill/>
          </a:ln>
        </p:spPr>
        <p:txBody>
          <a:bodyPr vert="horz" wrap="square" lIns="91440" tIns="45720" rIns="91440" bIns="45720" rtlCol="0" anchor="ctr">
            <a:noAutofit/>
          </a:bodyPr>
          <a:lstStyle>
            <a:lvl1pPr marL="228600" indent="-228600" algn="ctr">
              <a:buNone/>
              <a:defRPr lang="en-US" sz="1600" b="1" cap="all" baseline="0">
                <a:solidFill>
                  <a:schemeClr val="bg2"/>
                </a:solidFill>
              </a:defRPr>
            </a:lvl1pPr>
          </a:lstStyle>
          <a:p>
            <a:pPr marL="0" lvl="0" indent="0"/>
            <a:r>
              <a:rPr lang="en-US"/>
              <a:t>Option 2</a:t>
            </a:r>
          </a:p>
        </p:txBody>
      </p:sp>
      <p:sp>
        <p:nvSpPr>
          <p:cNvPr id="56" name="Text Placeholder 13"/>
          <p:cNvSpPr>
            <a:spLocks noGrp="1"/>
          </p:cNvSpPr>
          <p:nvPr>
            <p:ph type="body" sz="quarter" idx="37" hasCustomPrompt="1"/>
          </p:nvPr>
        </p:nvSpPr>
        <p:spPr>
          <a:xfrm>
            <a:off x="4474972" y="2406549"/>
            <a:ext cx="3242056" cy="783448"/>
          </a:xfrm>
          <a:noFill/>
        </p:spPr>
        <p:txBody>
          <a:bodyPr tIns="91440" bIns="91440" anchor="ctr">
            <a:normAutofit/>
          </a:bodyPr>
          <a:lstStyle>
            <a:lvl1pPr marL="0" indent="0" algn="ctr">
              <a:buNone/>
              <a:defRPr sz="2800" b="1" baseline="0">
                <a:solidFill>
                  <a:schemeClr val="tx1"/>
                </a:solidFill>
              </a:defRPr>
            </a:lvl1pPr>
          </a:lstStyle>
          <a:p>
            <a:pPr lvl="0"/>
            <a:r>
              <a:rPr lang="en-US"/>
              <a:t>Price Here</a:t>
            </a:r>
          </a:p>
        </p:txBody>
      </p:sp>
      <p:sp>
        <p:nvSpPr>
          <p:cNvPr id="57" name="Text Placeholder 13"/>
          <p:cNvSpPr>
            <a:spLocks noGrp="1"/>
          </p:cNvSpPr>
          <p:nvPr>
            <p:ph type="body" sz="quarter" idx="38" hasCustomPrompt="1"/>
          </p:nvPr>
        </p:nvSpPr>
        <p:spPr>
          <a:xfrm>
            <a:off x="4474972" y="319213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1</a:t>
            </a:r>
          </a:p>
        </p:txBody>
      </p:sp>
      <p:sp>
        <p:nvSpPr>
          <p:cNvPr id="58" name="Text Placeholder 13"/>
          <p:cNvSpPr>
            <a:spLocks noGrp="1"/>
          </p:cNvSpPr>
          <p:nvPr>
            <p:ph type="body" sz="quarter" idx="39" hasCustomPrompt="1"/>
          </p:nvPr>
        </p:nvSpPr>
        <p:spPr>
          <a:xfrm>
            <a:off x="482600" y="3588139"/>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2</a:t>
            </a:r>
          </a:p>
        </p:txBody>
      </p:sp>
      <p:sp>
        <p:nvSpPr>
          <p:cNvPr id="60" name="Text Placeholder 13"/>
          <p:cNvSpPr>
            <a:spLocks noGrp="1"/>
          </p:cNvSpPr>
          <p:nvPr>
            <p:ph type="body" sz="quarter" idx="40" hasCustomPrompt="1"/>
          </p:nvPr>
        </p:nvSpPr>
        <p:spPr>
          <a:xfrm>
            <a:off x="8467345" y="3588139"/>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2</a:t>
            </a:r>
          </a:p>
        </p:txBody>
      </p:sp>
      <p:sp>
        <p:nvSpPr>
          <p:cNvPr id="61" name="Text Placeholder 13"/>
          <p:cNvSpPr>
            <a:spLocks noGrp="1"/>
          </p:cNvSpPr>
          <p:nvPr>
            <p:ph type="body" sz="quarter" idx="41" hasCustomPrompt="1"/>
          </p:nvPr>
        </p:nvSpPr>
        <p:spPr>
          <a:xfrm>
            <a:off x="4474972" y="3588139"/>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2</a:t>
            </a:r>
          </a:p>
        </p:txBody>
      </p:sp>
      <p:sp>
        <p:nvSpPr>
          <p:cNvPr id="62" name="Text Placeholder 13"/>
          <p:cNvSpPr>
            <a:spLocks noGrp="1"/>
          </p:cNvSpPr>
          <p:nvPr>
            <p:ph type="body" sz="quarter" idx="42" hasCustomPrompt="1"/>
          </p:nvPr>
        </p:nvSpPr>
        <p:spPr>
          <a:xfrm>
            <a:off x="482600" y="3984141"/>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3</a:t>
            </a:r>
          </a:p>
        </p:txBody>
      </p:sp>
      <p:sp>
        <p:nvSpPr>
          <p:cNvPr id="63" name="Text Placeholder 13"/>
          <p:cNvSpPr>
            <a:spLocks noGrp="1"/>
          </p:cNvSpPr>
          <p:nvPr>
            <p:ph type="body" sz="quarter" idx="43" hasCustomPrompt="1"/>
          </p:nvPr>
        </p:nvSpPr>
        <p:spPr>
          <a:xfrm>
            <a:off x="8467345" y="3984141"/>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3</a:t>
            </a:r>
          </a:p>
        </p:txBody>
      </p:sp>
      <p:sp>
        <p:nvSpPr>
          <p:cNvPr id="64" name="Text Placeholder 13"/>
          <p:cNvSpPr>
            <a:spLocks noGrp="1"/>
          </p:cNvSpPr>
          <p:nvPr>
            <p:ph type="body" sz="quarter" idx="44" hasCustomPrompt="1"/>
          </p:nvPr>
        </p:nvSpPr>
        <p:spPr>
          <a:xfrm>
            <a:off x="4474972" y="3984141"/>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3</a:t>
            </a:r>
          </a:p>
        </p:txBody>
      </p:sp>
      <p:sp>
        <p:nvSpPr>
          <p:cNvPr id="65" name="Text Placeholder 13"/>
          <p:cNvSpPr>
            <a:spLocks noGrp="1"/>
          </p:cNvSpPr>
          <p:nvPr>
            <p:ph type="body" sz="quarter" idx="45" hasCustomPrompt="1"/>
          </p:nvPr>
        </p:nvSpPr>
        <p:spPr>
          <a:xfrm>
            <a:off x="482600" y="4380144"/>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4</a:t>
            </a:r>
          </a:p>
        </p:txBody>
      </p:sp>
      <p:sp>
        <p:nvSpPr>
          <p:cNvPr id="70" name="Text Placeholder 13"/>
          <p:cNvSpPr>
            <a:spLocks noGrp="1"/>
          </p:cNvSpPr>
          <p:nvPr>
            <p:ph type="body" sz="quarter" idx="46" hasCustomPrompt="1"/>
          </p:nvPr>
        </p:nvSpPr>
        <p:spPr>
          <a:xfrm>
            <a:off x="8467345" y="4380144"/>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4</a:t>
            </a:r>
          </a:p>
        </p:txBody>
      </p:sp>
      <p:sp>
        <p:nvSpPr>
          <p:cNvPr id="71" name="Text Placeholder 13"/>
          <p:cNvSpPr>
            <a:spLocks noGrp="1"/>
          </p:cNvSpPr>
          <p:nvPr>
            <p:ph type="body" sz="quarter" idx="47" hasCustomPrompt="1"/>
          </p:nvPr>
        </p:nvSpPr>
        <p:spPr>
          <a:xfrm>
            <a:off x="4474972" y="4380144"/>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4</a:t>
            </a:r>
          </a:p>
        </p:txBody>
      </p:sp>
      <p:sp>
        <p:nvSpPr>
          <p:cNvPr id="72" name="Text Placeholder 13"/>
          <p:cNvSpPr>
            <a:spLocks noGrp="1"/>
          </p:cNvSpPr>
          <p:nvPr>
            <p:ph type="body" sz="quarter" idx="48" hasCustomPrompt="1"/>
          </p:nvPr>
        </p:nvSpPr>
        <p:spPr>
          <a:xfrm>
            <a:off x="482600" y="477614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5</a:t>
            </a:r>
          </a:p>
        </p:txBody>
      </p:sp>
      <p:sp>
        <p:nvSpPr>
          <p:cNvPr id="73" name="Text Placeholder 13"/>
          <p:cNvSpPr>
            <a:spLocks noGrp="1"/>
          </p:cNvSpPr>
          <p:nvPr>
            <p:ph type="body" sz="quarter" idx="49" hasCustomPrompt="1"/>
          </p:nvPr>
        </p:nvSpPr>
        <p:spPr>
          <a:xfrm>
            <a:off x="8467345" y="477614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5</a:t>
            </a:r>
          </a:p>
        </p:txBody>
      </p:sp>
      <p:sp>
        <p:nvSpPr>
          <p:cNvPr id="74" name="Text Placeholder 13"/>
          <p:cNvSpPr>
            <a:spLocks noGrp="1"/>
          </p:cNvSpPr>
          <p:nvPr>
            <p:ph type="body" sz="quarter" idx="50" hasCustomPrompt="1"/>
          </p:nvPr>
        </p:nvSpPr>
        <p:spPr>
          <a:xfrm>
            <a:off x="4474972" y="477614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5</a:t>
            </a:r>
          </a:p>
        </p:txBody>
      </p:sp>
      <p:grpSp>
        <p:nvGrpSpPr>
          <p:cNvPr id="11" name="Group 10"/>
          <p:cNvGrpSpPr/>
          <p:nvPr userDrawn="1"/>
        </p:nvGrpSpPr>
        <p:grpSpPr>
          <a:xfrm>
            <a:off x="482600" y="3192136"/>
            <a:ext cx="3242056" cy="1584010"/>
            <a:chOff x="482600" y="3192136"/>
            <a:chExt cx="3242056" cy="1584010"/>
          </a:xfrm>
        </p:grpSpPr>
        <p:cxnSp>
          <p:nvCxnSpPr>
            <p:cNvPr id="9" name="Straight Connector 8"/>
            <p:cNvCxnSpPr/>
            <p:nvPr userDrawn="1"/>
          </p:nvCxnSpPr>
          <p:spPr>
            <a:xfrm>
              <a:off x="482600" y="477614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482600" y="319213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482600" y="3588139"/>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482600" y="3984141"/>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482600" y="4380144"/>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81" name="Text Placeholder 13"/>
          <p:cNvSpPr>
            <a:spLocks noGrp="1"/>
          </p:cNvSpPr>
          <p:nvPr>
            <p:ph type="body" sz="quarter" idx="51" hasCustomPrompt="1"/>
          </p:nvPr>
        </p:nvSpPr>
        <p:spPr>
          <a:xfrm>
            <a:off x="4474972" y="5219609"/>
            <a:ext cx="3242056" cy="783448"/>
          </a:xfrm>
          <a:noFill/>
        </p:spPr>
        <p:txBody>
          <a:bodyPr tIns="91440" bIns="91440" anchor="ctr">
            <a:normAutofit/>
          </a:bodyPr>
          <a:lstStyle>
            <a:lvl1pPr marL="0" indent="0" algn="ctr">
              <a:buNone/>
              <a:defRPr sz="2000" b="1" baseline="0">
                <a:solidFill>
                  <a:schemeClr val="bg2">
                    <a:lumMod val="75000"/>
                  </a:schemeClr>
                </a:solidFill>
              </a:defRPr>
            </a:lvl1pPr>
          </a:lstStyle>
          <a:p>
            <a:pPr lvl="0"/>
            <a:r>
              <a:rPr lang="en-US"/>
              <a:t>Comment here</a:t>
            </a:r>
          </a:p>
        </p:txBody>
      </p:sp>
      <p:sp>
        <p:nvSpPr>
          <p:cNvPr id="82" name="Text Placeholder 13"/>
          <p:cNvSpPr>
            <a:spLocks noGrp="1"/>
          </p:cNvSpPr>
          <p:nvPr>
            <p:ph type="body" sz="quarter" idx="52" hasCustomPrompt="1"/>
          </p:nvPr>
        </p:nvSpPr>
        <p:spPr>
          <a:xfrm>
            <a:off x="482600" y="5219609"/>
            <a:ext cx="3242056" cy="783448"/>
          </a:xfrm>
          <a:noFill/>
        </p:spPr>
        <p:txBody>
          <a:bodyPr tIns="91440" bIns="91440" anchor="ctr">
            <a:normAutofit/>
          </a:bodyPr>
          <a:lstStyle>
            <a:lvl1pPr marL="0" indent="0" algn="ctr">
              <a:buNone/>
              <a:defRPr sz="2000" b="1" baseline="0">
                <a:solidFill>
                  <a:schemeClr val="bg2">
                    <a:lumMod val="75000"/>
                  </a:schemeClr>
                </a:solidFill>
              </a:defRPr>
            </a:lvl1pPr>
          </a:lstStyle>
          <a:p>
            <a:pPr lvl="0"/>
            <a:r>
              <a:rPr lang="en-US"/>
              <a:t>Comment here</a:t>
            </a:r>
          </a:p>
        </p:txBody>
      </p:sp>
      <p:sp>
        <p:nvSpPr>
          <p:cNvPr id="85" name="Text Placeholder 13"/>
          <p:cNvSpPr>
            <a:spLocks noGrp="1"/>
          </p:cNvSpPr>
          <p:nvPr>
            <p:ph type="body" sz="quarter" idx="53" hasCustomPrompt="1"/>
          </p:nvPr>
        </p:nvSpPr>
        <p:spPr>
          <a:xfrm>
            <a:off x="8467345" y="5219609"/>
            <a:ext cx="3242056" cy="783448"/>
          </a:xfrm>
          <a:noFill/>
        </p:spPr>
        <p:txBody>
          <a:bodyPr tIns="91440" bIns="91440" anchor="ctr">
            <a:normAutofit/>
          </a:bodyPr>
          <a:lstStyle>
            <a:lvl1pPr marL="0" indent="0" algn="ctr">
              <a:buNone/>
              <a:defRPr sz="2000" b="1" baseline="0">
                <a:solidFill>
                  <a:schemeClr val="bg2">
                    <a:lumMod val="75000"/>
                  </a:schemeClr>
                </a:solidFill>
              </a:defRPr>
            </a:lvl1pPr>
          </a:lstStyle>
          <a:p>
            <a:pPr lvl="0"/>
            <a:r>
              <a:rPr lang="en-US"/>
              <a:t>Comment here</a:t>
            </a:r>
          </a:p>
        </p:txBody>
      </p:sp>
      <p:grpSp>
        <p:nvGrpSpPr>
          <p:cNvPr id="86" name="Group 85"/>
          <p:cNvGrpSpPr/>
          <p:nvPr userDrawn="1"/>
        </p:nvGrpSpPr>
        <p:grpSpPr>
          <a:xfrm>
            <a:off x="4474972" y="3192136"/>
            <a:ext cx="3242056" cy="1584010"/>
            <a:chOff x="482600" y="3192136"/>
            <a:chExt cx="3242056" cy="1584010"/>
          </a:xfrm>
        </p:grpSpPr>
        <p:cxnSp>
          <p:nvCxnSpPr>
            <p:cNvPr id="87" name="Straight Connector 86"/>
            <p:cNvCxnSpPr/>
            <p:nvPr userDrawn="1"/>
          </p:nvCxnSpPr>
          <p:spPr>
            <a:xfrm>
              <a:off x="482600" y="477614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userDrawn="1"/>
          </p:nvCxnSpPr>
          <p:spPr>
            <a:xfrm>
              <a:off x="482600" y="319213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userDrawn="1"/>
          </p:nvCxnSpPr>
          <p:spPr>
            <a:xfrm>
              <a:off x="482600" y="3588139"/>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userDrawn="1"/>
          </p:nvCxnSpPr>
          <p:spPr>
            <a:xfrm>
              <a:off x="482600" y="3984141"/>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userDrawn="1"/>
          </p:nvCxnSpPr>
          <p:spPr>
            <a:xfrm>
              <a:off x="482600" y="4380144"/>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a:off x="8467344" y="3192136"/>
            <a:ext cx="3242056" cy="1584010"/>
            <a:chOff x="482600" y="3192136"/>
            <a:chExt cx="3242056" cy="1584010"/>
          </a:xfrm>
        </p:grpSpPr>
        <p:cxnSp>
          <p:nvCxnSpPr>
            <p:cNvPr id="93" name="Straight Connector 92"/>
            <p:cNvCxnSpPr/>
            <p:nvPr userDrawn="1"/>
          </p:nvCxnSpPr>
          <p:spPr>
            <a:xfrm>
              <a:off x="482600" y="477614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userDrawn="1"/>
          </p:nvCxnSpPr>
          <p:spPr>
            <a:xfrm>
              <a:off x="482600" y="319213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userDrawn="1"/>
          </p:nvCxnSpPr>
          <p:spPr>
            <a:xfrm>
              <a:off x="482600" y="3588139"/>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userDrawn="1"/>
          </p:nvCxnSpPr>
          <p:spPr>
            <a:xfrm>
              <a:off x="482600" y="3984141"/>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userDrawn="1"/>
          </p:nvCxnSpPr>
          <p:spPr>
            <a:xfrm>
              <a:off x="482600" y="4380144"/>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a:off x="0" y="6766560"/>
            <a:ext cx="12192000" cy="91440"/>
            <a:chOff x="0" y="4480421"/>
            <a:chExt cx="12192000" cy="91440"/>
          </a:xfrm>
        </p:grpSpPr>
        <p:sp>
          <p:nvSpPr>
            <p:cNvPr id="66" name="Rectangle 6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Rectangle 6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Rectangle 6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Rectangle 6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3" name="Rectangle 8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27559833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10F2FA81-05F0-460A-B1B1-1569CC13AEA1}"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8" name="Table Placeholder 7"/>
          <p:cNvSpPr>
            <a:spLocks noGrp="1"/>
          </p:cNvSpPr>
          <p:nvPr>
            <p:ph type="tbl" sz="quarter" idx="13"/>
          </p:nvPr>
        </p:nvSpPr>
        <p:spPr>
          <a:xfrm>
            <a:off x="482600" y="1619250"/>
            <a:ext cx="11226801" cy="4505325"/>
          </a:xfrm>
        </p:spPr>
        <p:txBody>
          <a:bodyPr/>
          <a:lstStyle/>
          <a:p>
            <a:endParaRPr lang="en-US"/>
          </a:p>
        </p:txBody>
      </p:sp>
      <p:grpSp>
        <p:nvGrpSpPr>
          <p:cNvPr id="14" name="Group 13"/>
          <p:cNvGrpSpPr/>
          <p:nvPr userDrawn="1"/>
        </p:nvGrpSpPr>
        <p:grpSpPr>
          <a:xfrm>
            <a:off x="0" y="6766560"/>
            <a:ext cx="12192000" cy="91440"/>
            <a:chOff x="0" y="4480421"/>
            <a:chExt cx="12192000" cy="91440"/>
          </a:xfrm>
        </p:grpSpPr>
        <p:sp>
          <p:nvSpPr>
            <p:cNvPr id="15" name="Rectangle 1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39209562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full width tabl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A3FF6127-456E-400B-80EB-4BA00D4B26A4}"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8" name="Table Placeholder 7"/>
          <p:cNvSpPr>
            <a:spLocks noGrp="1"/>
          </p:cNvSpPr>
          <p:nvPr>
            <p:ph type="tbl" sz="quarter" idx="13"/>
          </p:nvPr>
        </p:nvSpPr>
        <p:spPr>
          <a:xfrm>
            <a:off x="0" y="1619250"/>
            <a:ext cx="12192000" cy="4505325"/>
          </a:xfrm>
        </p:spPr>
        <p:txBody>
          <a:bodyPr/>
          <a:lstStyle/>
          <a:p>
            <a:endParaRPr lang="en-US"/>
          </a:p>
        </p:txBody>
      </p:sp>
      <p:grpSp>
        <p:nvGrpSpPr>
          <p:cNvPr id="14" name="Group 13"/>
          <p:cNvGrpSpPr/>
          <p:nvPr userDrawn="1"/>
        </p:nvGrpSpPr>
        <p:grpSpPr>
          <a:xfrm>
            <a:off x="0" y="6766560"/>
            <a:ext cx="12192000" cy="91440"/>
            <a:chOff x="0" y="4480421"/>
            <a:chExt cx="12192000" cy="91440"/>
          </a:xfrm>
        </p:grpSpPr>
        <p:sp>
          <p:nvSpPr>
            <p:cNvPr id="15" name="Rectangle 1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85694693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map and char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2CCC1973-9BA7-473A-B3FF-FBE250CA8304}"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Text Placeholder 12"/>
          <p:cNvSpPr>
            <a:spLocks noGrp="1"/>
          </p:cNvSpPr>
          <p:nvPr>
            <p:ph type="body" sz="quarter" idx="24" hasCustomPrompt="1"/>
          </p:nvPr>
        </p:nvSpPr>
        <p:spPr>
          <a:xfrm>
            <a:off x="482598" y="2967665"/>
            <a:ext cx="324612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a:t>Continent</a:t>
            </a:r>
          </a:p>
        </p:txBody>
      </p:sp>
      <p:sp>
        <p:nvSpPr>
          <p:cNvPr id="17" name="Text Placeholder 12"/>
          <p:cNvSpPr>
            <a:spLocks noGrp="1"/>
          </p:cNvSpPr>
          <p:nvPr>
            <p:ph type="body" sz="quarter" idx="28" hasCustomPrompt="1"/>
          </p:nvPr>
        </p:nvSpPr>
        <p:spPr>
          <a:xfrm>
            <a:off x="8467345" y="2967665"/>
            <a:ext cx="324612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a:t>Continent</a:t>
            </a:r>
          </a:p>
        </p:txBody>
      </p:sp>
      <p:sp>
        <p:nvSpPr>
          <p:cNvPr id="26" name="Text Placeholder 12"/>
          <p:cNvSpPr>
            <a:spLocks noGrp="1"/>
          </p:cNvSpPr>
          <p:nvPr>
            <p:ph type="body" sz="quarter" idx="36" hasCustomPrompt="1"/>
          </p:nvPr>
        </p:nvSpPr>
        <p:spPr>
          <a:xfrm>
            <a:off x="4472940" y="2967665"/>
            <a:ext cx="324612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a:t>Continent</a:t>
            </a:r>
          </a:p>
        </p:txBody>
      </p:sp>
      <p:sp>
        <p:nvSpPr>
          <p:cNvPr id="6" name="Text Placeholder 5"/>
          <p:cNvSpPr>
            <a:spLocks noGrp="1"/>
          </p:cNvSpPr>
          <p:nvPr>
            <p:ph type="body" sz="quarter" idx="39"/>
          </p:nvPr>
        </p:nvSpPr>
        <p:spPr>
          <a:xfrm>
            <a:off x="482598" y="3593919"/>
            <a:ext cx="3246120" cy="1117781"/>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29" name="Text Placeholder 5"/>
          <p:cNvSpPr>
            <a:spLocks noGrp="1"/>
          </p:cNvSpPr>
          <p:nvPr>
            <p:ph type="body" sz="quarter" idx="40"/>
          </p:nvPr>
        </p:nvSpPr>
        <p:spPr>
          <a:xfrm>
            <a:off x="4472940" y="3593919"/>
            <a:ext cx="3246120" cy="1117781"/>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30" name="Text Placeholder 5"/>
          <p:cNvSpPr>
            <a:spLocks noGrp="1"/>
          </p:cNvSpPr>
          <p:nvPr>
            <p:ph type="body" sz="quarter" idx="41"/>
          </p:nvPr>
        </p:nvSpPr>
        <p:spPr>
          <a:xfrm>
            <a:off x="8467345" y="3593919"/>
            <a:ext cx="3246120" cy="1117781"/>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2" name="Chart Placeholder 11"/>
          <p:cNvSpPr>
            <a:spLocks noGrp="1"/>
          </p:cNvSpPr>
          <p:nvPr>
            <p:ph type="chart" sz="quarter" idx="42"/>
          </p:nvPr>
        </p:nvSpPr>
        <p:spPr>
          <a:xfrm>
            <a:off x="482598" y="4730711"/>
            <a:ext cx="3246120" cy="1517689"/>
          </a:xfrm>
        </p:spPr>
        <p:txBody>
          <a:bodyPr/>
          <a:lstStyle/>
          <a:p>
            <a:endParaRPr lang="en-US"/>
          </a:p>
        </p:txBody>
      </p:sp>
      <p:sp>
        <p:nvSpPr>
          <p:cNvPr id="31" name="Chart Placeholder 11"/>
          <p:cNvSpPr>
            <a:spLocks noGrp="1"/>
          </p:cNvSpPr>
          <p:nvPr>
            <p:ph type="chart" sz="quarter" idx="43"/>
          </p:nvPr>
        </p:nvSpPr>
        <p:spPr>
          <a:xfrm>
            <a:off x="4472940" y="4730711"/>
            <a:ext cx="3246120" cy="1517689"/>
          </a:xfrm>
        </p:spPr>
        <p:txBody>
          <a:bodyPr/>
          <a:lstStyle/>
          <a:p>
            <a:endParaRPr lang="en-US"/>
          </a:p>
        </p:txBody>
      </p:sp>
      <p:sp>
        <p:nvSpPr>
          <p:cNvPr id="32" name="Chart Placeholder 11"/>
          <p:cNvSpPr>
            <a:spLocks noGrp="1"/>
          </p:cNvSpPr>
          <p:nvPr>
            <p:ph type="chart" sz="quarter" idx="44"/>
          </p:nvPr>
        </p:nvSpPr>
        <p:spPr>
          <a:xfrm>
            <a:off x="8467345" y="4730711"/>
            <a:ext cx="3246120" cy="1517689"/>
          </a:xfrm>
        </p:spPr>
        <p:txBody>
          <a:bodyPr/>
          <a:lstStyle/>
          <a:p>
            <a:endParaRPr lang="en-US"/>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89585956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map and chart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24A66588-92D2-4B42-9920-C410914CB5C0}"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Text Placeholder 12"/>
          <p:cNvSpPr>
            <a:spLocks noGrp="1"/>
          </p:cNvSpPr>
          <p:nvPr>
            <p:ph type="body" sz="quarter" idx="24" hasCustomPrompt="1"/>
          </p:nvPr>
        </p:nvSpPr>
        <p:spPr>
          <a:xfrm>
            <a:off x="482598" y="4224965"/>
            <a:ext cx="5613402"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a:t>Continent</a:t>
            </a:r>
          </a:p>
        </p:txBody>
      </p:sp>
      <p:sp>
        <p:nvSpPr>
          <p:cNvPr id="6" name="Text Placeholder 5"/>
          <p:cNvSpPr>
            <a:spLocks noGrp="1"/>
          </p:cNvSpPr>
          <p:nvPr>
            <p:ph type="body" sz="quarter" idx="39"/>
          </p:nvPr>
        </p:nvSpPr>
        <p:spPr>
          <a:xfrm>
            <a:off x="482598" y="4851219"/>
            <a:ext cx="5613402" cy="1117781"/>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32" name="Chart Placeholder 11"/>
          <p:cNvSpPr>
            <a:spLocks noGrp="1"/>
          </p:cNvSpPr>
          <p:nvPr>
            <p:ph type="chart" sz="quarter" idx="44"/>
          </p:nvPr>
        </p:nvSpPr>
        <p:spPr>
          <a:xfrm>
            <a:off x="6642100" y="3378201"/>
            <a:ext cx="5071365" cy="2590800"/>
          </a:xfrm>
        </p:spPr>
        <p:txBody>
          <a:bodyPr/>
          <a:lstStyle/>
          <a:p>
            <a:endParaRPr lang="en-US"/>
          </a:p>
        </p:txBody>
      </p:sp>
      <p:sp>
        <p:nvSpPr>
          <p:cNvPr id="24" name="Text Placeholder 5"/>
          <p:cNvSpPr>
            <a:spLocks noGrp="1"/>
          </p:cNvSpPr>
          <p:nvPr>
            <p:ph type="body" sz="quarter" idx="45"/>
          </p:nvPr>
        </p:nvSpPr>
        <p:spPr>
          <a:xfrm>
            <a:off x="6642100" y="1668688"/>
            <a:ext cx="5067302" cy="1531712"/>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grpSp>
        <p:nvGrpSpPr>
          <p:cNvPr id="17" name="Group 16"/>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3350274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pictures title and desc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706599B-35F2-4994-B0ED-A5740B31740A}"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1425680"/>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8" name="Picture Placeholder 10"/>
          <p:cNvSpPr>
            <a:spLocks noGrp="1" noChangeAspect="1"/>
          </p:cNvSpPr>
          <p:nvPr>
            <p:ph type="pic" sz="quarter" idx="15"/>
          </p:nvPr>
        </p:nvSpPr>
        <p:spPr>
          <a:xfrm>
            <a:off x="3316627" y="1425680"/>
            <a:ext cx="2600055" cy="1957811"/>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79" y="1425679"/>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9240330" y="1425678"/>
            <a:ext cx="2600055" cy="1957811"/>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3381481"/>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3316627" y="3381481"/>
            <a:ext cx="2596896"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6278479" y="3381480"/>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9240330" y="3381479"/>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351493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2" name="Text Placeholder 29"/>
          <p:cNvSpPr>
            <a:spLocks noGrp="1"/>
          </p:cNvSpPr>
          <p:nvPr>
            <p:ph type="body" sz="quarter" idx="19" hasCustomPrompt="1"/>
          </p:nvPr>
        </p:nvSpPr>
        <p:spPr>
          <a:xfrm>
            <a:off x="3316627" y="351493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3" name="Text Placeholder 29"/>
          <p:cNvSpPr>
            <a:spLocks noGrp="1"/>
          </p:cNvSpPr>
          <p:nvPr>
            <p:ph type="body" sz="quarter" idx="20" hasCustomPrompt="1"/>
          </p:nvPr>
        </p:nvSpPr>
        <p:spPr>
          <a:xfrm>
            <a:off x="6278479" y="351493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4" name="Text Placeholder 29"/>
          <p:cNvSpPr>
            <a:spLocks noGrp="1"/>
          </p:cNvSpPr>
          <p:nvPr>
            <p:ph type="body" sz="quarter" idx="21" hasCustomPrompt="1"/>
          </p:nvPr>
        </p:nvSpPr>
        <p:spPr>
          <a:xfrm>
            <a:off x="9240330" y="351493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5" name="Text Placeholder 29"/>
          <p:cNvSpPr>
            <a:spLocks noGrp="1"/>
          </p:cNvSpPr>
          <p:nvPr>
            <p:ph type="body" sz="quarter" idx="22" hasCustomPrompt="1"/>
          </p:nvPr>
        </p:nvSpPr>
        <p:spPr>
          <a:xfrm>
            <a:off x="354775" y="3912557"/>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36" name="Text Placeholder 29"/>
          <p:cNvSpPr>
            <a:spLocks noGrp="1"/>
          </p:cNvSpPr>
          <p:nvPr>
            <p:ph type="body" sz="quarter" idx="23" hasCustomPrompt="1"/>
          </p:nvPr>
        </p:nvSpPr>
        <p:spPr>
          <a:xfrm>
            <a:off x="3316627" y="3912557"/>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37" name="Text Placeholder 29"/>
          <p:cNvSpPr>
            <a:spLocks noGrp="1"/>
          </p:cNvSpPr>
          <p:nvPr>
            <p:ph type="body" sz="quarter" idx="24" hasCustomPrompt="1"/>
          </p:nvPr>
        </p:nvSpPr>
        <p:spPr>
          <a:xfrm>
            <a:off x="6278479" y="3912557"/>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38" name="Text Placeholder 29"/>
          <p:cNvSpPr>
            <a:spLocks noGrp="1"/>
          </p:cNvSpPr>
          <p:nvPr>
            <p:ph type="body" sz="quarter" idx="25" hasCustomPrompt="1"/>
          </p:nvPr>
        </p:nvSpPr>
        <p:spPr>
          <a:xfrm>
            <a:off x="9240330" y="3912557"/>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29" name="Text Placeholder 29"/>
          <p:cNvSpPr>
            <a:spLocks noGrp="1"/>
          </p:cNvSpPr>
          <p:nvPr>
            <p:ph type="body" sz="quarter" idx="26" hasCustomPrompt="1"/>
          </p:nvPr>
        </p:nvSpPr>
        <p:spPr>
          <a:xfrm>
            <a:off x="354775"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1" name="Text Placeholder 29"/>
          <p:cNvSpPr>
            <a:spLocks noGrp="1"/>
          </p:cNvSpPr>
          <p:nvPr>
            <p:ph type="body" sz="quarter" idx="27" hasCustomPrompt="1"/>
          </p:nvPr>
        </p:nvSpPr>
        <p:spPr>
          <a:xfrm>
            <a:off x="3314870"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9" name="Text Placeholder 29"/>
          <p:cNvSpPr>
            <a:spLocks noGrp="1"/>
          </p:cNvSpPr>
          <p:nvPr>
            <p:ph type="body" sz="quarter" idx="28" hasCustomPrompt="1"/>
          </p:nvPr>
        </p:nvSpPr>
        <p:spPr>
          <a:xfrm>
            <a:off x="6274965"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40" name="Text Placeholder 29"/>
          <p:cNvSpPr>
            <a:spLocks noGrp="1"/>
          </p:cNvSpPr>
          <p:nvPr>
            <p:ph type="body" sz="quarter" idx="29" hasCustomPrompt="1"/>
          </p:nvPr>
        </p:nvSpPr>
        <p:spPr>
          <a:xfrm>
            <a:off x="9235060"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01530337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map and chart 3">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7BE3950C-A005-4D7B-83B3-1FC4EA08E409}"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Text Placeholder 12"/>
          <p:cNvSpPr>
            <a:spLocks noGrp="1"/>
          </p:cNvSpPr>
          <p:nvPr>
            <p:ph type="body" sz="quarter" idx="24" hasCustomPrompt="1"/>
          </p:nvPr>
        </p:nvSpPr>
        <p:spPr>
          <a:xfrm>
            <a:off x="482598" y="2694810"/>
            <a:ext cx="274320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a:t>Continent</a:t>
            </a:r>
          </a:p>
        </p:txBody>
      </p:sp>
      <p:sp>
        <p:nvSpPr>
          <p:cNvPr id="6" name="Text Placeholder 5"/>
          <p:cNvSpPr>
            <a:spLocks noGrp="1"/>
          </p:cNvSpPr>
          <p:nvPr>
            <p:ph type="body" sz="quarter" idx="39"/>
          </p:nvPr>
        </p:nvSpPr>
        <p:spPr>
          <a:xfrm>
            <a:off x="482598" y="3302053"/>
            <a:ext cx="2743200" cy="2666947"/>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32" name="Chart Placeholder 11"/>
          <p:cNvSpPr>
            <a:spLocks noGrp="1"/>
          </p:cNvSpPr>
          <p:nvPr>
            <p:ph type="chart" sz="quarter" idx="44"/>
          </p:nvPr>
        </p:nvSpPr>
        <p:spPr>
          <a:xfrm>
            <a:off x="6642100" y="3378201"/>
            <a:ext cx="5071365" cy="2590800"/>
          </a:xfrm>
        </p:spPr>
        <p:txBody>
          <a:bodyPr/>
          <a:lstStyle/>
          <a:p>
            <a:endParaRPr lang="en-US"/>
          </a:p>
        </p:txBody>
      </p:sp>
      <p:sp>
        <p:nvSpPr>
          <p:cNvPr id="24" name="Text Placeholder 5"/>
          <p:cNvSpPr>
            <a:spLocks noGrp="1"/>
          </p:cNvSpPr>
          <p:nvPr>
            <p:ph type="body" sz="quarter" idx="45"/>
          </p:nvPr>
        </p:nvSpPr>
        <p:spPr>
          <a:xfrm>
            <a:off x="6642100" y="1668688"/>
            <a:ext cx="5067302" cy="1531712"/>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grpSp>
        <p:nvGrpSpPr>
          <p:cNvPr id="17" name="Group 16"/>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28766428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map 4">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C888D632-84AF-498D-9CA5-4B15A7A2446D}"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Text Placeholder 12"/>
          <p:cNvSpPr>
            <a:spLocks noGrp="1"/>
          </p:cNvSpPr>
          <p:nvPr>
            <p:ph type="body" sz="quarter" idx="24" hasCustomPrompt="1"/>
          </p:nvPr>
        </p:nvSpPr>
        <p:spPr>
          <a:xfrm>
            <a:off x="482598" y="5361758"/>
            <a:ext cx="5613402"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a:t>COUNTRY</a:t>
            </a:r>
          </a:p>
        </p:txBody>
      </p:sp>
      <p:sp>
        <p:nvSpPr>
          <p:cNvPr id="24" name="Text Placeholder 5"/>
          <p:cNvSpPr>
            <a:spLocks noGrp="1"/>
          </p:cNvSpPr>
          <p:nvPr>
            <p:ph type="body" sz="quarter" idx="45"/>
          </p:nvPr>
        </p:nvSpPr>
        <p:spPr>
          <a:xfrm>
            <a:off x="6642100" y="1668688"/>
            <a:ext cx="5067302" cy="2890612"/>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cxnSp>
        <p:nvCxnSpPr>
          <p:cNvPr id="8" name="Straight Connector 7"/>
          <p:cNvCxnSpPr/>
          <p:nvPr userDrawn="1"/>
        </p:nvCxnSpPr>
        <p:spPr>
          <a:xfrm>
            <a:off x="6642100" y="4714194"/>
            <a:ext cx="5067302" cy="0"/>
          </a:xfrm>
          <a:prstGeom prst="line">
            <a:avLst/>
          </a:prstGeom>
          <a:ln>
            <a:solidFill>
              <a:schemeClr val="bg2">
                <a:lumMod val="60000"/>
                <a:lumOff val="40000"/>
              </a:schemeClr>
            </a:solidFill>
          </a:ln>
        </p:spPr>
        <p:style>
          <a:lnRef idx="1">
            <a:schemeClr val="accent2"/>
          </a:lnRef>
          <a:fillRef idx="0">
            <a:schemeClr val="accent2"/>
          </a:fillRef>
          <a:effectRef idx="0">
            <a:schemeClr val="accent2"/>
          </a:effectRef>
          <a:fontRef idx="minor">
            <a:schemeClr val="tx1"/>
          </a:fontRef>
        </p:style>
      </p:cxnSp>
      <p:grpSp>
        <p:nvGrpSpPr>
          <p:cNvPr id="16" name="Group 15"/>
          <p:cNvGrpSpPr/>
          <p:nvPr userDrawn="1"/>
        </p:nvGrpSpPr>
        <p:grpSpPr>
          <a:xfrm>
            <a:off x="0" y="6766560"/>
            <a:ext cx="12192000" cy="91440"/>
            <a:chOff x="0" y="4480421"/>
            <a:chExt cx="12192000" cy="91440"/>
          </a:xfrm>
        </p:grpSpPr>
        <p:sp>
          <p:nvSpPr>
            <p:cNvPr id="17" name="Rectangle 1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85184370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invoic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CBE02282-2A83-4421-90CB-963241A3DB0E}"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Table Placeholder 8"/>
          <p:cNvSpPr>
            <a:spLocks noGrp="1"/>
          </p:cNvSpPr>
          <p:nvPr>
            <p:ph type="tbl" sz="quarter" idx="13"/>
          </p:nvPr>
        </p:nvSpPr>
        <p:spPr>
          <a:xfrm>
            <a:off x="7126514" y="1654175"/>
            <a:ext cx="4586952" cy="1988911"/>
          </a:xfrm>
        </p:spPr>
        <p:txBody>
          <a:bodyPr/>
          <a:lstStyle/>
          <a:p>
            <a:endParaRPr lang="en-US"/>
          </a:p>
        </p:txBody>
      </p:sp>
      <p:sp>
        <p:nvSpPr>
          <p:cNvPr id="25" name="Table Placeholder 8"/>
          <p:cNvSpPr>
            <a:spLocks noGrp="1"/>
          </p:cNvSpPr>
          <p:nvPr>
            <p:ph type="tbl" sz="quarter" idx="14"/>
          </p:nvPr>
        </p:nvSpPr>
        <p:spPr>
          <a:xfrm>
            <a:off x="482598" y="4125686"/>
            <a:ext cx="11230867" cy="2086323"/>
          </a:xfrm>
        </p:spPr>
        <p:txBody>
          <a:bodyPr/>
          <a:lstStyle/>
          <a:p>
            <a:endParaRPr lang="en-US"/>
          </a:p>
        </p:txBody>
      </p:sp>
      <p:sp>
        <p:nvSpPr>
          <p:cNvPr id="11" name="Text Placeholder 10"/>
          <p:cNvSpPr>
            <a:spLocks noGrp="1"/>
          </p:cNvSpPr>
          <p:nvPr>
            <p:ph type="body" sz="quarter" idx="15" hasCustomPrompt="1"/>
          </p:nvPr>
        </p:nvSpPr>
        <p:spPr>
          <a:xfrm>
            <a:off x="482598" y="1981511"/>
            <a:ext cx="5236031" cy="1890071"/>
          </a:xfrm>
        </p:spPr>
        <p:txBody>
          <a:bodyPr>
            <a:normAutofit/>
          </a:bodyPr>
          <a:lstStyle>
            <a:lvl1pPr marL="0" indent="0">
              <a:spcBef>
                <a:spcPts val="0"/>
              </a:spcBef>
              <a:buNone/>
              <a:defRPr sz="1600" baseline="0"/>
            </a:lvl1pPr>
            <a:lvl2pPr marL="457200" indent="0">
              <a:buNone/>
              <a:defRPr/>
            </a:lvl2pPr>
            <a:lvl3pPr marL="914400" indent="0">
              <a:buNone/>
              <a:defRPr/>
            </a:lvl3pPr>
            <a:lvl4pPr marL="1371600" indent="0">
              <a:buNone/>
              <a:defRPr/>
            </a:lvl4pPr>
            <a:lvl5pPr marL="1828800" indent="0">
              <a:buNone/>
              <a:defRPr/>
            </a:lvl5pPr>
          </a:lstStyle>
          <a:p>
            <a:pPr lvl="0"/>
            <a:r>
              <a:rPr lang="en-US"/>
              <a:t>Supplier information (address, phone #, etc.)</a:t>
            </a:r>
          </a:p>
        </p:txBody>
      </p:sp>
      <p:sp>
        <p:nvSpPr>
          <p:cNvPr id="26" name="Text Placeholder 10"/>
          <p:cNvSpPr>
            <a:spLocks noGrp="1"/>
          </p:cNvSpPr>
          <p:nvPr>
            <p:ph type="body" sz="quarter" idx="16" hasCustomPrompt="1"/>
          </p:nvPr>
        </p:nvSpPr>
        <p:spPr>
          <a:xfrm>
            <a:off x="482597" y="1630415"/>
            <a:ext cx="5236031" cy="332086"/>
          </a:xfrm>
        </p:spPr>
        <p:txBody>
          <a:bodyPr>
            <a:noAutofit/>
          </a:bodyPr>
          <a:lstStyle>
            <a:lvl1pPr marL="0" indent="0">
              <a:buNone/>
              <a:defRPr sz="1800" b="1" baseline="0"/>
            </a:lvl1pPr>
            <a:lvl2pPr marL="457200" indent="0">
              <a:buNone/>
              <a:defRPr/>
            </a:lvl2pPr>
            <a:lvl3pPr marL="914400" indent="0">
              <a:buNone/>
              <a:defRPr/>
            </a:lvl3pPr>
            <a:lvl4pPr marL="1371600" indent="0">
              <a:buNone/>
              <a:defRPr/>
            </a:lvl4pPr>
            <a:lvl5pPr marL="1828800" indent="0">
              <a:buNone/>
              <a:defRPr/>
            </a:lvl5pPr>
          </a:lstStyle>
          <a:p>
            <a:pPr lvl="0"/>
            <a:r>
              <a:rPr lang="en-US"/>
              <a:t>Invoice to:</a:t>
            </a:r>
          </a:p>
        </p:txBody>
      </p:sp>
      <p:grpSp>
        <p:nvGrpSpPr>
          <p:cNvPr id="17" name="Group 16"/>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11419653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content and 6 icons lef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7FB08E9B-612A-478A-AE57-A0B6A42237DD}"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1" name="Text Placeholder 10"/>
          <p:cNvSpPr>
            <a:spLocks noGrp="1"/>
          </p:cNvSpPr>
          <p:nvPr>
            <p:ph type="body" sz="quarter" idx="15" hasCustomPrompt="1"/>
          </p:nvPr>
        </p:nvSpPr>
        <p:spPr>
          <a:xfrm>
            <a:off x="482598" y="2295143"/>
            <a:ext cx="6939282" cy="1242913"/>
          </a:xfrm>
        </p:spPr>
        <p:txBody>
          <a:bodyPr>
            <a:normAutofit/>
          </a:bodyPr>
          <a:lstStyle>
            <a:lvl1pPr marL="0" indent="0">
              <a:spcBef>
                <a:spcPts val="0"/>
              </a:spcBef>
              <a:buNone/>
              <a:defRPr sz="1600" baseline="0">
                <a:solidFill>
                  <a:schemeClr val="bg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Your text here</a:t>
            </a:r>
          </a:p>
        </p:txBody>
      </p:sp>
      <p:sp>
        <p:nvSpPr>
          <p:cNvPr id="17" name="Text Placeholder 10"/>
          <p:cNvSpPr>
            <a:spLocks noGrp="1"/>
          </p:cNvSpPr>
          <p:nvPr>
            <p:ph type="body" sz="quarter" idx="16" hasCustomPrompt="1"/>
          </p:nvPr>
        </p:nvSpPr>
        <p:spPr>
          <a:xfrm>
            <a:off x="482598"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4" name="Text Placeholder 10"/>
          <p:cNvSpPr>
            <a:spLocks noGrp="1"/>
          </p:cNvSpPr>
          <p:nvPr>
            <p:ph type="body" sz="quarter" idx="17" hasCustomPrompt="1"/>
          </p:nvPr>
        </p:nvSpPr>
        <p:spPr>
          <a:xfrm>
            <a:off x="1718562"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7" name="Text Placeholder 10"/>
          <p:cNvSpPr>
            <a:spLocks noGrp="1"/>
          </p:cNvSpPr>
          <p:nvPr>
            <p:ph type="body" sz="quarter" idx="18" hasCustomPrompt="1"/>
          </p:nvPr>
        </p:nvSpPr>
        <p:spPr>
          <a:xfrm>
            <a:off x="2954526"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8" name="Text Placeholder 10"/>
          <p:cNvSpPr>
            <a:spLocks noGrp="1"/>
          </p:cNvSpPr>
          <p:nvPr>
            <p:ph type="body" sz="quarter" idx="19" hasCustomPrompt="1"/>
          </p:nvPr>
        </p:nvSpPr>
        <p:spPr>
          <a:xfrm>
            <a:off x="4190490"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9" name="Text Placeholder 10"/>
          <p:cNvSpPr>
            <a:spLocks noGrp="1"/>
          </p:cNvSpPr>
          <p:nvPr>
            <p:ph type="body" sz="quarter" idx="20" hasCustomPrompt="1"/>
          </p:nvPr>
        </p:nvSpPr>
        <p:spPr>
          <a:xfrm>
            <a:off x="5426454"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30" name="Text Placeholder 10"/>
          <p:cNvSpPr>
            <a:spLocks noGrp="1"/>
          </p:cNvSpPr>
          <p:nvPr>
            <p:ph type="body" sz="quarter" idx="21" hasCustomPrompt="1"/>
          </p:nvPr>
        </p:nvSpPr>
        <p:spPr>
          <a:xfrm>
            <a:off x="6662418"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31" name="Text Placeholder 10"/>
          <p:cNvSpPr>
            <a:spLocks noGrp="1"/>
          </p:cNvSpPr>
          <p:nvPr>
            <p:ph type="body" sz="quarter" idx="22" hasCustomPrompt="1"/>
          </p:nvPr>
        </p:nvSpPr>
        <p:spPr>
          <a:xfrm>
            <a:off x="482598"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38" name="Text Placeholder 10"/>
          <p:cNvSpPr>
            <a:spLocks noGrp="1"/>
          </p:cNvSpPr>
          <p:nvPr>
            <p:ph type="body" sz="quarter" idx="28" hasCustomPrompt="1"/>
          </p:nvPr>
        </p:nvSpPr>
        <p:spPr>
          <a:xfrm>
            <a:off x="482598" y="4889678"/>
            <a:ext cx="6939282" cy="1348429"/>
          </a:xfrm>
        </p:spPr>
        <p:txBody>
          <a:bodyPr>
            <a:normAutofit/>
          </a:bodyPr>
          <a:lstStyle>
            <a:lvl1pPr marL="0" indent="0">
              <a:spcBef>
                <a:spcPts val="0"/>
              </a:spcBef>
              <a:buNone/>
              <a:defRPr sz="1600" baseline="0">
                <a:solidFill>
                  <a:schemeClr val="bg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Your text here</a:t>
            </a:r>
          </a:p>
        </p:txBody>
      </p:sp>
      <p:sp>
        <p:nvSpPr>
          <p:cNvPr id="39" name="Text Placeholder 10"/>
          <p:cNvSpPr>
            <a:spLocks noGrp="1"/>
          </p:cNvSpPr>
          <p:nvPr>
            <p:ph type="body" sz="quarter" idx="29" hasCustomPrompt="1"/>
          </p:nvPr>
        </p:nvSpPr>
        <p:spPr>
          <a:xfrm>
            <a:off x="1718562"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0" name="Text Placeholder 10"/>
          <p:cNvSpPr>
            <a:spLocks noGrp="1"/>
          </p:cNvSpPr>
          <p:nvPr>
            <p:ph type="body" sz="quarter" idx="30" hasCustomPrompt="1"/>
          </p:nvPr>
        </p:nvSpPr>
        <p:spPr>
          <a:xfrm>
            <a:off x="2954526"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1" name="Text Placeholder 10"/>
          <p:cNvSpPr>
            <a:spLocks noGrp="1"/>
          </p:cNvSpPr>
          <p:nvPr>
            <p:ph type="body" sz="quarter" idx="31" hasCustomPrompt="1"/>
          </p:nvPr>
        </p:nvSpPr>
        <p:spPr>
          <a:xfrm>
            <a:off x="4190490"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2" name="Text Placeholder 10"/>
          <p:cNvSpPr>
            <a:spLocks noGrp="1"/>
          </p:cNvSpPr>
          <p:nvPr>
            <p:ph type="body" sz="quarter" idx="32" hasCustomPrompt="1"/>
          </p:nvPr>
        </p:nvSpPr>
        <p:spPr>
          <a:xfrm>
            <a:off x="5426454"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3" name="Text Placeholder 10"/>
          <p:cNvSpPr>
            <a:spLocks noGrp="1"/>
          </p:cNvSpPr>
          <p:nvPr>
            <p:ph type="body" sz="quarter" idx="33" hasCustomPrompt="1"/>
          </p:nvPr>
        </p:nvSpPr>
        <p:spPr>
          <a:xfrm>
            <a:off x="6662418"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4" name="Text Placeholder 10"/>
          <p:cNvSpPr>
            <a:spLocks noGrp="1"/>
          </p:cNvSpPr>
          <p:nvPr>
            <p:ph type="body" sz="quarter" idx="34" hasCustomPrompt="1"/>
          </p:nvPr>
        </p:nvSpPr>
        <p:spPr>
          <a:xfrm>
            <a:off x="482598" y="1766691"/>
            <a:ext cx="6939282" cy="413582"/>
          </a:xfrm>
        </p:spPr>
        <p:txBody>
          <a:bodyPr>
            <a:normAutofit/>
          </a:bodyPr>
          <a:lstStyle>
            <a:lvl1pPr marL="0" indent="0">
              <a:spcBef>
                <a:spcPts val="0"/>
              </a:spcBef>
              <a:buNone/>
              <a:defRPr sz="20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Your title here</a:t>
            </a:r>
          </a:p>
        </p:txBody>
      </p:sp>
      <p:grpSp>
        <p:nvGrpSpPr>
          <p:cNvPr id="32" name="Group 31"/>
          <p:cNvGrpSpPr/>
          <p:nvPr userDrawn="1"/>
        </p:nvGrpSpPr>
        <p:grpSpPr>
          <a:xfrm>
            <a:off x="0" y="6766560"/>
            <a:ext cx="12192000" cy="91440"/>
            <a:chOff x="0" y="4480421"/>
            <a:chExt cx="12192000" cy="91440"/>
          </a:xfrm>
        </p:grpSpPr>
        <p:sp>
          <p:nvSpPr>
            <p:cNvPr id="34" name="Rectangle 3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34493579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content and 6 icons righ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04C8777F-4302-4114-B74E-DD60156E5F9D}"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1" name="Text Placeholder 10"/>
          <p:cNvSpPr>
            <a:spLocks noGrp="1"/>
          </p:cNvSpPr>
          <p:nvPr>
            <p:ph type="body" sz="quarter" idx="15" hasCustomPrompt="1"/>
          </p:nvPr>
        </p:nvSpPr>
        <p:spPr>
          <a:xfrm>
            <a:off x="4774183" y="2295143"/>
            <a:ext cx="6939282" cy="1242913"/>
          </a:xfrm>
        </p:spPr>
        <p:txBody>
          <a:bodyPr>
            <a:normAutofit/>
          </a:bodyPr>
          <a:lstStyle>
            <a:lvl1pPr marL="0" indent="0">
              <a:spcBef>
                <a:spcPts val="0"/>
              </a:spcBef>
              <a:buNone/>
              <a:defRPr sz="1600" baseline="0">
                <a:solidFill>
                  <a:schemeClr val="bg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Your text here</a:t>
            </a:r>
          </a:p>
        </p:txBody>
      </p:sp>
      <p:sp>
        <p:nvSpPr>
          <p:cNvPr id="17" name="Text Placeholder 10"/>
          <p:cNvSpPr>
            <a:spLocks noGrp="1"/>
          </p:cNvSpPr>
          <p:nvPr>
            <p:ph type="body" sz="quarter" idx="16" hasCustomPrompt="1"/>
          </p:nvPr>
        </p:nvSpPr>
        <p:spPr>
          <a:xfrm>
            <a:off x="4774183"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4" name="Text Placeholder 10"/>
          <p:cNvSpPr>
            <a:spLocks noGrp="1"/>
          </p:cNvSpPr>
          <p:nvPr>
            <p:ph type="body" sz="quarter" idx="17" hasCustomPrompt="1"/>
          </p:nvPr>
        </p:nvSpPr>
        <p:spPr>
          <a:xfrm>
            <a:off x="6010147"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7" name="Text Placeholder 10"/>
          <p:cNvSpPr>
            <a:spLocks noGrp="1"/>
          </p:cNvSpPr>
          <p:nvPr>
            <p:ph type="body" sz="quarter" idx="18" hasCustomPrompt="1"/>
          </p:nvPr>
        </p:nvSpPr>
        <p:spPr>
          <a:xfrm>
            <a:off x="7246111"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8" name="Text Placeholder 10"/>
          <p:cNvSpPr>
            <a:spLocks noGrp="1"/>
          </p:cNvSpPr>
          <p:nvPr>
            <p:ph type="body" sz="quarter" idx="19" hasCustomPrompt="1"/>
          </p:nvPr>
        </p:nvSpPr>
        <p:spPr>
          <a:xfrm>
            <a:off x="8482075"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9" name="Text Placeholder 10"/>
          <p:cNvSpPr>
            <a:spLocks noGrp="1"/>
          </p:cNvSpPr>
          <p:nvPr>
            <p:ph type="body" sz="quarter" idx="20" hasCustomPrompt="1"/>
          </p:nvPr>
        </p:nvSpPr>
        <p:spPr>
          <a:xfrm>
            <a:off x="9718039"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30" name="Text Placeholder 10"/>
          <p:cNvSpPr>
            <a:spLocks noGrp="1"/>
          </p:cNvSpPr>
          <p:nvPr>
            <p:ph type="body" sz="quarter" idx="21" hasCustomPrompt="1"/>
          </p:nvPr>
        </p:nvSpPr>
        <p:spPr>
          <a:xfrm>
            <a:off x="10954003"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31" name="Text Placeholder 10"/>
          <p:cNvSpPr>
            <a:spLocks noGrp="1"/>
          </p:cNvSpPr>
          <p:nvPr>
            <p:ph type="body" sz="quarter" idx="22" hasCustomPrompt="1"/>
          </p:nvPr>
        </p:nvSpPr>
        <p:spPr>
          <a:xfrm>
            <a:off x="4774183"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38" name="Text Placeholder 10"/>
          <p:cNvSpPr>
            <a:spLocks noGrp="1"/>
          </p:cNvSpPr>
          <p:nvPr>
            <p:ph type="body" sz="quarter" idx="28" hasCustomPrompt="1"/>
          </p:nvPr>
        </p:nvSpPr>
        <p:spPr>
          <a:xfrm>
            <a:off x="4774183" y="4889678"/>
            <a:ext cx="6939282" cy="1348429"/>
          </a:xfrm>
        </p:spPr>
        <p:txBody>
          <a:bodyPr>
            <a:normAutofit/>
          </a:bodyPr>
          <a:lstStyle>
            <a:lvl1pPr marL="0" indent="0">
              <a:spcBef>
                <a:spcPts val="0"/>
              </a:spcBef>
              <a:buNone/>
              <a:defRPr sz="1600" baseline="0">
                <a:solidFill>
                  <a:schemeClr val="bg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Your text here</a:t>
            </a:r>
          </a:p>
        </p:txBody>
      </p:sp>
      <p:sp>
        <p:nvSpPr>
          <p:cNvPr id="39" name="Text Placeholder 10"/>
          <p:cNvSpPr>
            <a:spLocks noGrp="1"/>
          </p:cNvSpPr>
          <p:nvPr>
            <p:ph type="body" sz="quarter" idx="29" hasCustomPrompt="1"/>
          </p:nvPr>
        </p:nvSpPr>
        <p:spPr>
          <a:xfrm>
            <a:off x="6010147"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0" name="Text Placeholder 10"/>
          <p:cNvSpPr>
            <a:spLocks noGrp="1"/>
          </p:cNvSpPr>
          <p:nvPr>
            <p:ph type="body" sz="quarter" idx="30" hasCustomPrompt="1"/>
          </p:nvPr>
        </p:nvSpPr>
        <p:spPr>
          <a:xfrm>
            <a:off x="7246111"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1" name="Text Placeholder 10"/>
          <p:cNvSpPr>
            <a:spLocks noGrp="1"/>
          </p:cNvSpPr>
          <p:nvPr>
            <p:ph type="body" sz="quarter" idx="31" hasCustomPrompt="1"/>
          </p:nvPr>
        </p:nvSpPr>
        <p:spPr>
          <a:xfrm>
            <a:off x="8482075"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2" name="Text Placeholder 10"/>
          <p:cNvSpPr>
            <a:spLocks noGrp="1"/>
          </p:cNvSpPr>
          <p:nvPr>
            <p:ph type="body" sz="quarter" idx="32" hasCustomPrompt="1"/>
          </p:nvPr>
        </p:nvSpPr>
        <p:spPr>
          <a:xfrm>
            <a:off x="9718039"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3" name="Text Placeholder 10"/>
          <p:cNvSpPr>
            <a:spLocks noGrp="1"/>
          </p:cNvSpPr>
          <p:nvPr>
            <p:ph type="body" sz="quarter" idx="33" hasCustomPrompt="1"/>
          </p:nvPr>
        </p:nvSpPr>
        <p:spPr>
          <a:xfrm>
            <a:off x="10954003"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4" name="Text Placeholder 10"/>
          <p:cNvSpPr>
            <a:spLocks noGrp="1"/>
          </p:cNvSpPr>
          <p:nvPr>
            <p:ph type="body" sz="quarter" idx="34" hasCustomPrompt="1"/>
          </p:nvPr>
        </p:nvSpPr>
        <p:spPr>
          <a:xfrm>
            <a:off x="4774183" y="1766691"/>
            <a:ext cx="6939282" cy="413582"/>
          </a:xfrm>
        </p:spPr>
        <p:txBody>
          <a:bodyPr>
            <a:normAutofit/>
          </a:bodyPr>
          <a:lstStyle>
            <a:lvl1pPr marL="0" indent="0">
              <a:spcBef>
                <a:spcPts val="0"/>
              </a:spcBef>
              <a:buNone/>
              <a:defRPr sz="20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Your title here</a:t>
            </a:r>
          </a:p>
        </p:txBody>
      </p:sp>
      <p:grpSp>
        <p:nvGrpSpPr>
          <p:cNvPr id="32" name="Group 31"/>
          <p:cNvGrpSpPr/>
          <p:nvPr userDrawn="1"/>
        </p:nvGrpSpPr>
        <p:grpSpPr>
          <a:xfrm>
            <a:off x="0" y="6766560"/>
            <a:ext cx="12192000" cy="91440"/>
            <a:chOff x="0" y="4480421"/>
            <a:chExt cx="12192000" cy="91440"/>
          </a:xfrm>
        </p:grpSpPr>
        <p:sp>
          <p:nvSpPr>
            <p:cNvPr id="34" name="Rectangle 3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77634206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iMac">
    <p:spTree>
      <p:nvGrpSpPr>
        <p:cNvPr id="1" name=""/>
        <p:cNvGrpSpPr/>
        <p:nvPr/>
      </p:nvGrpSpPr>
      <p:grpSpPr>
        <a:xfrm>
          <a:off x="0" y="0"/>
          <a:ext cx="0" cy="0"/>
          <a:chOff x="0" y="0"/>
          <a:chExt cx="0" cy="0"/>
        </a:xfrm>
      </p:grpSpPr>
      <p:grpSp>
        <p:nvGrpSpPr>
          <p:cNvPr id="25" name="Group 24"/>
          <p:cNvGrpSpPr/>
          <p:nvPr userDrawn="1"/>
        </p:nvGrpSpPr>
        <p:grpSpPr>
          <a:xfrm>
            <a:off x="1036776" y="1717358"/>
            <a:ext cx="5059198" cy="4416742"/>
            <a:chOff x="3742268" y="2033349"/>
            <a:chExt cx="4296282" cy="3750707"/>
          </a:xfrm>
        </p:grpSpPr>
        <p:sp>
          <p:nvSpPr>
            <p:cNvPr id="26" name="Shape 6"/>
            <p:cNvSpPr/>
            <p:nvPr/>
          </p:nvSpPr>
          <p:spPr>
            <a:xfrm>
              <a:off x="5156233" y="5716335"/>
              <a:ext cx="1464334"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solidFill>
              <a:srgbClr val="32373C">
                <a:alpha val="10000"/>
              </a:srgb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7" name="Shape 6"/>
            <p:cNvSpPr/>
            <p:nvPr/>
          </p:nvSpPr>
          <p:spPr>
            <a:xfrm>
              <a:off x="5148520" y="5698509"/>
              <a:ext cx="1479760"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gradFill>
              <a:gsLst>
                <a:gs pos="17000">
                  <a:srgbClr val="000000">
                    <a:alpha val="30000"/>
                  </a:srgbClr>
                </a:gs>
                <a:gs pos="76000">
                  <a:srgbClr val="32373C">
                    <a:alpha val="80000"/>
                  </a:srgbClr>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8" name="Shape 7"/>
            <p:cNvSpPr/>
            <p:nvPr/>
          </p:nvSpPr>
          <p:spPr>
            <a:xfrm>
              <a:off x="3742268" y="4635867"/>
              <a:ext cx="4296281" cy="485675"/>
            </a:xfrm>
            <a:custGeom>
              <a:avLst/>
              <a:gdLst/>
              <a:ahLst/>
              <a:cxnLst>
                <a:cxn ang="0">
                  <a:pos x="wd2" y="hd2"/>
                </a:cxn>
                <a:cxn ang="5400000">
                  <a:pos x="wd2" y="hd2"/>
                </a:cxn>
                <a:cxn ang="10800000">
                  <a:pos x="wd2" y="hd2"/>
                </a:cxn>
                <a:cxn ang="16200000">
                  <a:pos x="wd2" y="hd2"/>
                </a:cxn>
              </a:cxnLst>
              <a:rect l="0" t="0" r="r" b="b"/>
              <a:pathLst>
                <a:path w="21600" h="21600" extrusionOk="0">
                  <a:moveTo>
                    <a:pt x="0" y="15382"/>
                  </a:moveTo>
                  <a:cubicBezTo>
                    <a:pt x="0" y="18816"/>
                    <a:pt x="315" y="21600"/>
                    <a:pt x="703" y="21600"/>
                  </a:cubicBezTo>
                  <a:lnTo>
                    <a:pt x="20897" y="21600"/>
                  </a:lnTo>
                  <a:cubicBezTo>
                    <a:pt x="21285" y="21600"/>
                    <a:pt x="21600" y="18816"/>
                    <a:pt x="21600" y="15382"/>
                  </a:cubicBezTo>
                  <a:lnTo>
                    <a:pt x="21600" y="0"/>
                  </a:lnTo>
                  <a:lnTo>
                    <a:pt x="0" y="0"/>
                  </a:lnTo>
                  <a:cubicBezTo>
                    <a:pt x="0" y="0"/>
                    <a:pt x="0" y="15382"/>
                    <a:pt x="0" y="15382"/>
                  </a:cubicBezTo>
                  <a:close/>
                </a:path>
              </a:pathLst>
            </a:custGeom>
            <a:gradFill>
              <a:gsLst>
                <a:gs pos="0">
                  <a:srgbClr val="C8CBCF"/>
                </a:gs>
                <a:gs pos="100000">
                  <a:srgbClr val="E7E7E8"/>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9" name="Shape 8"/>
            <p:cNvSpPr/>
            <p:nvPr/>
          </p:nvSpPr>
          <p:spPr>
            <a:xfrm>
              <a:off x="3742268" y="2033349"/>
              <a:ext cx="4296282" cy="2607645"/>
            </a:xfrm>
            <a:custGeom>
              <a:avLst/>
              <a:gdLst/>
              <a:ahLst/>
              <a:cxnLst>
                <a:cxn ang="0">
                  <a:pos x="wd2" y="hd2"/>
                </a:cxn>
                <a:cxn ang="5400000">
                  <a:pos x="wd2" y="hd2"/>
                </a:cxn>
                <a:cxn ang="10800000">
                  <a:pos x="wd2" y="hd2"/>
                </a:cxn>
                <a:cxn ang="16200000">
                  <a:pos x="wd2" y="hd2"/>
                </a:cxn>
              </a:cxnLst>
              <a:rect l="0" t="0" r="r" b="b"/>
              <a:pathLst>
                <a:path w="21600" h="21600" extrusionOk="0">
                  <a:moveTo>
                    <a:pt x="20575" y="19911"/>
                  </a:moveTo>
                  <a:lnTo>
                    <a:pt x="1025" y="19911"/>
                  </a:lnTo>
                  <a:lnTo>
                    <a:pt x="1025" y="1737"/>
                  </a:lnTo>
                  <a:lnTo>
                    <a:pt x="20575" y="1737"/>
                  </a:lnTo>
                  <a:cubicBezTo>
                    <a:pt x="20575" y="1737"/>
                    <a:pt x="20575" y="19911"/>
                    <a:pt x="20575" y="19911"/>
                  </a:cubicBezTo>
                  <a:close/>
                  <a:moveTo>
                    <a:pt x="20897" y="0"/>
                  </a:moveTo>
                  <a:lnTo>
                    <a:pt x="703" y="0"/>
                  </a:lnTo>
                  <a:cubicBezTo>
                    <a:pt x="315" y="0"/>
                    <a:pt x="0" y="518"/>
                    <a:pt x="0" y="1158"/>
                  </a:cubicBezTo>
                  <a:lnTo>
                    <a:pt x="0" y="21600"/>
                  </a:lnTo>
                  <a:lnTo>
                    <a:pt x="21600" y="21600"/>
                  </a:lnTo>
                  <a:lnTo>
                    <a:pt x="21600" y="1158"/>
                  </a:lnTo>
                  <a:cubicBezTo>
                    <a:pt x="21600" y="518"/>
                    <a:pt x="21285" y="0"/>
                    <a:pt x="20897" y="0"/>
                  </a:cubicBezTo>
                  <a:close/>
                </a:path>
              </a:pathLst>
            </a:custGeom>
            <a:gradFill>
              <a:gsLst>
                <a:gs pos="6000">
                  <a:srgbClr val="32373C"/>
                </a:gs>
                <a:gs pos="62000">
                  <a:srgbClr val="000000"/>
                </a:gs>
              </a:gsLst>
              <a:lin ang="18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0" name="Shape 9"/>
            <p:cNvSpPr/>
            <p:nvPr/>
          </p:nvSpPr>
          <p:spPr>
            <a:xfrm>
              <a:off x="5154883" y="5711236"/>
              <a:ext cx="1468712" cy="45147"/>
            </a:xfrm>
            <a:custGeom>
              <a:avLst/>
              <a:gdLst/>
              <a:ahLst/>
              <a:cxnLst>
                <a:cxn ang="0">
                  <a:pos x="wd2" y="hd2"/>
                </a:cxn>
                <a:cxn ang="5400000">
                  <a:pos x="wd2" y="hd2"/>
                </a:cxn>
                <a:cxn ang="10800000">
                  <a:pos x="wd2" y="hd2"/>
                </a:cxn>
                <a:cxn ang="16200000">
                  <a:pos x="wd2" y="hd2"/>
                </a:cxn>
              </a:cxnLst>
              <a:rect l="0" t="0" r="r" b="b"/>
              <a:pathLst>
                <a:path w="21516" h="21600" extrusionOk="0">
                  <a:moveTo>
                    <a:pt x="21512" y="0"/>
                  </a:moveTo>
                  <a:cubicBezTo>
                    <a:pt x="21499" y="3516"/>
                    <a:pt x="21438" y="9477"/>
                    <a:pt x="21185" y="12548"/>
                  </a:cubicBezTo>
                  <a:cubicBezTo>
                    <a:pt x="20811" y="17077"/>
                    <a:pt x="19488" y="18813"/>
                    <a:pt x="18603" y="18813"/>
                  </a:cubicBezTo>
                  <a:cubicBezTo>
                    <a:pt x="18082" y="18813"/>
                    <a:pt x="14899" y="18813"/>
                    <a:pt x="12368" y="18813"/>
                  </a:cubicBezTo>
                  <a:cubicBezTo>
                    <a:pt x="12368" y="18813"/>
                    <a:pt x="10917" y="18813"/>
                    <a:pt x="9148" y="18813"/>
                  </a:cubicBezTo>
                  <a:cubicBezTo>
                    <a:pt x="6617" y="18813"/>
                    <a:pt x="3434" y="18813"/>
                    <a:pt x="2913" y="18813"/>
                  </a:cubicBezTo>
                  <a:cubicBezTo>
                    <a:pt x="2028" y="18813"/>
                    <a:pt x="705" y="17077"/>
                    <a:pt x="331" y="12548"/>
                  </a:cubicBezTo>
                  <a:cubicBezTo>
                    <a:pt x="78" y="9477"/>
                    <a:pt x="17" y="3516"/>
                    <a:pt x="4" y="0"/>
                  </a:cubicBezTo>
                  <a:lnTo>
                    <a:pt x="2" y="0"/>
                  </a:lnTo>
                  <a:cubicBezTo>
                    <a:pt x="2" y="0"/>
                    <a:pt x="-42" y="10806"/>
                    <a:pt x="331" y="15335"/>
                  </a:cubicBezTo>
                  <a:cubicBezTo>
                    <a:pt x="705" y="19864"/>
                    <a:pt x="2028" y="21600"/>
                    <a:pt x="2913" y="21600"/>
                  </a:cubicBezTo>
                  <a:cubicBezTo>
                    <a:pt x="3434" y="21600"/>
                    <a:pt x="6617" y="21600"/>
                    <a:pt x="9148" y="21600"/>
                  </a:cubicBezTo>
                  <a:cubicBezTo>
                    <a:pt x="10917" y="21600"/>
                    <a:pt x="12368" y="21600"/>
                    <a:pt x="12368" y="21600"/>
                  </a:cubicBezTo>
                  <a:cubicBezTo>
                    <a:pt x="14899" y="21600"/>
                    <a:pt x="18082" y="21600"/>
                    <a:pt x="18603" y="21600"/>
                  </a:cubicBezTo>
                  <a:cubicBezTo>
                    <a:pt x="19488" y="21600"/>
                    <a:pt x="20811" y="19864"/>
                    <a:pt x="21185" y="15335"/>
                  </a:cubicBezTo>
                  <a:cubicBezTo>
                    <a:pt x="21558" y="10806"/>
                    <a:pt x="21514" y="0"/>
                    <a:pt x="21514" y="0"/>
                  </a:cubicBezTo>
                  <a:cubicBezTo>
                    <a:pt x="21514" y="0"/>
                    <a:pt x="21512" y="0"/>
                    <a:pt x="21512" y="0"/>
                  </a:cubicBezTo>
                  <a:close/>
                </a:path>
              </a:pathLst>
            </a:custGeom>
            <a:solidFill>
              <a:srgbClr val="000000">
                <a:alpha val="75000"/>
              </a:srgb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1" name="Shape 10"/>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6000">
                  <a:srgbClr val="A4A7A8"/>
                </a:gs>
                <a:gs pos="0">
                  <a:srgbClr val="A4A7A8"/>
                </a:gs>
                <a:gs pos="34000">
                  <a:srgbClr val="F5F8FA"/>
                </a:gs>
              </a:gsLst>
              <a:lin ang="54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2" name="Shape 11"/>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5000">
                  <a:srgbClr val="000000">
                    <a:alpha val="30000"/>
                  </a:srgbClr>
                </a:gs>
                <a:gs pos="36000">
                  <a:srgbClr val="FFFFFF">
                    <a:alpha val="0"/>
                  </a:srgbClr>
                </a:gs>
                <a:gs pos="95000">
                  <a:srgbClr val="FFFFFF">
                    <a:alpha val="0"/>
                  </a:srgbClr>
                </a:gs>
              </a:gsLst>
              <a:lin ang="54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4" name="Shape 12"/>
            <p:cNvSpPr/>
            <p:nvPr/>
          </p:nvSpPr>
          <p:spPr>
            <a:xfrm>
              <a:off x="5148520" y="5704872"/>
              <a:ext cx="1480363" cy="45147"/>
            </a:xfrm>
            <a:custGeom>
              <a:avLst/>
              <a:gdLst/>
              <a:ahLst/>
              <a:cxnLst>
                <a:cxn ang="0">
                  <a:pos x="wd2" y="hd2"/>
                </a:cxn>
                <a:cxn ang="5400000">
                  <a:pos x="wd2" y="hd2"/>
                </a:cxn>
                <a:cxn ang="10800000">
                  <a:pos x="wd2" y="hd2"/>
                </a:cxn>
                <a:cxn ang="16200000">
                  <a:pos x="wd2" y="hd2"/>
                </a:cxn>
              </a:cxnLst>
              <a:rect l="0" t="0" r="r" b="b"/>
              <a:pathLst>
                <a:path w="21516" h="21600" extrusionOk="0">
                  <a:moveTo>
                    <a:pt x="21515" y="0"/>
                  </a:moveTo>
                  <a:lnTo>
                    <a:pt x="21512" y="0"/>
                  </a:lnTo>
                  <a:cubicBezTo>
                    <a:pt x="21487" y="4170"/>
                    <a:pt x="21268" y="8231"/>
                    <a:pt x="20567" y="9989"/>
                  </a:cubicBezTo>
                  <a:cubicBezTo>
                    <a:pt x="19268" y="13239"/>
                    <a:pt x="17335" y="12776"/>
                    <a:pt x="17335" y="12776"/>
                  </a:cubicBezTo>
                  <a:lnTo>
                    <a:pt x="12356" y="12776"/>
                  </a:lnTo>
                  <a:lnTo>
                    <a:pt x="9160" y="12776"/>
                  </a:lnTo>
                  <a:lnTo>
                    <a:pt x="4181" y="12776"/>
                  </a:lnTo>
                  <a:cubicBezTo>
                    <a:pt x="4181" y="12776"/>
                    <a:pt x="2248" y="13239"/>
                    <a:pt x="949" y="9989"/>
                  </a:cubicBezTo>
                  <a:cubicBezTo>
                    <a:pt x="248" y="8231"/>
                    <a:pt x="29" y="4170"/>
                    <a:pt x="4" y="0"/>
                  </a:cubicBezTo>
                  <a:lnTo>
                    <a:pt x="1" y="0"/>
                  </a:lnTo>
                  <a:cubicBezTo>
                    <a:pt x="1" y="0"/>
                    <a:pt x="-42" y="10806"/>
                    <a:pt x="328" y="15335"/>
                  </a:cubicBezTo>
                  <a:cubicBezTo>
                    <a:pt x="699" y="19864"/>
                    <a:pt x="2096" y="21600"/>
                    <a:pt x="2974" y="21600"/>
                  </a:cubicBezTo>
                  <a:cubicBezTo>
                    <a:pt x="3491" y="21600"/>
                    <a:pt x="6649" y="21600"/>
                    <a:pt x="9160" y="21600"/>
                  </a:cubicBezTo>
                  <a:cubicBezTo>
                    <a:pt x="10916" y="21600"/>
                    <a:pt x="12356" y="21600"/>
                    <a:pt x="12356" y="21600"/>
                  </a:cubicBezTo>
                  <a:cubicBezTo>
                    <a:pt x="14867" y="21600"/>
                    <a:pt x="18025" y="21600"/>
                    <a:pt x="18542" y="21600"/>
                  </a:cubicBezTo>
                  <a:cubicBezTo>
                    <a:pt x="19420" y="21600"/>
                    <a:pt x="20817" y="19864"/>
                    <a:pt x="21188" y="15335"/>
                  </a:cubicBezTo>
                  <a:cubicBezTo>
                    <a:pt x="21558" y="10806"/>
                    <a:pt x="21515" y="0"/>
                    <a:pt x="21515" y="0"/>
                  </a:cubicBezTo>
                  <a:close/>
                </a:path>
              </a:pathLst>
            </a:custGeom>
            <a:gradFill>
              <a:gsLst>
                <a:gs pos="0">
                  <a:srgbClr val="6A6A6A"/>
                </a:gs>
                <a:gs pos="87000">
                  <a:srgbClr val="F5F8FA"/>
                </a:gs>
                <a:gs pos="13000">
                  <a:srgbClr val="F5F8FA"/>
                </a:gs>
                <a:gs pos="100000">
                  <a:srgbClr val="6A6A6A"/>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5" name="Shape 13"/>
            <p:cNvSpPr/>
            <p:nvPr/>
          </p:nvSpPr>
          <p:spPr>
            <a:xfrm>
              <a:off x="5148520"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9190" y="0"/>
                  </a:moveTo>
                  <a:cubicBezTo>
                    <a:pt x="8788" y="0"/>
                    <a:pt x="8391" y="32"/>
                    <a:pt x="7999" y="92"/>
                  </a:cubicBezTo>
                  <a:cubicBezTo>
                    <a:pt x="7690" y="4243"/>
                    <a:pt x="7297" y="8100"/>
                    <a:pt x="6856" y="9211"/>
                  </a:cubicBezTo>
                  <a:cubicBezTo>
                    <a:pt x="5786" y="11904"/>
                    <a:pt x="933" y="18368"/>
                    <a:pt x="470" y="18961"/>
                  </a:cubicBezTo>
                  <a:cubicBezTo>
                    <a:pt x="6" y="19553"/>
                    <a:pt x="-886" y="20846"/>
                    <a:pt x="2396" y="21223"/>
                  </a:cubicBezTo>
                  <a:cubicBezTo>
                    <a:pt x="5678" y="21600"/>
                    <a:pt x="10566" y="21546"/>
                    <a:pt x="10566" y="21546"/>
                  </a:cubicBezTo>
                  <a:lnTo>
                    <a:pt x="20377" y="21546"/>
                  </a:lnTo>
                  <a:cubicBezTo>
                    <a:pt x="20596" y="20209"/>
                    <a:pt x="20714" y="18811"/>
                    <a:pt x="20714" y="17372"/>
                  </a:cubicBezTo>
                  <a:cubicBezTo>
                    <a:pt x="20714" y="7778"/>
                    <a:pt x="15555" y="0"/>
                    <a:pt x="9190" y="0"/>
                  </a:cubicBezTo>
                  <a:close/>
                </a:path>
              </a:pathLst>
            </a:custGeom>
            <a:gradFill flip="none" rotWithShape="1">
              <a:gsLst>
                <a:gs pos="94000">
                  <a:srgbClr val="F5F8FA"/>
                </a:gs>
                <a:gs pos="35000">
                  <a:srgbClr val="FFFFFF">
                    <a:alpha val="0"/>
                  </a:srgbClr>
                </a:gs>
              </a:gsLst>
              <a:lin ang="9000000" scaled="0"/>
              <a:tileRec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6" name="Shape 14"/>
            <p:cNvSpPr/>
            <p:nvPr/>
          </p:nvSpPr>
          <p:spPr>
            <a:xfrm>
              <a:off x="6064811"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11524" y="0"/>
                  </a:moveTo>
                  <a:cubicBezTo>
                    <a:pt x="11926" y="0"/>
                    <a:pt x="12323" y="32"/>
                    <a:pt x="12715" y="92"/>
                  </a:cubicBezTo>
                  <a:cubicBezTo>
                    <a:pt x="13024" y="4243"/>
                    <a:pt x="13417" y="8100"/>
                    <a:pt x="13858" y="9211"/>
                  </a:cubicBezTo>
                  <a:cubicBezTo>
                    <a:pt x="14928" y="11904"/>
                    <a:pt x="19781" y="18368"/>
                    <a:pt x="20244" y="18961"/>
                  </a:cubicBezTo>
                  <a:cubicBezTo>
                    <a:pt x="20708" y="19553"/>
                    <a:pt x="21600" y="20846"/>
                    <a:pt x="18318" y="21223"/>
                  </a:cubicBezTo>
                  <a:cubicBezTo>
                    <a:pt x="15036" y="21600"/>
                    <a:pt x="10148" y="21546"/>
                    <a:pt x="10148" y="21546"/>
                  </a:cubicBezTo>
                  <a:lnTo>
                    <a:pt x="337" y="21546"/>
                  </a:lnTo>
                  <a:cubicBezTo>
                    <a:pt x="118" y="20209"/>
                    <a:pt x="0" y="18811"/>
                    <a:pt x="0" y="17372"/>
                  </a:cubicBezTo>
                  <a:cubicBezTo>
                    <a:pt x="0" y="7778"/>
                    <a:pt x="5159" y="0"/>
                    <a:pt x="11524" y="0"/>
                  </a:cubicBezTo>
                  <a:close/>
                </a:path>
              </a:pathLst>
            </a:custGeom>
            <a:gradFill flip="none" rotWithShape="1">
              <a:gsLst>
                <a:gs pos="78000">
                  <a:srgbClr val="EEEFF1">
                    <a:alpha val="0"/>
                  </a:srgbClr>
                </a:gs>
                <a:gs pos="21000">
                  <a:srgbClr val="F5F8FA"/>
                </a:gs>
              </a:gsLst>
              <a:path path="circle">
                <a:fillToRect l="100000" t="100000"/>
              </a:path>
              <a:tileRect r="-100000" b="-1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8" name="Shape 16"/>
            <p:cNvSpPr/>
            <p:nvPr/>
          </p:nvSpPr>
          <p:spPr>
            <a:xfrm>
              <a:off x="3742268" y="4642230"/>
              <a:ext cx="4296281" cy="58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cubicBezTo>
                    <a:pt x="21600" y="0"/>
                    <a:pt x="0" y="0"/>
                    <a:pt x="0" y="0"/>
                  </a:cubicBezTo>
                  <a:close/>
                </a:path>
              </a:pathLst>
            </a:custGeom>
            <a:gradFill>
              <a:gsLst>
                <a:gs pos="0">
                  <a:srgbClr val="E1E1E3">
                    <a:alpha val="0"/>
                  </a:srgbClr>
                </a:gs>
                <a:gs pos="100000">
                  <a:srgbClr val="9EA0A4">
                    <a:alpha val="0"/>
                  </a:srgbClr>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9" name="Shape 17"/>
            <p:cNvSpPr/>
            <p:nvPr/>
          </p:nvSpPr>
          <p:spPr>
            <a:xfrm>
              <a:off x="5861191" y="2084254"/>
              <a:ext cx="55723" cy="55723"/>
            </a:xfrm>
            <a:custGeom>
              <a:avLst/>
              <a:gdLst/>
              <a:ahLst/>
              <a:cxnLst>
                <a:cxn ang="0">
                  <a:pos x="wd2" y="hd2"/>
                </a:cxn>
                <a:cxn ang="5400000">
                  <a:pos x="wd2" y="hd2"/>
                </a:cxn>
                <a:cxn ang="10800000">
                  <a:pos x="wd2" y="hd2"/>
                </a:cxn>
                <a:cxn ang="16200000">
                  <a:pos x="wd2" y="hd2"/>
                </a:cxn>
              </a:cxnLst>
              <a:rect l="0" t="0" r="r" b="b"/>
              <a:pathLst>
                <a:path w="19678" h="19678" extrusionOk="0">
                  <a:moveTo>
                    <a:pt x="16797" y="2883"/>
                  </a:moveTo>
                  <a:cubicBezTo>
                    <a:pt x="12953" y="-961"/>
                    <a:pt x="6723" y="-961"/>
                    <a:pt x="2882" y="2883"/>
                  </a:cubicBezTo>
                  <a:cubicBezTo>
                    <a:pt x="-961" y="6723"/>
                    <a:pt x="-961" y="12953"/>
                    <a:pt x="2882" y="16797"/>
                  </a:cubicBezTo>
                  <a:cubicBezTo>
                    <a:pt x="6723" y="20639"/>
                    <a:pt x="12953" y="20638"/>
                    <a:pt x="16797" y="16797"/>
                  </a:cubicBezTo>
                  <a:cubicBezTo>
                    <a:pt x="20637" y="12953"/>
                    <a:pt x="20639" y="6723"/>
                    <a:pt x="16797" y="2883"/>
                  </a:cubicBezTo>
                  <a:close/>
                </a:path>
              </a:pathLst>
            </a:custGeom>
            <a:gradFill>
              <a:gsLst>
                <a:gs pos="28000">
                  <a:srgbClr val="666666"/>
                </a:gs>
                <a:gs pos="86000">
                  <a:srgbClr val="090909"/>
                </a:gs>
              </a:gsLst>
              <a:lin ang="3558017"/>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44" name="Shape 18"/>
            <p:cNvSpPr/>
            <p:nvPr/>
          </p:nvSpPr>
          <p:spPr>
            <a:xfrm>
              <a:off x="5867554" y="2090617"/>
              <a:ext cx="43907" cy="43895"/>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40" y="21600"/>
                    <a:pt x="0" y="16765"/>
                    <a:pt x="0" y="10803"/>
                  </a:cubicBezTo>
                  <a:cubicBezTo>
                    <a:pt x="0" y="4835"/>
                    <a:pt x="4840" y="0"/>
                    <a:pt x="10800" y="0"/>
                  </a:cubicBezTo>
                  <a:cubicBezTo>
                    <a:pt x="16776" y="0"/>
                    <a:pt x="21600" y="4835"/>
                    <a:pt x="21600" y="10803"/>
                  </a:cubicBezTo>
                  <a:close/>
                </a:path>
              </a:pathLst>
            </a:custGeom>
            <a:gradFill>
              <a:gsLst>
                <a:gs pos="30000">
                  <a:srgbClr val="474747"/>
                </a:gs>
                <a:gs pos="70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45" name="Shape 19"/>
            <p:cNvSpPr/>
            <p:nvPr/>
          </p:nvSpPr>
          <p:spPr>
            <a:xfrm>
              <a:off x="5883462" y="2106525"/>
              <a:ext cx="10795" cy="10792"/>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FEE410E4-6855-4914-918D-111CA9087449}"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24" name="Picture Placeholder 5"/>
          <p:cNvSpPr>
            <a:spLocks noGrp="1"/>
          </p:cNvSpPr>
          <p:nvPr>
            <p:ph type="pic" sz="quarter" idx="22"/>
          </p:nvPr>
        </p:nvSpPr>
        <p:spPr>
          <a:xfrm>
            <a:off x="1273978" y="1965559"/>
            <a:ext cx="4581144" cy="2587752"/>
          </a:xfrm>
        </p:spPr>
        <p:txBody>
          <a:bodyPr/>
          <a:lstStyle/>
          <a:p>
            <a:endParaRPr lang="en-US"/>
          </a:p>
        </p:txBody>
      </p:sp>
      <p:grpSp>
        <p:nvGrpSpPr>
          <p:cNvPr id="37" name="Group 36"/>
          <p:cNvGrpSpPr/>
          <p:nvPr userDrawn="1"/>
        </p:nvGrpSpPr>
        <p:grpSpPr>
          <a:xfrm>
            <a:off x="0" y="6766560"/>
            <a:ext cx="12192000" cy="91440"/>
            <a:chOff x="0" y="4480421"/>
            <a:chExt cx="12192000" cy="91440"/>
          </a:xfrm>
        </p:grpSpPr>
        <p:sp>
          <p:nvSpPr>
            <p:cNvPr id="40" name="Rectangle 3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50704186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MacBook">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4D10DC7-80CB-44FF-A383-0932060458E6}"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pic>
        <p:nvPicPr>
          <p:cNvPr id="3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2608" y="1801199"/>
            <a:ext cx="6167436" cy="354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Picture Placeholder 4"/>
          <p:cNvSpPr>
            <a:spLocks noGrp="1"/>
          </p:cNvSpPr>
          <p:nvPr>
            <p:ph type="pic" sz="quarter" idx="22"/>
          </p:nvPr>
        </p:nvSpPr>
        <p:spPr>
          <a:xfrm>
            <a:off x="963750" y="2037929"/>
            <a:ext cx="4645152" cy="2895111"/>
          </a:xfrm>
        </p:spPr>
      </p:sp>
      <p:grpSp>
        <p:nvGrpSpPr>
          <p:cNvPr id="17" name="Group 16"/>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15167960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iPad black">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26036A4C-33E0-4719-9826-FA4DD592664F}"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grpSp>
        <p:nvGrpSpPr>
          <p:cNvPr id="17" name="Group 16"/>
          <p:cNvGrpSpPr/>
          <p:nvPr userDrawn="1"/>
        </p:nvGrpSpPr>
        <p:grpSpPr>
          <a:xfrm>
            <a:off x="1743159" y="1778377"/>
            <a:ext cx="3136689" cy="4080933"/>
            <a:chOff x="14427200" y="12090400"/>
            <a:chExt cx="15590475" cy="20283713"/>
          </a:xfrm>
        </p:grpSpPr>
        <p:sp>
          <p:nvSpPr>
            <p:cNvPr id="24" name="Shape 6"/>
            <p:cNvSpPr/>
            <p:nvPr userDrawn="1"/>
          </p:nvSpPr>
          <p:spPr>
            <a:xfrm>
              <a:off x="14427200" y="12090400"/>
              <a:ext cx="15590475" cy="20283713"/>
            </a:xfrm>
            <a:custGeom>
              <a:avLst/>
              <a:gdLst/>
              <a:ahLst/>
              <a:cxnLst>
                <a:cxn ang="0">
                  <a:pos x="wd2" y="hd2"/>
                </a:cxn>
                <a:cxn ang="5400000">
                  <a:pos x="wd2" y="hd2"/>
                </a:cxn>
                <a:cxn ang="10800000">
                  <a:pos x="wd2" y="hd2"/>
                </a:cxn>
                <a:cxn ang="16200000">
                  <a:pos x="wd2" y="hd2"/>
                </a:cxn>
              </a:cxnLst>
              <a:rect l="0" t="0" r="r" b="b"/>
              <a:pathLst>
                <a:path w="21600" h="21600" extrusionOk="0">
                  <a:moveTo>
                    <a:pt x="19337" y="19571"/>
                  </a:moveTo>
                  <a:lnTo>
                    <a:pt x="2263" y="19571"/>
                  </a:lnTo>
                  <a:lnTo>
                    <a:pt x="2263" y="2006"/>
                  </a:lnTo>
                  <a:lnTo>
                    <a:pt x="19337" y="2006"/>
                  </a:lnTo>
                  <a:cubicBezTo>
                    <a:pt x="19337" y="2006"/>
                    <a:pt x="19337" y="19571"/>
                    <a:pt x="19337" y="19571"/>
                  </a:cubicBezTo>
                  <a:close/>
                  <a:moveTo>
                    <a:pt x="20539" y="0"/>
                  </a:moveTo>
                  <a:lnTo>
                    <a:pt x="1061" y="0"/>
                  </a:lnTo>
                  <a:cubicBezTo>
                    <a:pt x="476" y="0"/>
                    <a:pt x="0" y="366"/>
                    <a:pt x="0" y="815"/>
                  </a:cubicBezTo>
                  <a:lnTo>
                    <a:pt x="0" y="20785"/>
                  </a:lnTo>
                  <a:cubicBezTo>
                    <a:pt x="0" y="21234"/>
                    <a:pt x="476" y="21600"/>
                    <a:pt x="1061" y="21600"/>
                  </a:cubicBezTo>
                  <a:lnTo>
                    <a:pt x="20539" y="21600"/>
                  </a:lnTo>
                  <a:cubicBezTo>
                    <a:pt x="21124" y="21600"/>
                    <a:pt x="21600" y="21234"/>
                    <a:pt x="21600" y="20785"/>
                  </a:cubicBezTo>
                  <a:lnTo>
                    <a:pt x="21600" y="815"/>
                  </a:lnTo>
                  <a:cubicBezTo>
                    <a:pt x="21600" y="366"/>
                    <a:pt x="21124" y="0"/>
                    <a:pt x="20539" y="0"/>
                  </a:cubicBezTo>
                  <a:close/>
                </a:path>
              </a:pathLst>
            </a:custGeom>
            <a:solidFill>
              <a:schemeClr val="tx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5" name="Shape 7"/>
            <p:cNvSpPr/>
            <p:nvPr/>
          </p:nvSpPr>
          <p:spPr>
            <a:xfrm>
              <a:off x="14478000" y="12141200"/>
              <a:ext cx="15480431" cy="20173667"/>
            </a:xfrm>
            <a:custGeom>
              <a:avLst/>
              <a:gdLst/>
              <a:ahLst/>
              <a:cxnLst>
                <a:cxn ang="0">
                  <a:pos x="wd2" y="hd2"/>
                </a:cxn>
                <a:cxn ang="5400000">
                  <a:pos x="wd2" y="hd2"/>
                </a:cxn>
                <a:cxn ang="10800000">
                  <a:pos x="wd2" y="hd2"/>
                </a:cxn>
                <a:cxn ang="16200000">
                  <a:pos x="wd2" y="hd2"/>
                </a:cxn>
              </a:cxnLst>
              <a:rect l="0" t="0" r="r" b="b"/>
              <a:pathLst>
                <a:path w="21600" h="21600" extrusionOk="0">
                  <a:moveTo>
                    <a:pt x="2126" y="19678"/>
                  </a:moveTo>
                  <a:lnTo>
                    <a:pt x="19474" y="19678"/>
                  </a:lnTo>
                  <a:lnTo>
                    <a:pt x="19474" y="1900"/>
                  </a:lnTo>
                  <a:lnTo>
                    <a:pt x="2126" y="1900"/>
                  </a:lnTo>
                  <a:cubicBezTo>
                    <a:pt x="2126" y="1900"/>
                    <a:pt x="2126" y="19678"/>
                    <a:pt x="2126" y="19678"/>
                  </a:cubicBezTo>
                  <a:close/>
                  <a:moveTo>
                    <a:pt x="991" y="21600"/>
                  </a:moveTo>
                  <a:cubicBezTo>
                    <a:pt x="445" y="21600"/>
                    <a:pt x="0" y="21259"/>
                    <a:pt x="0" y="20839"/>
                  </a:cubicBezTo>
                  <a:lnTo>
                    <a:pt x="0" y="761"/>
                  </a:lnTo>
                  <a:cubicBezTo>
                    <a:pt x="0" y="341"/>
                    <a:pt x="445" y="0"/>
                    <a:pt x="991" y="0"/>
                  </a:cubicBezTo>
                  <a:lnTo>
                    <a:pt x="20609" y="0"/>
                  </a:lnTo>
                  <a:cubicBezTo>
                    <a:pt x="21155" y="0"/>
                    <a:pt x="21600" y="341"/>
                    <a:pt x="21600" y="761"/>
                  </a:cubicBezTo>
                  <a:lnTo>
                    <a:pt x="21600" y="20839"/>
                  </a:lnTo>
                  <a:cubicBezTo>
                    <a:pt x="21600" y="21259"/>
                    <a:pt x="21155" y="21600"/>
                    <a:pt x="20609" y="21600"/>
                  </a:cubicBezTo>
                  <a:cubicBezTo>
                    <a:pt x="20609" y="21600"/>
                    <a:pt x="991" y="21600"/>
                    <a:pt x="991" y="21600"/>
                  </a:cubicBezTo>
                  <a:close/>
                </a:path>
              </a:pathLst>
            </a:custGeom>
            <a:solidFill>
              <a:srgbClr val="FDFDFF"/>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6" name="Shape 8"/>
            <p:cNvSpPr/>
            <p:nvPr userDrawn="1"/>
          </p:nvSpPr>
          <p:spPr>
            <a:xfrm>
              <a:off x="14528800" y="12192000"/>
              <a:ext cx="15384020" cy="20077254"/>
            </a:xfrm>
            <a:custGeom>
              <a:avLst/>
              <a:gdLst/>
              <a:ahLst/>
              <a:cxnLst>
                <a:cxn ang="0">
                  <a:pos x="wd2" y="hd2"/>
                </a:cxn>
                <a:cxn ang="5400000">
                  <a:pos x="wd2" y="hd2"/>
                </a:cxn>
                <a:cxn ang="10800000">
                  <a:pos x="wd2" y="hd2"/>
                </a:cxn>
                <a:cxn ang="16200000">
                  <a:pos x="wd2" y="hd2"/>
                </a:cxn>
              </a:cxnLst>
              <a:rect l="0" t="0" r="r" b="b"/>
              <a:pathLst>
                <a:path w="21600" h="21600" extrusionOk="0">
                  <a:moveTo>
                    <a:pt x="19451" y="19661"/>
                  </a:moveTo>
                  <a:lnTo>
                    <a:pt x="2149" y="19661"/>
                  </a:lnTo>
                  <a:lnTo>
                    <a:pt x="2149" y="1916"/>
                  </a:lnTo>
                  <a:lnTo>
                    <a:pt x="19451" y="1916"/>
                  </a:lnTo>
                  <a:cubicBezTo>
                    <a:pt x="19451" y="1916"/>
                    <a:pt x="19451" y="19661"/>
                    <a:pt x="19451" y="19661"/>
                  </a:cubicBezTo>
                  <a:close/>
                  <a:moveTo>
                    <a:pt x="20670" y="0"/>
                  </a:moveTo>
                  <a:lnTo>
                    <a:pt x="930" y="0"/>
                  </a:lnTo>
                  <a:cubicBezTo>
                    <a:pt x="419" y="0"/>
                    <a:pt x="0" y="321"/>
                    <a:pt x="0" y="712"/>
                  </a:cubicBezTo>
                  <a:lnTo>
                    <a:pt x="0" y="20888"/>
                  </a:lnTo>
                  <a:cubicBezTo>
                    <a:pt x="0" y="21279"/>
                    <a:pt x="419" y="21600"/>
                    <a:pt x="930" y="21600"/>
                  </a:cubicBezTo>
                  <a:lnTo>
                    <a:pt x="20670" y="21600"/>
                  </a:lnTo>
                  <a:cubicBezTo>
                    <a:pt x="21182" y="21600"/>
                    <a:pt x="21600" y="21279"/>
                    <a:pt x="21600" y="20888"/>
                  </a:cubicBezTo>
                  <a:lnTo>
                    <a:pt x="21600" y="712"/>
                  </a:lnTo>
                  <a:cubicBezTo>
                    <a:pt x="21600" y="321"/>
                    <a:pt x="21182" y="0"/>
                    <a:pt x="20670" y="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7" name="Shape 9"/>
            <p:cNvSpPr/>
            <p:nvPr/>
          </p:nvSpPr>
          <p:spPr>
            <a:xfrm>
              <a:off x="14516100" y="12179300"/>
              <a:ext cx="15411091" cy="20104336"/>
            </a:xfrm>
            <a:custGeom>
              <a:avLst/>
              <a:gdLst/>
              <a:ahLst/>
              <a:cxnLst>
                <a:cxn ang="0">
                  <a:pos x="wd2" y="hd2"/>
                </a:cxn>
                <a:cxn ang="5400000">
                  <a:pos x="wd2" y="hd2"/>
                </a:cxn>
                <a:cxn ang="10800000">
                  <a:pos x="wd2" y="hd2"/>
                </a:cxn>
                <a:cxn ang="16200000">
                  <a:pos x="wd2" y="hd2"/>
                </a:cxn>
              </a:cxnLst>
              <a:rect l="0" t="0" r="r" b="b"/>
              <a:pathLst>
                <a:path w="21600" h="21600" extrusionOk="0">
                  <a:moveTo>
                    <a:pt x="947" y="29"/>
                  </a:moveTo>
                  <a:cubicBezTo>
                    <a:pt x="446" y="29"/>
                    <a:pt x="38" y="342"/>
                    <a:pt x="38" y="726"/>
                  </a:cubicBezTo>
                  <a:lnTo>
                    <a:pt x="38" y="20874"/>
                  </a:lnTo>
                  <a:cubicBezTo>
                    <a:pt x="38" y="21258"/>
                    <a:pt x="446" y="21571"/>
                    <a:pt x="947" y="21571"/>
                  </a:cubicBezTo>
                  <a:lnTo>
                    <a:pt x="20653" y="21571"/>
                  </a:lnTo>
                  <a:cubicBezTo>
                    <a:pt x="21154" y="21571"/>
                    <a:pt x="21562" y="21258"/>
                    <a:pt x="21562" y="20874"/>
                  </a:cubicBezTo>
                  <a:lnTo>
                    <a:pt x="21562" y="726"/>
                  </a:lnTo>
                  <a:cubicBezTo>
                    <a:pt x="21562" y="342"/>
                    <a:pt x="21154" y="29"/>
                    <a:pt x="20653" y="29"/>
                  </a:cubicBezTo>
                  <a:cubicBezTo>
                    <a:pt x="20653" y="29"/>
                    <a:pt x="947" y="29"/>
                    <a:pt x="947" y="29"/>
                  </a:cubicBezTo>
                  <a:close/>
                  <a:moveTo>
                    <a:pt x="20653" y="21600"/>
                  </a:moveTo>
                  <a:lnTo>
                    <a:pt x="947" y="21600"/>
                  </a:lnTo>
                  <a:cubicBezTo>
                    <a:pt x="425" y="21600"/>
                    <a:pt x="0" y="21274"/>
                    <a:pt x="0" y="20874"/>
                  </a:cubicBezTo>
                  <a:lnTo>
                    <a:pt x="0" y="726"/>
                  </a:lnTo>
                  <a:cubicBezTo>
                    <a:pt x="0" y="326"/>
                    <a:pt x="425" y="0"/>
                    <a:pt x="947" y="0"/>
                  </a:cubicBezTo>
                  <a:lnTo>
                    <a:pt x="20653" y="0"/>
                  </a:lnTo>
                  <a:cubicBezTo>
                    <a:pt x="21175" y="0"/>
                    <a:pt x="21600" y="326"/>
                    <a:pt x="21600" y="726"/>
                  </a:cubicBezTo>
                  <a:lnTo>
                    <a:pt x="21600" y="20874"/>
                  </a:lnTo>
                  <a:cubicBezTo>
                    <a:pt x="21600" y="21274"/>
                    <a:pt x="21175" y="21600"/>
                    <a:pt x="20653" y="21600"/>
                  </a:cubicBezTo>
                  <a:close/>
                </a:path>
              </a:pathLst>
            </a:custGeom>
            <a:solidFill>
              <a:srgbClr val="B5B5B5"/>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8" name="Shape 10"/>
            <p:cNvSpPr/>
            <p:nvPr/>
          </p:nvSpPr>
          <p:spPr>
            <a:xfrm>
              <a:off x="17602200" y="12090400"/>
              <a:ext cx="9555755" cy="897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1D1D20"/>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9" name="Shape 11"/>
            <p:cNvSpPr/>
            <p:nvPr/>
          </p:nvSpPr>
          <p:spPr>
            <a:xfrm>
              <a:off x="16065500" y="13970000"/>
              <a:ext cx="12323458" cy="40372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1" name="Freeform 30"/>
            <p:cNvSpPr/>
            <p:nvPr/>
          </p:nvSpPr>
          <p:spPr>
            <a:xfrm>
              <a:off x="16254428" y="14061787"/>
              <a:ext cx="11950874" cy="215371"/>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2" name="Shape 29"/>
            <p:cNvSpPr/>
            <p:nvPr/>
          </p:nvSpPr>
          <p:spPr>
            <a:xfrm>
              <a:off x="21729700" y="30861000"/>
              <a:ext cx="989640" cy="989643"/>
            </a:xfrm>
            <a:custGeom>
              <a:avLst/>
              <a:gdLst/>
              <a:ahLst/>
              <a:cxnLst>
                <a:cxn ang="0">
                  <a:pos x="wd2" y="hd2"/>
                </a:cxn>
                <a:cxn ang="5400000">
                  <a:pos x="wd2" y="hd2"/>
                </a:cxn>
                <a:cxn ang="10800000">
                  <a:pos x="wd2" y="hd2"/>
                </a:cxn>
                <a:cxn ang="16200000">
                  <a:pos x="wd2" y="hd2"/>
                </a:cxn>
              </a:cxnLst>
              <a:rect l="0" t="0" r="r" b="b"/>
              <a:pathLst>
                <a:path w="21600" h="21600" extrusionOk="0">
                  <a:moveTo>
                    <a:pt x="10800" y="20564"/>
                  </a:moveTo>
                  <a:cubicBezTo>
                    <a:pt x="5408" y="20564"/>
                    <a:pt x="1036" y="16193"/>
                    <a:pt x="1036" y="10800"/>
                  </a:cubicBezTo>
                  <a:cubicBezTo>
                    <a:pt x="1036" y="5408"/>
                    <a:pt x="5408" y="1036"/>
                    <a:pt x="10800" y="1036"/>
                  </a:cubicBezTo>
                  <a:cubicBezTo>
                    <a:pt x="16192" y="1036"/>
                    <a:pt x="20564" y="5408"/>
                    <a:pt x="20564" y="10800"/>
                  </a:cubicBezTo>
                  <a:cubicBezTo>
                    <a:pt x="20564" y="16193"/>
                    <a:pt x="16192" y="20564"/>
                    <a:pt x="10800" y="20564"/>
                  </a:cubicBezTo>
                  <a:close/>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close/>
                </a:path>
              </a:pathLst>
            </a:custGeom>
            <a:gradFill>
              <a:gsLst>
                <a:gs pos="46000">
                  <a:schemeClr val="accent4">
                    <a:lumMod val="60000"/>
                    <a:lumOff val="40000"/>
                  </a:schemeClr>
                </a:gs>
                <a:gs pos="0">
                  <a:schemeClr val="bg2">
                    <a:lumMod val="75000"/>
                  </a:schemeClr>
                </a:gs>
                <a:gs pos="90000">
                  <a:schemeClr val="bg2"/>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4" name="Shape 30"/>
            <p:cNvSpPr/>
            <p:nvPr/>
          </p:nvSpPr>
          <p:spPr>
            <a:xfrm>
              <a:off x="21767800" y="30861000"/>
              <a:ext cx="809638" cy="321949"/>
            </a:xfrm>
            <a:custGeom>
              <a:avLst/>
              <a:gdLst/>
              <a:ahLst/>
              <a:cxnLst>
                <a:cxn ang="0">
                  <a:pos x="wd2" y="hd2"/>
                </a:cxn>
                <a:cxn ang="5400000">
                  <a:pos x="wd2" y="hd2"/>
                </a:cxn>
                <a:cxn ang="10800000">
                  <a:pos x="wd2" y="hd2"/>
                </a:cxn>
                <a:cxn ang="16200000">
                  <a:pos x="wd2" y="hd2"/>
                </a:cxn>
              </a:cxnLst>
              <a:rect l="0" t="0" r="r" b="b"/>
              <a:pathLst>
                <a:path w="21600" h="21600" extrusionOk="0">
                  <a:moveTo>
                    <a:pt x="1173" y="21600"/>
                  </a:moveTo>
                  <a:cubicBezTo>
                    <a:pt x="2977" y="10785"/>
                    <a:pt x="7227" y="3185"/>
                    <a:pt x="12183" y="3185"/>
                  </a:cubicBezTo>
                  <a:cubicBezTo>
                    <a:pt x="15317" y="3185"/>
                    <a:pt x="18167" y="6227"/>
                    <a:pt x="20296" y="11195"/>
                  </a:cubicBezTo>
                  <a:lnTo>
                    <a:pt x="21600" y="9940"/>
                  </a:lnTo>
                  <a:cubicBezTo>
                    <a:pt x="19205" y="3808"/>
                    <a:pt x="15871" y="0"/>
                    <a:pt x="12183" y="0"/>
                  </a:cubicBezTo>
                  <a:cubicBezTo>
                    <a:pt x="6697" y="0"/>
                    <a:pt x="1993" y="8418"/>
                    <a:pt x="0" y="20398"/>
                  </a:cubicBezTo>
                  <a:cubicBezTo>
                    <a:pt x="0" y="20398"/>
                    <a:pt x="1173" y="21600"/>
                    <a:pt x="1173" y="21600"/>
                  </a:cubicBezTo>
                  <a:close/>
                </a:path>
              </a:pathLst>
            </a:custGeom>
            <a:gradFill>
              <a:gsLst>
                <a:gs pos="0">
                  <a:schemeClr val="bg2"/>
                </a:gs>
                <a:gs pos="100000">
                  <a:schemeClr val="accent4">
                    <a:lumMod val="60000"/>
                    <a:lumOff val="40000"/>
                  </a:schemeClr>
                </a:gs>
              </a:gsLst>
              <a:lin ang="20718678"/>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5" name="Shape 31"/>
            <p:cNvSpPr/>
            <p:nvPr/>
          </p:nvSpPr>
          <p:spPr>
            <a:xfrm>
              <a:off x="21996400" y="12992100"/>
              <a:ext cx="272244" cy="27217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6" name="Shape 32"/>
            <p:cNvSpPr/>
            <p:nvPr/>
          </p:nvSpPr>
          <p:spPr>
            <a:xfrm>
              <a:off x="22110700" y="13106400"/>
              <a:ext cx="66933" cy="66916"/>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8" name="Shape 33"/>
            <p:cNvSpPr/>
            <p:nvPr/>
          </p:nvSpPr>
          <p:spPr>
            <a:xfrm>
              <a:off x="21704300" y="13068300"/>
              <a:ext cx="132873" cy="132874"/>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grpSp>
      <p:sp>
        <p:nvSpPr>
          <p:cNvPr id="39" name="Picture Placeholder 4"/>
          <p:cNvSpPr>
            <a:spLocks noGrp="1"/>
          </p:cNvSpPr>
          <p:nvPr>
            <p:ph type="pic" sz="quarter" idx="22"/>
          </p:nvPr>
        </p:nvSpPr>
        <p:spPr>
          <a:xfrm>
            <a:off x="2071808" y="2236803"/>
            <a:ext cx="2479390" cy="3233860"/>
          </a:xfrm>
        </p:spPr>
      </p:sp>
      <p:grpSp>
        <p:nvGrpSpPr>
          <p:cNvPr id="30" name="Group 29"/>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72962393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apple watch">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92CF4A74-5CCA-4F4D-A29D-CD6FCF113B84}"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37" name="Freeform 9"/>
          <p:cNvSpPr>
            <a:spLocks/>
          </p:cNvSpPr>
          <p:nvPr userDrawn="1"/>
        </p:nvSpPr>
        <p:spPr bwMode="auto">
          <a:xfrm>
            <a:off x="4523145" y="2996164"/>
            <a:ext cx="177209" cy="410605"/>
          </a:xfrm>
          <a:custGeom>
            <a:avLst/>
            <a:gdLst>
              <a:gd name="T0" fmla="*/ 62 w 123"/>
              <a:gd name="T1" fmla="*/ 0 h 285"/>
              <a:gd name="T2" fmla="*/ 81 w 123"/>
              <a:gd name="T3" fmla="*/ 4 h 285"/>
              <a:gd name="T4" fmla="*/ 98 w 123"/>
              <a:gd name="T5" fmla="*/ 11 h 285"/>
              <a:gd name="T6" fmla="*/ 111 w 123"/>
              <a:gd name="T7" fmla="*/ 25 h 285"/>
              <a:gd name="T8" fmla="*/ 121 w 123"/>
              <a:gd name="T9" fmla="*/ 42 h 285"/>
              <a:gd name="T10" fmla="*/ 123 w 123"/>
              <a:gd name="T11" fmla="*/ 61 h 285"/>
              <a:gd name="T12" fmla="*/ 123 w 123"/>
              <a:gd name="T13" fmla="*/ 224 h 285"/>
              <a:gd name="T14" fmla="*/ 121 w 123"/>
              <a:gd name="T15" fmla="*/ 243 h 285"/>
              <a:gd name="T16" fmla="*/ 111 w 123"/>
              <a:gd name="T17" fmla="*/ 260 h 285"/>
              <a:gd name="T18" fmla="*/ 98 w 123"/>
              <a:gd name="T19" fmla="*/ 273 h 285"/>
              <a:gd name="T20" fmla="*/ 81 w 123"/>
              <a:gd name="T21" fmla="*/ 282 h 285"/>
              <a:gd name="T22" fmla="*/ 62 w 123"/>
              <a:gd name="T23" fmla="*/ 285 h 285"/>
              <a:gd name="T24" fmla="*/ 42 w 123"/>
              <a:gd name="T25" fmla="*/ 282 h 285"/>
              <a:gd name="T26" fmla="*/ 25 w 123"/>
              <a:gd name="T27" fmla="*/ 273 h 285"/>
              <a:gd name="T28" fmla="*/ 12 w 123"/>
              <a:gd name="T29" fmla="*/ 260 h 285"/>
              <a:gd name="T30" fmla="*/ 3 w 123"/>
              <a:gd name="T31" fmla="*/ 243 h 285"/>
              <a:gd name="T32" fmla="*/ 0 w 123"/>
              <a:gd name="T33" fmla="*/ 224 h 285"/>
              <a:gd name="T34" fmla="*/ 0 w 123"/>
              <a:gd name="T35" fmla="*/ 61 h 285"/>
              <a:gd name="T36" fmla="*/ 3 w 123"/>
              <a:gd name="T37" fmla="*/ 42 h 285"/>
              <a:gd name="T38" fmla="*/ 12 w 123"/>
              <a:gd name="T39" fmla="*/ 25 h 285"/>
              <a:gd name="T40" fmla="*/ 25 w 123"/>
              <a:gd name="T41" fmla="*/ 11 h 285"/>
              <a:gd name="T42" fmla="*/ 42 w 123"/>
              <a:gd name="T43" fmla="*/ 4 h 285"/>
              <a:gd name="T44" fmla="*/ 62 w 123"/>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3" h="285">
                <a:moveTo>
                  <a:pt x="62" y="0"/>
                </a:moveTo>
                <a:lnTo>
                  <a:pt x="81" y="4"/>
                </a:lnTo>
                <a:lnTo>
                  <a:pt x="98" y="11"/>
                </a:lnTo>
                <a:lnTo>
                  <a:pt x="111" y="25"/>
                </a:lnTo>
                <a:lnTo>
                  <a:pt x="121" y="42"/>
                </a:lnTo>
                <a:lnTo>
                  <a:pt x="123" y="61"/>
                </a:lnTo>
                <a:lnTo>
                  <a:pt x="123" y="224"/>
                </a:lnTo>
                <a:lnTo>
                  <a:pt x="121" y="243"/>
                </a:lnTo>
                <a:lnTo>
                  <a:pt x="111" y="260"/>
                </a:lnTo>
                <a:lnTo>
                  <a:pt x="98" y="273"/>
                </a:lnTo>
                <a:lnTo>
                  <a:pt x="81" y="282"/>
                </a:lnTo>
                <a:lnTo>
                  <a:pt x="62" y="285"/>
                </a:lnTo>
                <a:lnTo>
                  <a:pt x="42" y="282"/>
                </a:lnTo>
                <a:lnTo>
                  <a:pt x="25" y="273"/>
                </a:lnTo>
                <a:lnTo>
                  <a:pt x="12" y="260"/>
                </a:lnTo>
                <a:lnTo>
                  <a:pt x="3" y="243"/>
                </a:lnTo>
                <a:lnTo>
                  <a:pt x="0" y="224"/>
                </a:lnTo>
                <a:lnTo>
                  <a:pt x="0" y="61"/>
                </a:lnTo>
                <a:lnTo>
                  <a:pt x="3" y="42"/>
                </a:lnTo>
                <a:lnTo>
                  <a:pt x="12" y="25"/>
                </a:lnTo>
                <a:lnTo>
                  <a:pt x="25" y="11"/>
                </a:lnTo>
                <a:lnTo>
                  <a:pt x="42" y="4"/>
                </a:lnTo>
                <a:lnTo>
                  <a:pt x="62"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40" name="Freeform 10"/>
          <p:cNvSpPr>
            <a:spLocks/>
          </p:cNvSpPr>
          <p:nvPr userDrawn="1"/>
        </p:nvSpPr>
        <p:spPr bwMode="auto">
          <a:xfrm>
            <a:off x="4569248" y="4203183"/>
            <a:ext cx="122461" cy="609423"/>
          </a:xfrm>
          <a:custGeom>
            <a:avLst/>
            <a:gdLst>
              <a:gd name="T0" fmla="*/ 42 w 85"/>
              <a:gd name="T1" fmla="*/ 0 h 423"/>
              <a:gd name="T2" fmla="*/ 59 w 85"/>
              <a:gd name="T3" fmla="*/ 4 h 423"/>
              <a:gd name="T4" fmla="*/ 72 w 85"/>
              <a:gd name="T5" fmla="*/ 13 h 423"/>
              <a:gd name="T6" fmla="*/ 81 w 85"/>
              <a:gd name="T7" fmla="*/ 27 h 423"/>
              <a:gd name="T8" fmla="*/ 85 w 85"/>
              <a:gd name="T9" fmla="*/ 44 h 423"/>
              <a:gd name="T10" fmla="*/ 85 w 85"/>
              <a:gd name="T11" fmla="*/ 380 h 423"/>
              <a:gd name="T12" fmla="*/ 81 w 85"/>
              <a:gd name="T13" fmla="*/ 397 h 423"/>
              <a:gd name="T14" fmla="*/ 72 w 85"/>
              <a:gd name="T15" fmla="*/ 410 h 423"/>
              <a:gd name="T16" fmla="*/ 59 w 85"/>
              <a:gd name="T17" fmla="*/ 419 h 423"/>
              <a:gd name="T18" fmla="*/ 42 w 85"/>
              <a:gd name="T19" fmla="*/ 423 h 423"/>
              <a:gd name="T20" fmla="*/ 26 w 85"/>
              <a:gd name="T21" fmla="*/ 419 h 423"/>
              <a:gd name="T22" fmla="*/ 11 w 85"/>
              <a:gd name="T23" fmla="*/ 410 h 423"/>
              <a:gd name="T24" fmla="*/ 2 w 85"/>
              <a:gd name="T25" fmla="*/ 397 h 423"/>
              <a:gd name="T26" fmla="*/ 0 w 85"/>
              <a:gd name="T27" fmla="*/ 380 h 423"/>
              <a:gd name="T28" fmla="*/ 0 w 85"/>
              <a:gd name="T29" fmla="*/ 44 h 423"/>
              <a:gd name="T30" fmla="*/ 2 w 85"/>
              <a:gd name="T31" fmla="*/ 27 h 423"/>
              <a:gd name="T32" fmla="*/ 11 w 85"/>
              <a:gd name="T33" fmla="*/ 13 h 423"/>
              <a:gd name="T34" fmla="*/ 26 w 85"/>
              <a:gd name="T35" fmla="*/ 4 h 423"/>
              <a:gd name="T36" fmla="*/ 42 w 85"/>
              <a:gd name="T37"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423">
                <a:moveTo>
                  <a:pt x="42" y="0"/>
                </a:moveTo>
                <a:lnTo>
                  <a:pt x="59" y="4"/>
                </a:lnTo>
                <a:lnTo>
                  <a:pt x="72" y="13"/>
                </a:lnTo>
                <a:lnTo>
                  <a:pt x="81" y="27"/>
                </a:lnTo>
                <a:lnTo>
                  <a:pt x="85" y="44"/>
                </a:lnTo>
                <a:lnTo>
                  <a:pt x="85" y="380"/>
                </a:lnTo>
                <a:lnTo>
                  <a:pt x="81" y="397"/>
                </a:lnTo>
                <a:lnTo>
                  <a:pt x="72" y="410"/>
                </a:lnTo>
                <a:lnTo>
                  <a:pt x="59" y="419"/>
                </a:lnTo>
                <a:lnTo>
                  <a:pt x="42" y="423"/>
                </a:lnTo>
                <a:lnTo>
                  <a:pt x="26" y="419"/>
                </a:lnTo>
                <a:lnTo>
                  <a:pt x="11" y="410"/>
                </a:lnTo>
                <a:lnTo>
                  <a:pt x="2" y="397"/>
                </a:lnTo>
                <a:lnTo>
                  <a:pt x="0" y="380"/>
                </a:lnTo>
                <a:lnTo>
                  <a:pt x="0" y="44"/>
                </a:lnTo>
                <a:lnTo>
                  <a:pt x="2" y="27"/>
                </a:lnTo>
                <a:lnTo>
                  <a:pt x="11" y="13"/>
                </a:lnTo>
                <a:lnTo>
                  <a:pt x="26" y="4"/>
                </a:lnTo>
                <a:lnTo>
                  <a:pt x="42"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41" name="Freeform 11"/>
          <p:cNvSpPr>
            <a:spLocks/>
          </p:cNvSpPr>
          <p:nvPr userDrawn="1"/>
        </p:nvSpPr>
        <p:spPr bwMode="auto">
          <a:xfrm>
            <a:off x="1997569" y="1313407"/>
            <a:ext cx="2645155" cy="5077084"/>
          </a:xfrm>
          <a:custGeom>
            <a:avLst/>
            <a:gdLst>
              <a:gd name="T0" fmla="*/ 1141 w 1836"/>
              <a:gd name="T1" fmla="*/ 5 h 3524"/>
              <a:gd name="T2" fmla="*/ 1354 w 1836"/>
              <a:gd name="T3" fmla="*/ 24 h 3524"/>
              <a:gd name="T4" fmla="*/ 1436 w 1836"/>
              <a:gd name="T5" fmla="*/ 59 h 3524"/>
              <a:gd name="T6" fmla="*/ 1480 w 1836"/>
              <a:gd name="T7" fmla="*/ 132 h 3524"/>
              <a:gd name="T8" fmla="*/ 1489 w 1836"/>
              <a:gd name="T9" fmla="*/ 221 h 3524"/>
              <a:gd name="T10" fmla="*/ 1504 w 1836"/>
              <a:gd name="T11" fmla="*/ 384 h 3524"/>
              <a:gd name="T12" fmla="*/ 1545 w 1836"/>
              <a:gd name="T13" fmla="*/ 528 h 3524"/>
              <a:gd name="T14" fmla="*/ 1618 w 1836"/>
              <a:gd name="T15" fmla="*/ 653 h 3524"/>
              <a:gd name="T16" fmla="*/ 1697 w 1836"/>
              <a:gd name="T17" fmla="*/ 725 h 3524"/>
              <a:gd name="T18" fmla="*/ 1760 w 1836"/>
              <a:gd name="T19" fmla="*/ 776 h 3524"/>
              <a:gd name="T20" fmla="*/ 1821 w 1836"/>
              <a:gd name="T21" fmla="*/ 871 h 3524"/>
              <a:gd name="T22" fmla="*/ 1836 w 1836"/>
              <a:gd name="T23" fmla="*/ 2546 h 3524"/>
              <a:gd name="T24" fmla="*/ 1821 w 1836"/>
              <a:gd name="T25" fmla="*/ 2630 h 3524"/>
              <a:gd name="T26" fmla="*/ 1761 w 1836"/>
              <a:gd name="T27" fmla="*/ 2739 h 3524"/>
              <a:gd name="T28" fmla="*/ 1665 w 1836"/>
              <a:gd name="T29" fmla="*/ 2821 h 3524"/>
              <a:gd name="T30" fmla="*/ 1592 w 1836"/>
              <a:gd name="T31" fmla="*/ 2896 h 3524"/>
              <a:gd name="T32" fmla="*/ 1529 w 1836"/>
              <a:gd name="T33" fmla="*/ 3033 h 3524"/>
              <a:gd name="T34" fmla="*/ 1507 w 1836"/>
              <a:gd name="T35" fmla="*/ 3168 h 3524"/>
              <a:gd name="T36" fmla="*/ 1497 w 1836"/>
              <a:gd name="T37" fmla="*/ 3294 h 3524"/>
              <a:gd name="T38" fmla="*/ 1473 w 1836"/>
              <a:gd name="T39" fmla="*/ 3392 h 3524"/>
              <a:gd name="T40" fmla="*/ 1429 w 1836"/>
              <a:gd name="T41" fmla="*/ 3455 h 3524"/>
              <a:gd name="T42" fmla="*/ 1346 w 1836"/>
              <a:gd name="T43" fmla="*/ 3494 h 3524"/>
              <a:gd name="T44" fmla="*/ 1247 w 1836"/>
              <a:gd name="T45" fmla="*/ 3508 h 3524"/>
              <a:gd name="T46" fmla="*/ 918 w 1836"/>
              <a:gd name="T47" fmla="*/ 3524 h 3524"/>
              <a:gd name="T48" fmla="*/ 589 w 1836"/>
              <a:gd name="T49" fmla="*/ 3508 h 3524"/>
              <a:gd name="T50" fmla="*/ 490 w 1836"/>
              <a:gd name="T51" fmla="*/ 3494 h 3524"/>
              <a:gd name="T52" fmla="*/ 407 w 1836"/>
              <a:gd name="T53" fmla="*/ 3455 h 3524"/>
              <a:gd name="T54" fmla="*/ 363 w 1836"/>
              <a:gd name="T55" fmla="*/ 3392 h 3524"/>
              <a:gd name="T56" fmla="*/ 339 w 1836"/>
              <a:gd name="T57" fmla="*/ 3294 h 3524"/>
              <a:gd name="T58" fmla="*/ 329 w 1836"/>
              <a:gd name="T59" fmla="*/ 3168 h 3524"/>
              <a:gd name="T60" fmla="*/ 307 w 1836"/>
              <a:gd name="T61" fmla="*/ 3033 h 3524"/>
              <a:gd name="T62" fmla="*/ 244 w 1836"/>
              <a:gd name="T63" fmla="*/ 2896 h 3524"/>
              <a:gd name="T64" fmla="*/ 171 w 1836"/>
              <a:gd name="T65" fmla="*/ 2821 h 3524"/>
              <a:gd name="T66" fmla="*/ 87 w 1836"/>
              <a:gd name="T67" fmla="*/ 2744 h 3524"/>
              <a:gd name="T68" fmla="*/ 34 w 1836"/>
              <a:gd name="T69" fmla="*/ 2676 h 3524"/>
              <a:gd name="T70" fmla="*/ 6 w 1836"/>
              <a:gd name="T71" fmla="*/ 2589 h 3524"/>
              <a:gd name="T72" fmla="*/ 0 w 1836"/>
              <a:gd name="T73" fmla="*/ 943 h 3524"/>
              <a:gd name="T74" fmla="*/ 30 w 1836"/>
              <a:gd name="T75" fmla="*/ 836 h 3524"/>
              <a:gd name="T76" fmla="*/ 104 w 1836"/>
              <a:gd name="T77" fmla="*/ 750 h 3524"/>
              <a:gd name="T78" fmla="*/ 144 w 1836"/>
              <a:gd name="T79" fmla="*/ 721 h 3524"/>
              <a:gd name="T80" fmla="*/ 240 w 1836"/>
              <a:gd name="T81" fmla="*/ 623 h 3524"/>
              <a:gd name="T82" fmla="*/ 305 w 1836"/>
              <a:gd name="T83" fmla="*/ 487 h 3524"/>
              <a:gd name="T84" fmla="*/ 338 w 1836"/>
              <a:gd name="T85" fmla="*/ 335 h 3524"/>
              <a:gd name="T86" fmla="*/ 347 w 1836"/>
              <a:gd name="T87" fmla="*/ 204 h 3524"/>
              <a:gd name="T88" fmla="*/ 367 w 1836"/>
              <a:gd name="T89" fmla="*/ 103 h 3524"/>
              <a:gd name="T90" fmla="*/ 423 w 1836"/>
              <a:gd name="T91" fmla="*/ 43 h 3524"/>
              <a:gd name="T92" fmla="*/ 517 w 1836"/>
              <a:gd name="T93" fmla="*/ 18 h 3524"/>
              <a:gd name="T94" fmla="*/ 843 w 1836"/>
              <a:gd name="T95" fmla="*/ 0 h 3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36" h="3524">
                <a:moveTo>
                  <a:pt x="843" y="0"/>
                </a:moveTo>
                <a:lnTo>
                  <a:pt x="993" y="0"/>
                </a:lnTo>
                <a:lnTo>
                  <a:pt x="1141" y="5"/>
                </a:lnTo>
                <a:lnTo>
                  <a:pt x="1287" y="16"/>
                </a:lnTo>
                <a:lnTo>
                  <a:pt x="1319" y="18"/>
                </a:lnTo>
                <a:lnTo>
                  <a:pt x="1354" y="24"/>
                </a:lnTo>
                <a:lnTo>
                  <a:pt x="1385" y="31"/>
                </a:lnTo>
                <a:lnTo>
                  <a:pt x="1413" y="43"/>
                </a:lnTo>
                <a:lnTo>
                  <a:pt x="1436" y="59"/>
                </a:lnTo>
                <a:lnTo>
                  <a:pt x="1455" y="80"/>
                </a:lnTo>
                <a:lnTo>
                  <a:pt x="1469" y="103"/>
                </a:lnTo>
                <a:lnTo>
                  <a:pt x="1480" y="132"/>
                </a:lnTo>
                <a:lnTo>
                  <a:pt x="1486" y="166"/>
                </a:lnTo>
                <a:lnTo>
                  <a:pt x="1489" y="204"/>
                </a:lnTo>
                <a:lnTo>
                  <a:pt x="1489" y="221"/>
                </a:lnTo>
                <a:lnTo>
                  <a:pt x="1493" y="284"/>
                </a:lnTo>
                <a:lnTo>
                  <a:pt x="1498" y="334"/>
                </a:lnTo>
                <a:lnTo>
                  <a:pt x="1504" y="384"/>
                </a:lnTo>
                <a:lnTo>
                  <a:pt x="1515" y="432"/>
                </a:lnTo>
                <a:lnTo>
                  <a:pt x="1528" y="480"/>
                </a:lnTo>
                <a:lnTo>
                  <a:pt x="1545" y="528"/>
                </a:lnTo>
                <a:lnTo>
                  <a:pt x="1565" y="572"/>
                </a:lnTo>
                <a:lnTo>
                  <a:pt x="1590" y="614"/>
                </a:lnTo>
                <a:lnTo>
                  <a:pt x="1618" y="653"/>
                </a:lnTo>
                <a:lnTo>
                  <a:pt x="1652" y="689"/>
                </a:lnTo>
                <a:lnTo>
                  <a:pt x="1692" y="721"/>
                </a:lnTo>
                <a:lnTo>
                  <a:pt x="1697" y="725"/>
                </a:lnTo>
                <a:lnTo>
                  <a:pt x="1703" y="729"/>
                </a:lnTo>
                <a:lnTo>
                  <a:pt x="1732" y="750"/>
                </a:lnTo>
                <a:lnTo>
                  <a:pt x="1760" y="776"/>
                </a:lnTo>
                <a:lnTo>
                  <a:pt x="1785" y="805"/>
                </a:lnTo>
                <a:lnTo>
                  <a:pt x="1806" y="836"/>
                </a:lnTo>
                <a:lnTo>
                  <a:pt x="1821" y="871"/>
                </a:lnTo>
                <a:lnTo>
                  <a:pt x="1832" y="906"/>
                </a:lnTo>
                <a:lnTo>
                  <a:pt x="1836" y="943"/>
                </a:lnTo>
                <a:lnTo>
                  <a:pt x="1836" y="2546"/>
                </a:lnTo>
                <a:lnTo>
                  <a:pt x="1834" y="2568"/>
                </a:lnTo>
                <a:lnTo>
                  <a:pt x="1830" y="2589"/>
                </a:lnTo>
                <a:lnTo>
                  <a:pt x="1821" y="2630"/>
                </a:lnTo>
                <a:lnTo>
                  <a:pt x="1806" y="2669"/>
                </a:lnTo>
                <a:lnTo>
                  <a:pt x="1786" y="2705"/>
                </a:lnTo>
                <a:lnTo>
                  <a:pt x="1761" y="2739"/>
                </a:lnTo>
                <a:lnTo>
                  <a:pt x="1731" y="2769"/>
                </a:lnTo>
                <a:lnTo>
                  <a:pt x="1700" y="2796"/>
                </a:lnTo>
                <a:lnTo>
                  <a:pt x="1665" y="2821"/>
                </a:lnTo>
                <a:lnTo>
                  <a:pt x="1646" y="2835"/>
                </a:lnTo>
                <a:lnTo>
                  <a:pt x="1628" y="2850"/>
                </a:lnTo>
                <a:lnTo>
                  <a:pt x="1592" y="2896"/>
                </a:lnTo>
                <a:lnTo>
                  <a:pt x="1566" y="2941"/>
                </a:lnTo>
                <a:lnTo>
                  <a:pt x="1545" y="2987"/>
                </a:lnTo>
                <a:lnTo>
                  <a:pt x="1529" y="3033"/>
                </a:lnTo>
                <a:lnTo>
                  <a:pt x="1519" y="3079"/>
                </a:lnTo>
                <a:lnTo>
                  <a:pt x="1511" y="3125"/>
                </a:lnTo>
                <a:lnTo>
                  <a:pt x="1507" y="3168"/>
                </a:lnTo>
                <a:lnTo>
                  <a:pt x="1503" y="3211"/>
                </a:lnTo>
                <a:lnTo>
                  <a:pt x="1501" y="3253"/>
                </a:lnTo>
                <a:lnTo>
                  <a:pt x="1497" y="3294"/>
                </a:lnTo>
                <a:lnTo>
                  <a:pt x="1491" y="3332"/>
                </a:lnTo>
                <a:lnTo>
                  <a:pt x="1482" y="3367"/>
                </a:lnTo>
                <a:lnTo>
                  <a:pt x="1473" y="3392"/>
                </a:lnTo>
                <a:lnTo>
                  <a:pt x="1463" y="3415"/>
                </a:lnTo>
                <a:lnTo>
                  <a:pt x="1447" y="3436"/>
                </a:lnTo>
                <a:lnTo>
                  <a:pt x="1429" y="3455"/>
                </a:lnTo>
                <a:lnTo>
                  <a:pt x="1406" y="3470"/>
                </a:lnTo>
                <a:lnTo>
                  <a:pt x="1379" y="3483"/>
                </a:lnTo>
                <a:lnTo>
                  <a:pt x="1346" y="3494"/>
                </a:lnTo>
                <a:lnTo>
                  <a:pt x="1307" y="3500"/>
                </a:lnTo>
                <a:lnTo>
                  <a:pt x="1285" y="3503"/>
                </a:lnTo>
                <a:lnTo>
                  <a:pt x="1247" y="3508"/>
                </a:lnTo>
                <a:lnTo>
                  <a:pt x="1139" y="3517"/>
                </a:lnTo>
                <a:lnTo>
                  <a:pt x="1029" y="3523"/>
                </a:lnTo>
                <a:lnTo>
                  <a:pt x="918" y="3524"/>
                </a:lnTo>
                <a:lnTo>
                  <a:pt x="807" y="3523"/>
                </a:lnTo>
                <a:lnTo>
                  <a:pt x="697" y="3517"/>
                </a:lnTo>
                <a:lnTo>
                  <a:pt x="589" y="3508"/>
                </a:lnTo>
                <a:lnTo>
                  <a:pt x="551" y="3503"/>
                </a:lnTo>
                <a:lnTo>
                  <a:pt x="529" y="3500"/>
                </a:lnTo>
                <a:lnTo>
                  <a:pt x="490" y="3494"/>
                </a:lnTo>
                <a:lnTo>
                  <a:pt x="457" y="3483"/>
                </a:lnTo>
                <a:lnTo>
                  <a:pt x="430" y="3470"/>
                </a:lnTo>
                <a:lnTo>
                  <a:pt x="407" y="3455"/>
                </a:lnTo>
                <a:lnTo>
                  <a:pt x="389" y="3436"/>
                </a:lnTo>
                <a:lnTo>
                  <a:pt x="373" y="3415"/>
                </a:lnTo>
                <a:lnTo>
                  <a:pt x="363" y="3392"/>
                </a:lnTo>
                <a:lnTo>
                  <a:pt x="354" y="3367"/>
                </a:lnTo>
                <a:lnTo>
                  <a:pt x="345" y="3332"/>
                </a:lnTo>
                <a:lnTo>
                  <a:pt x="339" y="3294"/>
                </a:lnTo>
                <a:lnTo>
                  <a:pt x="335" y="3253"/>
                </a:lnTo>
                <a:lnTo>
                  <a:pt x="333" y="3211"/>
                </a:lnTo>
                <a:lnTo>
                  <a:pt x="329" y="3168"/>
                </a:lnTo>
                <a:lnTo>
                  <a:pt x="325" y="3125"/>
                </a:lnTo>
                <a:lnTo>
                  <a:pt x="317" y="3079"/>
                </a:lnTo>
                <a:lnTo>
                  <a:pt x="307" y="3033"/>
                </a:lnTo>
                <a:lnTo>
                  <a:pt x="291" y="2987"/>
                </a:lnTo>
                <a:lnTo>
                  <a:pt x="270" y="2941"/>
                </a:lnTo>
                <a:lnTo>
                  <a:pt x="244" y="2896"/>
                </a:lnTo>
                <a:lnTo>
                  <a:pt x="208" y="2850"/>
                </a:lnTo>
                <a:lnTo>
                  <a:pt x="190" y="2835"/>
                </a:lnTo>
                <a:lnTo>
                  <a:pt x="171" y="2821"/>
                </a:lnTo>
                <a:lnTo>
                  <a:pt x="142" y="2800"/>
                </a:lnTo>
                <a:lnTo>
                  <a:pt x="113" y="2774"/>
                </a:lnTo>
                <a:lnTo>
                  <a:pt x="87" y="2744"/>
                </a:lnTo>
                <a:lnTo>
                  <a:pt x="66" y="2724"/>
                </a:lnTo>
                <a:lnTo>
                  <a:pt x="47" y="2701"/>
                </a:lnTo>
                <a:lnTo>
                  <a:pt x="34" y="2676"/>
                </a:lnTo>
                <a:lnTo>
                  <a:pt x="23" y="2648"/>
                </a:lnTo>
                <a:lnTo>
                  <a:pt x="13" y="2619"/>
                </a:lnTo>
                <a:lnTo>
                  <a:pt x="6" y="2589"/>
                </a:lnTo>
                <a:lnTo>
                  <a:pt x="2" y="2568"/>
                </a:lnTo>
                <a:lnTo>
                  <a:pt x="0" y="2546"/>
                </a:lnTo>
                <a:lnTo>
                  <a:pt x="0" y="943"/>
                </a:lnTo>
                <a:lnTo>
                  <a:pt x="4" y="906"/>
                </a:lnTo>
                <a:lnTo>
                  <a:pt x="15" y="871"/>
                </a:lnTo>
                <a:lnTo>
                  <a:pt x="30" y="836"/>
                </a:lnTo>
                <a:lnTo>
                  <a:pt x="51" y="805"/>
                </a:lnTo>
                <a:lnTo>
                  <a:pt x="76" y="776"/>
                </a:lnTo>
                <a:lnTo>
                  <a:pt x="104" y="750"/>
                </a:lnTo>
                <a:lnTo>
                  <a:pt x="133" y="729"/>
                </a:lnTo>
                <a:lnTo>
                  <a:pt x="139" y="725"/>
                </a:lnTo>
                <a:lnTo>
                  <a:pt x="144" y="721"/>
                </a:lnTo>
                <a:lnTo>
                  <a:pt x="180" y="692"/>
                </a:lnTo>
                <a:lnTo>
                  <a:pt x="210" y="662"/>
                </a:lnTo>
                <a:lnTo>
                  <a:pt x="240" y="623"/>
                </a:lnTo>
                <a:lnTo>
                  <a:pt x="266" y="581"/>
                </a:lnTo>
                <a:lnTo>
                  <a:pt x="288" y="535"/>
                </a:lnTo>
                <a:lnTo>
                  <a:pt x="305" y="487"/>
                </a:lnTo>
                <a:lnTo>
                  <a:pt x="320" y="437"/>
                </a:lnTo>
                <a:lnTo>
                  <a:pt x="330" y="386"/>
                </a:lnTo>
                <a:lnTo>
                  <a:pt x="338" y="335"/>
                </a:lnTo>
                <a:lnTo>
                  <a:pt x="343" y="284"/>
                </a:lnTo>
                <a:lnTo>
                  <a:pt x="347" y="221"/>
                </a:lnTo>
                <a:lnTo>
                  <a:pt x="347" y="204"/>
                </a:lnTo>
                <a:lnTo>
                  <a:pt x="350" y="166"/>
                </a:lnTo>
                <a:lnTo>
                  <a:pt x="356" y="132"/>
                </a:lnTo>
                <a:lnTo>
                  <a:pt x="367" y="103"/>
                </a:lnTo>
                <a:lnTo>
                  <a:pt x="381" y="80"/>
                </a:lnTo>
                <a:lnTo>
                  <a:pt x="400" y="59"/>
                </a:lnTo>
                <a:lnTo>
                  <a:pt x="423" y="43"/>
                </a:lnTo>
                <a:lnTo>
                  <a:pt x="451" y="31"/>
                </a:lnTo>
                <a:lnTo>
                  <a:pt x="482" y="24"/>
                </a:lnTo>
                <a:lnTo>
                  <a:pt x="517" y="18"/>
                </a:lnTo>
                <a:lnTo>
                  <a:pt x="549" y="16"/>
                </a:lnTo>
                <a:lnTo>
                  <a:pt x="695" y="5"/>
                </a:lnTo>
                <a:lnTo>
                  <a:pt x="843" y="0"/>
                </a:lnTo>
                <a:close/>
              </a:path>
            </a:pathLst>
          </a:custGeom>
          <a:pattFill prst="wdUpDiag">
            <a:fgClr>
              <a:srgbClr val="C8DB46"/>
            </a:fgClr>
            <a:bgClr>
              <a:srgbClr val="D0E546"/>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42" name="Freeform 12"/>
          <p:cNvSpPr>
            <a:spLocks/>
          </p:cNvSpPr>
          <p:nvPr userDrawn="1"/>
        </p:nvSpPr>
        <p:spPr bwMode="auto">
          <a:xfrm>
            <a:off x="1997569" y="2277247"/>
            <a:ext cx="2645155" cy="3149406"/>
          </a:xfrm>
          <a:custGeom>
            <a:avLst/>
            <a:gdLst>
              <a:gd name="T0" fmla="*/ 1498 w 1836"/>
              <a:gd name="T1" fmla="*/ 0 h 2186"/>
              <a:gd name="T2" fmla="*/ 1563 w 1836"/>
              <a:gd name="T3" fmla="*/ 1 h 2186"/>
              <a:gd name="T4" fmla="*/ 1614 w 1836"/>
              <a:gd name="T5" fmla="*/ 10 h 2186"/>
              <a:gd name="T6" fmla="*/ 1664 w 1836"/>
              <a:gd name="T7" fmla="*/ 34 h 2186"/>
              <a:gd name="T8" fmla="*/ 1697 w 1836"/>
              <a:gd name="T9" fmla="*/ 56 h 2186"/>
              <a:gd name="T10" fmla="*/ 1732 w 1836"/>
              <a:gd name="T11" fmla="*/ 81 h 2186"/>
              <a:gd name="T12" fmla="*/ 1785 w 1836"/>
              <a:gd name="T13" fmla="*/ 136 h 2186"/>
              <a:gd name="T14" fmla="*/ 1821 w 1836"/>
              <a:gd name="T15" fmla="*/ 202 h 2186"/>
              <a:gd name="T16" fmla="*/ 1836 w 1836"/>
              <a:gd name="T17" fmla="*/ 274 h 2186"/>
              <a:gd name="T18" fmla="*/ 1834 w 1836"/>
              <a:gd name="T19" fmla="*/ 1899 h 2186"/>
              <a:gd name="T20" fmla="*/ 1821 w 1836"/>
              <a:gd name="T21" fmla="*/ 1961 h 2186"/>
              <a:gd name="T22" fmla="*/ 1786 w 1836"/>
              <a:gd name="T23" fmla="*/ 2036 h 2186"/>
              <a:gd name="T24" fmla="*/ 1731 w 1836"/>
              <a:gd name="T25" fmla="*/ 2100 h 2186"/>
              <a:gd name="T26" fmla="*/ 1665 w 1836"/>
              <a:gd name="T27" fmla="*/ 2152 h 2186"/>
              <a:gd name="T28" fmla="*/ 1604 w 1836"/>
              <a:gd name="T29" fmla="*/ 2178 h 2186"/>
              <a:gd name="T30" fmla="*/ 1537 w 1836"/>
              <a:gd name="T31" fmla="*/ 2186 h 2186"/>
              <a:gd name="T32" fmla="*/ 338 w 1836"/>
              <a:gd name="T33" fmla="*/ 2186 h 2186"/>
              <a:gd name="T34" fmla="*/ 231 w 1836"/>
              <a:gd name="T35" fmla="*/ 2176 h 2186"/>
              <a:gd name="T36" fmla="*/ 177 w 1836"/>
              <a:gd name="T37" fmla="*/ 2157 h 2186"/>
              <a:gd name="T38" fmla="*/ 136 w 1836"/>
              <a:gd name="T39" fmla="*/ 2127 h 2186"/>
              <a:gd name="T40" fmla="*/ 75 w 1836"/>
              <a:gd name="T41" fmla="*/ 2070 h 2186"/>
              <a:gd name="T42" fmla="*/ 30 w 1836"/>
              <a:gd name="T43" fmla="*/ 2000 h 2186"/>
              <a:gd name="T44" fmla="*/ 6 w 1836"/>
              <a:gd name="T45" fmla="*/ 1920 h 2186"/>
              <a:gd name="T46" fmla="*/ 0 w 1836"/>
              <a:gd name="T47" fmla="*/ 1877 h 2186"/>
              <a:gd name="T48" fmla="*/ 4 w 1836"/>
              <a:gd name="T49" fmla="*/ 237 h 2186"/>
              <a:gd name="T50" fmla="*/ 30 w 1836"/>
              <a:gd name="T51" fmla="*/ 167 h 2186"/>
              <a:gd name="T52" fmla="*/ 76 w 1836"/>
              <a:gd name="T53" fmla="*/ 107 h 2186"/>
              <a:gd name="T54" fmla="*/ 133 w 1836"/>
              <a:gd name="T55" fmla="*/ 60 h 2186"/>
              <a:gd name="T56" fmla="*/ 144 w 1836"/>
              <a:gd name="T57" fmla="*/ 52 h 2186"/>
              <a:gd name="T58" fmla="*/ 207 w 1836"/>
              <a:gd name="T59" fmla="*/ 17 h 2186"/>
              <a:gd name="T60" fmla="*/ 271 w 1836"/>
              <a:gd name="T61" fmla="*/ 3 h 2186"/>
              <a:gd name="T62" fmla="*/ 345 w 1836"/>
              <a:gd name="T63" fmla="*/ 0 h 2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36" h="2186">
                <a:moveTo>
                  <a:pt x="345" y="0"/>
                </a:moveTo>
                <a:lnTo>
                  <a:pt x="1498" y="0"/>
                </a:lnTo>
                <a:lnTo>
                  <a:pt x="1533" y="0"/>
                </a:lnTo>
                <a:lnTo>
                  <a:pt x="1563" y="1"/>
                </a:lnTo>
                <a:lnTo>
                  <a:pt x="1590" y="5"/>
                </a:lnTo>
                <a:lnTo>
                  <a:pt x="1614" y="10"/>
                </a:lnTo>
                <a:lnTo>
                  <a:pt x="1639" y="21"/>
                </a:lnTo>
                <a:lnTo>
                  <a:pt x="1664" y="34"/>
                </a:lnTo>
                <a:lnTo>
                  <a:pt x="1692" y="52"/>
                </a:lnTo>
                <a:lnTo>
                  <a:pt x="1697" y="56"/>
                </a:lnTo>
                <a:lnTo>
                  <a:pt x="1703" y="60"/>
                </a:lnTo>
                <a:lnTo>
                  <a:pt x="1732" y="81"/>
                </a:lnTo>
                <a:lnTo>
                  <a:pt x="1760" y="107"/>
                </a:lnTo>
                <a:lnTo>
                  <a:pt x="1785" y="136"/>
                </a:lnTo>
                <a:lnTo>
                  <a:pt x="1806" y="167"/>
                </a:lnTo>
                <a:lnTo>
                  <a:pt x="1821" y="202"/>
                </a:lnTo>
                <a:lnTo>
                  <a:pt x="1832" y="237"/>
                </a:lnTo>
                <a:lnTo>
                  <a:pt x="1836" y="274"/>
                </a:lnTo>
                <a:lnTo>
                  <a:pt x="1836" y="1877"/>
                </a:lnTo>
                <a:lnTo>
                  <a:pt x="1834" y="1899"/>
                </a:lnTo>
                <a:lnTo>
                  <a:pt x="1830" y="1920"/>
                </a:lnTo>
                <a:lnTo>
                  <a:pt x="1821" y="1961"/>
                </a:lnTo>
                <a:lnTo>
                  <a:pt x="1806" y="2000"/>
                </a:lnTo>
                <a:lnTo>
                  <a:pt x="1786" y="2036"/>
                </a:lnTo>
                <a:lnTo>
                  <a:pt x="1761" y="2070"/>
                </a:lnTo>
                <a:lnTo>
                  <a:pt x="1731" y="2100"/>
                </a:lnTo>
                <a:lnTo>
                  <a:pt x="1700" y="2127"/>
                </a:lnTo>
                <a:lnTo>
                  <a:pt x="1665" y="2152"/>
                </a:lnTo>
                <a:lnTo>
                  <a:pt x="1635" y="2168"/>
                </a:lnTo>
                <a:lnTo>
                  <a:pt x="1604" y="2178"/>
                </a:lnTo>
                <a:lnTo>
                  <a:pt x="1571" y="2183"/>
                </a:lnTo>
                <a:lnTo>
                  <a:pt x="1537" y="2186"/>
                </a:lnTo>
                <a:lnTo>
                  <a:pt x="1502" y="2186"/>
                </a:lnTo>
                <a:lnTo>
                  <a:pt x="338" y="2186"/>
                </a:lnTo>
                <a:lnTo>
                  <a:pt x="282" y="2183"/>
                </a:lnTo>
                <a:lnTo>
                  <a:pt x="231" y="2176"/>
                </a:lnTo>
                <a:lnTo>
                  <a:pt x="185" y="2163"/>
                </a:lnTo>
                <a:lnTo>
                  <a:pt x="177" y="2157"/>
                </a:lnTo>
                <a:lnTo>
                  <a:pt x="171" y="2152"/>
                </a:lnTo>
                <a:lnTo>
                  <a:pt x="136" y="2127"/>
                </a:lnTo>
                <a:lnTo>
                  <a:pt x="105" y="2100"/>
                </a:lnTo>
                <a:lnTo>
                  <a:pt x="75" y="2070"/>
                </a:lnTo>
                <a:lnTo>
                  <a:pt x="50" y="2036"/>
                </a:lnTo>
                <a:lnTo>
                  <a:pt x="30" y="2000"/>
                </a:lnTo>
                <a:lnTo>
                  <a:pt x="15" y="1961"/>
                </a:lnTo>
                <a:lnTo>
                  <a:pt x="6" y="1920"/>
                </a:lnTo>
                <a:lnTo>
                  <a:pt x="2" y="1899"/>
                </a:lnTo>
                <a:lnTo>
                  <a:pt x="0" y="1877"/>
                </a:lnTo>
                <a:lnTo>
                  <a:pt x="0" y="274"/>
                </a:lnTo>
                <a:lnTo>
                  <a:pt x="4" y="237"/>
                </a:lnTo>
                <a:lnTo>
                  <a:pt x="15" y="202"/>
                </a:lnTo>
                <a:lnTo>
                  <a:pt x="30" y="167"/>
                </a:lnTo>
                <a:lnTo>
                  <a:pt x="51" y="136"/>
                </a:lnTo>
                <a:lnTo>
                  <a:pt x="76" y="107"/>
                </a:lnTo>
                <a:lnTo>
                  <a:pt x="104" y="81"/>
                </a:lnTo>
                <a:lnTo>
                  <a:pt x="133" y="60"/>
                </a:lnTo>
                <a:lnTo>
                  <a:pt x="139" y="56"/>
                </a:lnTo>
                <a:lnTo>
                  <a:pt x="144" y="52"/>
                </a:lnTo>
                <a:lnTo>
                  <a:pt x="176" y="31"/>
                </a:lnTo>
                <a:lnTo>
                  <a:pt x="207" y="17"/>
                </a:lnTo>
                <a:lnTo>
                  <a:pt x="239" y="8"/>
                </a:lnTo>
                <a:lnTo>
                  <a:pt x="271" y="3"/>
                </a:lnTo>
                <a:lnTo>
                  <a:pt x="307" y="0"/>
                </a:lnTo>
                <a:lnTo>
                  <a:pt x="345"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43" name="Freeform 13"/>
          <p:cNvSpPr>
            <a:spLocks/>
          </p:cNvSpPr>
          <p:nvPr userDrawn="1"/>
        </p:nvSpPr>
        <p:spPr bwMode="auto">
          <a:xfrm>
            <a:off x="2068165" y="2344960"/>
            <a:ext cx="2503965" cy="3013978"/>
          </a:xfrm>
          <a:custGeom>
            <a:avLst/>
            <a:gdLst>
              <a:gd name="T0" fmla="*/ 1449 w 1738"/>
              <a:gd name="T1" fmla="*/ 0 h 2092"/>
              <a:gd name="T2" fmla="*/ 1504 w 1738"/>
              <a:gd name="T3" fmla="*/ 1 h 2092"/>
              <a:gd name="T4" fmla="*/ 1548 w 1738"/>
              <a:gd name="T5" fmla="*/ 9 h 2092"/>
              <a:gd name="T6" fmla="*/ 1592 w 1738"/>
              <a:gd name="T7" fmla="*/ 29 h 2092"/>
              <a:gd name="T8" fmla="*/ 1619 w 1738"/>
              <a:gd name="T9" fmla="*/ 47 h 2092"/>
              <a:gd name="T10" fmla="*/ 1622 w 1738"/>
              <a:gd name="T11" fmla="*/ 48 h 2092"/>
              <a:gd name="T12" fmla="*/ 1656 w 1738"/>
              <a:gd name="T13" fmla="*/ 73 h 2092"/>
              <a:gd name="T14" fmla="*/ 1704 w 1738"/>
              <a:gd name="T15" fmla="*/ 128 h 2092"/>
              <a:gd name="T16" fmla="*/ 1734 w 1738"/>
              <a:gd name="T17" fmla="*/ 192 h 2092"/>
              <a:gd name="T18" fmla="*/ 1738 w 1738"/>
              <a:gd name="T19" fmla="*/ 1830 h 2092"/>
              <a:gd name="T20" fmla="*/ 1734 w 1738"/>
              <a:gd name="T21" fmla="*/ 1864 h 2092"/>
              <a:gd name="T22" fmla="*/ 1726 w 1738"/>
              <a:gd name="T23" fmla="*/ 1902 h 2092"/>
              <a:gd name="T24" fmla="*/ 1694 w 1738"/>
              <a:gd name="T25" fmla="*/ 1966 h 2092"/>
              <a:gd name="T26" fmla="*/ 1647 w 1738"/>
              <a:gd name="T27" fmla="*/ 2020 h 2092"/>
              <a:gd name="T28" fmla="*/ 1590 w 1738"/>
              <a:gd name="T29" fmla="*/ 2064 h 2092"/>
              <a:gd name="T30" fmla="*/ 1538 w 1738"/>
              <a:gd name="T31" fmla="*/ 2085 h 2092"/>
              <a:gd name="T32" fmla="*/ 1482 w 1738"/>
              <a:gd name="T33" fmla="*/ 2091 h 2092"/>
              <a:gd name="T34" fmla="*/ 289 w 1738"/>
              <a:gd name="T35" fmla="*/ 2092 h 2092"/>
              <a:gd name="T36" fmla="*/ 201 w 1738"/>
              <a:gd name="T37" fmla="*/ 2083 h 2092"/>
              <a:gd name="T38" fmla="*/ 148 w 1738"/>
              <a:gd name="T39" fmla="*/ 2064 h 2092"/>
              <a:gd name="T40" fmla="*/ 91 w 1738"/>
              <a:gd name="T41" fmla="*/ 2020 h 2092"/>
              <a:gd name="T42" fmla="*/ 44 w 1738"/>
              <a:gd name="T43" fmla="*/ 1965 h 2092"/>
              <a:gd name="T44" fmla="*/ 12 w 1738"/>
              <a:gd name="T45" fmla="*/ 1901 h 2092"/>
              <a:gd name="T46" fmla="*/ 4 w 1738"/>
              <a:gd name="T47" fmla="*/ 1864 h 2092"/>
              <a:gd name="T48" fmla="*/ 0 w 1738"/>
              <a:gd name="T49" fmla="*/ 1830 h 2092"/>
              <a:gd name="T50" fmla="*/ 4 w 1738"/>
              <a:gd name="T51" fmla="*/ 192 h 2092"/>
              <a:gd name="T52" fmla="*/ 34 w 1738"/>
              <a:gd name="T53" fmla="*/ 128 h 2092"/>
              <a:gd name="T54" fmla="*/ 82 w 1738"/>
              <a:gd name="T55" fmla="*/ 73 h 2092"/>
              <a:gd name="T56" fmla="*/ 116 w 1738"/>
              <a:gd name="T57" fmla="*/ 48 h 2092"/>
              <a:gd name="T58" fmla="*/ 119 w 1738"/>
              <a:gd name="T59" fmla="*/ 47 h 2092"/>
              <a:gd name="T60" fmla="*/ 150 w 1738"/>
              <a:gd name="T61" fmla="*/ 26 h 2092"/>
              <a:gd name="T62" fmla="*/ 204 w 1738"/>
              <a:gd name="T63" fmla="*/ 7 h 2092"/>
              <a:gd name="T64" fmla="*/ 263 w 1738"/>
              <a:gd name="T65" fmla="*/ 1 h 2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38" h="2092">
                <a:moveTo>
                  <a:pt x="296" y="0"/>
                </a:moveTo>
                <a:lnTo>
                  <a:pt x="1449" y="0"/>
                </a:lnTo>
                <a:lnTo>
                  <a:pt x="1479" y="1"/>
                </a:lnTo>
                <a:lnTo>
                  <a:pt x="1504" y="1"/>
                </a:lnTo>
                <a:lnTo>
                  <a:pt x="1527" y="4"/>
                </a:lnTo>
                <a:lnTo>
                  <a:pt x="1548" y="9"/>
                </a:lnTo>
                <a:lnTo>
                  <a:pt x="1569" y="17"/>
                </a:lnTo>
                <a:lnTo>
                  <a:pt x="1592" y="29"/>
                </a:lnTo>
                <a:lnTo>
                  <a:pt x="1615" y="45"/>
                </a:lnTo>
                <a:lnTo>
                  <a:pt x="1619" y="47"/>
                </a:lnTo>
                <a:lnTo>
                  <a:pt x="1620" y="48"/>
                </a:lnTo>
                <a:lnTo>
                  <a:pt x="1622" y="48"/>
                </a:lnTo>
                <a:lnTo>
                  <a:pt x="1628" y="54"/>
                </a:lnTo>
                <a:lnTo>
                  <a:pt x="1656" y="73"/>
                </a:lnTo>
                <a:lnTo>
                  <a:pt x="1682" y="98"/>
                </a:lnTo>
                <a:lnTo>
                  <a:pt x="1704" y="128"/>
                </a:lnTo>
                <a:lnTo>
                  <a:pt x="1723" y="160"/>
                </a:lnTo>
                <a:lnTo>
                  <a:pt x="1734" y="192"/>
                </a:lnTo>
                <a:lnTo>
                  <a:pt x="1738" y="227"/>
                </a:lnTo>
                <a:lnTo>
                  <a:pt x="1738" y="1830"/>
                </a:lnTo>
                <a:lnTo>
                  <a:pt x="1734" y="1863"/>
                </a:lnTo>
                <a:lnTo>
                  <a:pt x="1734" y="1864"/>
                </a:lnTo>
                <a:lnTo>
                  <a:pt x="1734" y="1867"/>
                </a:lnTo>
                <a:lnTo>
                  <a:pt x="1726" y="1902"/>
                </a:lnTo>
                <a:lnTo>
                  <a:pt x="1712" y="1935"/>
                </a:lnTo>
                <a:lnTo>
                  <a:pt x="1694" y="1966"/>
                </a:lnTo>
                <a:lnTo>
                  <a:pt x="1671" y="1994"/>
                </a:lnTo>
                <a:lnTo>
                  <a:pt x="1647" y="2020"/>
                </a:lnTo>
                <a:lnTo>
                  <a:pt x="1619" y="2044"/>
                </a:lnTo>
                <a:lnTo>
                  <a:pt x="1590" y="2064"/>
                </a:lnTo>
                <a:lnTo>
                  <a:pt x="1565" y="2078"/>
                </a:lnTo>
                <a:lnTo>
                  <a:pt x="1538" y="2085"/>
                </a:lnTo>
                <a:lnTo>
                  <a:pt x="1510" y="2089"/>
                </a:lnTo>
                <a:lnTo>
                  <a:pt x="1482" y="2091"/>
                </a:lnTo>
                <a:lnTo>
                  <a:pt x="1453" y="2092"/>
                </a:lnTo>
                <a:lnTo>
                  <a:pt x="289" y="2092"/>
                </a:lnTo>
                <a:lnTo>
                  <a:pt x="245" y="2089"/>
                </a:lnTo>
                <a:lnTo>
                  <a:pt x="201" y="2083"/>
                </a:lnTo>
                <a:lnTo>
                  <a:pt x="158" y="2072"/>
                </a:lnTo>
                <a:lnTo>
                  <a:pt x="148" y="2064"/>
                </a:lnTo>
                <a:lnTo>
                  <a:pt x="119" y="2044"/>
                </a:lnTo>
                <a:lnTo>
                  <a:pt x="91" y="2020"/>
                </a:lnTo>
                <a:lnTo>
                  <a:pt x="67" y="1994"/>
                </a:lnTo>
                <a:lnTo>
                  <a:pt x="44" y="1965"/>
                </a:lnTo>
                <a:lnTo>
                  <a:pt x="26" y="1934"/>
                </a:lnTo>
                <a:lnTo>
                  <a:pt x="12" y="1901"/>
                </a:lnTo>
                <a:lnTo>
                  <a:pt x="4" y="1867"/>
                </a:lnTo>
                <a:lnTo>
                  <a:pt x="4" y="1864"/>
                </a:lnTo>
                <a:lnTo>
                  <a:pt x="4" y="1863"/>
                </a:lnTo>
                <a:lnTo>
                  <a:pt x="0" y="1830"/>
                </a:lnTo>
                <a:lnTo>
                  <a:pt x="0" y="227"/>
                </a:lnTo>
                <a:lnTo>
                  <a:pt x="4" y="192"/>
                </a:lnTo>
                <a:lnTo>
                  <a:pt x="15" y="160"/>
                </a:lnTo>
                <a:lnTo>
                  <a:pt x="34" y="128"/>
                </a:lnTo>
                <a:lnTo>
                  <a:pt x="56" y="98"/>
                </a:lnTo>
                <a:lnTo>
                  <a:pt x="82" y="73"/>
                </a:lnTo>
                <a:lnTo>
                  <a:pt x="110" y="54"/>
                </a:lnTo>
                <a:lnTo>
                  <a:pt x="116" y="48"/>
                </a:lnTo>
                <a:lnTo>
                  <a:pt x="118" y="48"/>
                </a:lnTo>
                <a:lnTo>
                  <a:pt x="119" y="47"/>
                </a:lnTo>
                <a:lnTo>
                  <a:pt x="123" y="45"/>
                </a:lnTo>
                <a:lnTo>
                  <a:pt x="150" y="26"/>
                </a:lnTo>
                <a:lnTo>
                  <a:pt x="178" y="14"/>
                </a:lnTo>
                <a:lnTo>
                  <a:pt x="204" y="7"/>
                </a:lnTo>
                <a:lnTo>
                  <a:pt x="233" y="3"/>
                </a:lnTo>
                <a:lnTo>
                  <a:pt x="263" y="1"/>
                </a:lnTo>
                <a:lnTo>
                  <a:pt x="296"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55" name="Picture Placeholder 4"/>
          <p:cNvSpPr>
            <a:spLocks noGrp="1"/>
          </p:cNvSpPr>
          <p:nvPr>
            <p:ph type="pic" sz="quarter" idx="22"/>
          </p:nvPr>
        </p:nvSpPr>
        <p:spPr>
          <a:xfrm>
            <a:off x="2144522" y="2424200"/>
            <a:ext cx="2350008" cy="2852928"/>
          </a:xfrm>
          <a:prstGeom prst="roundRect">
            <a:avLst>
              <a:gd name="adj" fmla="val 12344"/>
            </a:avLst>
          </a:prstGeom>
          <a:solidFill>
            <a:schemeClr val="tx1"/>
          </a:solidFill>
        </p:spPr>
      </p:sp>
      <p:grpSp>
        <p:nvGrpSpPr>
          <p:cNvPr id="63" name="Group 62"/>
          <p:cNvGrpSpPr/>
          <p:nvPr userDrawn="1"/>
        </p:nvGrpSpPr>
        <p:grpSpPr>
          <a:xfrm>
            <a:off x="0" y="6766560"/>
            <a:ext cx="12192000" cy="91440"/>
            <a:chOff x="0" y="4480421"/>
            <a:chExt cx="12192000" cy="91440"/>
          </a:xfrm>
        </p:grpSpPr>
        <p:sp>
          <p:nvSpPr>
            <p:cNvPr id="64" name="Rectangle 6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Rectangle 6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Rectangle 6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Rectangle 6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Rectangle 6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68907899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iPad white">
    <p:bg>
      <p:bgPr>
        <a:solidFill>
          <a:schemeClr val="bg2"/>
        </a:solidFill>
        <a:effectLst/>
      </p:bgPr>
    </p:bg>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35FBADC-478E-4917-A985-89E671DF3E25}"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40000"/>
              <a:lumOff val="6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grpSp>
        <p:nvGrpSpPr>
          <p:cNvPr id="17" name="Group 16"/>
          <p:cNvGrpSpPr/>
          <p:nvPr userDrawn="1"/>
        </p:nvGrpSpPr>
        <p:grpSpPr>
          <a:xfrm>
            <a:off x="1743159" y="1778377"/>
            <a:ext cx="3136689" cy="4080933"/>
            <a:chOff x="14427200" y="12090400"/>
            <a:chExt cx="15590475" cy="20283713"/>
          </a:xfrm>
        </p:grpSpPr>
        <p:sp>
          <p:nvSpPr>
            <p:cNvPr id="24" name="Shape 6"/>
            <p:cNvSpPr/>
            <p:nvPr/>
          </p:nvSpPr>
          <p:spPr>
            <a:xfrm>
              <a:off x="14427200" y="12090400"/>
              <a:ext cx="15590475" cy="20283713"/>
            </a:xfrm>
            <a:custGeom>
              <a:avLst/>
              <a:gdLst/>
              <a:ahLst/>
              <a:cxnLst>
                <a:cxn ang="0">
                  <a:pos x="wd2" y="hd2"/>
                </a:cxn>
                <a:cxn ang="5400000">
                  <a:pos x="wd2" y="hd2"/>
                </a:cxn>
                <a:cxn ang="10800000">
                  <a:pos x="wd2" y="hd2"/>
                </a:cxn>
                <a:cxn ang="16200000">
                  <a:pos x="wd2" y="hd2"/>
                </a:cxn>
              </a:cxnLst>
              <a:rect l="0" t="0" r="r" b="b"/>
              <a:pathLst>
                <a:path w="21600" h="21600" extrusionOk="0">
                  <a:moveTo>
                    <a:pt x="19337" y="19571"/>
                  </a:moveTo>
                  <a:lnTo>
                    <a:pt x="2263" y="19571"/>
                  </a:lnTo>
                  <a:lnTo>
                    <a:pt x="2263" y="2006"/>
                  </a:lnTo>
                  <a:lnTo>
                    <a:pt x="19337" y="2006"/>
                  </a:lnTo>
                  <a:cubicBezTo>
                    <a:pt x="19337" y="2006"/>
                    <a:pt x="19337" y="19571"/>
                    <a:pt x="19337" y="19571"/>
                  </a:cubicBezTo>
                  <a:close/>
                  <a:moveTo>
                    <a:pt x="20539" y="0"/>
                  </a:moveTo>
                  <a:lnTo>
                    <a:pt x="1061" y="0"/>
                  </a:lnTo>
                  <a:cubicBezTo>
                    <a:pt x="476" y="0"/>
                    <a:pt x="0" y="366"/>
                    <a:pt x="0" y="815"/>
                  </a:cubicBezTo>
                  <a:lnTo>
                    <a:pt x="0" y="20785"/>
                  </a:lnTo>
                  <a:cubicBezTo>
                    <a:pt x="0" y="21234"/>
                    <a:pt x="476" y="21600"/>
                    <a:pt x="1061" y="21600"/>
                  </a:cubicBezTo>
                  <a:lnTo>
                    <a:pt x="20539" y="21600"/>
                  </a:lnTo>
                  <a:cubicBezTo>
                    <a:pt x="21124" y="21600"/>
                    <a:pt x="21600" y="21234"/>
                    <a:pt x="21600" y="20785"/>
                  </a:cubicBezTo>
                  <a:lnTo>
                    <a:pt x="21600" y="815"/>
                  </a:lnTo>
                  <a:cubicBezTo>
                    <a:pt x="21600" y="366"/>
                    <a:pt x="21124" y="0"/>
                    <a:pt x="20539" y="0"/>
                  </a:cubicBezTo>
                  <a:close/>
                </a:path>
              </a:pathLst>
            </a:custGeom>
            <a:solidFill>
              <a:srgbClr val="E4E4E4"/>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5" name="Shape 7"/>
            <p:cNvSpPr/>
            <p:nvPr/>
          </p:nvSpPr>
          <p:spPr>
            <a:xfrm>
              <a:off x="14478000" y="12141200"/>
              <a:ext cx="15480431" cy="20173667"/>
            </a:xfrm>
            <a:custGeom>
              <a:avLst/>
              <a:gdLst/>
              <a:ahLst/>
              <a:cxnLst>
                <a:cxn ang="0">
                  <a:pos x="wd2" y="hd2"/>
                </a:cxn>
                <a:cxn ang="5400000">
                  <a:pos x="wd2" y="hd2"/>
                </a:cxn>
                <a:cxn ang="10800000">
                  <a:pos x="wd2" y="hd2"/>
                </a:cxn>
                <a:cxn ang="16200000">
                  <a:pos x="wd2" y="hd2"/>
                </a:cxn>
              </a:cxnLst>
              <a:rect l="0" t="0" r="r" b="b"/>
              <a:pathLst>
                <a:path w="21600" h="21600" extrusionOk="0">
                  <a:moveTo>
                    <a:pt x="2126" y="19678"/>
                  </a:moveTo>
                  <a:lnTo>
                    <a:pt x="19474" y="19678"/>
                  </a:lnTo>
                  <a:lnTo>
                    <a:pt x="19474" y="1900"/>
                  </a:lnTo>
                  <a:lnTo>
                    <a:pt x="2126" y="1900"/>
                  </a:lnTo>
                  <a:cubicBezTo>
                    <a:pt x="2126" y="1900"/>
                    <a:pt x="2126" y="19678"/>
                    <a:pt x="2126" y="19678"/>
                  </a:cubicBezTo>
                  <a:close/>
                  <a:moveTo>
                    <a:pt x="991" y="21600"/>
                  </a:moveTo>
                  <a:cubicBezTo>
                    <a:pt x="445" y="21600"/>
                    <a:pt x="0" y="21259"/>
                    <a:pt x="0" y="20839"/>
                  </a:cubicBezTo>
                  <a:lnTo>
                    <a:pt x="0" y="761"/>
                  </a:lnTo>
                  <a:cubicBezTo>
                    <a:pt x="0" y="341"/>
                    <a:pt x="445" y="0"/>
                    <a:pt x="991" y="0"/>
                  </a:cubicBezTo>
                  <a:lnTo>
                    <a:pt x="20609" y="0"/>
                  </a:lnTo>
                  <a:cubicBezTo>
                    <a:pt x="21155" y="0"/>
                    <a:pt x="21600" y="341"/>
                    <a:pt x="21600" y="761"/>
                  </a:cubicBezTo>
                  <a:lnTo>
                    <a:pt x="21600" y="20839"/>
                  </a:lnTo>
                  <a:cubicBezTo>
                    <a:pt x="21600" y="21259"/>
                    <a:pt x="21155" y="21600"/>
                    <a:pt x="20609" y="21600"/>
                  </a:cubicBezTo>
                  <a:cubicBezTo>
                    <a:pt x="20609" y="21600"/>
                    <a:pt x="991" y="21600"/>
                    <a:pt x="991" y="21600"/>
                  </a:cubicBezTo>
                  <a:close/>
                </a:path>
              </a:pathLst>
            </a:custGeom>
            <a:solidFill>
              <a:srgbClr val="FDFDFF"/>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6" name="Shape 8"/>
            <p:cNvSpPr/>
            <p:nvPr/>
          </p:nvSpPr>
          <p:spPr>
            <a:xfrm>
              <a:off x="14528800" y="12192000"/>
              <a:ext cx="15384020" cy="20077254"/>
            </a:xfrm>
            <a:custGeom>
              <a:avLst/>
              <a:gdLst/>
              <a:ahLst/>
              <a:cxnLst>
                <a:cxn ang="0">
                  <a:pos x="wd2" y="hd2"/>
                </a:cxn>
                <a:cxn ang="5400000">
                  <a:pos x="wd2" y="hd2"/>
                </a:cxn>
                <a:cxn ang="10800000">
                  <a:pos x="wd2" y="hd2"/>
                </a:cxn>
                <a:cxn ang="16200000">
                  <a:pos x="wd2" y="hd2"/>
                </a:cxn>
              </a:cxnLst>
              <a:rect l="0" t="0" r="r" b="b"/>
              <a:pathLst>
                <a:path w="21600" h="21600" extrusionOk="0">
                  <a:moveTo>
                    <a:pt x="19451" y="19661"/>
                  </a:moveTo>
                  <a:lnTo>
                    <a:pt x="2149" y="19661"/>
                  </a:lnTo>
                  <a:lnTo>
                    <a:pt x="2149" y="1916"/>
                  </a:lnTo>
                  <a:lnTo>
                    <a:pt x="19451" y="1916"/>
                  </a:lnTo>
                  <a:cubicBezTo>
                    <a:pt x="19451" y="1916"/>
                    <a:pt x="19451" y="19661"/>
                    <a:pt x="19451" y="19661"/>
                  </a:cubicBezTo>
                  <a:close/>
                  <a:moveTo>
                    <a:pt x="20670" y="0"/>
                  </a:moveTo>
                  <a:lnTo>
                    <a:pt x="930" y="0"/>
                  </a:lnTo>
                  <a:cubicBezTo>
                    <a:pt x="419" y="0"/>
                    <a:pt x="0" y="321"/>
                    <a:pt x="0" y="712"/>
                  </a:cubicBezTo>
                  <a:lnTo>
                    <a:pt x="0" y="20888"/>
                  </a:lnTo>
                  <a:cubicBezTo>
                    <a:pt x="0" y="21279"/>
                    <a:pt x="419" y="21600"/>
                    <a:pt x="930" y="21600"/>
                  </a:cubicBezTo>
                  <a:lnTo>
                    <a:pt x="20670" y="21600"/>
                  </a:lnTo>
                  <a:cubicBezTo>
                    <a:pt x="21182" y="21600"/>
                    <a:pt x="21600" y="21279"/>
                    <a:pt x="21600" y="20888"/>
                  </a:cubicBezTo>
                  <a:lnTo>
                    <a:pt x="21600" y="712"/>
                  </a:lnTo>
                  <a:cubicBezTo>
                    <a:pt x="21600" y="321"/>
                    <a:pt x="21182" y="0"/>
                    <a:pt x="20670" y="0"/>
                  </a:cubicBezTo>
                  <a:close/>
                </a:path>
              </a:pathLst>
            </a:custGeom>
            <a:gradFill>
              <a:gsLst>
                <a:gs pos="85000">
                  <a:srgbClr val="FEFEFE"/>
                </a:gs>
                <a:gs pos="0">
                  <a:schemeClr val="bg2">
                    <a:lumMod val="40000"/>
                    <a:lumOff val="60000"/>
                  </a:schemeClr>
                </a:gs>
                <a:gs pos="38000">
                  <a:srgbClr val="F0F2F5"/>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7" name="Shape 9"/>
            <p:cNvSpPr/>
            <p:nvPr/>
          </p:nvSpPr>
          <p:spPr>
            <a:xfrm>
              <a:off x="14516100" y="12179300"/>
              <a:ext cx="15411091" cy="20104336"/>
            </a:xfrm>
            <a:custGeom>
              <a:avLst/>
              <a:gdLst/>
              <a:ahLst/>
              <a:cxnLst>
                <a:cxn ang="0">
                  <a:pos x="wd2" y="hd2"/>
                </a:cxn>
                <a:cxn ang="5400000">
                  <a:pos x="wd2" y="hd2"/>
                </a:cxn>
                <a:cxn ang="10800000">
                  <a:pos x="wd2" y="hd2"/>
                </a:cxn>
                <a:cxn ang="16200000">
                  <a:pos x="wd2" y="hd2"/>
                </a:cxn>
              </a:cxnLst>
              <a:rect l="0" t="0" r="r" b="b"/>
              <a:pathLst>
                <a:path w="21600" h="21600" extrusionOk="0">
                  <a:moveTo>
                    <a:pt x="947" y="29"/>
                  </a:moveTo>
                  <a:cubicBezTo>
                    <a:pt x="446" y="29"/>
                    <a:pt x="38" y="342"/>
                    <a:pt x="38" y="726"/>
                  </a:cubicBezTo>
                  <a:lnTo>
                    <a:pt x="38" y="20874"/>
                  </a:lnTo>
                  <a:cubicBezTo>
                    <a:pt x="38" y="21258"/>
                    <a:pt x="446" y="21571"/>
                    <a:pt x="947" y="21571"/>
                  </a:cubicBezTo>
                  <a:lnTo>
                    <a:pt x="20653" y="21571"/>
                  </a:lnTo>
                  <a:cubicBezTo>
                    <a:pt x="21154" y="21571"/>
                    <a:pt x="21562" y="21258"/>
                    <a:pt x="21562" y="20874"/>
                  </a:cubicBezTo>
                  <a:lnTo>
                    <a:pt x="21562" y="726"/>
                  </a:lnTo>
                  <a:cubicBezTo>
                    <a:pt x="21562" y="342"/>
                    <a:pt x="21154" y="29"/>
                    <a:pt x="20653" y="29"/>
                  </a:cubicBezTo>
                  <a:cubicBezTo>
                    <a:pt x="20653" y="29"/>
                    <a:pt x="947" y="29"/>
                    <a:pt x="947" y="29"/>
                  </a:cubicBezTo>
                  <a:close/>
                  <a:moveTo>
                    <a:pt x="20653" y="21600"/>
                  </a:moveTo>
                  <a:lnTo>
                    <a:pt x="947" y="21600"/>
                  </a:lnTo>
                  <a:cubicBezTo>
                    <a:pt x="425" y="21600"/>
                    <a:pt x="0" y="21274"/>
                    <a:pt x="0" y="20874"/>
                  </a:cubicBezTo>
                  <a:lnTo>
                    <a:pt x="0" y="726"/>
                  </a:lnTo>
                  <a:cubicBezTo>
                    <a:pt x="0" y="326"/>
                    <a:pt x="425" y="0"/>
                    <a:pt x="947" y="0"/>
                  </a:cubicBezTo>
                  <a:lnTo>
                    <a:pt x="20653" y="0"/>
                  </a:lnTo>
                  <a:cubicBezTo>
                    <a:pt x="21175" y="0"/>
                    <a:pt x="21600" y="326"/>
                    <a:pt x="21600" y="726"/>
                  </a:cubicBezTo>
                  <a:lnTo>
                    <a:pt x="21600" y="20874"/>
                  </a:lnTo>
                  <a:cubicBezTo>
                    <a:pt x="21600" y="21274"/>
                    <a:pt x="21175" y="21600"/>
                    <a:pt x="20653" y="21600"/>
                  </a:cubicBezTo>
                  <a:close/>
                </a:path>
              </a:pathLst>
            </a:custGeom>
            <a:solidFill>
              <a:srgbClr val="B5B5B5"/>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8" name="Shape 10"/>
            <p:cNvSpPr/>
            <p:nvPr/>
          </p:nvSpPr>
          <p:spPr>
            <a:xfrm>
              <a:off x="17602200" y="12090400"/>
              <a:ext cx="9555755" cy="897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9B9B9B"/>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9" name="Shape 11"/>
            <p:cNvSpPr/>
            <p:nvPr/>
          </p:nvSpPr>
          <p:spPr>
            <a:xfrm>
              <a:off x="16065500" y="13970000"/>
              <a:ext cx="12323458" cy="40372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1" name="Freeform 30"/>
            <p:cNvSpPr/>
            <p:nvPr/>
          </p:nvSpPr>
          <p:spPr>
            <a:xfrm>
              <a:off x="16254428" y="14061787"/>
              <a:ext cx="11950874" cy="215371"/>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2" name="Shape 29"/>
            <p:cNvSpPr/>
            <p:nvPr/>
          </p:nvSpPr>
          <p:spPr>
            <a:xfrm>
              <a:off x="21729700" y="30861000"/>
              <a:ext cx="989640" cy="989643"/>
            </a:xfrm>
            <a:custGeom>
              <a:avLst/>
              <a:gdLst/>
              <a:ahLst/>
              <a:cxnLst>
                <a:cxn ang="0">
                  <a:pos x="wd2" y="hd2"/>
                </a:cxn>
                <a:cxn ang="5400000">
                  <a:pos x="wd2" y="hd2"/>
                </a:cxn>
                <a:cxn ang="10800000">
                  <a:pos x="wd2" y="hd2"/>
                </a:cxn>
                <a:cxn ang="16200000">
                  <a:pos x="wd2" y="hd2"/>
                </a:cxn>
              </a:cxnLst>
              <a:rect l="0" t="0" r="r" b="b"/>
              <a:pathLst>
                <a:path w="21600" h="21600" extrusionOk="0">
                  <a:moveTo>
                    <a:pt x="10800" y="20564"/>
                  </a:moveTo>
                  <a:cubicBezTo>
                    <a:pt x="5408" y="20564"/>
                    <a:pt x="1036" y="16193"/>
                    <a:pt x="1036" y="10800"/>
                  </a:cubicBezTo>
                  <a:cubicBezTo>
                    <a:pt x="1036" y="5408"/>
                    <a:pt x="5408" y="1036"/>
                    <a:pt x="10800" y="1036"/>
                  </a:cubicBezTo>
                  <a:cubicBezTo>
                    <a:pt x="16192" y="1036"/>
                    <a:pt x="20564" y="5408"/>
                    <a:pt x="20564" y="10800"/>
                  </a:cubicBezTo>
                  <a:cubicBezTo>
                    <a:pt x="20564" y="16193"/>
                    <a:pt x="16192" y="20564"/>
                    <a:pt x="10800" y="20564"/>
                  </a:cubicBezTo>
                  <a:close/>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close/>
                </a:path>
              </a:pathLst>
            </a:custGeom>
            <a:gradFill>
              <a:gsLst>
                <a:gs pos="46000">
                  <a:schemeClr val="accent4">
                    <a:lumMod val="60000"/>
                    <a:lumOff val="40000"/>
                  </a:schemeClr>
                </a:gs>
                <a:gs pos="0">
                  <a:schemeClr val="bg2">
                    <a:lumMod val="75000"/>
                  </a:schemeClr>
                </a:gs>
                <a:gs pos="90000">
                  <a:schemeClr val="bg2"/>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4" name="Shape 30"/>
            <p:cNvSpPr/>
            <p:nvPr/>
          </p:nvSpPr>
          <p:spPr>
            <a:xfrm>
              <a:off x="21767800" y="30861000"/>
              <a:ext cx="809638" cy="321949"/>
            </a:xfrm>
            <a:custGeom>
              <a:avLst/>
              <a:gdLst/>
              <a:ahLst/>
              <a:cxnLst>
                <a:cxn ang="0">
                  <a:pos x="wd2" y="hd2"/>
                </a:cxn>
                <a:cxn ang="5400000">
                  <a:pos x="wd2" y="hd2"/>
                </a:cxn>
                <a:cxn ang="10800000">
                  <a:pos x="wd2" y="hd2"/>
                </a:cxn>
                <a:cxn ang="16200000">
                  <a:pos x="wd2" y="hd2"/>
                </a:cxn>
              </a:cxnLst>
              <a:rect l="0" t="0" r="r" b="b"/>
              <a:pathLst>
                <a:path w="21600" h="21600" extrusionOk="0">
                  <a:moveTo>
                    <a:pt x="1173" y="21600"/>
                  </a:moveTo>
                  <a:cubicBezTo>
                    <a:pt x="2977" y="10785"/>
                    <a:pt x="7227" y="3185"/>
                    <a:pt x="12183" y="3185"/>
                  </a:cubicBezTo>
                  <a:cubicBezTo>
                    <a:pt x="15317" y="3185"/>
                    <a:pt x="18167" y="6227"/>
                    <a:pt x="20296" y="11195"/>
                  </a:cubicBezTo>
                  <a:lnTo>
                    <a:pt x="21600" y="9940"/>
                  </a:lnTo>
                  <a:cubicBezTo>
                    <a:pt x="19205" y="3808"/>
                    <a:pt x="15871" y="0"/>
                    <a:pt x="12183" y="0"/>
                  </a:cubicBezTo>
                  <a:cubicBezTo>
                    <a:pt x="6697" y="0"/>
                    <a:pt x="1993" y="8418"/>
                    <a:pt x="0" y="20398"/>
                  </a:cubicBezTo>
                  <a:cubicBezTo>
                    <a:pt x="0" y="20398"/>
                    <a:pt x="1173" y="21600"/>
                    <a:pt x="1173" y="21600"/>
                  </a:cubicBezTo>
                  <a:close/>
                </a:path>
              </a:pathLst>
            </a:custGeom>
            <a:gradFill>
              <a:gsLst>
                <a:gs pos="0">
                  <a:schemeClr val="bg2"/>
                </a:gs>
                <a:gs pos="100000">
                  <a:schemeClr val="accent4">
                    <a:lumMod val="60000"/>
                    <a:lumOff val="40000"/>
                  </a:schemeClr>
                </a:gs>
              </a:gsLst>
              <a:lin ang="20718678"/>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5" name="Shape 31"/>
            <p:cNvSpPr/>
            <p:nvPr/>
          </p:nvSpPr>
          <p:spPr>
            <a:xfrm>
              <a:off x="21996400" y="12992100"/>
              <a:ext cx="272244" cy="27217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6" name="Shape 32"/>
            <p:cNvSpPr/>
            <p:nvPr/>
          </p:nvSpPr>
          <p:spPr>
            <a:xfrm>
              <a:off x="22110700" y="13106400"/>
              <a:ext cx="66933" cy="66916"/>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8" name="Shape 33"/>
            <p:cNvSpPr/>
            <p:nvPr/>
          </p:nvSpPr>
          <p:spPr>
            <a:xfrm>
              <a:off x="21704300" y="13068300"/>
              <a:ext cx="132873" cy="132874"/>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grpSp>
      <p:sp>
        <p:nvSpPr>
          <p:cNvPr id="39" name="Picture Placeholder 4"/>
          <p:cNvSpPr>
            <a:spLocks noGrp="1"/>
          </p:cNvSpPr>
          <p:nvPr>
            <p:ph type="pic" sz="quarter" idx="22"/>
          </p:nvPr>
        </p:nvSpPr>
        <p:spPr>
          <a:xfrm>
            <a:off x="2071808" y="2236803"/>
            <a:ext cx="2479390" cy="3233860"/>
          </a:xfrm>
        </p:spPr>
      </p:sp>
      <p:grpSp>
        <p:nvGrpSpPr>
          <p:cNvPr id="30" name="Group 29"/>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5527300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pictures and skill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19030F79-040B-4A24-AE22-72BB3194E622}"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1425680"/>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9" name="Text Placeholder 29"/>
          <p:cNvSpPr>
            <a:spLocks noGrp="1"/>
          </p:cNvSpPr>
          <p:nvPr>
            <p:ph type="body" sz="quarter" idx="26" hasCustomPrompt="1"/>
          </p:nvPr>
        </p:nvSpPr>
        <p:spPr>
          <a:xfrm>
            <a:off x="351616" y="3483798"/>
            <a:ext cx="4684076" cy="816743"/>
          </a:xfrm>
          <a:solidFill>
            <a:srgbClr val="F9F9F9"/>
          </a:solidFill>
        </p:spPr>
        <p:txBody>
          <a:bodyPr anchor="t">
            <a:noAutofit/>
          </a:bodyPr>
          <a:lstStyle>
            <a:lvl1pPr marL="0" indent="0" algn="just">
              <a:buNone/>
              <a:defRPr sz="12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 name="TextBox 2"/>
          <p:cNvSpPr txBox="1"/>
          <p:nvPr userDrawn="1"/>
        </p:nvSpPr>
        <p:spPr>
          <a:xfrm>
            <a:off x="370264" y="4416650"/>
            <a:ext cx="941283" cy="492443"/>
          </a:xfrm>
          <a:prstGeom prst="rect">
            <a:avLst/>
          </a:prstGeom>
          <a:noFill/>
        </p:spPr>
        <p:txBody>
          <a:bodyPr wrap="none" rtlCol="0">
            <a:spAutoFit/>
          </a:bodyPr>
          <a:lstStyle/>
          <a:p>
            <a:r>
              <a:rPr lang="en-US" sz="2600">
                <a:solidFill>
                  <a:srgbClr val="273339"/>
                </a:solidFill>
              </a:rPr>
              <a:t>Skills:</a:t>
            </a:r>
          </a:p>
        </p:txBody>
      </p:sp>
      <p:sp>
        <p:nvSpPr>
          <p:cNvPr id="85" name="Text Placeholder 29"/>
          <p:cNvSpPr>
            <a:spLocks noGrp="1"/>
          </p:cNvSpPr>
          <p:nvPr>
            <p:ph type="body" sz="quarter" idx="18" hasCustomPrompt="1"/>
          </p:nvPr>
        </p:nvSpPr>
        <p:spPr>
          <a:xfrm>
            <a:off x="2439924" y="1722197"/>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a:t>Name Here</a:t>
            </a:r>
          </a:p>
        </p:txBody>
      </p:sp>
      <p:sp>
        <p:nvSpPr>
          <p:cNvPr id="86" name="Text Placeholder 29"/>
          <p:cNvSpPr>
            <a:spLocks noGrp="1"/>
          </p:cNvSpPr>
          <p:nvPr>
            <p:ph type="body" sz="quarter" idx="22" hasCustomPrompt="1"/>
          </p:nvPr>
        </p:nvSpPr>
        <p:spPr>
          <a:xfrm>
            <a:off x="2439924" y="2313821"/>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a:t>Job Title Here</a:t>
            </a:r>
          </a:p>
        </p:txBody>
      </p:sp>
      <p:sp>
        <p:nvSpPr>
          <p:cNvPr id="87" name="Text Placeholder 29"/>
          <p:cNvSpPr>
            <a:spLocks noGrp="1"/>
          </p:cNvSpPr>
          <p:nvPr>
            <p:ph type="body" sz="quarter" idx="27" hasCustomPrompt="1"/>
          </p:nvPr>
        </p:nvSpPr>
        <p:spPr>
          <a:xfrm>
            <a:off x="2948511" y="2868500"/>
            <a:ext cx="2087181" cy="431800"/>
          </a:xfrm>
          <a:noFill/>
        </p:spPr>
        <p:txBody>
          <a:bodyPr anchor="ctr">
            <a:normAutofit/>
          </a:bodyPr>
          <a:lstStyle>
            <a:lvl1pPr marL="0" indent="0" algn="r">
              <a:buNone/>
              <a:defRPr sz="1400" u="sng">
                <a:solidFill>
                  <a:srgbClr val="8C9CA6"/>
                </a:solidFill>
              </a:defRPr>
            </a:lvl1pPr>
          </a:lstStyle>
          <a:p>
            <a:pPr lvl="0"/>
            <a:r>
              <a:rPr lang="en-US"/>
              <a:t>Email here</a:t>
            </a:r>
          </a:p>
        </p:txBody>
      </p:sp>
      <p:sp>
        <p:nvSpPr>
          <p:cNvPr id="88" name="Picture Placeholder 10"/>
          <p:cNvSpPr>
            <a:spLocks noGrp="1" noChangeAspect="1"/>
          </p:cNvSpPr>
          <p:nvPr>
            <p:ph type="pic" sz="quarter" idx="28"/>
          </p:nvPr>
        </p:nvSpPr>
        <p:spPr>
          <a:xfrm>
            <a:off x="6893513" y="1425678"/>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89" name="Text Placeholder 29"/>
          <p:cNvSpPr>
            <a:spLocks noGrp="1"/>
          </p:cNvSpPr>
          <p:nvPr>
            <p:ph type="body" sz="quarter" idx="29" hasCustomPrompt="1"/>
          </p:nvPr>
        </p:nvSpPr>
        <p:spPr>
          <a:xfrm>
            <a:off x="6890354" y="3483796"/>
            <a:ext cx="4684076" cy="816743"/>
          </a:xfrm>
          <a:solidFill>
            <a:srgbClr val="F9F9F9"/>
          </a:solidFill>
        </p:spPr>
        <p:txBody>
          <a:bodyPr anchor="t">
            <a:noAutofit/>
          </a:bodyPr>
          <a:lstStyle>
            <a:lvl1pPr marL="0" indent="0" algn="just">
              <a:buNone/>
              <a:defRPr sz="12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103" name="TextBox 102"/>
          <p:cNvSpPr txBox="1"/>
          <p:nvPr userDrawn="1"/>
        </p:nvSpPr>
        <p:spPr>
          <a:xfrm>
            <a:off x="6909002" y="4416648"/>
            <a:ext cx="941283" cy="492443"/>
          </a:xfrm>
          <a:prstGeom prst="rect">
            <a:avLst/>
          </a:prstGeom>
          <a:noFill/>
        </p:spPr>
        <p:txBody>
          <a:bodyPr wrap="none" rtlCol="0">
            <a:spAutoFit/>
          </a:bodyPr>
          <a:lstStyle/>
          <a:p>
            <a:r>
              <a:rPr lang="en-US" sz="2600">
                <a:solidFill>
                  <a:srgbClr val="273339"/>
                </a:solidFill>
              </a:rPr>
              <a:t>Skills:</a:t>
            </a:r>
          </a:p>
        </p:txBody>
      </p:sp>
      <p:sp>
        <p:nvSpPr>
          <p:cNvPr id="104" name="Text Placeholder 29"/>
          <p:cNvSpPr>
            <a:spLocks noGrp="1"/>
          </p:cNvSpPr>
          <p:nvPr>
            <p:ph type="body" sz="quarter" idx="30" hasCustomPrompt="1"/>
          </p:nvPr>
        </p:nvSpPr>
        <p:spPr>
          <a:xfrm>
            <a:off x="8978662" y="1722195"/>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a:t>Name Here</a:t>
            </a:r>
          </a:p>
        </p:txBody>
      </p:sp>
      <p:sp>
        <p:nvSpPr>
          <p:cNvPr id="105" name="Text Placeholder 29"/>
          <p:cNvSpPr>
            <a:spLocks noGrp="1"/>
          </p:cNvSpPr>
          <p:nvPr>
            <p:ph type="body" sz="quarter" idx="31" hasCustomPrompt="1"/>
          </p:nvPr>
        </p:nvSpPr>
        <p:spPr>
          <a:xfrm>
            <a:off x="8978662" y="2313819"/>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a:t>Job Title Here</a:t>
            </a:r>
          </a:p>
        </p:txBody>
      </p:sp>
      <p:sp>
        <p:nvSpPr>
          <p:cNvPr id="106" name="Text Placeholder 29"/>
          <p:cNvSpPr>
            <a:spLocks noGrp="1"/>
          </p:cNvSpPr>
          <p:nvPr>
            <p:ph type="body" sz="quarter" idx="32" hasCustomPrompt="1"/>
          </p:nvPr>
        </p:nvSpPr>
        <p:spPr>
          <a:xfrm>
            <a:off x="9487249" y="2868498"/>
            <a:ext cx="2087181" cy="431800"/>
          </a:xfrm>
          <a:noFill/>
        </p:spPr>
        <p:txBody>
          <a:bodyPr anchor="ctr">
            <a:normAutofit/>
          </a:bodyPr>
          <a:lstStyle>
            <a:lvl1pPr marL="0" indent="0" algn="r">
              <a:buNone/>
              <a:defRPr sz="1400" u="sng">
                <a:solidFill>
                  <a:srgbClr val="8C9CA6"/>
                </a:solidFill>
              </a:defRPr>
            </a:lvl1pPr>
          </a:lstStyle>
          <a:p>
            <a:pPr lvl="0"/>
            <a:r>
              <a:rPr lang="en-US"/>
              <a:t>Email here</a:t>
            </a:r>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13830053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big ipad black">
    <p:spTree>
      <p:nvGrpSpPr>
        <p:cNvPr id="1" name=""/>
        <p:cNvGrpSpPr/>
        <p:nvPr/>
      </p:nvGrpSpPr>
      <p:grpSpPr>
        <a:xfrm>
          <a:off x="0" y="0"/>
          <a:ext cx="0" cy="0"/>
          <a:chOff x="0" y="0"/>
          <a:chExt cx="0" cy="0"/>
        </a:xfrm>
      </p:grpSpPr>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B85CD158-D244-4A27-B753-A3FF871C7512}"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72" name="Freeform 71"/>
          <p:cNvSpPr/>
          <p:nvPr userDrawn="1"/>
        </p:nvSpPr>
        <p:spPr>
          <a:xfrm>
            <a:off x="3479144" y="1425678"/>
            <a:ext cx="5233713" cy="5432322"/>
          </a:xfrm>
          <a:custGeom>
            <a:avLst/>
            <a:gdLst>
              <a:gd name="connsiteX0" fmla="*/ 257082 w 5233713"/>
              <a:gd name="connsiteY0" fmla="*/ 0 h 5432322"/>
              <a:gd name="connsiteX1" fmla="*/ 4976631 w 5233713"/>
              <a:gd name="connsiteY1" fmla="*/ 0 h 5432322"/>
              <a:gd name="connsiteX2" fmla="*/ 5233713 w 5233713"/>
              <a:gd name="connsiteY2" fmla="*/ 256922 h 5432322"/>
              <a:gd name="connsiteX3" fmla="*/ 5233713 w 5233713"/>
              <a:gd name="connsiteY3" fmla="*/ 5432322 h 5432322"/>
              <a:gd name="connsiteX4" fmla="*/ 4685385 w 5233713"/>
              <a:gd name="connsiteY4" fmla="*/ 5432322 h 5432322"/>
              <a:gd name="connsiteX5" fmla="*/ 4685385 w 5233713"/>
              <a:gd name="connsiteY5" fmla="*/ 5304411 h 5432322"/>
              <a:gd name="connsiteX6" fmla="*/ 4685385 w 5233713"/>
              <a:gd name="connsiteY6" fmla="*/ 632376 h 5432322"/>
              <a:gd name="connsiteX7" fmla="*/ 548329 w 5233713"/>
              <a:gd name="connsiteY7" fmla="*/ 632376 h 5432322"/>
              <a:gd name="connsiteX8" fmla="*/ 548329 w 5233713"/>
              <a:gd name="connsiteY8" fmla="*/ 5432322 h 5432322"/>
              <a:gd name="connsiteX9" fmla="*/ 0 w 5233713"/>
              <a:gd name="connsiteY9" fmla="*/ 5432322 h 5432322"/>
              <a:gd name="connsiteX10" fmla="*/ 0 w 5233713"/>
              <a:gd name="connsiteY10" fmla="*/ 256922 h 5432322"/>
              <a:gd name="connsiteX11" fmla="*/ 257082 w 5233713"/>
              <a:gd name="connsiteY11" fmla="*/ 0 h 543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33713" h="5432322">
                <a:moveTo>
                  <a:pt x="257082" y="0"/>
                </a:moveTo>
                <a:lnTo>
                  <a:pt x="4976631" y="0"/>
                </a:lnTo>
                <a:cubicBezTo>
                  <a:pt x="5118378" y="0"/>
                  <a:pt x="5233713" y="115379"/>
                  <a:pt x="5233713" y="256922"/>
                </a:cubicBezTo>
                <a:lnTo>
                  <a:pt x="5233713" y="5432322"/>
                </a:lnTo>
                <a:lnTo>
                  <a:pt x="4685385" y="5432322"/>
                </a:lnTo>
                <a:lnTo>
                  <a:pt x="4685385" y="5304411"/>
                </a:lnTo>
                <a:cubicBezTo>
                  <a:pt x="4685385" y="3747066"/>
                  <a:pt x="4685385" y="632376"/>
                  <a:pt x="4685385" y="632376"/>
                </a:cubicBezTo>
                <a:lnTo>
                  <a:pt x="548329" y="632376"/>
                </a:lnTo>
                <a:lnTo>
                  <a:pt x="548329" y="5432322"/>
                </a:lnTo>
                <a:lnTo>
                  <a:pt x="0" y="5432322"/>
                </a:lnTo>
                <a:lnTo>
                  <a:pt x="0" y="256922"/>
                </a:lnTo>
                <a:cubicBezTo>
                  <a:pt x="0" y="115379"/>
                  <a:pt x="115336" y="0"/>
                  <a:pt x="257082" y="0"/>
                </a:cubicBezTo>
                <a:close/>
              </a:path>
            </a:pathLst>
          </a:custGeom>
          <a:solidFill>
            <a:schemeClr val="tx2"/>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70" name="Freeform 69"/>
          <p:cNvSpPr/>
          <p:nvPr/>
        </p:nvSpPr>
        <p:spPr>
          <a:xfrm>
            <a:off x="3496198" y="1442732"/>
            <a:ext cx="5196771" cy="5415268"/>
          </a:xfrm>
          <a:custGeom>
            <a:avLst/>
            <a:gdLst>
              <a:gd name="connsiteX0" fmla="*/ 238426 w 5196771"/>
              <a:gd name="connsiteY0" fmla="*/ 0 h 5415268"/>
              <a:gd name="connsiteX1" fmla="*/ 4958345 w 5196771"/>
              <a:gd name="connsiteY1" fmla="*/ 0 h 5415268"/>
              <a:gd name="connsiteX2" fmla="*/ 5196771 w 5196771"/>
              <a:gd name="connsiteY2" fmla="*/ 238598 h 5415268"/>
              <a:gd name="connsiteX3" fmla="*/ 5196771 w 5196771"/>
              <a:gd name="connsiteY3" fmla="*/ 5415268 h 5415268"/>
              <a:gd name="connsiteX4" fmla="*/ 4685274 w 5196771"/>
              <a:gd name="connsiteY4" fmla="*/ 5415268 h 5415268"/>
              <a:gd name="connsiteX5" fmla="*/ 4685274 w 5196771"/>
              <a:gd name="connsiteY5" fmla="*/ 595710 h 5415268"/>
              <a:gd name="connsiteX6" fmla="*/ 511497 w 5196771"/>
              <a:gd name="connsiteY6" fmla="*/ 595710 h 5415268"/>
              <a:gd name="connsiteX7" fmla="*/ 511497 w 5196771"/>
              <a:gd name="connsiteY7" fmla="*/ 5298746 h 5415268"/>
              <a:gd name="connsiteX8" fmla="*/ 511497 w 5196771"/>
              <a:gd name="connsiteY8" fmla="*/ 5415268 h 5415268"/>
              <a:gd name="connsiteX9" fmla="*/ 0 w 5196771"/>
              <a:gd name="connsiteY9" fmla="*/ 5415268 h 5415268"/>
              <a:gd name="connsiteX10" fmla="*/ 0 w 5196771"/>
              <a:gd name="connsiteY10" fmla="*/ 238598 h 5415268"/>
              <a:gd name="connsiteX11" fmla="*/ 238426 w 5196771"/>
              <a:gd name="connsiteY11" fmla="*/ 0 h 541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96771" h="5415268">
                <a:moveTo>
                  <a:pt x="238426" y="0"/>
                </a:moveTo>
                <a:lnTo>
                  <a:pt x="4958345" y="0"/>
                </a:lnTo>
                <a:cubicBezTo>
                  <a:pt x="5089708" y="0"/>
                  <a:pt x="5196771" y="106915"/>
                  <a:pt x="5196771" y="238598"/>
                </a:cubicBezTo>
                <a:lnTo>
                  <a:pt x="5196771" y="5415268"/>
                </a:lnTo>
                <a:lnTo>
                  <a:pt x="4685274" y="5415268"/>
                </a:lnTo>
                <a:lnTo>
                  <a:pt x="4685274" y="595710"/>
                </a:lnTo>
                <a:lnTo>
                  <a:pt x="511497" y="595710"/>
                </a:lnTo>
                <a:cubicBezTo>
                  <a:pt x="511497" y="595710"/>
                  <a:pt x="511497" y="3731067"/>
                  <a:pt x="511497" y="5298746"/>
                </a:cubicBezTo>
                <a:lnTo>
                  <a:pt x="511497" y="5415268"/>
                </a:lnTo>
                <a:lnTo>
                  <a:pt x="0" y="5415268"/>
                </a:lnTo>
                <a:lnTo>
                  <a:pt x="0" y="238598"/>
                </a:lnTo>
                <a:cubicBezTo>
                  <a:pt x="0" y="106915"/>
                  <a:pt x="107063" y="0"/>
                  <a:pt x="238426" y="0"/>
                </a:cubicBezTo>
                <a:close/>
              </a:path>
            </a:pathLst>
          </a:custGeom>
          <a:solidFill>
            <a:srgbClr val="FDFDFF"/>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8" name="Freeform 67"/>
          <p:cNvSpPr/>
          <p:nvPr userDrawn="1"/>
        </p:nvSpPr>
        <p:spPr>
          <a:xfrm>
            <a:off x="3513251" y="1459786"/>
            <a:ext cx="5164406" cy="5398215"/>
          </a:xfrm>
          <a:custGeom>
            <a:avLst/>
            <a:gdLst>
              <a:gd name="connsiteX0" fmla="*/ 222357 w 5164406"/>
              <a:gd name="connsiteY0" fmla="*/ 0 h 5398215"/>
              <a:gd name="connsiteX1" fmla="*/ 4942049 w 5164406"/>
              <a:gd name="connsiteY1" fmla="*/ 0 h 5398215"/>
              <a:gd name="connsiteX2" fmla="*/ 5164406 w 5164406"/>
              <a:gd name="connsiteY2" fmla="*/ 222168 h 5398215"/>
              <a:gd name="connsiteX3" fmla="*/ 5164406 w 5164406"/>
              <a:gd name="connsiteY3" fmla="*/ 5398215 h 5398215"/>
              <a:gd name="connsiteX4" fmla="*/ 4650596 w 5164406"/>
              <a:gd name="connsiteY4" fmla="*/ 5398215 h 5398215"/>
              <a:gd name="connsiteX5" fmla="*/ 4650596 w 5164406"/>
              <a:gd name="connsiteY5" fmla="*/ 5269727 h 5398215"/>
              <a:gd name="connsiteX6" fmla="*/ 4650596 w 5164406"/>
              <a:gd name="connsiteY6" fmla="*/ 597856 h 5398215"/>
              <a:gd name="connsiteX7" fmla="*/ 513811 w 5164406"/>
              <a:gd name="connsiteY7" fmla="*/ 597856 h 5398215"/>
              <a:gd name="connsiteX8" fmla="*/ 513811 w 5164406"/>
              <a:gd name="connsiteY8" fmla="*/ 5398215 h 5398215"/>
              <a:gd name="connsiteX9" fmla="*/ 0 w 5164406"/>
              <a:gd name="connsiteY9" fmla="*/ 5398215 h 5398215"/>
              <a:gd name="connsiteX10" fmla="*/ 0 w 5164406"/>
              <a:gd name="connsiteY10" fmla="*/ 222168 h 5398215"/>
              <a:gd name="connsiteX11" fmla="*/ 222357 w 5164406"/>
              <a:gd name="connsiteY11" fmla="*/ 0 h 539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64406" h="5398215">
                <a:moveTo>
                  <a:pt x="222357" y="0"/>
                </a:moveTo>
                <a:lnTo>
                  <a:pt x="4942049" y="0"/>
                </a:lnTo>
                <a:cubicBezTo>
                  <a:pt x="5064465" y="0"/>
                  <a:pt x="5164406" y="100163"/>
                  <a:pt x="5164406" y="222168"/>
                </a:cubicBezTo>
                <a:lnTo>
                  <a:pt x="5164406" y="5398215"/>
                </a:lnTo>
                <a:lnTo>
                  <a:pt x="4650596" y="5398215"/>
                </a:lnTo>
                <a:lnTo>
                  <a:pt x="4650596" y="5269727"/>
                </a:lnTo>
                <a:cubicBezTo>
                  <a:pt x="4650596" y="3712436"/>
                  <a:pt x="4650596" y="597856"/>
                  <a:pt x="4650596" y="597856"/>
                </a:cubicBezTo>
                <a:lnTo>
                  <a:pt x="513811" y="597856"/>
                </a:lnTo>
                <a:lnTo>
                  <a:pt x="513811" y="5398215"/>
                </a:lnTo>
                <a:lnTo>
                  <a:pt x="0" y="5398215"/>
                </a:lnTo>
                <a:lnTo>
                  <a:pt x="0" y="222168"/>
                </a:lnTo>
                <a:cubicBezTo>
                  <a:pt x="0" y="100163"/>
                  <a:pt x="100180" y="0"/>
                  <a:pt x="222357" y="0"/>
                </a:cubicBezTo>
                <a:close/>
              </a:path>
            </a:pathLst>
          </a:custGeom>
          <a:gradFill>
            <a:gsLst>
              <a:gs pos="85000">
                <a:srgbClr val="46474B"/>
              </a:gs>
              <a:gs pos="0">
                <a:srgbClr val="000000"/>
              </a:gs>
              <a:gs pos="38000">
                <a:srgbClr val="292A2E"/>
              </a:gs>
            </a:gsLst>
            <a:lin ang="18000000" scaled="0"/>
          </a:gra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59" name="Shape 10"/>
          <p:cNvSpPr/>
          <p:nvPr/>
        </p:nvSpPr>
        <p:spPr>
          <a:xfrm>
            <a:off x="4544990" y="1425678"/>
            <a:ext cx="3207861" cy="3011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1D1D20"/>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0" name="Shape 11"/>
          <p:cNvSpPr/>
          <p:nvPr/>
        </p:nvSpPr>
        <p:spPr>
          <a:xfrm>
            <a:off x="4029120" y="2056658"/>
            <a:ext cx="4136977" cy="13553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1" name="Freeform 60"/>
          <p:cNvSpPr/>
          <p:nvPr/>
        </p:nvSpPr>
        <p:spPr>
          <a:xfrm>
            <a:off x="4092543" y="2087471"/>
            <a:ext cx="4011901" cy="72300"/>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4" name="Shape 31"/>
          <p:cNvSpPr/>
          <p:nvPr/>
        </p:nvSpPr>
        <p:spPr>
          <a:xfrm>
            <a:off x="6020120" y="1728378"/>
            <a:ext cx="91392" cy="91369"/>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5" name="Shape 32"/>
          <p:cNvSpPr/>
          <p:nvPr/>
        </p:nvSpPr>
        <p:spPr>
          <a:xfrm>
            <a:off x="6058490" y="1766748"/>
            <a:ext cx="22469" cy="2246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6" name="Shape 33"/>
          <p:cNvSpPr/>
          <p:nvPr/>
        </p:nvSpPr>
        <p:spPr>
          <a:xfrm>
            <a:off x="5922062" y="1753958"/>
            <a:ext cx="44605" cy="44606"/>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7" name="Picture Placeholder 4"/>
          <p:cNvSpPr>
            <a:spLocks noGrp="1"/>
          </p:cNvSpPr>
          <p:nvPr userDrawn="1">
            <p:ph type="pic" sz="quarter" idx="22"/>
          </p:nvPr>
        </p:nvSpPr>
        <p:spPr>
          <a:xfrm>
            <a:off x="4027511" y="2190585"/>
            <a:ext cx="4136979" cy="4667416"/>
          </a:xfrm>
        </p:spPr>
      </p:sp>
    </p:spTree>
    <p:extLst>
      <p:ext uri="{BB962C8B-B14F-4D97-AF65-F5344CB8AC3E}">
        <p14:creationId xmlns:p14="http://schemas.microsoft.com/office/powerpoint/2010/main" val="56804761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big ipad white">
    <p:bg>
      <p:bgPr>
        <a:solidFill>
          <a:schemeClr val="bg2"/>
        </a:solidFill>
        <a:effectLst/>
      </p:bgPr>
    </p:bg>
    <p:spTree>
      <p:nvGrpSpPr>
        <p:cNvPr id="1" name=""/>
        <p:cNvGrpSpPr/>
        <p:nvPr/>
      </p:nvGrpSpPr>
      <p:grpSpPr>
        <a:xfrm>
          <a:off x="0" y="0"/>
          <a:ext cx="0" cy="0"/>
          <a:chOff x="0" y="0"/>
          <a:chExt cx="0" cy="0"/>
        </a:xfrm>
      </p:grpSpPr>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8B28E83E-3598-4547-88D9-478207F43D7E}"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72" name="Freeform 71"/>
          <p:cNvSpPr/>
          <p:nvPr userDrawn="1"/>
        </p:nvSpPr>
        <p:spPr>
          <a:xfrm>
            <a:off x="3479144" y="1425678"/>
            <a:ext cx="5233713" cy="5432322"/>
          </a:xfrm>
          <a:custGeom>
            <a:avLst/>
            <a:gdLst>
              <a:gd name="connsiteX0" fmla="*/ 257082 w 5233713"/>
              <a:gd name="connsiteY0" fmla="*/ 0 h 5432322"/>
              <a:gd name="connsiteX1" fmla="*/ 4976631 w 5233713"/>
              <a:gd name="connsiteY1" fmla="*/ 0 h 5432322"/>
              <a:gd name="connsiteX2" fmla="*/ 5233713 w 5233713"/>
              <a:gd name="connsiteY2" fmla="*/ 256922 h 5432322"/>
              <a:gd name="connsiteX3" fmla="*/ 5233713 w 5233713"/>
              <a:gd name="connsiteY3" fmla="*/ 5432322 h 5432322"/>
              <a:gd name="connsiteX4" fmla="*/ 4685385 w 5233713"/>
              <a:gd name="connsiteY4" fmla="*/ 5432322 h 5432322"/>
              <a:gd name="connsiteX5" fmla="*/ 4685385 w 5233713"/>
              <a:gd name="connsiteY5" fmla="*/ 5304411 h 5432322"/>
              <a:gd name="connsiteX6" fmla="*/ 4685385 w 5233713"/>
              <a:gd name="connsiteY6" fmla="*/ 632376 h 5432322"/>
              <a:gd name="connsiteX7" fmla="*/ 548329 w 5233713"/>
              <a:gd name="connsiteY7" fmla="*/ 632376 h 5432322"/>
              <a:gd name="connsiteX8" fmla="*/ 548329 w 5233713"/>
              <a:gd name="connsiteY8" fmla="*/ 5432322 h 5432322"/>
              <a:gd name="connsiteX9" fmla="*/ 0 w 5233713"/>
              <a:gd name="connsiteY9" fmla="*/ 5432322 h 5432322"/>
              <a:gd name="connsiteX10" fmla="*/ 0 w 5233713"/>
              <a:gd name="connsiteY10" fmla="*/ 256922 h 5432322"/>
              <a:gd name="connsiteX11" fmla="*/ 257082 w 5233713"/>
              <a:gd name="connsiteY11" fmla="*/ 0 h 543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33713" h="5432322">
                <a:moveTo>
                  <a:pt x="257082" y="0"/>
                </a:moveTo>
                <a:lnTo>
                  <a:pt x="4976631" y="0"/>
                </a:lnTo>
                <a:cubicBezTo>
                  <a:pt x="5118378" y="0"/>
                  <a:pt x="5233713" y="115379"/>
                  <a:pt x="5233713" y="256922"/>
                </a:cubicBezTo>
                <a:lnTo>
                  <a:pt x="5233713" y="5432322"/>
                </a:lnTo>
                <a:lnTo>
                  <a:pt x="4685385" y="5432322"/>
                </a:lnTo>
                <a:lnTo>
                  <a:pt x="4685385" y="5304411"/>
                </a:lnTo>
                <a:cubicBezTo>
                  <a:pt x="4685385" y="3747066"/>
                  <a:pt x="4685385" y="632376"/>
                  <a:pt x="4685385" y="632376"/>
                </a:cubicBezTo>
                <a:lnTo>
                  <a:pt x="548329" y="632376"/>
                </a:lnTo>
                <a:lnTo>
                  <a:pt x="548329" y="5432322"/>
                </a:lnTo>
                <a:lnTo>
                  <a:pt x="0" y="5432322"/>
                </a:lnTo>
                <a:lnTo>
                  <a:pt x="0" y="256922"/>
                </a:lnTo>
                <a:cubicBezTo>
                  <a:pt x="0" y="115379"/>
                  <a:pt x="115336" y="0"/>
                  <a:pt x="257082" y="0"/>
                </a:cubicBezTo>
                <a:close/>
              </a:path>
            </a:pathLst>
          </a:custGeom>
          <a:solidFill>
            <a:srgbClr val="E4E4E4"/>
          </a:solidFill>
          <a:ln w="12700">
            <a:miter lim="400000"/>
          </a:ln>
        </p:spPr>
        <p:txBody>
          <a:bodyPr lIns="0" tIns="0" rIns="0" bIns="0" anchor="ctr"/>
          <a:lstStyle/>
          <a:p>
            <a:endParaRPr sz="3000">
              <a:solidFill>
                <a:srgbClr val="FFFFFF"/>
              </a:solidFill>
              <a:effectLst>
                <a:outerShdw blurRad="38100" dist="12700" dir="5400000" rotWithShape="0">
                  <a:srgbClr val="000000">
                    <a:alpha val="50000"/>
                  </a:srgbClr>
                </a:outerShdw>
              </a:effectLst>
            </a:endParaRPr>
          </a:p>
        </p:txBody>
      </p:sp>
      <p:sp>
        <p:nvSpPr>
          <p:cNvPr id="70" name="Freeform 69"/>
          <p:cNvSpPr/>
          <p:nvPr/>
        </p:nvSpPr>
        <p:spPr>
          <a:xfrm>
            <a:off x="3496198" y="1442732"/>
            <a:ext cx="5196771" cy="5415268"/>
          </a:xfrm>
          <a:custGeom>
            <a:avLst/>
            <a:gdLst>
              <a:gd name="connsiteX0" fmla="*/ 238426 w 5196771"/>
              <a:gd name="connsiteY0" fmla="*/ 0 h 5415268"/>
              <a:gd name="connsiteX1" fmla="*/ 4958345 w 5196771"/>
              <a:gd name="connsiteY1" fmla="*/ 0 h 5415268"/>
              <a:gd name="connsiteX2" fmla="*/ 5196771 w 5196771"/>
              <a:gd name="connsiteY2" fmla="*/ 238598 h 5415268"/>
              <a:gd name="connsiteX3" fmla="*/ 5196771 w 5196771"/>
              <a:gd name="connsiteY3" fmla="*/ 5415268 h 5415268"/>
              <a:gd name="connsiteX4" fmla="*/ 4685274 w 5196771"/>
              <a:gd name="connsiteY4" fmla="*/ 5415268 h 5415268"/>
              <a:gd name="connsiteX5" fmla="*/ 4685274 w 5196771"/>
              <a:gd name="connsiteY5" fmla="*/ 595710 h 5415268"/>
              <a:gd name="connsiteX6" fmla="*/ 511497 w 5196771"/>
              <a:gd name="connsiteY6" fmla="*/ 595710 h 5415268"/>
              <a:gd name="connsiteX7" fmla="*/ 511497 w 5196771"/>
              <a:gd name="connsiteY7" fmla="*/ 5298746 h 5415268"/>
              <a:gd name="connsiteX8" fmla="*/ 511497 w 5196771"/>
              <a:gd name="connsiteY8" fmla="*/ 5415268 h 5415268"/>
              <a:gd name="connsiteX9" fmla="*/ 0 w 5196771"/>
              <a:gd name="connsiteY9" fmla="*/ 5415268 h 5415268"/>
              <a:gd name="connsiteX10" fmla="*/ 0 w 5196771"/>
              <a:gd name="connsiteY10" fmla="*/ 238598 h 5415268"/>
              <a:gd name="connsiteX11" fmla="*/ 238426 w 5196771"/>
              <a:gd name="connsiteY11" fmla="*/ 0 h 541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96771" h="5415268">
                <a:moveTo>
                  <a:pt x="238426" y="0"/>
                </a:moveTo>
                <a:lnTo>
                  <a:pt x="4958345" y="0"/>
                </a:lnTo>
                <a:cubicBezTo>
                  <a:pt x="5089708" y="0"/>
                  <a:pt x="5196771" y="106915"/>
                  <a:pt x="5196771" y="238598"/>
                </a:cubicBezTo>
                <a:lnTo>
                  <a:pt x="5196771" y="5415268"/>
                </a:lnTo>
                <a:lnTo>
                  <a:pt x="4685274" y="5415268"/>
                </a:lnTo>
                <a:lnTo>
                  <a:pt x="4685274" y="595710"/>
                </a:lnTo>
                <a:lnTo>
                  <a:pt x="511497" y="595710"/>
                </a:lnTo>
                <a:cubicBezTo>
                  <a:pt x="511497" y="595710"/>
                  <a:pt x="511497" y="3731067"/>
                  <a:pt x="511497" y="5298746"/>
                </a:cubicBezTo>
                <a:lnTo>
                  <a:pt x="511497" y="5415268"/>
                </a:lnTo>
                <a:lnTo>
                  <a:pt x="0" y="5415268"/>
                </a:lnTo>
                <a:lnTo>
                  <a:pt x="0" y="238598"/>
                </a:lnTo>
                <a:cubicBezTo>
                  <a:pt x="0" y="106915"/>
                  <a:pt x="107063" y="0"/>
                  <a:pt x="238426" y="0"/>
                </a:cubicBezTo>
                <a:close/>
              </a:path>
            </a:pathLst>
          </a:custGeom>
          <a:solidFill>
            <a:srgbClr val="FDFDFF"/>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8" name="Freeform 67"/>
          <p:cNvSpPr/>
          <p:nvPr userDrawn="1"/>
        </p:nvSpPr>
        <p:spPr>
          <a:xfrm>
            <a:off x="3513251" y="1459786"/>
            <a:ext cx="5164406" cy="5398215"/>
          </a:xfrm>
          <a:custGeom>
            <a:avLst/>
            <a:gdLst>
              <a:gd name="connsiteX0" fmla="*/ 222357 w 5164406"/>
              <a:gd name="connsiteY0" fmla="*/ 0 h 5398215"/>
              <a:gd name="connsiteX1" fmla="*/ 4942049 w 5164406"/>
              <a:gd name="connsiteY1" fmla="*/ 0 h 5398215"/>
              <a:gd name="connsiteX2" fmla="*/ 5164406 w 5164406"/>
              <a:gd name="connsiteY2" fmla="*/ 222168 h 5398215"/>
              <a:gd name="connsiteX3" fmla="*/ 5164406 w 5164406"/>
              <a:gd name="connsiteY3" fmla="*/ 5398215 h 5398215"/>
              <a:gd name="connsiteX4" fmla="*/ 4650596 w 5164406"/>
              <a:gd name="connsiteY4" fmla="*/ 5398215 h 5398215"/>
              <a:gd name="connsiteX5" fmla="*/ 4650596 w 5164406"/>
              <a:gd name="connsiteY5" fmla="*/ 5269727 h 5398215"/>
              <a:gd name="connsiteX6" fmla="*/ 4650596 w 5164406"/>
              <a:gd name="connsiteY6" fmla="*/ 597856 h 5398215"/>
              <a:gd name="connsiteX7" fmla="*/ 513811 w 5164406"/>
              <a:gd name="connsiteY7" fmla="*/ 597856 h 5398215"/>
              <a:gd name="connsiteX8" fmla="*/ 513811 w 5164406"/>
              <a:gd name="connsiteY8" fmla="*/ 5398215 h 5398215"/>
              <a:gd name="connsiteX9" fmla="*/ 0 w 5164406"/>
              <a:gd name="connsiteY9" fmla="*/ 5398215 h 5398215"/>
              <a:gd name="connsiteX10" fmla="*/ 0 w 5164406"/>
              <a:gd name="connsiteY10" fmla="*/ 222168 h 5398215"/>
              <a:gd name="connsiteX11" fmla="*/ 222357 w 5164406"/>
              <a:gd name="connsiteY11" fmla="*/ 0 h 539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64406" h="5398215">
                <a:moveTo>
                  <a:pt x="222357" y="0"/>
                </a:moveTo>
                <a:lnTo>
                  <a:pt x="4942049" y="0"/>
                </a:lnTo>
                <a:cubicBezTo>
                  <a:pt x="5064465" y="0"/>
                  <a:pt x="5164406" y="100163"/>
                  <a:pt x="5164406" y="222168"/>
                </a:cubicBezTo>
                <a:lnTo>
                  <a:pt x="5164406" y="5398215"/>
                </a:lnTo>
                <a:lnTo>
                  <a:pt x="4650596" y="5398215"/>
                </a:lnTo>
                <a:lnTo>
                  <a:pt x="4650596" y="5269727"/>
                </a:lnTo>
                <a:cubicBezTo>
                  <a:pt x="4650596" y="3712436"/>
                  <a:pt x="4650596" y="597856"/>
                  <a:pt x="4650596" y="597856"/>
                </a:cubicBezTo>
                <a:lnTo>
                  <a:pt x="513811" y="597856"/>
                </a:lnTo>
                <a:lnTo>
                  <a:pt x="513811" y="5398215"/>
                </a:lnTo>
                <a:lnTo>
                  <a:pt x="0" y="5398215"/>
                </a:lnTo>
                <a:lnTo>
                  <a:pt x="0" y="222168"/>
                </a:lnTo>
                <a:cubicBezTo>
                  <a:pt x="0" y="100163"/>
                  <a:pt x="100180" y="0"/>
                  <a:pt x="222357" y="0"/>
                </a:cubicBezTo>
                <a:close/>
              </a:path>
            </a:pathLst>
          </a:custGeom>
          <a:gradFill>
            <a:gsLst>
              <a:gs pos="85000">
                <a:srgbClr val="FEFEFE"/>
              </a:gs>
              <a:gs pos="0">
                <a:schemeClr val="bg2">
                  <a:lumMod val="40000"/>
                  <a:lumOff val="60000"/>
                </a:schemeClr>
              </a:gs>
              <a:gs pos="38000">
                <a:srgbClr val="F0F2F5"/>
              </a:gs>
            </a:gsLst>
            <a:lin ang="18000000" scaled="0"/>
          </a:gradFill>
          <a:ln w="12700">
            <a:miter lim="400000"/>
          </a:ln>
        </p:spPr>
        <p:txBody>
          <a:bodyPr lIns="0" tIns="0" rIns="0" bIns="0" anchor="ctr"/>
          <a:lstStyle/>
          <a:p>
            <a:endParaRPr sz="3000">
              <a:solidFill>
                <a:srgbClr val="FFFFFF"/>
              </a:solidFill>
              <a:effectLst>
                <a:outerShdw blurRad="38100" dist="12700" dir="5400000" rotWithShape="0">
                  <a:srgbClr val="000000">
                    <a:alpha val="50000"/>
                  </a:srgbClr>
                </a:outerShdw>
              </a:effectLst>
            </a:endParaRPr>
          </a:p>
        </p:txBody>
      </p:sp>
      <p:sp>
        <p:nvSpPr>
          <p:cNvPr id="59" name="Shape 10"/>
          <p:cNvSpPr/>
          <p:nvPr/>
        </p:nvSpPr>
        <p:spPr>
          <a:xfrm>
            <a:off x="4544990" y="1425678"/>
            <a:ext cx="3207861" cy="3011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9B9B9B"/>
          </a:solidFill>
          <a:ln w="12700">
            <a:miter lim="400000"/>
          </a:ln>
        </p:spPr>
        <p:txBody>
          <a:bodyPr lIns="0" tIns="0" rIns="0" bIns="0" anchor="ctr"/>
          <a:lstStyle/>
          <a:p>
            <a:endParaRPr sz="3000">
              <a:solidFill>
                <a:srgbClr val="FFFFFF"/>
              </a:solidFill>
              <a:effectLst>
                <a:outerShdw blurRad="38100" dist="12700" dir="5400000" rotWithShape="0">
                  <a:srgbClr val="000000">
                    <a:alpha val="50000"/>
                  </a:srgbClr>
                </a:outerShdw>
              </a:effectLst>
            </a:endParaRPr>
          </a:p>
        </p:txBody>
      </p:sp>
      <p:sp>
        <p:nvSpPr>
          <p:cNvPr id="60" name="Shape 11"/>
          <p:cNvSpPr/>
          <p:nvPr/>
        </p:nvSpPr>
        <p:spPr>
          <a:xfrm>
            <a:off x="4029120" y="2056658"/>
            <a:ext cx="4136977" cy="13553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1" name="Freeform 60"/>
          <p:cNvSpPr/>
          <p:nvPr/>
        </p:nvSpPr>
        <p:spPr>
          <a:xfrm>
            <a:off x="4092543" y="2087471"/>
            <a:ext cx="4011901" cy="72300"/>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4" name="Shape 31"/>
          <p:cNvSpPr/>
          <p:nvPr/>
        </p:nvSpPr>
        <p:spPr>
          <a:xfrm>
            <a:off x="6020120" y="1728378"/>
            <a:ext cx="91392" cy="91369"/>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5" name="Shape 32"/>
          <p:cNvSpPr/>
          <p:nvPr/>
        </p:nvSpPr>
        <p:spPr>
          <a:xfrm>
            <a:off x="6058490" y="1766748"/>
            <a:ext cx="22469" cy="2246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6" name="Shape 33"/>
          <p:cNvSpPr/>
          <p:nvPr/>
        </p:nvSpPr>
        <p:spPr>
          <a:xfrm>
            <a:off x="5922062" y="1753958"/>
            <a:ext cx="44605" cy="44606"/>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7" name="Picture Placeholder 4"/>
          <p:cNvSpPr>
            <a:spLocks noGrp="1"/>
          </p:cNvSpPr>
          <p:nvPr userDrawn="1">
            <p:ph type="pic" sz="quarter" idx="22"/>
          </p:nvPr>
        </p:nvSpPr>
        <p:spPr>
          <a:xfrm>
            <a:off x="4027511" y="2190585"/>
            <a:ext cx="4136979" cy="4667416"/>
          </a:xfrm>
        </p:spPr>
      </p:sp>
    </p:spTree>
    <p:extLst>
      <p:ext uri="{BB962C8B-B14F-4D97-AF65-F5344CB8AC3E}">
        <p14:creationId xmlns:p14="http://schemas.microsoft.com/office/powerpoint/2010/main" val="239008266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Section Header high lef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0CC8143-598B-4E2F-AFE0-29B1A413A005}" type="datetime1">
              <a:rPr lang="en-US" smtClean="0">
                <a:solidFill>
                  <a:srgbClr val="273339">
                    <a:tint val="75000"/>
                  </a:srgbClr>
                </a:solidFill>
              </a:rPr>
              <a:t>12/7/2017</a:t>
            </a:fld>
            <a:endParaRPr lang="en-US">
              <a:solidFill>
                <a:srgbClr val="273339">
                  <a:tint val="75000"/>
                </a:srgbClr>
              </a:solidFill>
            </a:endParaRPr>
          </a:p>
        </p:txBody>
      </p:sp>
      <p:sp>
        <p:nvSpPr>
          <p:cNvPr id="5" name="Footer Placeholder 4"/>
          <p:cNvSpPr>
            <a:spLocks noGrp="1"/>
          </p:cNvSpPr>
          <p:nvPr>
            <p:ph type="ftr" sz="quarter" idx="11"/>
          </p:nvPr>
        </p:nvSpPr>
        <p:spPr/>
        <p:txBody>
          <a:bodyPr/>
          <a:lstStyle/>
          <a:p>
            <a:r>
              <a:rPr lang="en-US">
                <a:solidFill>
                  <a:srgbClr val="273339"/>
                </a:solidFill>
              </a:rPr>
              <a:t>COPYRIGHT © 2017 DATA DIRECT FZ LLC  ALL RIGHTS RESERVED</a:t>
            </a:r>
          </a:p>
        </p:txBody>
      </p:sp>
      <p:sp>
        <p:nvSpPr>
          <p:cNvPr id="6" name="Slide Number Placeholder 5"/>
          <p:cNvSpPr>
            <a:spLocks noGrp="1"/>
          </p:cNvSpPr>
          <p:nvPr>
            <p:ph type="sldNum" sz="quarter" idx="12"/>
          </p:nvPr>
        </p:nvSpPr>
        <p:spPr/>
        <p:txBody>
          <a:bodyPr/>
          <a:lstStyle/>
          <a:p>
            <a:fld id="{6E18DBF4-37B7-4C4F-9728-A1C100B177EE}" type="slidenum">
              <a:rPr lang="en-US" smtClean="0">
                <a:solidFill>
                  <a:srgbClr val="273339">
                    <a:tint val="75000"/>
                  </a:srgbClr>
                </a:solidFill>
              </a:rPr>
              <a:pPr/>
              <a:t>‹#›</a:t>
            </a:fld>
            <a:endParaRPr lang="en-US">
              <a:solidFill>
                <a:srgbClr val="273339">
                  <a:tint val="75000"/>
                </a:srgbClr>
              </a:solidFill>
            </a:endParaRPr>
          </a:p>
        </p:txBody>
      </p:sp>
      <p:sp>
        <p:nvSpPr>
          <p:cNvPr id="7" name="Picture Placeholder 10"/>
          <p:cNvSpPr>
            <a:spLocks noGrp="1"/>
          </p:cNvSpPr>
          <p:nvPr>
            <p:ph type="pic" sz="quarter" idx="17"/>
          </p:nvPr>
        </p:nvSpPr>
        <p:spPr>
          <a:xfrm>
            <a:off x="0" y="0"/>
            <a:ext cx="12192000" cy="6858000"/>
          </a:xfrm>
        </p:spPr>
        <p:txBody>
          <a:bodyPr/>
          <a:lstStyle/>
          <a:p>
            <a:endParaRPr lang="en-US"/>
          </a:p>
        </p:txBody>
      </p:sp>
      <p:sp>
        <p:nvSpPr>
          <p:cNvPr id="2" name="Title 1"/>
          <p:cNvSpPr>
            <a:spLocks noGrp="1"/>
          </p:cNvSpPr>
          <p:nvPr>
            <p:ph type="title"/>
          </p:nvPr>
        </p:nvSpPr>
        <p:spPr>
          <a:xfrm>
            <a:off x="342900" y="420688"/>
            <a:ext cx="4572000" cy="2852737"/>
          </a:xfrm>
          <a:solidFill>
            <a:schemeClr val="bg1">
              <a:alpha val="30000"/>
            </a:schemeClr>
          </a:solidFill>
        </p:spPr>
        <p:txBody>
          <a:bodyPr lIns="274320" tIns="91440" rIns="274320" bIns="182880" anchor="ctr"/>
          <a:lstStyle>
            <a:lvl1pPr algn="ctr">
              <a:defRPr sz="6000" b="1">
                <a:solidFill>
                  <a:srgbClr val="324D5E"/>
                </a:solidFill>
                <a:latin typeface="+mn-lt"/>
              </a:defRPr>
            </a:lvl1pPr>
          </a:lstStyle>
          <a:p>
            <a:r>
              <a:rPr lang="en-US"/>
              <a:t>Click to edit Master title style</a:t>
            </a:r>
          </a:p>
        </p:txBody>
      </p:sp>
      <p:sp>
        <p:nvSpPr>
          <p:cNvPr id="3" name="Text Placeholder 2"/>
          <p:cNvSpPr>
            <a:spLocks noGrp="1"/>
          </p:cNvSpPr>
          <p:nvPr>
            <p:ph type="body" idx="1"/>
          </p:nvPr>
        </p:nvSpPr>
        <p:spPr>
          <a:xfrm>
            <a:off x="342900" y="3273425"/>
            <a:ext cx="4572000" cy="942975"/>
          </a:xfrm>
          <a:solidFill>
            <a:schemeClr val="bg1">
              <a:alpha val="50000"/>
            </a:schemeClr>
          </a:solidFill>
        </p:spPr>
        <p:txBody>
          <a:bodyPr lIns="274320" tIns="91440" rIns="274320" bIns="182880" anchor="ctr"/>
          <a:lstStyle>
            <a:lvl1pPr marL="0" indent="0" algn="ctr">
              <a:buNone/>
              <a:defRPr sz="2400">
                <a:solidFill>
                  <a:srgbClr val="8C9C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6000688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Section Header bottom lef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80F1143-14F9-4F32-8322-533BC918752A}" type="datetime1">
              <a:rPr lang="en-US" smtClean="0">
                <a:solidFill>
                  <a:srgbClr val="273339">
                    <a:tint val="75000"/>
                  </a:srgbClr>
                </a:solidFill>
              </a:rPr>
              <a:t>12/7/2017</a:t>
            </a:fld>
            <a:endParaRPr lang="en-US">
              <a:solidFill>
                <a:srgbClr val="273339">
                  <a:tint val="75000"/>
                </a:srgbClr>
              </a:solidFill>
            </a:endParaRPr>
          </a:p>
        </p:txBody>
      </p:sp>
      <p:sp>
        <p:nvSpPr>
          <p:cNvPr id="5" name="Footer Placeholder 4"/>
          <p:cNvSpPr>
            <a:spLocks noGrp="1"/>
          </p:cNvSpPr>
          <p:nvPr>
            <p:ph type="ftr" sz="quarter" idx="11"/>
          </p:nvPr>
        </p:nvSpPr>
        <p:spPr/>
        <p:txBody>
          <a:bodyPr/>
          <a:lstStyle/>
          <a:p>
            <a:r>
              <a:rPr lang="en-US">
                <a:solidFill>
                  <a:srgbClr val="273339"/>
                </a:solidFill>
              </a:rPr>
              <a:t>COPYRIGHT © 2017 DATA DIRECT FZ LLC  ALL RIGHTS RESERVED</a:t>
            </a:r>
          </a:p>
        </p:txBody>
      </p:sp>
      <p:sp>
        <p:nvSpPr>
          <p:cNvPr id="6" name="Slide Number Placeholder 5"/>
          <p:cNvSpPr>
            <a:spLocks noGrp="1"/>
          </p:cNvSpPr>
          <p:nvPr>
            <p:ph type="sldNum" sz="quarter" idx="12"/>
          </p:nvPr>
        </p:nvSpPr>
        <p:spPr/>
        <p:txBody>
          <a:bodyPr/>
          <a:lstStyle/>
          <a:p>
            <a:fld id="{6E18DBF4-37B7-4C4F-9728-A1C100B177EE}" type="slidenum">
              <a:rPr lang="en-US" smtClean="0">
                <a:solidFill>
                  <a:srgbClr val="273339">
                    <a:tint val="75000"/>
                  </a:srgbClr>
                </a:solidFill>
              </a:rPr>
              <a:pPr/>
              <a:t>‹#›</a:t>
            </a:fld>
            <a:endParaRPr lang="en-US">
              <a:solidFill>
                <a:srgbClr val="273339">
                  <a:tint val="75000"/>
                </a:srgbClr>
              </a:solidFill>
            </a:endParaRPr>
          </a:p>
        </p:txBody>
      </p:sp>
      <p:sp>
        <p:nvSpPr>
          <p:cNvPr id="7" name="Picture Placeholder 10"/>
          <p:cNvSpPr>
            <a:spLocks noGrp="1"/>
          </p:cNvSpPr>
          <p:nvPr>
            <p:ph type="pic" sz="quarter" idx="17"/>
          </p:nvPr>
        </p:nvSpPr>
        <p:spPr>
          <a:xfrm>
            <a:off x="0" y="0"/>
            <a:ext cx="12192000" cy="6858000"/>
          </a:xfrm>
        </p:spPr>
        <p:txBody>
          <a:bodyPr/>
          <a:lstStyle/>
          <a:p>
            <a:endParaRPr lang="en-US"/>
          </a:p>
        </p:txBody>
      </p:sp>
      <p:sp>
        <p:nvSpPr>
          <p:cNvPr id="9" name="Text Placeholder 2"/>
          <p:cNvSpPr>
            <a:spLocks noGrp="1"/>
          </p:cNvSpPr>
          <p:nvPr>
            <p:ph type="body" idx="18"/>
          </p:nvPr>
        </p:nvSpPr>
        <p:spPr>
          <a:xfrm>
            <a:off x="342900" y="5413375"/>
            <a:ext cx="4572000" cy="942975"/>
          </a:xfrm>
          <a:solidFill>
            <a:schemeClr val="bg1">
              <a:alpha val="50000"/>
            </a:schemeClr>
          </a:solidFill>
        </p:spPr>
        <p:txBody>
          <a:bodyPr lIns="274320" tIns="91440" rIns="274320" bIns="182880"/>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Title 1"/>
          <p:cNvSpPr>
            <a:spLocks noGrp="1"/>
          </p:cNvSpPr>
          <p:nvPr>
            <p:ph type="title"/>
          </p:nvPr>
        </p:nvSpPr>
        <p:spPr>
          <a:xfrm>
            <a:off x="342900" y="2560638"/>
            <a:ext cx="4572000" cy="2852737"/>
          </a:xfrm>
          <a:solidFill>
            <a:schemeClr val="bg1">
              <a:alpha val="30000"/>
            </a:schemeClr>
          </a:solidFill>
        </p:spPr>
        <p:txBody>
          <a:bodyPr lIns="274320" tIns="91440" rIns="274320" bIns="182880" anchor="ctr"/>
          <a:lstStyle>
            <a:lvl1pPr algn="ctr">
              <a:defRPr sz="6000" b="1">
                <a:solidFill>
                  <a:schemeClr val="tx1"/>
                </a:solidFill>
                <a:latin typeface="+mn-lt"/>
              </a:defRPr>
            </a:lvl1pPr>
          </a:lstStyle>
          <a:p>
            <a:r>
              <a:rPr lang="en-US"/>
              <a:t>Click to edit Master title style</a:t>
            </a:r>
          </a:p>
        </p:txBody>
      </p:sp>
    </p:spTree>
    <p:extLst>
      <p:ext uri="{BB962C8B-B14F-4D97-AF65-F5344CB8AC3E}">
        <p14:creationId xmlns:p14="http://schemas.microsoft.com/office/powerpoint/2010/main" val="97609188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Section Header bottom righ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9455309-06CE-4198-8E30-94F2E4A75A8D}" type="datetime1">
              <a:rPr lang="en-US" smtClean="0">
                <a:solidFill>
                  <a:srgbClr val="273339">
                    <a:tint val="75000"/>
                  </a:srgbClr>
                </a:solidFill>
              </a:rPr>
              <a:t>12/7/2017</a:t>
            </a:fld>
            <a:endParaRPr lang="en-US">
              <a:solidFill>
                <a:srgbClr val="273339">
                  <a:tint val="75000"/>
                </a:srgbClr>
              </a:solidFill>
            </a:endParaRPr>
          </a:p>
        </p:txBody>
      </p:sp>
      <p:sp>
        <p:nvSpPr>
          <p:cNvPr id="5" name="Footer Placeholder 4"/>
          <p:cNvSpPr>
            <a:spLocks noGrp="1"/>
          </p:cNvSpPr>
          <p:nvPr>
            <p:ph type="ftr" sz="quarter" idx="11"/>
          </p:nvPr>
        </p:nvSpPr>
        <p:spPr/>
        <p:txBody>
          <a:bodyPr/>
          <a:lstStyle/>
          <a:p>
            <a:r>
              <a:rPr lang="en-US">
                <a:solidFill>
                  <a:srgbClr val="273339"/>
                </a:solidFill>
              </a:rPr>
              <a:t>COPYRIGHT © 2017 DATA DIRECT FZ LLC  ALL RIGHTS RESERVED</a:t>
            </a:r>
          </a:p>
        </p:txBody>
      </p:sp>
      <p:sp>
        <p:nvSpPr>
          <p:cNvPr id="6" name="Slide Number Placeholder 5"/>
          <p:cNvSpPr>
            <a:spLocks noGrp="1"/>
          </p:cNvSpPr>
          <p:nvPr>
            <p:ph type="sldNum" sz="quarter" idx="12"/>
          </p:nvPr>
        </p:nvSpPr>
        <p:spPr/>
        <p:txBody>
          <a:bodyPr/>
          <a:lstStyle/>
          <a:p>
            <a:fld id="{6E18DBF4-37B7-4C4F-9728-A1C100B177EE}" type="slidenum">
              <a:rPr lang="en-US" smtClean="0">
                <a:solidFill>
                  <a:srgbClr val="273339">
                    <a:tint val="75000"/>
                  </a:srgbClr>
                </a:solidFill>
              </a:rPr>
              <a:pPr/>
              <a:t>‹#›</a:t>
            </a:fld>
            <a:endParaRPr lang="en-US">
              <a:solidFill>
                <a:srgbClr val="273339">
                  <a:tint val="75000"/>
                </a:srgbClr>
              </a:solidFill>
            </a:endParaRPr>
          </a:p>
        </p:txBody>
      </p:sp>
      <p:sp>
        <p:nvSpPr>
          <p:cNvPr id="7" name="Picture Placeholder 10"/>
          <p:cNvSpPr>
            <a:spLocks noGrp="1"/>
          </p:cNvSpPr>
          <p:nvPr>
            <p:ph type="pic" sz="quarter" idx="17"/>
          </p:nvPr>
        </p:nvSpPr>
        <p:spPr>
          <a:xfrm>
            <a:off x="0" y="0"/>
            <a:ext cx="12192000" cy="6858000"/>
          </a:xfrm>
        </p:spPr>
        <p:txBody>
          <a:bodyPr/>
          <a:lstStyle/>
          <a:p>
            <a:endParaRPr lang="en-US"/>
          </a:p>
        </p:txBody>
      </p:sp>
      <p:sp>
        <p:nvSpPr>
          <p:cNvPr id="2" name="Title 1"/>
          <p:cNvSpPr>
            <a:spLocks noGrp="1"/>
          </p:cNvSpPr>
          <p:nvPr>
            <p:ph type="title"/>
          </p:nvPr>
        </p:nvSpPr>
        <p:spPr>
          <a:xfrm>
            <a:off x="7213600" y="2560638"/>
            <a:ext cx="4572000" cy="2852737"/>
          </a:xfrm>
          <a:solidFill>
            <a:schemeClr val="bg1">
              <a:alpha val="30000"/>
            </a:schemeClr>
          </a:solidFill>
        </p:spPr>
        <p:txBody>
          <a:bodyPr lIns="274320" tIns="91440" rIns="274320" bIns="182880" anchor="ctr"/>
          <a:lstStyle>
            <a:lvl1pPr algn="ctr">
              <a:defRPr sz="6000" b="1">
                <a:solidFill>
                  <a:schemeClr val="tx1"/>
                </a:solidFill>
                <a:latin typeface="+mn-lt"/>
              </a:defRPr>
            </a:lvl1pPr>
          </a:lstStyle>
          <a:p>
            <a:r>
              <a:rPr lang="en-US"/>
              <a:t>Click to edit Master title style</a:t>
            </a:r>
          </a:p>
        </p:txBody>
      </p:sp>
      <p:sp>
        <p:nvSpPr>
          <p:cNvPr id="3" name="Text Placeholder 2"/>
          <p:cNvSpPr>
            <a:spLocks noGrp="1"/>
          </p:cNvSpPr>
          <p:nvPr>
            <p:ph type="body" idx="1"/>
          </p:nvPr>
        </p:nvSpPr>
        <p:spPr>
          <a:xfrm>
            <a:off x="7213600" y="5413375"/>
            <a:ext cx="4572000" cy="942975"/>
          </a:xfrm>
          <a:solidFill>
            <a:schemeClr val="bg1">
              <a:alpha val="30000"/>
            </a:schemeClr>
          </a:solidFill>
        </p:spPr>
        <p:txBody>
          <a:bodyPr lIns="274320" tIns="91440" rIns="274320" bIns="182880"/>
          <a:lstStyle>
            <a:lvl1pPr marL="0" indent="0" algn="ctr">
              <a:buNone/>
              <a:defRPr sz="2400">
                <a:solidFill>
                  <a:srgbClr val="8C9C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3817258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r>
              <a:rPr lang="en-US"/>
              <a:t>2/6/2013</a:t>
            </a:r>
            <a:endParaRPr lang="en-GB"/>
          </a:p>
        </p:txBody>
      </p:sp>
      <p:sp>
        <p:nvSpPr>
          <p:cNvPr id="6" name="Footer Placeholder 5"/>
          <p:cNvSpPr>
            <a:spLocks noGrp="1"/>
          </p:cNvSpPr>
          <p:nvPr>
            <p:ph type="ftr" sz="quarter" idx="11"/>
          </p:nvPr>
        </p:nvSpPr>
        <p:spPr/>
        <p:txBody>
          <a:bodyPr/>
          <a:lstStyle/>
          <a:p>
            <a:r>
              <a:rPr lang="en-US"/>
              <a:t>Copyright © Data Direct FZ LLC</a:t>
            </a:r>
            <a:endParaRPr lang="en-GB"/>
          </a:p>
        </p:txBody>
      </p:sp>
      <p:sp>
        <p:nvSpPr>
          <p:cNvPr id="7" name="Slide Number Placeholder 6"/>
          <p:cNvSpPr>
            <a:spLocks noGrp="1"/>
          </p:cNvSpPr>
          <p:nvPr>
            <p:ph type="sldNum" sz="quarter" idx="12"/>
          </p:nvPr>
        </p:nvSpPr>
        <p:spPr/>
        <p:txBody>
          <a:bodyPr/>
          <a:lstStyle/>
          <a:p>
            <a:fld id="{9737B893-E5E6-490F-A7AE-D24B94BF6F47}" type="slidenum">
              <a:rPr lang="en-GB" smtClean="0"/>
              <a:pPr/>
              <a:t>‹#›</a:t>
            </a:fld>
            <a:endParaRPr lang="en-GB"/>
          </a:p>
        </p:txBody>
      </p:sp>
      <p:sp>
        <p:nvSpPr>
          <p:cNvPr id="9" name="Content Placeholder 8"/>
          <p:cNvSpPr>
            <a:spLocks noGrp="1"/>
          </p:cNvSpPr>
          <p:nvPr>
            <p:ph sz="quarter" idx="1"/>
          </p:nvPr>
        </p:nvSpPr>
        <p:spPr>
          <a:xfrm>
            <a:off x="609600" y="1219200"/>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176264" y="1216152"/>
            <a:ext cx="5388864"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172527629"/>
      </p:ext>
    </p:extLst>
  </p:cSld>
  <p:clrMapOvr>
    <a:masterClrMapping/>
  </p:clrMapOvr>
  <p:transition spd="med">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secHead">
  <p:cSld name="1_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25600" y="2971800"/>
            <a:ext cx="9144000" cy="1066800"/>
          </a:xfrm>
        </p:spPr>
        <p:txBody>
          <a:bodyPr anchor="t" anchorCtr="0"/>
          <a:lstStyle>
            <a:lvl1pPr algn="r">
              <a:buNone/>
              <a:defRPr sz="3200" b="0" cap="none" baseline="0"/>
            </a:lvl1pPr>
          </a:lstStyle>
          <a:p>
            <a:r>
              <a:rPr kumimoji="0" lang="en-US"/>
              <a:t>Click to edit Master title style</a:t>
            </a:r>
          </a:p>
        </p:txBody>
      </p:sp>
      <p:sp>
        <p:nvSpPr>
          <p:cNvPr id="3" name="Text Placeholder 2"/>
          <p:cNvSpPr>
            <a:spLocks noGrp="1"/>
          </p:cNvSpPr>
          <p:nvPr>
            <p:ph type="body" idx="1"/>
          </p:nvPr>
        </p:nvSpPr>
        <p:spPr>
          <a:xfrm>
            <a:off x="1727200" y="4267200"/>
            <a:ext cx="90424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8534400" y="6355080"/>
            <a:ext cx="3048000" cy="365760"/>
          </a:xfrm>
        </p:spPr>
        <p:txBody>
          <a:bodyPr/>
          <a:lstStyle/>
          <a:p>
            <a:r>
              <a:rPr lang="en-US"/>
              <a:t>2/6/2013</a:t>
            </a:r>
            <a:endParaRPr lang="en-GB"/>
          </a:p>
        </p:txBody>
      </p:sp>
      <p:sp>
        <p:nvSpPr>
          <p:cNvPr id="5" name="Footer Placeholder 4"/>
          <p:cNvSpPr>
            <a:spLocks noGrp="1"/>
          </p:cNvSpPr>
          <p:nvPr>
            <p:ph type="ftr" sz="quarter" idx="11"/>
          </p:nvPr>
        </p:nvSpPr>
        <p:spPr>
          <a:xfrm>
            <a:off x="3864864" y="6355080"/>
            <a:ext cx="4632960" cy="365760"/>
          </a:xfrm>
        </p:spPr>
        <p:txBody>
          <a:bodyPr/>
          <a:lstStyle/>
          <a:p>
            <a:r>
              <a:rPr lang="en-US"/>
              <a:t>Copyright © Data Direct FZ LLC</a:t>
            </a:r>
            <a:endParaRPr lang="en-GB"/>
          </a:p>
        </p:txBody>
      </p:sp>
      <p:sp>
        <p:nvSpPr>
          <p:cNvPr id="6" name="Slide Number Placeholder 5"/>
          <p:cNvSpPr>
            <a:spLocks noGrp="1"/>
          </p:cNvSpPr>
          <p:nvPr>
            <p:ph type="sldNum" sz="quarter" idx="12"/>
          </p:nvPr>
        </p:nvSpPr>
        <p:spPr>
          <a:xfrm>
            <a:off x="1426464" y="6355080"/>
            <a:ext cx="2027936" cy="365760"/>
          </a:xfrm>
        </p:spPr>
        <p:txBody>
          <a:bodyPr/>
          <a:lstStyle/>
          <a:p>
            <a:fld id="{9737B893-E5E6-490F-A7AE-D24B94BF6F47}" type="slidenum">
              <a:rPr lang="en-GB" smtClean="0"/>
              <a:pPr/>
              <a:t>‹#›</a:t>
            </a:fld>
            <a:endParaRPr lang="en-GB"/>
          </a:p>
        </p:txBody>
      </p:sp>
      <p:sp>
        <p:nvSpPr>
          <p:cNvPr id="7" name="Rectangle 6"/>
          <p:cNvSpPr/>
          <p:nvPr/>
        </p:nvSpPr>
        <p:spPr>
          <a:xfrm>
            <a:off x="1219200" y="2819400"/>
            <a:ext cx="97536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1219200" y="2819400"/>
            <a:ext cx="3048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extLst>
      <p:ext uri="{BB962C8B-B14F-4D97-AF65-F5344CB8AC3E}">
        <p14:creationId xmlns:p14="http://schemas.microsoft.com/office/powerpoint/2010/main" val="69318918"/>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600" y="1285875"/>
            <a:ext cx="5386917"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7601" y="1295400"/>
            <a:ext cx="5389033"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r>
              <a:rPr lang="en-US"/>
              <a:t>2/6/2013</a:t>
            </a:r>
            <a:endParaRPr lang="en-GB"/>
          </a:p>
        </p:txBody>
      </p:sp>
      <p:sp>
        <p:nvSpPr>
          <p:cNvPr id="8" name="Footer Placeholder 7"/>
          <p:cNvSpPr>
            <a:spLocks noGrp="1"/>
          </p:cNvSpPr>
          <p:nvPr>
            <p:ph type="ftr" sz="quarter" idx="11"/>
          </p:nvPr>
        </p:nvSpPr>
        <p:spPr/>
        <p:txBody>
          <a:bodyPr/>
          <a:lstStyle/>
          <a:p>
            <a:r>
              <a:rPr lang="en-US"/>
              <a:t>Copyright © Data Direct FZ LLC</a:t>
            </a:r>
            <a:endParaRPr lang="en-GB"/>
          </a:p>
        </p:txBody>
      </p:sp>
      <p:sp>
        <p:nvSpPr>
          <p:cNvPr id="9" name="Slide Number Placeholder 8"/>
          <p:cNvSpPr>
            <a:spLocks noGrp="1"/>
          </p:cNvSpPr>
          <p:nvPr>
            <p:ph type="sldNum" sz="quarter" idx="12"/>
          </p:nvPr>
        </p:nvSpPr>
        <p:spPr/>
        <p:txBody>
          <a:bodyPr/>
          <a:lstStyle/>
          <a:p>
            <a:fld id="{9737B893-E5E6-490F-A7AE-D24B94BF6F47}" type="slidenum">
              <a:rPr lang="en-GB" smtClean="0"/>
              <a:pPr/>
              <a:t>‹#›</a:t>
            </a:fld>
            <a:endParaRPr lang="en-GB"/>
          </a:p>
        </p:txBody>
      </p:sp>
      <p:sp>
        <p:nvSpPr>
          <p:cNvPr id="11" name="Content Placeholder 10"/>
          <p:cNvSpPr>
            <a:spLocks noGrp="1"/>
          </p:cNvSpPr>
          <p:nvPr>
            <p:ph sz="quarter" idx="2"/>
          </p:nvPr>
        </p:nvSpPr>
        <p:spPr>
          <a:xfrm>
            <a:off x="609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197600" y="2133600"/>
            <a:ext cx="53848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221576316"/>
      </p:ext>
    </p:extLst>
  </p:cSld>
  <p:clrMapOvr>
    <a:masterClrMapping/>
  </p:clrMapOvr>
  <p:transition spd="med">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21" name="Picture 20"/>
          <p:cNvPicPr preferRelativeResize="0">
            <a:picLocks/>
          </p:cNvPicPr>
          <p:nvPr userDrawn="1"/>
        </p:nvPicPr>
        <p:blipFill rotWithShape="1">
          <a:blip r:embed="rId2">
            <a:extLst>
              <a:ext uri="{28A0092B-C50C-407E-A947-70E740481C1C}">
                <a14:useLocalDpi xmlns:a14="http://schemas.microsoft.com/office/drawing/2010/main" val="0"/>
              </a:ext>
            </a:extLst>
          </a:blip>
          <a:srcRect b="58148"/>
          <a:stretch/>
        </p:blipFill>
        <p:spPr>
          <a:xfrm>
            <a:off x="1" y="-2"/>
            <a:ext cx="12192000" cy="2907792"/>
          </a:xfrm>
          <a:prstGeom prst="rect">
            <a:avLst/>
          </a:prstGeom>
        </p:spPr>
      </p:pic>
      <p:sp>
        <p:nvSpPr>
          <p:cNvPr id="9" name="Rectangle 8"/>
          <p:cNvSpPr/>
          <p:nvPr userDrawn="1"/>
        </p:nvSpPr>
        <p:spPr>
          <a:xfrm>
            <a:off x="2" y="-1"/>
            <a:ext cx="12191998" cy="290852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Picture Placeholder 10"/>
          <p:cNvSpPr>
            <a:spLocks noGrp="1"/>
          </p:cNvSpPr>
          <p:nvPr>
            <p:ph type="pic" sz="quarter" idx="13"/>
          </p:nvPr>
        </p:nvSpPr>
        <p:spPr>
          <a:xfrm>
            <a:off x="0" y="3091408"/>
            <a:ext cx="2295144" cy="1728216"/>
          </a:xfrm>
        </p:spPr>
        <p:txBody>
          <a:bodyPr/>
          <a:lstStyle/>
          <a:p>
            <a:endParaRPr lang="en-US"/>
          </a:p>
        </p:txBody>
      </p:sp>
      <p:sp>
        <p:nvSpPr>
          <p:cNvPr id="12" name="Picture Placeholder 10"/>
          <p:cNvSpPr>
            <a:spLocks noGrp="1"/>
          </p:cNvSpPr>
          <p:nvPr>
            <p:ph type="pic" sz="quarter" idx="14"/>
          </p:nvPr>
        </p:nvSpPr>
        <p:spPr>
          <a:xfrm>
            <a:off x="2474214" y="3091408"/>
            <a:ext cx="2295144" cy="1728216"/>
          </a:xfrm>
        </p:spPr>
        <p:txBody>
          <a:bodyPr/>
          <a:lstStyle/>
          <a:p>
            <a:endParaRPr lang="en-US"/>
          </a:p>
        </p:txBody>
      </p:sp>
      <p:sp>
        <p:nvSpPr>
          <p:cNvPr id="13" name="Picture Placeholder 10"/>
          <p:cNvSpPr>
            <a:spLocks noGrp="1"/>
          </p:cNvSpPr>
          <p:nvPr>
            <p:ph type="pic" sz="quarter" idx="15"/>
          </p:nvPr>
        </p:nvSpPr>
        <p:spPr>
          <a:xfrm>
            <a:off x="4948428" y="3091408"/>
            <a:ext cx="2295144" cy="1728216"/>
          </a:xfrm>
        </p:spPr>
        <p:txBody>
          <a:bodyPr/>
          <a:lstStyle/>
          <a:p>
            <a:endParaRPr lang="en-US"/>
          </a:p>
        </p:txBody>
      </p:sp>
      <p:sp>
        <p:nvSpPr>
          <p:cNvPr id="14" name="Picture Placeholder 10"/>
          <p:cNvSpPr>
            <a:spLocks noGrp="1"/>
          </p:cNvSpPr>
          <p:nvPr>
            <p:ph type="pic" sz="quarter" idx="16"/>
          </p:nvPr>
        </p:nvSpPr>
        <p:spPr>
          <a:xfrm>
            <a:off x="7422642" y="3091408"/>
            <a:ext cx="2295144" cy="1728216"/>
          </a:xfrm>
        </p:spPr>
        <p:txBody>
          <a:bodyPr/>
          <a:lstStyle/>
          <a:p>
            <a:endParaRPr lang="en-US"/>
          </a:p>
        </p:txBody>
      </p:sp>
      <p:sp>
        <p:nvSpPr>
          <p:cNvPr id="15" name="Picture Placeholder 10"/>
          <p:cNvSpPr>
            <a:spLocks noGrp="1"/>
          </p:cNvSpPr>
          <p:nvPr>
            <p:ph type="pic" sz="quarter" idx="17"/>
          </p:nvPr>
        </p:nvSpPr>
        <p:spPr>
          <a:xfrm>
            <a:off x="9896856" y="3091408"/>
            <a:ext cx="2295144" cy="1728216"/>
          </a:xfrm>
        </p:spPr>
        <p:txBody>
          <a:bodyPr/>
          <a:lstStyle/>
          <a:p>
            <a:endParaRPr lang="en-US"/>
          </a:p>
        </p:txBody>
      </p:sp>
      <p:sp>
        <p:nvSpPr>
          <p:cNvPr id="8" name="Rectangle 7"/>
          <p:cNvSpPr/>
          <p:nvPr userDrawn="1"/>
        </p:nvSpPr>
        <p:spPr>
          <a:xfrm>
            <a:off x="2" y="6357040"/>
            <a:ext cx="12191998" cy="500960"/>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a:xfrm>
            <a:off x="838200" y="6424268"/>
            <a:ext cx="2743200" cy="365125"/>
          </a:xfrm>
        </p:spPr>
        <p:txBody>
          <a:bodyPr/>
          <a:lstStyle>
            <a:lvl1pPr>
              <a:defRPr>
                <a:solidFill>
                  <a:srgbClr val="8C9CA6"/>
                </a:solidFill>
              </a:defRPr>
            </a:lvl1pPr>
          </a:lstStyle>
          <a:p>
            <a:fld id="{E139C96C-B9EF-424C-AA9B-71CE4C207D31}" type="datetime1">
              <a:rPr lang="en-US" smtClean="0"/>
              <a:t>12/7/2017</a:t>
            </a:fld>
            <a:endParaRPr lang="en-US" dirty="0"/>
          </a:p>
        </p:txBody>
      </p:sp>
      <p:sp>
        <p:nvSpPr>
          <p:cNvPr id="5" name="Footer Placeholder 4"/>
          <p:cNvSpPr>
            <a:spLocks noGrp="1"/>
          </p:cNvSpPr>
          <p:nvPr>
            <p:ph type="ftr" sz="quarter" idx="11"/>
          </p:nvPr>
        </p:nvSpPr>
        <p:spPr>
          <a:xfrm>
            <a:off x="4038600" y="6424268"/>
            <a:ext cx="4114800" cy="365125"/>
          </a:xfrm>
        </p:spPr>
        <p:txBody>
          <a:bodyPr/>
          <a:lstStyle>
            <a:lvl1pPr>
              <a:defRPr>
                <a:solidFill>
                  <a:srgbClr val="8C9CA6"/>
                </a:solidFill>
              </a:defRPr>
            </a:lvl1pPr>
          </a:lstStyle>
          <a:p>
            <a:r>
              <a:rPr lang="en-US">
                <a:solidFill>
                  <a:prstClr val="white"/>
                </a:solidFill>
              </a:rPr>
              <a:t>COPYRIGHT © 2017 DATA DIRECT FZ LLC  ALL RIGHTS RESERVED</a:t>
            </a:r>
            <a:endParaRPr lang="en-US" dirty="0"/>
          </a:p>
        </p:txBody>
      </p:sp>
      <p:sp>
        <p:nvSpPr>
          <p:cNvPr id="6" name="Slide Number Placeholder 5"/>
          <p:cNvSpPr>
            <a:spLocks noGrp="1"/>
          </p:cNvSpPr>
          <p:nvPr>
            <p:ph type="sldNum" sz="quarter" idx="12"/>
          </p:nvPr>
        </p:nvSpPr>
        <p:spPr>
          <a:xfrm>
            <a:off x="8610600" y="6424268"/>
            <a:ext cx="2743200" cy="365125"/>
          </a:xfrm>
        </p:spPr>
        <p:txBody>
          <a:bodyPr/>
          <a:lstStyle>
            <a:lvl1pPr>
              <a:defRPr>
                <a:solidFill>
                  <a:srgbClr val="8C9CA6"/>
                </a:solidFill>
              </a:defRPr>
            </a:lvl1pPr>
          </a:lstStyle>
          <a:p>
            <a:fld id="{6E18DBF4-37B7-4C4F-9728-A1C100B177EE}" type="slidenum">
              <a:rPr lang="en-US" smtClean="0"/>
              <a:pPr/>
              <a:t>‹#›</a:t>
            </a:fld>
            <a:endParaRPr lang="en-US"/>
          </a:p>
        </p:txBody>
      </p:sp>
      <p:grpSp>
        <p:nvGrpSpPr>
          <p:cNvPr id="7" name="Group 6"/>
          <p:cNvGrpSpPr/>
          <p:nvPr userDrawn="1"/>
        </p:nvGrpSpPr>
        <p:grpSpPr>
          <a:xfrm>
            <a:off x="0" y="4819624"/>
            <a:ext cx="12192000" cy="91440"/>
            <a:chOff x="0" y="4617581"/>
            <a:chExt cx="12192000" cy="91440"/>
          </a:xfrm>
        </p:grpSpPr>
        <p:sp>
          <p:nvSpPr>
            <p:cNvPr id="16" name="Rectangle 15"/>
            <p:cNvSpPr/>
            <p:nvPr userDrawn="1"/>
          </p:nvSpPr>
          <p:spPr>
            <a:xfrm>
              <a:off x="0" y="4617581"/>
              <a:ext cx="229514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2474214" y="4617581"/>
              <a:ext cx="229514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userDrawn="1"/>
          </p:nvSpPr>
          <p:spPr>
            <a:xfrm>
              <a:off x="4948428" y="4617581"/>
              <a:ext cx="229514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userDrawn="1"/>
          </p:nvSpPr>
          <p:spPr>
            <a:xfrm>
              <a:off x="7422642" y="4617581"/>
              <a:ext cx="229514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9896856" y="4617581"/>
              <a:ext cx="229514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4" name="Rectangle 33"/>
          <p:cNvSpPr/>
          <p:nvPr userDrawn="1"/>
        </p:nvSpPr>
        <p:spPr>
          <a:xfrm>
            <a:off x="0" y="3091409"/>
            <a:ext cx="2295144" cy="1728216"/>
          </a:xfrm>
          <a:prstGeom prst="rect">
            <a:avLst/>
          </a:prstGeom>
          <a:solidFill>
            <a:srgbClr val="75BEE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2474214" y="3091409"/>
            <a:ext cx="2295144" cy="1728216"/>
          </a:xfrm>
          <a:prstGeom prst="rect">
            <a:avLst/>
          </a:prstGeom>
          <a:solidFill>
            <a:srgbClr val="1E708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4948428" y="3091409"/>
            <a:ext cx="2295144" cy="1728216"/>
          </a:xfrm>
          <a:prstGeom prst="rect">
            <a:avLst/>
          </a:prstGeom>
          <a:solidFill>
            <a:srgbClr val="F99D1C">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7422642" y="3091409"/>
            <a:ext cx="2295144" cy="1728216"/>
          </a:xfrm>
          <a:prstGeom prst="rect">
            <a:avLst/>
          </a:prstGeom>
          <a:solidFill>
            <a:srgbClr val="8AC74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9896856" y="3091409"/>
            <a:ext cx="2295144" cy="1728216"/>
          </a:xfrm>
          <a:prstGeom prst="rect">
            <a:avLst/>
          </a:prstGeom>
          <a:solidFill>
            <a:srgbClr val="8B4E9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524000" y="85064"/>
            <a:ext cx="9144000" cy="1561058"/>
          </a:xfrm>
        </p:spPr>
        <p:txBody>
          <a:bodyPr anchor="b"/>
          <a:lstStyle>
            <a:lvl1pPr algn="r">
              <a:defRPr sz="60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1524000" y="1647163"/>
            <a:ext cx="9144000" cy="1174065"/>
          </a:xfrm>
        </p:spPr>
        <p:txBody>
          <a:bodyPr/>
          <a:lstStyle>
            <a:lvl1pPr marL="0" indent="0" algn="r">
              <a:buNone/>
              <a:defRPr sz="2400">
                <a:solidFill>
                  <a:srgbClr val="57697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8828299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CAE0676E-62E8-45C9-B443-240990B8E0DF}"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13" name="Group 12"/>
          <p:cNvGrpSpPr/>
          <p:nvPr userDrawn="1"/>
        </p:nvGrpSpPr>
        <p:grpSpPr>
          <a:xfrm>
            <a:off x="0" y="6766560"/>
            <a:ext cx="12192000" cy="91440"/>
            <a:chOff x="0" y="4480421"/>
            <a:chExt cx="12192000" cy="91440"/>
          </a:xfrm>
        </p:grpSpPr>
        <p:sp>
          <p:nvSpPr>
            <p:cNvPr id="14" name="Rectangle 1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1909764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 pictur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35F870C0-F732-40BB-A591-C5094EC2DFB2}"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1595448"/>
            <a:ext cx="4458968" cy="335755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8" name="Picture Placeholder 10"/>
          <p:cNvSpPr>
            <a:spLocks noGrp="1" noChangeAspect="1"/>
          </p:cNvSpPr>
          <p:nvPr>
            <p:ph type="pic" sz="quarter" idx="15"/>
          </p:nvPr>
        </p:nvSpPr>
        <p:spPr>
          <a:xfrm>
            <a:off x="6160008" y="1589181"/>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4929496"/>
            <a:ext cx="4462272"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6160007" y="3072692"/>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5198839"/>
            <a:ext cx="4462272" cy="431800"/>
          </a:xfrm>
        </p:spPr>
        <p:txBody>
          <a:bodyPr anchor="ctr">
            <a:normAutofit/>
          </a:bodyPr>
          <a:lstStyle>
            <a:lvl1pPr marL="0" indent="0" algn="ctr">
              <a:buNone/>
              <a:defRPr sz="3200">
                <a:solidFill>
                  <a:srgbClr val="324D5E"/>
                </a:solidFill>
              </a:defRPr>
            </a:lvl1pPr>
          </a:lstStyle>
          <a:p>
            <a:pPr lvl="0"/>
            <a:r>
              <a:rPr lang="en-US"/>
              <a:t>Name Here</a:t>
            </a:r>
          </a:p>
        </p:txBody>
      </p:sp>
      <p:sp>
        <p:nvSpPr>
          <p:cNvPr id="32" name="Text Placeholder 29"/>
          <p:cNvSpPr>
            <a:spLocks noGrp="1"/>
          </p:cNvSpPr>
          <p:nvPr>
            <p:ph type="body" sz="quarter" idx="19" hasCustomPrompt="1"/>
          </p:nvPr>
        </p:nvSpPr>
        <p:spPr>
          <a:xfrm>
            <a:off x="6160007" y="3168050"/>
            <a:ext cx="1993392" cy="438750"/>
          </a:xfrm>
        </p:spPr>
        <p:txBody>
          <a:bodyPr anchor="ctr">
            <a:normAutofit/>
          </a:bodyPr>
          <a:lstStyle>
            <a:lvl1pPr marL="0" indent="0" algn="ctr">
              <a:buNone/>
              <a:defRPr sz="2000">
                <a:solidFill>
                  <a:srgbClr val="324D5E"/>
                </a:solidFill>
              </a:defRPr>
            </a:lvl1pPr>
          </a:lstStyle>
          <a:p>
            <a:pPr lvl="0"/>
            <a:r>
              <a:rPr lang="en-US"/>
              <a:t>Name Here</a:t>
            </a:r>
          </a:p>
        </p:txBody>
      </p:sp>
      <p:sp>
        <p:nvSpPr>
          <p:cNvPr id="35" name="Text Placeholder 29"/>
          <p:cNvSpPr>
            <a:spLocks noGrp="1"/>
          </p:cNvSpPr>
          <p:nvPr>
            <p:ph type="body" sz="quarter" idx="22" hasCustomPrompt="1"/>
          </p:nvPr>
        </p:nvSpPr>
        <p:spPr>
          <a:xfrm>
            <a:off x="354775" y="5596457"/>
            <a:ext cx="4462272" cy="431800"/>
          </a:xfrm>
        </p:spPr>
        <p:txBody>
          <a:bodyPr anchor="ctr">
            <a:noAutofit/>
          </a:bodyPr>
          <a:lstStyle>
            <a:lvl1pPr marL="0" indent="0" algn="ctr">
              <a:buNone/>
              <a:defRPr sz="2800">
                <a:solidFill>
                  <a:srgbClr val="8C9CA6"/>
                </a:solidFill>
              </a:defRPr>
            </a:lvl1pPr>
          </a:lstStyle>
          <a:p>
            <a:pPr lvl="0"/>
            <a:r>
              <a:rPr lang="en-US"/>
              <a:t>Job Title Here</a:t>
            </a:r>
          </a:p>
        </p:txBody>
      </p:sp>
      <p:sp>
        <p:nvSpPr>
          <p:cNvPr id="36" name="Text Placeholder 29"/>
          <p:cNvSpPr>
            <a:spLocks noGrp="1"/>
          </p:cNvSpPr>
          <p:nvPr>
            <p:ph type="body" sz="quarter" idx="23" hasCustomPrompt="1"/>
          </p:nvPr>
        </p:nvSpPr>
        <p:spPr>
          <a:xfrm>
            <a:off x="6160007" y="3476507"/>
            <a:ext cx="1993392" cy="431800"/>
          </a:xfrm>
        </p:spPr>
        <p:txBody>
          <a:bodyPr anchor="ctr">
            <a:normAutofit/>
          </a:bodyPr>
          <a:lstStyle>
            <a:lvl1pPr marL="0" indent="0" algn="ctr">
              <a:buNone/>
              <a:defRPr sz="1600">
                <a:solidFill>
                  <a:srgbClr val="8C9CA6"/>
                </a:solidFill>
              </a:defRPr>
            </a:lvl1pPr>
          </a:lstStyle>
          <a:p>
            <a:pPr lvl="0"/>
            <a:r>
              <a:rPr lang="en-US"/>
              <a:t>Job Title Here</a:t>
            </a:r>
          </a:p>
        </p:txBody>
      </p:sp>
      <p:sp>
        <p:nvSpPr>
          <p:cNvPr id="45" name="Picture Placeholder 10"/>
          <p:cNvSpPr>
            <a:spLocks noGrp="1" noChangeAspect="1"/>
          </p:cNvSpPr>
          <p:nvPr>
            <p:ph type="pic" sz="quarter" idx="24"/>
          </p:nvPr>
        </p:nvSpPr>
        <p:spPr>
          <a:xfrm>
            <a:off x="6155540" y="4027646"/>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46" name="Rectangle 45"/>
          <p:cNvSpPr/>
          <p:nvPr userDrawn="1"/>
        </p:nvSpPr>
        <p:spPr>
          <a:xfrm>
            <a:off x="6155539" y="5511157"/>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Text Placeholder 29"/>
          <p:cNvSpPr>
            <a:spLocks noGrp="1"/>
          </p:cNvSpPr>
          <p:nvPr>
            <p:ph type="body" sz="quarter" idx="25" hasCustomPrompt="1"/>
          </p:nvPr>
        </p:nvSpPr>
        <p:spPr>
          <a:xfrm>
            <a:off x="6155539" y="5606515"/>
            <a:ext cx="1993392" cy="438750"/>
          </a:xfrm>
        </p:spPr>
        <p:txBody>
          <a:bodyPr anchor="ctr">
            <a:normAutofit/>
          </a:bodyPr>
          <a:lstStyle>
            <a:lvl1pPr marL="0" indent="0" algn="ctr">
              <a:buNone/>
              <a:defRPr sz="2000">
                <a:solidFill>
                  <a:srgbClr val="324D5E"/>
                </a:solidFill>
              </a:defRPr>
            </a:lvl1pPr>
          </a:lstStyle>
          <a:p>
            <a:pPr lvl="0"/>
            <a:r>
              <a:rPr lang="en-US"/>
              <a:t>Name Here</a:t>
            </a:r>
          </a:p>
        </p:txBody>
      </p:sp>
      <p:sp>
        <p:nvSpPr>
          <p:cNvPr id="48" name="Text Placeholder 29"/>
          <p:cNvSpPr>
            <a:spLocks noGrp="1"/>
          </p:cNvSpPr>
          <p:nvPr>
            <p:ph type="body" sz="quarter" idx="26" hasCustomPrompt="1"/>
          </p:nvPr>
        </p:nvSpPr>
        <p:spPr>
          <a:xfrm>
            <a:off x="6155539" y="5914972"/>
            <a:ext cx="1993392" cy="431800"/>
          </a:xfrm>
        </p:spPr>
        <p:txBody>
          <a:bodyPr anchor="ctr">
            <a:normAutofit/>
          </a:bodyPr>
          <a:lstStyle>
            <a:lvl1pPr marL="0" indent="0" algn="ctr">
              <a:buNone/>
              <a:defRPr sz="1600">
                <a:solidFill>
                  <a:srgbClr val="8C9CA6"/>
                </a:solidFill>
              </a:defRPr>
            </a:lvl1pPr>
          </a:lstStyle>
          <a:p>
            <a:pPr lvl="0"/>
            <a:r>
              <a:rPr lang="en-US"/>
              <a:t>Job Title Here</a:t>
            </a:r>
          </a:p>
        </p:txBody>
      </p:sp>
      <p:sp>
        <p:nvSpPr>
          <p:cNvPr id="49" name="Picture Placeholder 10"/>
          <p:cNvSpPr>
            <a:spLocks noGrp="1" noChangeAspect="1"/>
          </p:cNvSpPr>
          <p:nvPr>
            <p:ph type="pic" sz="quarter" idx="27"/>
          </p:nvPr>
        </p:nvSpPr>
        <p:spPr>
          <a:xfrm>
            <a:off x="9360408" y="1589181"/>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0" name="Rectangle 49"/>
          <p:cNvSpPr/>
          <p:nvPr userDrawn="1"/>
        </p:nvSpPr>
        <p:spPr>
          <a:xfrm>
            <a:off x="9360407" y="3072692"/>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Text Placeholder 29"/>
          <p:cNvSpPr>
            <a:spLocks noGrp="1"/>
          </p:cNvSpPr>
          <p:nvPr>
            <p:ph type="body" sz="quarter" idx="28" hasCustomPrompt="1"/>
          </p:nvPr>
        </p:nvSpPr>
        <p:spPr>
          <a:xfrm>
            <a:off x="9360407" y="3168050"/>
            <a:ext cx="1993392" cy="438750"/>
          </a:xfrm>
        </p:spPr>
        <p:txBody>
          <a:bodyPr anchor="ctr">
            <a:normAutofit/>
          </a:bodyPr>
          <a:lstStyle>
            <a:lvl1pPr marL="0" indent="0" algn="ctr">
              <a:buNone/>
              <a:defRPr sz="2000">
                <a:solidFill>
                  <a:srgbClr val="324D5E"/>
                </a:solidFill>
              </a:defRPr>
            </a:lvl1pPr>
          </a:lstStyle>
          <a:p>
            <a:pPr lvl="0"/>
            <a:r>
              <a:rPr lang="en-US"/>
              <a:t>Name Here</a:t>
            </a:r>
          </a:p>
        </p:txBody>
      </p:sp>
      <p:sp>
        <p:nvSpPr>
          <p:cNvPr id="52" name="Text Placeholder 29"/>
          <p:cNvSpPr>
            <a:spLocks noGrp="1"/>
          </p:cNvSpPr>
          <p:nvPr>
            <p:ph type="body" sz="quarter" idx="29" hasCustomPrompt="1"/>
          </p:nvPr>
        </p:nvSpPr>
        <p:spPr>
          <a:xfrm>
            <a:off x="9360407" y="3476507"/>
            <a:ext cx="1993392" cy="431800"/>
          </a:xfrm>
        </p:spPr>
        <p:txBody>
          <a:bodyPr anchor="ctr">
            <a:normAutofit/>
          </a:bodyPr>
          <a:lstStyle>
            <a:lvl1pPr marL="0" indent="0" algn="ctr">
              <a:buNone/>
              <a:defRPr sz="1600">
                <a:solidFill>
                  <a:srgbClr val="8C9CA6"/>
                </a:solidFill>
              </a:defRPr>
            </a:lvl1pPr>
          </a:lstStyle>
          <a:p>
            <a:pPr lvl="0"/>
            <a:r>
              <a:rPr lang="en-US"/>
              <a:t>Job Title Here</a:t>
            </a:r>
          </a:p>
        </p:txBody>
      </p:sp>
      <p:sp>
        <p:nvSpPr>
          <p:cNvPr id="53" name="Picture Placeholder 10"/>
          <p:cNvSpPr>
            <a:spLocks noGrp="1" noChangeAspect="1"/>
          </p:cNvSpPr>
          <p:nvPr>
            <p:ph type="pic" sz="quarter" idx="30"/>
          </p:nvPr>
        </p:nvSpPr>
        <p:spPr>
          <a:xfrm>
            <a:off x="9355940" y="4027646"/>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4" name="Rectangle 53"/>
          <p:cNvSpPr/>
          <p:nvPr userDrawn="1"/>
        </p:nvSpPr>
        <p:spPr>
          <a:xfrm>
            <a:off x="9355939" y="5511157"/>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Text Placeholder 29"/>
          <p:cNvSpPr>
            <a:spLocks noGrp="1"/>
          </p:cNvSpPr>
          <p:nvPr>
            <p:ph type="body" sz="quarter" idx="31" hasCustomPrompt="1"/>
          </p:nvPr>
        </p:nvSpPr>
        <p:spPr>
          <a:xfrm>
            <a:off x="9355939" y="5606515"/>
            <a:ext cx="1993392" cy="438750"/>
          </a:xfrm>
        </p:spPr>
        <p:txBody>
          <a:bodyPr anchor="ctr">
            <a:normAutofit/>
          </a:bodyPr>
          <a:lstStyle>
            <a:lvl1pPr marL="0" indent="0" algn="ctr">
              <a:buNone/>
              <a:defRPr sz="2000">
                <a:solidFill>
                  <a:srgbClr val="324D5E"/>
                </a:solidFill>
              </a:defRPr>
            </a:lvl1pPr>
          </a:lstStyle>
          <a:p>
            <a:pPr lvl="0"/>
            <a:r>
              <a:rPr lang="en-US"/>
              <a:t>Name Here</a:t>
            </a:r>
          </a:p>
        </p:txBody>
      </p:sp>
      <p:sp>
        <p:nvSpPr>
          <p:cNvPr id="56" name="Text Placeholder 29"/>
          <p:cNvSpPr>
            <a:spLocks noGrp="1"/>
          </p:cNvSpPr>
          <p:nvPr>
            <p:ph type="body" sz="quarter" idx="32" hasCustomPrompt="1"/>
          </p:nvPr>
        </p:nvSpPr>
        <p:spPr>
          <a:xfrm>
            <a:off x="9355939" y="5914972"/>
            <a:ext cx="1993392" cy="431800"/>
          </a:xfrm>
        </p:spPr>
        <p:txBody>
          <a:bodyPr anchor="ctr">
            <a:normAutofit/>
          </a:bodyPr>
          <a:lstStyle>
            <a:lvl1pPr marL="0" indent="0" algn="ctr">
              <a:buNone/>
              <a:defRPr sz="1600">
                <a:solidFill>
                  <a:srgbClr val="8C9CA6"/>
                </a:solidFill>
              </a:defRPr>
            </a:lvl1pPr>
          </a:lstStyle>
          <a:p>
            <a:pPr lvl="0"/>
            <a:r>
              <a:rPr lang="en-US"/>
              <a:t>Job Title Here</a:t>
            </a:r>
          </a:p>
        </p:txBody>
      </p:sp>
      <p:grpSp>
        <p:nvGrpSpPr>
          <p:cNvPr id="33" name="Group 32"/>
          <p:cNvGrpSpPr/>
          <p:nvPr userDrawn="1"/>
        </p:nvGrpSpPr>
        <p:grpSpPr>
          <a:xfrm>
            <a:off x="0" y="6766560"/>
            <a:ext cx="12192000" cy="91440"/>
            <a:chOff x="0" y="4480421"/>
            <a:chExt cx="12192000" cy="91440"/>
          </a:xfrm>
        </p:grpSpPr>
        <p:sp>
          <p:nvSpPr>
            <p:cNvPr id="34" name="Rectangle 3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68724865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757534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25678"/>
            <a:ext cx="10515600" cy="4751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A075EB0-04B5-47ED-8FBE-1063E052E12C}"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14" name="Group 13"/>
          <p:cNvGrpSpPr/>
          <p:nvPr userDrawn="1"/>
        </p:nvGrpSpPr>
        <p:grpSpPr>
          <a:xfrm>
            <a:off x="0" y="6766560"/>
            <a:ext cx="12192000" cy="91440"/>
            <a:chOff x="0" y="4480421"/>
            <a:chExt cx="12192000" cy="91440"/>
          </a:xfrm>
        </p:grpSpPr>
        <p:sp>
          <p:nvSpPr>
            <p:cNvPr id="21" name="Rectangle 2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37467794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1F2D5B8-22BD-4D19-ABB0-39B017B08AAC}"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Content Placeholder 2"/>
          <p:cNvSpPr>
            <a:spLocks noGrp="1"/>
          </p:cNvSpPr>
          <p:nvPr>
            <p:ph sz="half" idx="1"/>
          </p:nvPr>
        </p:nvSpPr>
        <p:spPr>
          <a:xfrm>
            <a:off x="838200" y="1643174"/>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3"/>
          <p:cNvSpPr>
            <a:spLocks noGrp="1"/>
          </p:cNvSpPr>
          <p:nvPr>
            <p:ph sz="half" idx="2"/>
          </p:nvPr>
        </p:nvSpPr>
        <p:spPr>
          <a:xfrm>
            <a:off x="6172200" y="1643174"/>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2" name="Group 21"/>
          <p:cNvGrpSpPr/>
          <p:nvPr userDrawn="1"/>
        </p:nvGrpSpPr>
        <p:grpSpPr>
          <a:xfrm>
            <a:off x="0" y="6766560"/>
            <a:ext cx="12192000" cy="91440"/>
            <a:chOff x="0" y="4480421"/>
            <a:chExt cx="12192000" cy="91440"/>
          </a:xfrm>
        </p:grpSpPr>
        <p:sp>
          <p:nvSpPr>
            <p:cNvPr id="23" name="Rectangle 2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94829624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49BDAF49-A386-4F46-931C-44595A18F6E8}"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Content Placeholder 2"/>
          <p:cNvSpPr>
            <a:spLocks noGrp="1"/>
          </p:cNvSpPr>
          <p:nvPr>
            <p:ph sz="half" idx="1"/>
          </p:nvPr>
        </p:nvSpPr>
        <p:spPr>
          <a:xfrm>
            <a:off x="838200" y="1643174"/>
            <a:ext cx="3448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
          <p:cNvSpPr>
            <a:spLocks noGrp="1"/>
          </p:cNvSpPr>
          <p:nvPr>
            <p:ph sz="half" idx="13"/>
          </p:nvPr>
        </p:nvSpPr>
        <p:spPr>
          <a:xfrm>
            <a:off x="7905750" y="1643174"/>
            <a:ext cx="3448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2"/>
          <p:cNvSpPr>
            <a:spLocks noGrp="1"/>
          </p:cNvSpPr>
          <p:nvPr>
            <p:ph sz="half" idx="14"/>
          </p:nvPr>
        </p:nvSpPr>
        <p:spPr>
          <a:xfrm>
            <a:off x="4371975" y="1643174"/>
            <a:ext cx="3448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84996720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74DAE722-0F87-4916-B903-1127B87BFE27}"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13" name="Group 12"/>
          <p:cNvGrpSpPr/>
          <p:nvPr userDrawn="1"/>
        </p:nvGrpSpPr>
        <p:grpSpPr>
          <a:xfrm>
            <a:off x="0" y="6766560"/>
            <a:ext cx="12192000" cy="91440"/>
            <a:chOff x="0" y="4480421"/>
            <a:chExt cx="12192000" cy="91440"/>
          </a:xfrm>
        </p:grpSpPr>
        <p:sp>
          <p:nvSpPr>
            <p:cNvPr id="14" name="Rectangle 1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6" name="Picture Placeholder 10"/>
          <p:cNvSpPr>
            <a:spLocks noGrp="1" noChangeAspect="1"/>
          </p:cNvSpPr>
          <p:nvPr>
            <p:ph type="pic" sz="quarter" idx="14" hasCustomPrompt="1"/>
          </p:nvPr>
        </p:nvSpPr>
        <p:spPr>
          <a:xfrm>
            <a:off x="354775" y="1721331"/>
            <a:ext cx="5703125" cy="4294386"/>
          </a:xfrm>
          <a:solidFill>
            <a:schemeClr val="bg1"/>
          </a:solidFill>
          <a:effectLst>
            <a:outerShdw blurRad="101600" dist="63500" dir="2700000" algn="tl" rotWithShape="0">
              <a:prstClr val="black">
                <a:alpha val="40000"/>
              </a:prstClr>
            </a:outerShdw>
          </a:effectLst>
        </p:spPr>
        <p:txBody>
          <a:bodyPr/>
          <a:lstStyle>
            <a:lvl1pPr>
              <a:defRPr/>
            </a:lvl1pPr>
          </a:lstStyle>
          <a:p>
            <a:r>
              <a:rPr lang="en-US"/>
              <a:t>Your map goes here</a:t>
            </a:r>
          </a:p>
        </p:txBody>
      </p:sp>
      <p:sp>
        <p:nvSpPr>
          <p:cNvPr id="18" name="Text Placeholder 29"/>
          <p:cNvSpPr>
            <a:spLocks noGrp="1"/>
          </p:cNvSpPr>
          <p:nvPr>
            <p:ph type="body" sz="quarter" idx="22" hasCustomPrompt="1"/>
          </p:nvPr>
        </p:nvSpPr>
        <p:spPr>
          <a:xfrm>
            <a:off x="6615875" y="1721331"/>
            <a:ext cx="5093526" cy="1174269"/>
          </a:xfrm>
          <a:solidFill>
            <a:schemeClr val="tx1">
              <a:lumMod val="10000"/>
              <a:lumOff val="90000"/>
            </a:schemeClr>
          </a:solidFill>
        </p:spPr>
        <p:txBody>
          <a:bodyPr anchor="t">
            <a:normAutofit/>
          </a:bodyPr>
          <a:lstStyle>
            <a:lvl1pPr marL="0" indent="0" algn="just">
              <a:buNone/>
              <a:defRPr sz="1800">
                <a:solidFill>
                  <a:schemeClr val="tx2"/>
                </a:solidFill>
              </a:defRPr>
            </a:lvl1pPr>
          </a:lstStyle>
          <a:p>
            <a:pPr lvl="0"/>
            <a:r>
              <a:rPr lang="en-US"/>
              <a:t>Lorem ipsum dolor sit amet, placerat ipsum erat et tortor, vehicula sociis vel vel, ut cursus sociosqu integer sapien in. Aliquet blandit, pellentesque nec vitae. Sapien ante feugiat non est etiam aut.</a:t>
            </a:r>
          </a:p>
        </p:txBody>
      </p:sp>
      <p:sp>
        <p:nvSpPr>
          <p:cNvPr id="19" name="Text Placeholder 29"/>
          <p:cNvSpPr>
            <a:spLocks noGrp="1"/>
          </p:cNvSpPr>
          <p:nvPr>
            <p:ph type="body" sz="quarter" idx="18" hasCustomPrompt="1"/>
          </p:nvPr>
        </p:nvSpPr>
        <p:spPr>
          <a:xfrm>
            <a:off x="6615875" y="3197675"/>
            <a:ext cx="546925" cy="431800"/>
          </a:xfrm>
        </p:spPr>
        <p:txBody>
          <a:bodyPr vert="horz" lIns="91440" tIns="45720" rIns="91440" bIns="45720" rtlCol="0" anchor="ctr">
            <a:normAutofit/>
          </a:bodyPr>
          <a:lstStyle>
            <a:lvl1pPr algn="ctr">
              <a:defRPr lang="en-US" sz="2000" b="0" cap="none" baseline="0">
                <a:solidFill>
                  <a:srgbClr val="324D5E"/>
                </a:solidFill>
                <a:latin typeface="FontAwesome" pitchFamily="2" charset="0"/>
              </a:defRPr>
            </a:lvl1pPr>
          </a:lstStyle>
          <a:p>
            <a:pPr marL="0" lvl="0" indent="0">
              <a:buNone/>
            </a:pPr>
            <a:r>
              <a:rPr lang="en-US"/>
              <a:t></a:t>
            </a:r>
          </a:p>
        </p:txBody>
      </p:sp>
      <p:sp>
        <p:nvSpPr>
          <p:cNvPr id="20" name="Text Placeholder 29"/>
          <p:cNvSpPr>
            <a:spLocks noGrp="1"/>
          </p:cNvSpPr>
          <p:nvPr>
            <p:ph type="body" sz="quarter" idx="23" hasCustomPrompt="1"/>
          </p:nvPr>
        </p:nvSpPr>
        <p:spPr>
          <a:xfrm>
            <a:off x="7319772" y="3197675"/>
            <a:ext cx="4392168" cy="1110984"/>
          </a:xfrm>
        </p:spPr>
        <p:txBody>
          <a:bodyPr anchor="t">
            <a:normAutofit/>
          </a:bodyPr>
          <a:lstStyle>
            <a:lvl1pPr marL="0" indent="0" algn="just">
              <a:buNone/>
              <a:defRPr sz="1800">
                <a:solidFill>
                  <a:srgbClr val="8C9CA6"/>
                </a:solidFill>
              </a:defRPr>
            </a:lvl1pPr>
          </a:lstStyle>
          <a:p>
            <a:pPr lvl="0"/>
            <a:r>
              <a:rPr lang="en-US"/>
              <a:t>Adress</a:t>
            </a:r>
          </a:p>
        </p:txBody>
      </p:sp>
      <p:sp>
        <p:nvSpPr>
          <p:cNvPr id="21" name="Text Placeholder 29"/>
          <p:cNvSpPr>
            <a:spLocks noGrp="1"/>
          </p:cNvSpPr>
          <p:nvPr>
            <p:ph type="body" sz="quarter" idx="24" hasCustomPrompt="1"/>
          </p:nvPr>
        </p:nvSpPr>
        <p:spPr>
          <a:xfrm>
            <a:off x="6615875" y="4366208"/>
            <a:ext cx="546925" cy="431800"/>
          </a:xfrm>
        </p:spPr>
        <p:txBody>
          <a:bodyPr anchor="ctr">
            <a:normAutofit/>
          </a:bodyPr>
          <a:lstStyle>
            <a:lvl1pPr marL="0" indent="0" algn="ctr">
              <a:buNone/>
              <a:defRPr sz="2000" b="0" cap="none" baseline="0">
                <a:solidFill>
                  <a:srgbClr val="324D5E"/>
                </a:solidFill>
                <a:latin typeface="FontAwesome" pitchFamily="2" charset="0"/>
              </a:defRPr>
            </a:lvl1pPr>
          </a:lstStyle>
          <a:p>
            <a:pPr lvl="0"/>
            <a:r>
              <a:rPr lang="en-US"/>
              <a:t></a:t>
            </a:r>
          </a:p>
        </p:txBody>
      </p:sp>
      <p:sp>
        <p:nvSpPr>
          <p:cNvPr id="25" name="Text Placeholder 29"/>
          <p:cNvSpPr>
            <a:spLocks noGrp="1"/>
          </p:cNvSpPr>
          <p:nvPr>
            <p:ph type="body" sz="quarter" idx="25" hasCustomPrompt="1"/>
          </p:nvPr>
        </p:nvSpPr>
        <p:spPr>
          <a:xfrm>
            <a:off x="7319772" y="4366208"/>
            <a:ext cx="4392168" cy="431800"/>
          </a:xfrm>
        </p:spPr>
        <p:txBody>
          <a:bodyPr anchor="ctr">
            <a:normAutofit/>
          </a:bodyPr>
          <a:lstStyle>
            <a:lvl1pPr marL="0" indent="0" algn="just">
              <a:buNone/>
              <a:defRPr sz="1800">
                <a:solidFill>
                  <a:srgbClr val="8C9CA6"/>
                </a:solidFill>
              </a:defRPr>
            </a:lvl1pPr>
          </a:lstStyle>
          <a:p>
            <a:pPr lvl="0"/>
            <a:r>
              <a:rPr lang="en-US"/>
              <a:t>Some information here</a:t>
            </a:r>
          </a:p>
        </p:txBody>
      </p:sp>
      <p:sp>
        <p:nvSpPr>
          <p:cNvPr id="26" name="Text Placeholder 29"/>
          <p:cNvSpPr>
            <a:spLocks noGrp="1"/>
          </p:cNvSpPr>
          <p:nvPr>
            <p:ph type="body" sz="quarter" idx="26" hasCustomPrompt="1"/>
          </p:nvPr>
        </p:nvSpPr>
        <p:spPr>
          <a:xfrm>
            <a:off x="6615875" y="4834136"/>
            <a:ext cx="546925" cy="431800"/>
          </a:xfrm>
        </p:spPr>
        <p:txBody>
          <a:bodyPr anchor="ctr">
            <a:normAutofit/>
          </a:bodyPr>
          <a:lstStyle>
            <a:lvl1pPr marL="0" indent="0" algn="ctr">
              <a:buNone/>
              <a:defRPr sz="2000" b="0" cap="none" baseline="0">
                <a:solidFill>
                  <a:srgbClr val="324D5E"/>
                </a:solidFill>
                <a:latin typeface="FontAwesome" pitchFamily="2" charset="0"/>
              </a:defRPr>
            </a:lvl1pPr>
          </a:lstStyle>
          <a:p>
            <a:pPr lvl="0"/>
            <a:r>
              <a:rPr lang="en-US"/>
              <a:t></a:t>
            </a:r>
          </a:p>
        </p:txBody>
      </p:sp>
      <p:sp>
        <p:nvSpPr>
          <p:cNvPr id="27" name="Text Placeholder 29"/>
          <p:cNvSpPr>
            <a:spLocks noGrp="1"/>
          </p:cNvSpPr>
          <p:nvPr>
            <p:ph type="body" sz="quarter" idx="27" hasCustomPrompt="1"/>
          </p:nvPr>
        </p:nvSpPr>
        <p:spPr>
          <a:xfrm>
            <a:off x="7319772" y="4834136"/>
            <a:ext cx="4392168" cy="431800"/>
          </a:xfrm>
        </p:spPr>
        <p:txBody>
          <a:bodyPr anchor="ctr">
            <a:normAutofit/>
          </a:bodyPr>
          <a:lstStyle>
            <a:lvl1pPr marL="0" indent="0" algn="just">
              <a:buNone/>
              <a:defRPr sz="1800">
                <a:solidFill>
                  <a:srgbClr val="8C9CA6"/>
                </a:solidFill>
              </a:defRPr>
            </a:lvl1pPr>
          </a:lstStyle>
          <a:p>
            <a:pPr lvl="0"/>
            <a:r>
              <a:rPr lang="en-US"/>
              <a:t>Some information here</a:t>
            </a:r>
          </a:p>
        </p:txBody>
      </p:sp>
      <p:sp>
        <p:nvSpPr>
          <p:cNvPr id="28" name="Text Placeholder 29"/>
          <p:cNvSpPr>
            <a:spLocks noGrp="1"/>
          </p:cNvSpPr>
          <p:nvPr>
            <p:ph type="body" sz="quarter" idx="28" hasCustomPrompt="1"/>
          </p:nvPr>
        </p:nvSpPr>
        <p:spPr>
          <a:xfrm>
            <a:off x="6615875" y="5292935"/>
            <a:ext cx="546925" cy="431800"/>
          </a:xfrm>
        </p:spPr>
        <p:txBody>
          <a:bodyPr anchor="ctr">
            <a:normAutofit/>
          </a:bodyPr>
          <a:lstStyle>
            <a:lvl1pPr marL="0" indent="0" algn="ctr">
              <a:buNone/>
              <a:defRPr sz="2000" b="0" cap="none" baseline="0">
                <a:solidFill>
                  <a:srgbClr val="324D5E"/>
                </a:solidFill>
                <a:latin typeface="FontAwesome" pitchFamily="2" charset="0"/>
              </a:defRPr>
            </a:lvl1pPr>
          </a:lstStyle>
          <a:p>
            <a:pPr lvl="0"/>
            <a:r>
              <a:rPr lang="en-US"/>
              <a:t></a:t>
            </a:r>
          </a:p>
        </p:txBody>
      </p:sp>
      <p:sp>
        <p:nvSpPr>
          <p:cNvPr id="29" name="Text Placeholder 29"/>
          <p:cNvSpPr>
            <a:spLocks noGrp="1"/>
          </p:cNvSpPr>
          <p:nvPr>
            <p:ph type="body" sz="quarter" idx="29" hasCustomPrompt="1"/>
          </p:nvPr>
        </p:nvSpPr>
        <p:spPr>
          <a:xfrm>
            <a:off x="7319772" y="5292935"/>
            <a:ext cx="4392168" cy="431800"/>
          </a:xfrm>
        </p:spPr>
        <p:txBody>
          <a:bodyPr anchor="ctr">
            <a:normAutofit/>
          </a:bodyPr>
          <a:lstStyle>
            <a:lvl1pPr marL="0" indent="0" algn="just">
              <a:buNone/>
              <a:defRPr sz="1800">
                <a:solidFill>
                  <a:srgbClr val="8C9CA6"/>
                </a:solidFill>
              </a:defRPr>
            </a:lvl1pPr>
          </a:lstStyle>
          <a:p>
            <a:pPr lvl="0"/>
            <a:r>
              <a:rPr lang="en-US"/>
              <a:t>Some information here</a:t>
            </a:r>
          </a:p>
        </p:txBody>
      </p:sp>
      <p:sp>
        <p:nvSpPr>
          <p:cNvPr id="30" name="Text Placeholder 29"/>
          <p:cNvSpPr>
            <a:spLocks noGrp="1"/>
          </p:cNvSpPr>
          <p:nvPr>
            <p:ph type="body" sz="quarter" idx="30" hasCustomPrompt="1"/>
          </p:nvPr>
        </p:nvSpPr>
        <p:spPr>
          <a:xfrm>
            <a:off x="6615875" y="5760863"/>
            <a:ext cx="546925"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cap="none" baseline="0">
                <a:solidFill>
                  <a:srgbClr val="324D5E"/>
                </a:solidFill>
                <a:latin typeface="FontAwesome" pitchFamily="2" charset="0"/>
              </a:defRPr>
            </a:lvl1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t>
            </a:r>
          </a:p>
        </p:txBody>
      </p:sp>
      <p:sp>
        <p:nvSpPr>
          <p:cNvPr id="31" name="Text Placeholder 29"/>
          <p:cNvSpPr>
            <a:spLocks noGrp="1"/>
          </p:cNvSpPr>
          <p:nvPr>
            <p:ph type="body" sz="quarter" idx="31" hasCustomPrompt="1"/>
          </p:nvPr>
        </p:nvSpPr>
        <p:spPr>
          <a:xfrm>
            <a:off x="7319772" y="5760863"/>
            <a:ext cx="4392168" cy="431800"/>
          </a:xfrm>
        </p:spPr>
        <p:txBody>
          <a:bodyPr anchor="ctr">
            <a:normAutofit/>
          </a:bodyPr>
          <a:lstStyle>
            <a:lvl1pPr marL="0" indent="0" algn="just">
              <a:buNone/>
              <a:defRPr sz="1800">
                <a:solidFill>
                  <a:srgbClr val="8C9CA6"/>
                </a:solidFill>
              </a:defRPr>
            </a:lvl1pPr>
          </a:lstStyle>
          <a:p>
            <a:pPr lvl="0"/>
            <a:r>
              <a:rPr lang="en-US"/>
              <a:t>Some information here</a:t>
            </a:r>
          </a:p>
        </p:txBody>
      </p:sp>
    </p:spTree>
    <p:extLst>
      <p:ext uri="{BB962C8B-B14F-4D97-AF65-F5344CB8AC3E}">
        <p14:creationId xmlns:p14="http://schemas.microsoft.com/office/powerpoint/2010/main" val="359053228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4 ico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5374B7FC-6FEC-4ED8-82BF-0D137909ED7E}"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354775" y="4318989"/>
            <a:ext cx="2596896" cy="431800"/>
          </a:xfrm>
        </p:spPr>
        <p:txBody>
          <a:bodyPr anchor="ctr">
            <a:normAutofit/>
          </a:bodyPr>
          <a:lstStyle>
            <a:lvl1pPr marL="0" indent="0" algn="ctr">
              <a:buNone/>
              <a:defRPr sz="2200" cap="all" baseline="0">
                <a:solidFill>
                  <a:srgbClr val="324D5E"/>
                </a:solidFill>
              </a:defRPr>
            </a:lvl1pPr>
          </a:lstStyle>
          <a:p>
            <a:pPr lvl="0"/>
            <a:r>
              <a:rPr lang="en-US"/>
              <a:t>Title Here</a:t>
            </a:r>
          </a:p>
        </p:txBody>
      </p:sp>
      <p:sp>
        <p:nvSpPr>
          <p:cNvPr id="32" name="Text Placeholder 29"/>
          <p:cNvSpPr>
            <a:spLocks noGrp="1"/>
          </p:cNvSpPr>
          <p:nvPr>
            <p:ph type="body" sz="quarter" idx="19" hasCustomPrompt="1"/>
          </p:nvPr>
        </p:nvSpPr>
        <p:spPr>
          <a:xfrm>
            <a:off x="3316627" y="4318989"/>
            <a:ext cx="2596896"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cap="all" baseline="0">
                <a:solidFill>
                  <a:srgbClr val="324D5E"/>
                </a:solidFill>
              </a:defRPr>
            </a:lvl1pPr>
          </a:lstStyle>
          <a:p>
            <a:pPr lvl="0"/>
            <a:r>
              <a:rPr lang="en-US"/>
              <a:t>Title Here</a:t>
            </a:r>
          </a:p>
        </p:txBody>
      </p:sp>
      <p:sp>
        <p:nvSpPr>
          <p:cNvPr id="33" name="Text Placeholder 29"/>
          <p:cNvSpPr>
            <a:spLocks noGrp="1"/>
          </p:cNvSpPr>
          <p:nvPr>
            <p:ph type="body" sz="quarter" idx="20" hasCustomPrompt="1"/>
          </p:nvPr>
        </p:nvSpPr>
        <p:spPr>
          <a:xfrm>
            <a:off x="6278479" y="4318989"/>
            <a:ext cx="2596896" cy="431800"/>
          </a:xfrm>
        </p:spPr>
        <p:txBody>
          <a:bodyPr anchor="ctr">
            <a:normAutofit/>
          </a:bodyPr>
          <a:lstStyle>
            <a:lvl1pPr marL="0" indent="0" algn="ctr">
              <a:buNone/>
              <a:defRPr sz="2200" cap="all" baseline="0">
                <a:solidFill>
                  <a:srgbClr val="324D5E"/>
                </a:solidFill>
              </a:defRPr>
            </a:lvl1pPr>
          </a:lstStyle>
          <a:p>
            <a:pPr lvl="0"/>
            <a:r>
              <a:rPr lang="en-US"/>
              <a:t>Title Here</a:t>
            </a:r>
          </a:p>
        </p:txBody>
      </p:sp>
      <p:sp>
        <p:nvSpPr>
          <p:cNvPr id="34" name="Text Placeholder 29"/>
          <p:cNvSpPr>
            <a:spLocks noGrp="1"/>
          </p:cNvSpPr>
          <p:nvPr>
            <p:ph type="body" sz="quarter" idx="21" hasCustomPrompt="1"/>
          </p:nvPr>
        </p:nvSpPr>
        <p:spPr>
          <a:xfrm>
            <a:off x="9240330" y="4318989"/>
            <a:ext cx="2596896" cy="431800"/>
          </a:xfrm>
        </p:spPr>
        <p:txBody>
          <a:bodyPr anchor="ctr">
            <a:normAutofit/>
          </a:bodyPr>
          <a:lstStyle>
            <a:lvl1pPr marL="0" indent="0" algn="ctr">
              <a:buNone/>
              <a:defRPr sz="2200" cap="all" baseline="0">
                <a:solidFill>
                  <a:srgbClr val="324D5E"/>
                </a:solidFill>
              </a:defRPr>
            </a:lvl1pPr>
          </a:lstStyle>
          <a:p>
            <a:pPr lvl="0"/>
            <a:r>
              <a:rPr lang="en-US"/>
              <a:t>Title Here</a:t>
            </a:r>
          </a:p>
        </p:txBody>
      </p:sp>
      <p:sp>
        <p:nvSpPr>
          <p:cNvPr id="35" name="Text Placeholder 29"/>
          <p:cNvSpPr>
            <a:spLocks noGrp="1"/>
          </p:cNvSpPr>
          <p:nvPr>
            <p:ph type="body" sz="quarter" idx="22" hasCustomPrompt="1"/>
          </p:nvPr>
        </p:nvSpPr>
        <p:spPr>
          <a:xfrm>
            <a:off x="354775" y="479280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6" name="Text Placeholder 29"/>
          <p:cNvSpPr>
            <a:spLocks noGrp="1"/>
          </p:cNvSpPr>
          <p:nvPr>
            <p:ph type="body" sz="quarter" idx="23" hasCustomPrompt="1"/>
          </p:nvPr>
        </p:nvSpPr>
        <p:spPr>
          <a:xfrm>
            <a:off x="3316627" y="479280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7" name="Text Placeholder 29"/>
          <p:cNvSpPr>
            <a:spLocks noGrp="1"/>
          </p:cNvSpPr>
          <p:nvPr>
            <p:ph type="body" sz="quarter" idx="24" hasCustomPrompt="1"/>
          </p:nvPr>
        </p:nvSpPr>
        <p:spPr>
          <a:xfrm>
            <a:off x="6278479" y="479280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8" name="Text Placeholder 29"/>
          <p:cNvSpPr>
            <a:spLocks noGrp="1"/>
          </p:cNvSpPr>
          <p:nvPr>
            <p:ph type="body" sz="quarter" idx="25" hasCustomPrompt="1"/>
          </p:nvPr>
        </p:nvSpPr>
        <p:spPr>
          <a:xfrm>
            <a:off x="9240330" y="479280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1" name="Text Placeholder 7"/>
          <p:cNvSpPr>
            <a:spLocks noGrp="1"/>
          </p:cNvSpPr>
          <p:nvPr>
            <p:ph type="body" sz="quarter" idx="26" hasCustomPrompt="1"/>
          </p:nvPr>
        </p:nvSpPr>
        <p:spPr>
          <a:xfrm>
            <a:off x="354775" y="1686031"/>
            <a:ext cx="2596896" cy="2596896"/>
          </a:xfrm>
          <a:prstGeom prst="ellipse">
            <a:avLst/>
          </a:prstGeom>
          <a:solidFill>
            <a:schemeClr val="accent1"/>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a:t></a:t>
            </a:r>
          </a:p>
        </p:txBody>
      </p:sp>
      <p:sp>
        <p:nvSpPr>
          <p:cNvPr id="42" name="Text Placeholder 7"/>
          <p:cNvSpPr>
            <a:spLocks noGrp="1"/>
          </p:cNvSpPr>
          <p:nvPr>
            <p:ph type="body" sz="quarter" idx="27" hasCustomPrompt="1"/>
          </p:nvPr>
        </p:nvSpPr>
        <p:spPr>
          <a:xfrm>
            <a:off x="3313467" y="1686031"/>
            <a:ext cx="2596896" cy="2596896"/>
          </a:xfrm>
          <a:prstGeom prst="ellipse">
            <a:avLst/>
          </a:prstGeom>
          <a:solidFill>
            <a:schemeClr val="accent2"/>
          </a:solidFill>
        </p:spPr>
        <p:txBody>
          <a:bodyPr vert="horz" lIns="91440" tIns="45720" rIns="91440" bIns="45720" rtlCol="0" anchor="ctr">
            <a:normAutofit/>
          </a:bodyPr>
          <a:lstStyle>
            <a:lvl1pPr marL="0" indent="0" algn="ctr">
              <a:buNone/>
              <a:defRPr lang="en-US" sz="10000">
                <a:solidFill>
                  <a:schemeClr val="bg1"/>
                </a:solidFill>
                <a:latin typeface="FontAwesome" pitchFamily="2" charset="0"/>
              </a:defRPr>
            </a:lvl1pPr>
          </a:lstStyle>
          <a:p>
            <a:pPr lvl="0"/>
            <a:r>
              <a:rPr lang="en-US"/>
              <a:t></a:t>
            </a:r>
          </a:p>
        </p:txBody>
      </p:sp>
      <p:sp>
        <p:nvSpPr>
          <p:cNvPr id="43" name="Text Placeholder 7"/>
          <p:cNvSpPr>
            <a:spLocks noGrp="1"/>
          </p:cNvSpPr>
          <p:nvPr>
            <p:ph type="body" sz="quarter" idx="28" hasCustomPrompt="1"/>
          </p:nvPr>
        </p:nvSpPr>
        <p:spPr>
          <a:xfrm>
            <a:off x="6280058" y="1686031"/>
            <a:ext cx="2596896" cy="2596896"/>
          </a:xfrm>
          <a:prstGeom prst="ellipse">
            <a:avLst/>
          </a:prstGeom>
          <a:solidFill>
            <a:schemeClr val="accent3"/>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a:t></a:t>
            </a:r>
          </a:p>
        </p:txBody>
      </p:sp>
      <p:sp>
        <p:nvSpPr>
          <p:cNvPr id="44" name="Text Placeholder 7"/>
          <p:cNvSpPr>
            <a:spLocks noGrp="1"/>
          </p:cNvSpPr>
          <p:nvPr>
            <p:ph type="body" sz="quarter" idx="29" hasCustomPrompt="1"/>
          </p:nvPr>
        </p:nvSpPr>
        <p:spPr>
          <a:xfrm>
            <a:off x="9246649" y="1686031"/>
            <a:ext cx="2596896" cy="2596896"/>
          </a:xfrm>
          <a:prstGeom prst="ellipse">
            <a:avLst/>
          </a:prstGeom>
          <a:solidFill>
            <a:schemeClr val="accent4"/>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a:t></a:t>
            </a:r>
          </a:p>
        </p:txBody>
      </p:sp>
      <p:grpSp>
        <p:nvGrpSpPr>
          <p:cNvPr id="51" name="Group 50"/>
          <p:cNvGrpSpPr/>
          <p:nvPr userDrawn="1"/>
        </p:nvGrpSpPr>
        <p:grpSpPr>
          <a:xfrm>
            <a:off x="0" y="6766560"/>
            <a:ext cx="12192000" cy="91440"/>
            <a:chOff x="0" y="4480421"/>
            <a:chExt cx="12192000" cy="91440"/>
          </a:xfrm>
        </p:grpSpPr>
        <p:sp>
          <p:nvSpPr>
            <p:cNvPr id="52" name="Rectangle 5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ectangle 5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ectangle 5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Rectangle 5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25072811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3 ico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5ACAD6A8-5830-48D8-A0CE-F9CB8E480AFC}"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1441704" y="4318989"/>
            <a:ext cx="2596896" cy="431800"/>
          </a:xfrm>
        </p:spPr>
        <p:txBody>
          <a:bodyPr anchor="ctr">
            <a:normAutofit/>
          </a:bodyPr>
          <a:lstStyle>
            <a:lvl1pPr marL="0" indent="0" algn="ctr">
              <a:buNone/>
              <a:defRPr sz="2200" cap="all" baseline="0">
                <a:solidFill>
                  <a:srgbClr val="324D5E"/>
                </a:solidFill>
              </a:defRPr>
            </a:lvl1pPr>
          </a:lstStyle>
          <a:p>
            <a:pPr lvl="0"/>
            <a:r>
              <a:rPr lang="en-US"/>
              <a:t>Title Here</a:t>
            </a:r>
          </a:p>
        </p:txBody>
      </p:sp>
      <p:sp>
        <p:nvSpPr>
          <p:cNvPr id="32" name="Text Placeholder 29"/>
          <p:cNvSpPr>
            <a:spLocks noGrp="1"/>
          </p:cNvSpPr>
          <p:nvPr>
            <p:ph type="body" sz="quarter" idx="19" hasCustomPrompt="1"/>
          </p:nvPr>
        </p:nvSpPr>
        <p:spPr>
          <a:xfrm>
            <a:off x="4797554" y="4318989"/>
            <a:ext cx="2596896"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cap="all" baseline="0">
                <a:solidFill>
                  <a:srgbClr val="324D5E"/>
                </a:solidFill>
              </a:defRPr>
            </a:lvl1pPr>
          </a:lstStyle>
          <a:p>
            <a:pPr lvl="0"/>
            <a:r>
              <a:rPr lang="en-US"/>
              <a:t>Title Here</a:t>
            </a:r>
          </a:p>
        </p:txBody>
      </p:sp>
      <p:sp>
        <p:nvSpPr>
          <p:cNvPr id="33" name="Text Placeholder 29"/>
          <p:cNvSpPr>
            <a:spLocks noGrp="1"/>
          </p:cNvSpPr>
          <p:nvPr>
            <p:ph type="body" sz="quarter" idx="20" hasCustomPrompt="1"/>
          </p:nvPr>
        </p:nvSpPr>
        <p:spPr>
          <a:xfrm>
            <a:off x="8147084" y="4318989"/>
            <a:ext cx="2596896" cy="431800"/>
          </a:xfrm>
        </p:spPr>
        <p:txBody>
          <a:bodyPr anchor="ctr">
            <a:normAutofit/>
          </a:bodyPr>
          <a:lstStyle>
            <a:lvl1pPr marL="0" indent="0" algn="ctr">
              <a:buNone/>
              <a:defRPr sz="2200" cap="all" baseline="0">
                <a:solidFill>
                  <a:srgbClr val="324D5E"/>
                </a:solidFill>
              </a:defRPr>
            </a:lvl1pPr>
          </a:lstStyle>
          <a:p>
            <a:pPr lvl="0"/>
            <a:r>
              <a:rPr lang="en-US"/>
              <a:t>Title Here</a:t>
            </a:r>
          </a:p>
        </p:txBody>
      </p:sp>
      <p:sp>
        <p:nvSpPr>
          <p:cNvPr id="35" name="Text Placeholder 29"/>
          <p:cNvSpPr>
            <a:spLocks noGrp="1"/>
          </p:cNvSpPr>
          <p:nvPr>
            <p:ph type="body" sz="quarter" idx="22" hasCustomPrompt="1"/>
          </p:nvPr>
        </p:nvSpPr>
        <p:spPr>
          <a:xfrm>
            <a:off x="1441704" y="479280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6" name="Text Placeholder 29"/>
          <p:cNvSpPr>
            <a:spLocks noGrp="1"/>
          </p:cNvSpPr>
          <p:nvPr>
            <p:ph type="body" sz="quarter" idx="23" hasCustomPrompt="1"/>
          </p:nvPr>
        </p:nvSpPr>
        <p:spPr>
          <a:xfrm>
            <a:off x="4797554" y="479280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7" name="Text Placeholder 29"/>
          <p:cNvSpPr>
            <a:spLocks noGrp="1"/>
          </p:cNvSpPr>
          <p:nvPr>
            <p:ph type="body" sz="quarter" idx="24" hasCustomPrompt="1"/>
          </p:nvPr>
        </p:nvSpPr>
        <p:spPr>
          <a:xfrm>
            <a:off x="8147084" y="479280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1" name="Text Placeholder 7"/>
          <p:cNvSpPr>
            <a:spLocks noGrp="1"/>
          </p:cNvSpPr>
          <p:nvPr>
            <p:ph type="body" sz="quarter" idx="26" hasCustomPrompt="1"/>
          </p:nvPr>
        </p:nvSpPr>
        <p:spPr>
          <a:xfrm>
            <a:off x="1441704" y="1686031"/>
            <a:ext cx="2596896" cy="2596896"/>
          </a:xfrm>
          <a:prstGeom prst="ellipse">
            <a:avLst/>
          </a:prstGeom>
          <a:solidFill>
            <a:schemeClr val="accent1"/>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a:t></a:t>
            </a:r>
          </a:p>
        </p:txBody>
      </p:sp>
      <p:sp>
        <p:nvSpPr>
          <p:cNvPr id="42" name="Text Placeholder 7"/>
          <p:cNvSpPr>
            <a:spLocks noGrp="1"/>
          </p:cNvSpPr>
          <p:nvPr>
            <p:ph type="body" sz="quarter" idx="27" hasCustomPrompt="1"/>
          </p:nvPr>
        </p:nvSpPr>
        <p:spPr>
          <a:xfrm>
            <a:off x="4794394" y="1686031"/>
            <a:ext cx="2596896" cy="2596896"/>
          </a:xfrm>
          <a:prstGeom prst="ellipse">
            <a:avLst/>
          </a:prstGeom>
          <a:solidFill>
            <a:schemeClr val="accent2"/>
          </a:solidFill>
        </p:spPr>
        <p:txBody>
          <a:bodyPr vert="horz" lIns="91440" tIns="45720" rIns="91440" bIns="45720" rtlCol="0" anchor="ctr">
            <a:normAutofit/>
          </a:bodyPr>
          <a:lstStyle>
            <a:lvl1pPr marL="0" indent="0" algn="ctr">
              <a:buNone/>
              <a:defRPr lang="en-US" sz="10000">
                <a:solidFill>
                  <a:schemeClr val="bg1"/>
                </a:solidFill>
                <a:latin typeface="FontAwesome" pitchFamily="2" charset="0"/>
              </a:defRPr>
            </a:lvl1pPr>
          </a:lstStyle>
          <a:p>
            <a:pPr lvl="0"/>
            <a:r>
              <a:rPr lang="en-US"/>
              <a:t></a:t>
            </a:r>
          </a:p>
        </p:txBody>
      </p:sp>
      <p:sp>
        <p:nvSpPr>
          <p:cNvPr id="43" name="Text Placeholder 7"/>
          <p:cNvSpPr>
            <a:spLocks noGrp="1"/>
          </p:cNvSpPr>
          <p:nvPr>
            <p:ph type="body" sz="quarter" idx="28" hasCustomPrompt="1"/>
          </p:nvPr>
        </p:nvSpPr>
        <p:spPr>
          <a:xfrm>
            <a:off x="8148663" y="1686031"/>
            <a:ext cx="2596896" cy="2596896"/>
          </a:xfrm>
          <a:prstGeom prst="ellipse">
            <a:avLst/>
          </a:prstGeom>
          <a:solidFill>
            <a:schemeClr val="accent3"/>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a:t></a:t>
            </a:r>
          </a:p>
        </p:txBody>
      </p:sp>
      <p:grpSp>
        <p:nvGrpSpPr>
          <p:cNvPr id="22" name="Group 21"/>
          <p:cNvGrpSpPr/>
          <p:nvPr userDrawn="1"/>
        </p:nvGrpSpPr>
        <p:grpSpPr>
          <a:xfrm>
            <a:off x="0" y="6766560"/>
            <a:ext cx="12192000" cy="91440"/>
            <a:chOff x="0" y="4480421"/>
            <a:chExt cx="12192000" cy="91440"/>
          </a:xfrm>
        </p:grpSpPr>
        <p:sp>
          <p:nvSpPr>
            <p:cNvPr id="23" name="Rectangle 2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28894555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3x3 ico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7EB7308E-67E8-4629-A1B0-944AEEEB69BE}"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1336343" y="1942317"/>
            <a:ext cx="2596896"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35" name="Text Placeholder 29"/>
          <p:cNvSpPr>
            <a:spLocks noGrp="1"/>
          </p:cNvSpPr>
          <p:nvPr>
            <p:ph type="body" sz="quarter" idx="22" hasCustomPrompt="1"/>
          </p:nvPr>
        </p:nvSpPr>
        <p:spPr>
          <a:xfrm>
            <a:off x="1336343" y="237411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1" name="Text Placeholder 7"/>
          <p:cNvSpPr>
            <a:spLocks noGrp="1"/>
          </p:cNvSpPr>
          <p:nvPr>
            <p:ph type="body" sz="quarter" idx="26" hasCustomPrompt="1"/>
          </p:nvPr>
        </p:nvSpPr>
        <p:spPr>
          <a:xfrm>
            <a:off x="482600" y="1716544"/>
            <a:ext cx="796671" cy="796671"/>
          </a:xfrm>
          <a:prstGeom prst="ellipse">
            <a:avLst/>
          </a:prstGeom>
          <a:solidFill>
            <a:schemeClr val="tx2"/>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sp>
        <p:nvSpPr>
          <p:cNvPr id="25" name="Text Placeholder 29"/>
          <p:cNvSpPr>
            <a:spLocks noGrp="1"/>
          </p:cNvSpPr>
          <p:nvPr>
            <p:ph type="body" sz="quarter" idx="27" hasCustomPrompt="1"/>
          </p:nvPr>
        </p:nvSpPr>
        <p:spPr>
          <a:xfrm>
            <a:off x="1336343" y="4299402"/>
            <a:ext cx="2596896"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26" name="Text Placeholder 29"/>
          <p:cNvSpPr>
            <a:spLocks noGrp="1"/>
          </p:cNvSpPr>
          <p:nvPr>
            <p:ph type="body" sz="quarter" idx="28" hasCustomPrompt="1"/>
          </p:nvPr>
        </p:nvSpPr>
        <p:spPr>
          <a:xfrm>
            <a:off x="1336343" y="4731202"/>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27" name="Text Placeholder 7"/>
          <p:cNvSpPr>
            <a:spLocks noGrp="1"/>
          </p:cNvSpPr>
          <p:nvPr>
            <p:ph type="body" sz="quarter" idx="29" hasCustomPrompt="1"/>
          </p:nvPr>
        </p:nvSpPr>
        <p:spPr>
          <a:xfrm>
            <a:off x="482600" y="4073629"/>
            <a:ext cx="796671" cy="796671"/>
          </a:xfrm>
          <a:prstGeom prst="ellipse">
            <a:avLst/>
          </a:prstGeom>
          <a:solidFill>
            <a:schemeClr val="accent1"/>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a:t></a:t>
            </a:r>
          </a:p>
        </p:txBody>
      </p:sp>
      <p:sp>
        <p:nvSpPr>
          <p:cNvPr id="28" name="Text Placeholder 29"/>
          <p:cNvSpPr>
            <a:spLocks noGrp="1"/>
          </p:cNvSpPr>
          <p:nvPr>
            <p:ph type="body" sz="quarter" idx="30" hasCustomPrompt="1"/>
          </p:nvPr>
        </p:nvSpPr>
        <p:spPr>
          <a:xfrm>
            <a:off x="5172823" y="1942317"/>
            <a:ext cx="2596896"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29" name="Text Placeholder 29"/>
          <p:cNvSpPr>
            <a:spLocks noGrp="1"/>
          </p:cNvSpPr>
          <p:nvPr>
            <p:ph type="body" sz="quarter" idx="31" hasCustomPrompt="1"/>
          </p:nvPr>
        </p:nvSpPr>
        <p:spPr>
          <a:xfrm>
            <a:off x="5172823" y="237411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4" name="Text Placeholder 7"/>
          <p:cNvSpPr>
            <a:spLocks noGrp="1"/>
          </p:cNvSpPr>
          <p:nvPr>
            <p:ph type="body" sz="quarter" idx="32" hasCustomPrompt="1"/>
          </p:nvPr>
        </p:nvSpPr>
        <p:spPr>
          <a:xfrm>
            <a:off x="4319080" y="1716544"/>
            <a:ext cx="796671" cy="796671"/>
          </a:xfrm>
          <a:prstGeom prst="ellipse">
            <a:avLst/>
          </a:prstGeom>
          <a:solidFill>
            <a:schemeClr val="accent3"/>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a:t></a:t>
            </a:r>
          </a:p>
        </p:txBody>
      </p:sp>
      <p:sp>
        <p:nvSpPr>
          <p:cNvPr id="38" name="Text Placeholder 29"/>
          <p:cNvSpPr>
            <a:spLocks noGrp="1"/>
          </p:cNvSpPr>
          <p:nvPr>
            <p:ph type="body" sz="quarter" idx="33" hasCustomPrompt="1"/>
          </p:nvPr>
        </p:nvSpPr>
        <p:spPr>
          <a:xfrm>
            <a:off x="5172823" y="4299402"/>
            <a:ext cx="2596896"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39" name="Text Placeholder 29"/>
          <p:cNvSpPr>
            <a:spLocks noGrp="1"/>
          </p:cNvSpPr>
          <p:nvPr>
            <p:ph type="body" sz="quarter" idx="34" hasCustomPrompt="1"/>
          </p:nvPr>
        </p:nvSpPr>
        <p:spPr>
          <a:xfrm>
            <a:off x="5172823" y="4731202"/>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40" name="Text Placeholder 7"/>
          <p:cNvSpPr>
            <a:spLocks noGrp="1"/>
          </p:cNvSpPr>
          <p:nvPr>
            <p:ph type="body" sz="quarter" idx="35" hasCustomPrompt="1"/>
          </p:nvPr>
        </p:nvSpPr>
        <p:spPr>
          <a:xfrm>
            <a:off x="4319080" y="4073629"/>
            <a:ext cx="796671" cy="796671"/>
          </a:xfrm>
          <a:prstGeom prst="ellipse">
            <a:avLst/>
          </a:prstGeom>
          <a:solidFill>
            <a:schemeClr val="accent4"/>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a:t></a:t>
            </a:r>
          </a:p>
        </p:txBody>
      </p:sp>
      <p:sp>
        <p:nvSpPr>
          <p:cNvPr id="41" name="Text Placeholder 29"/>
          <p:cNvSpPr>
            <a:spLocks noGrp="1"/>
          </p:cNvSpPr>
          <p:nvPr>
            <p:ph type="body" sz="quarter" idx="36" hasCustomPrompt="1"/>
          </p:nvPr>
        </p:nvSpPr>
        <p:spPr>
          <a:xfrm>
            <a:off x="9112505" y="1942317"/>
            <a:ext cx="2596896"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44" name="Text Placeholder 29"/>
          <p:cNvSpPr>
            <a:spLocks noGrp="1"/>
          </p:cNvSpPr>
          <p:nvPr>
            <p:ph type="body" sz="quarter" idx="37" hasCustomPrompt="1"/>
          </p:nvPr>
        </p:nvSpPr>
        <p:spPr>
          <a:xfrm>
            <a:off x="9112505" y="237411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51" name="Text Placeholder 7"/>
          <p:cNvSpPr>
            <a:spLocks noGrp="1"/>
          </p:cNvSpPr>
          <p:nvPr>
            <p:ph type="body" sz="quarter" idx="38" hasCustomPrompt="1"/>
          </p:nvPr>
        </p:nvSpPr>
        <p:spPr>
          <a:xfrm>
            <a:off x="8258762" y="1716544"/>
            <a:ext cx="796671" cy="796671"/>
          </a:xfrm>
          <a:prstGeom prst="ellipse">
            <a:avLst/>
          </a:prstGeom>
          <a:solidFill>
            <a:schemeClr val="accent5"/>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sp>
        <p:nvSpPr>
          <p:cNvPr id="52" name="Text Placeholder 29"/>
          <p:cNvSpPr>
            <a:spLocks noGrp="1"/>
          </p:cNvSpPr>
          <p:nvPr>
            <p:ph type="body" sz="quarter" idx="39" hasCustomPrompt="1"/>
          </p:nvPr>
        </p:nvSpPr>
        <p:spPr>
          <a:xfrm>
            <a:off x="9112505" y="4299402"/>
            <a:ext cx="2596896"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53" name="Text Placeholder 29"/>
          <p:cNvSpPr>
            <a:spLocks noGrp="1"/>
          </p:cNvSpPr>
          <p:nvPr>
            <p:ph type="body" sz="quarter" idx="40" hasCustomPrompt="1"/>
          </p:nvPr>
        </p:nvSpPr>
        <p:spPr>
          <a:xfrm>
            <a:off x="9112505" y="4731202"/>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54" name="Text Placeholder 7"/>
          <p:cNvSpPr>
            <a:spLocks noGrp="1"/>
          </p:cNvSpPr>
          <p:nvPr>
            <p:ph type="body" sz="quarter" idx="41" hasCustomPrompt="1"/>
          </p:nvPr>
        </p:nvSpPr>
        <p:spPr>
          <a:xfrm>
            <a:off x="8258762" y="4073629"/>
            <a:ext cx="796671" cy="796671"/>
          </a:xfrm>
          <a:prstGeom prst="ellipse">
            <a:avLst/>
          </a:prstGeom>
          <a:solidFill>
            <a:schemeClr val="accent6"/>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grpSp>
        <p:nvGrpSpPr>
          <p:cNvPr id="55" name="Group 54"/>
          <p:cNvGrpSpPr/>
          <p:nvPr userDrawn="1"/>
        </p:nvGrpSpPr>
        <p:grpSpPr>
          <a:xfrm>
            <a:off x="0" y="6766560"/>
            <a:ext cx="12192000" cy="91440"/>
            <a:chOff x="0" y="4480421"/>
            <a:chExt cx="12192000" cy="91440"/>
          </a:xfrm>
        </p:grpSpPr>
        <p:sp>
          <p:nvSpPr>
            <p:cNvPr id="56" name="Rectangle 5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Rectangle 5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Rectangle 5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Rectangle 5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Rectangle 5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81947357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2x2 ico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492FA48A-1518-4E0E-95EF-C30D11376B8D}"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1336343" y="1942317"/>
            <a:ext cx="4297680" cy="431800"/>
          </a:xfrm>
        </p:spPr>
        <p:txBody>
          <a:bodyPr anchor="ctr">
            <a:normAutofit/>
          </a:bodyPr>
          <a:lstStyle>
            <a:lvl1pPr marL="0" indent="0" algn="l">
              <a:buNone/>
              <a:defRPr sz="2400" b="1" cap="none" baseline="0">
                <a:solidFill>
                  <a:srgbClr val="324D5E"/>
                </a:solidFill>
              </a:defRPr>
            </a:lvl1pPr>
          </a:lstStyle>
          <a:p>
            <a:pPr lvl="0"/>
            <a:r>
              <a:rPr lang="en-US"/>
              <a:t>Title Here</a:t>
            </a:r>
          </a:p>
        </p:txBody>
      </p:sp>
      <p:sp>
        <p:nvSpPr>
          <p:cNvPr id="35" name="Text Placeholder 29"/>
          <p:cNvSpPr>
            <a:spLocks noGrp="1"/>
          </p:cNvSpPr>
          <p:nvPr>
            <p:ph type="body" sz="quarter" idx="22" hasCustomPrompt="1"/>
          </p:nvPr>
        </p:nvSpPr>
        <p:spPr>
          <a:xfrm>
            <a:off x="1336343" y="2374117"/>
            <a:ext cx="4297680"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1" name="Text Placeholder 7"/>
          <p:cNvSpPr>
            <a:spLocks noGrp="1"/>
          </p:cNvSpPr>
          <p:nvPr>
            <p:ph type="body" sz="quarter" idx="26" hasCustomPrompt="1"/>
          </p:nvPr>
        </p:nvSpPr>
        <p:spPr>
          <a:xfrm>
            <a:off x="482600" y="1716544"/>
            <a:ext cx="796671" cy="796671"/>
          </a:xfrm>
          <a:prstGeom prst="ellipse">
            <a:avLst/>
          </a:prstGeom>
          <a:solidFill>
            <a:schemeClr val="tx2"/>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sp>
        <p:nvSpPr>
          <p:cNvPr id="25" name="Text Placeholder 29"/>
          <p:cNvSpPr>
            <a:spLocks noGrp="1"/>
          </p:cNvSpPr>
          <p:nvPr>
            <p:ph type="body" sz="quarter" idx="27" hasCustomPrompt="1"/>
          </p:nvPr>
        </p:nvSpPr>
        <p:spPr>
          <a:xfrm>
            <a:off x="1336343" y="4299402"/>
            <a:ext cx="4297680" cy="431800"/>
          </a:xfrm>
        </p:spPr>
        <p:txBody>
          <a:bodyPr anchor="ctr">
            <a:normAutofit/>
          </a:bodyPr>
          <a:lstStyle>
            <a:lvl1pPr marL="0" indent="0" algn="l">
              <a:buNone/>
              <a:defRPr sz="2400" b="1" cap="none" baseline="0">
                <a:solidFill>
                  <a:srgbClr val="324D5E"/>
                </a:solidFill>
              </a:defRPr>
            </a:lvl1pPr>
          </a:lstStyle>
          <a:p>
            <a:pPr lvl="0"/>
            <a:r>
              <a:rPr lang="en-US"/>
              <a:t>Title Here</a:t>
            </a:r>
          </a:p>
        </p:txBody>
      </p:sp>
      <p:sp>
        <p:nvSpPr>
          <p:cNvPr id="26" name="Text Placeholder 29"/>
          <p:cNvSpPr>
            <a:spLocks noGrp="1"/>
          </p:cNvSpPr>
          <p:nvPr>
            <p:ph type="body" sz="quarter" idx="28" hasCustomPrompt="1"/>
          </p:nvPr>
        </p:nvSpPr>
        <p:spPr>
          <a:xfrm>
            <a:off x="1336343" y="4731202"/>
            <a:ext cx="4297680"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27" name="Text Placeholder 7"/>
          <p:cNvSpPr>
            <a:spLocks noGrp="1"/>
          </p:cNvSpPr>
          <p:nvPr>
            <p:ph type="body" sz="quarter" idx="29" hasCustomPrompt="1"/>
          </p:nvPr>
        </p:nvSpPr>
        <p:spPr>
          <a:xfrm>
            <a:off x="482600" y="4073629"/>
            <a:ext cx="796671" cy="796671"/>
          </a:xfrm>
          <a:prstGeom prst="ellipse">
            <a:avLst/>
          </a:prstGeom>
          <a:solidFill>
            <a:schemeClr val="accent1"/>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a:t></a:t>
            </a:r>
          </a:p>
        </p:txBody>
      </p:sp>
      <p:sp>
        <p:nvSpPr>
          <p:cNvPr id="41" name="Text Placeholder 29"/>
          <p:cNvSpPr>
            <a:spLocks noGrp="1"/>
          </p:cNvSpPr>
          <p:nvPr>
            <p:ph type="body" sz="quarter" idx="36" hasCustomPrompt="1"/>
          </p:nvPr>
        </p:nvSpPr>
        <p:spPr>
          <a:xfrm>
            <a:off x="7411721" y="1942317"/>
            <a:ext cx="4297680" cy="431800"/>
          </a:xfrm>
        </p:spPr>
        <p:txBody>
          <a:bodyPr anchor="ctr">
            <a:normAutofit/>
          </a:bodyPr>
          <a:lstStyle>
            <a:lvl1pPr marL="0" indent="0" algn="l">
              <a:buNone/>
              <a:defRPr sz="2400" b="1" cap="none" baseline="0">
                <a:solidFill>
                  <a:srgbClr val="324D5E"/>
                </a:solidFill>
              </a:defRPr>
            </a:lvl1pPr>
          </a:lstStyle>
          <a:p>
            <a:pPr lvl="0"/>
            <a:r>
              <a:rPr lang="en-US"/>
              <a:t>Title Here</a:t>
            </a:r>
          </a:p>
        </p:txBody>
      </p:sp>
      <p:sp>
        <p:nvSpPr>
          <p:cNvPr id="44" name="Text Placeholder 29"/>
          <p:cNvSpPr>
            <a:spLocks noGrp="1"/>
          </p:cNvSpPr>
          <p:nvPr>
            <p:ph type="body" sz="quarter" idx="37" hasCustomPrompt="1"/>
          </p:nvPr>
        </p:nvSpPr>
        <p:spPr>
          <a:xfrm>
            <a:off x="7411721" y="2374117"/>
            <a:ext cx="4297680"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51" name="Text Placeholder 7"/>
          <p:cNvSpPr>
            <a:spLocks noGrp="1"/>
          </p:cNvSpPr>
          <p:nvPr>
            <p:ph type="body" sz="quarter" idx="38" hasCustomPrompt="1"/>
          </p:nvPr>
        </p:nvSpPr>
        <p:spPr>
          <a:xfrm>
            <a:off x="6557978" y="1716544"/>
            <a:ext cx="796671" cy="796671"/>
          </a:xfrm>
          <a:prstGeom prst="ellipse">
            <a:avLst/>
          </a:prstGeom>
          <a:solidFill>
            <a:schemeClr val="accent5"/>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sp>
        <p:nvSpPr>
          <p:cNvPr id="52" name="Text Placeholder 29"/>
          <p:cNvSpPr>
            <a:spLocks noGrp="1"/>
          </p:cNvSpPr>
          <p:nvPr>
            <p:ph type="body" sz="quarter" idx="39" hasCustomPrompt="1"/>
          </p:nvPr>
        </p:nvSpPr>
        <p:spPr>
          <a:xfrm>
            <a:off x="7411721" y="4299402"/>
            <a:ext cx="4297680" cy="431800"/>
          </a:xfrm>
        </p:spPr>
        <p:txBody>
          <a:bodyPr anchor="ctr">
            <a:normAutofit/>
          </a:bodyPr>
          <a:lstStyle>
            <a:lvl1pPr marL="0" indent="0" algn="l">
              <a:buNone/>
              <a:defRPr sz="2400" b="1" cap="none" baseline="0">
                <a:solidFill>
                  <a:srgbClr val="324D5E"/>
                </a:solidFill>
              </a:defRPr>
            </a:lvl1pPr>
          </a:lstStyle>
          <a:p>
            <a:pPr lvl="0"/>
            <a:r>
              <a:rPr lang="en-US"/>
              <a:t>Title Here</a:t>
            </a:r>
          </a:p>
        </p:txBody>
      </p:sp>
      <p:sp>
        <p:nvSpPr>
          <p:cNvPr id="53" name="Text Placeholder 29"/>
          <p:cNvSpPr>
            <a:spLocks noGrp="1"/>
          </p:cNvSpPr>
          <p:nvPr>
            <p:ph type="body" sz="quarter" idx="40" hasCustomPrompt="1"/>
          </p:nvPr>
        </p:nvSpPr>
        <p:spPr>
          <a:xfrm>
            <a:off x="7411721" y="4731202"/>
            <a:ext cx="4297680"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54" name="Text Placeholder 7"/>
          <p:cNvSpPr>
            <a:spLocks noGrp="1"/>
          </p:cNvSpPr>
          <p:nvPr>
            <p:ph type="body" sz="quarter" idx="41" hasCustomPrompt="1"/>
          </p:nvPr>
        </p:nvSpPr>
        <p:spPr>
          <a:xfrm>
            <a:off x="6557978" y="4073629"/>
            <a:ext cx="796671" cy="796671"/>
          </a:xfrm>
          <a:prstGeom prst="ellipse">
            <a:avLst/>
          </a:prstGeom>
          <a:solidFill>
            <a:schemeClr val="accent6"/>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grpSp>
        <p:nvGrpSpPr>
          <p:cNvPr id="32" name="Group 31"/>
          <p:cNvGrpSpPr/>
          <p:nvPr userDrawn="1"/>
        </p:nvGrpSpPr>
        <p:grpSpPr>
          <a:xfrm>
            <a:off x="0" y="6766560"/>
            <a:ext cx="12192000" cy="91440"/>
            <a:chOff x="0" y="4480421"/>
            <a:chExt cx="12192000" cy="91440"/>
          </a:xfrm>
        </p:grpSpPr>
        <p:sp>
          <p:nvSpPr>
            <p:cNvPr id="33" name="Rectangle 3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27041758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2x2 icons and intro">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9AB328C-E6F7-4E0F-9E67-7240D623851E}"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1336343" y="2762445"/>
            <a:ext cx="4297680"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35" name="Text Placeholder 29"/>
          <p:cNvSpPr>
            <a:spLocks noGrp="1"/>
          </p:cNvSpPr>
          <p:nvPr>
            <p:ph type="body" sz="quarter" idx="22" hasCustomPrompt="1"/>
          </p:nvPr>
        </p:nvSpPr>
        <p:spPr>
          <a:xfrm>
            <a:off x="1336343" y="3194246"/>
            <a:ext cx="4297680" cy="1110984"/>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1" name="Text Placeholder 7"/>
          <p:cNvSpPr>
            <a:spLocks noGrp="1"/>
          </p:cNvSpPr>
          <p:nvPr>
            <p:ph type="body" sz="quarter" idx="26" hasCustomPrompt="1"/>
          </p:nvPr>
        </p:nvSpPr>
        <p:spPr>
          <a:xfrm>
            <a:off x="482600" y="2536672"/>
            <a:ext cx="796671" cy="796671"/>
          </a:xfrm>
          <a:prstGeom prst="ellipse">
            <a:avLst/>
          </a:prstGeom>
          <a:solidFill>
            <a:schemeClr val="tx2"/>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sp>
        <p:nvSpPr>
          <p:cNvPr id="25" name="Text Placeholder 29"/>
          <p:cNvSpPr>
            <a:spLocks noGrp="1"/>
          </p:cNvSpPr>
          <p:nvPr>
            <p:ph type="body" sz="quarter" idx="27" hasCustomPrompt="1"/>
          </p:nvPr>
        </p:nvSpPr>
        <p:spPr>
          <a:xfrm>
            <a:off x="1336343" y="4669224"/>
            <a:ext cx="4297680"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26" name="Text Placeholder 29"/>
          <p:cNvSpPr>
            <a:spLocks noGrp="1"/>
          </p:cNvSpPr>
          <p:nvPr>
            <p:ph type="body" sz="quarter" idx="28" hasCustomPrompt="1"/>
          </p:nvPr>
        </p:nvSpPr>
        <p:spPr>
          <a:xfrm>
            <a:off x="1336343" y="5101025"/>
            <a:ext cx="4297680" cy="1110984"/>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27" name="Text Placeholder 7"/>
          <p:cNvSpPr>
            <a:spLocks noGrp="1"/>
          </p:cNvSpPr>
          <p:nvPr>
            <p:ph type="body" sz="quarter" idx="29" hasCustomPrompt="1"/>
          </p:nvPr>
        </p:nvSpPr>
        <p:spPr>
          <a:xfrm>
            <a:off x="482600" y="4443451"/>
            <a:ext cx="796671" cy="796671"/>
          </a:xfrm>
          <a:prstGeom prst="ellipse">
            <a:avLst/>
          </a:prstGeom>
          <a:solidFill>
            <a:schemeClr val="accent1"/>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a:t></a:t>
            </a:r>
          </a:p>
        </p:txBody>
      </p:sp>
      <p:sp>
        <p:nvSpPr>
          <p:cNvPr id="41" name="Text Placeholder 29"/>
          <p:cNvSpPr>
            <a:spLocks noGrp="1"/>
          </p:cNvSpPr>
          <p:nvPr>
            <p:ph type="body" sz="quarter" idx="36" hasCustomPrompt="1"/>
          </p:nvPr>
        </p:nvSpPr>
        <p:spPr>
          <a:xfrm>
            <a:off x="7411721" y="2762445"/>
            <a:ext cx="4297680"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44" name="Text Placeholder 29"/>
          <p:cNvSpPr>
            <a:spLocks noGrp="1"/>
          </p:cNvSpPr>
          <p:nvPr>
            <p:ph type="body" sz="quarter" idx="37" hasCustomPrompt="1"/>
          </p:nvPr>
        </p:nvSpPr>
        <p:spPr>
          <a:xfrm>
            <a:off x="7411721" y="3194246"/>
            <a:ext cx="4297680" cy="1110984"/>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51" name="Text Placeholder 7"/>
          <p:cNvSpPr>
            <a:spLocks noGrp="1"/>
          </p:cNvSpPr>
          <p:nvPr>
            <p:ph type="body" sz="quarter" idx="38" hasCustomPrompt="1"/>
          </p:nvPr>
        </p:nvSpPr>
        <p:spPr>
          <a:xfrm>
            <a:off x="6557978" y="2536672"/>
            <a:ext cx="796671" cy="796671"/>
          </a:xfrm>
          <a:prstGeom prst="ellipse">
            <a:avLst/>
          </a:prstGeom>
          <a:solidFill>
            <a:schemeClr val="accent5"/>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sp>
        <p:nvSpPr>
          <p:cNvPr id="52" name="Text Placeholder 29"/>
          <p:cNvSpPr>
            <a:spLocks noGrp="1"/>
          </p:cNvSpPr>
          <p:nvPr>
            <p:ph type="body" sz="quarter" idx="39" hasCustomPrompt="1"/>
          </p:nvPr>
        </p:nvSpPr>
        <p:spPr>
          <a:xfrm>
            <a:off x="7411721" y="4669224"/>
            <a:ext cx="4297680"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53" name="Text Placeholder 29"/>
          <p:cNvSpPr>
            <a:spLocks noGrp="1"/>
          </p:cNvSpPr>
          <p:nvPr>
            <p:ph type="body" sz="quarter" idx="40" hasCustomPrompt="1"/>
          </p:nvPr>
        </p:nvSpPr>
        <p:spPr>
          <a:xfrm>
            <a:off x="7411721" y="5101025"/>
            <a:ext cx="4297680" cy="1110984"/>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54" name="Text Placeholder 7"/>
          <p:cNvSpPr>
            <a:spLocks noGrp="1"/>
          </p:cNvSpPr>
          <p:nvPr>
            <p:ph type="body" sz="quarter" idx="41" hasCustomPrompt="1"/>
          </p:nvPr>
        </p:nvSpPr>
        <p:spPr>
          <a:xfrm>
            <a:off x="6557978" y="4443451"/>
            <a:ext cx="796671" cy="796671"/>
          </a:xfrm>
          <a:prstGeom prst="ellipse">
            <a:avLst/>
          </a:prstGeom>
          <a:solidFill>
            <a:schemeClr val="accent6"/>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sp>
        <p:nvSpPr>
          <p:cNvPr id="28" name="Text Placeholder 29"/>
          <p:cNvSpPr>
            <a:spLocks noGrp="1"/>
          </p:cNvSpPr>
          <p:nvPr>
            <p:ph type="body" sz="quarter" idx="42" hasCustomPrompt="1"/>
          </p:nvPr>
        </p:nvSpPr>
        <p:spPr>
          <a:xfrm>
            <a:off x="909471" y="1425678"/>
            <a:ext cx="10373058" cy="773698"/>
          </a:xfrm>
          <a:solidFill>
            <a:schemeClr val="tx1">
              <a:lumMod val="10000"/>
              <a:lumOff val="90000"/>
            </a:schemeClr>
          </a:solidFill>
        </p:spPr>
        <p:txBody>
          <a:bodyPr anchor="ctr">
            <a:normAutofit/>
          </a:bodyPr>
          <a:lstStyle>
            <a:lvl1pPr marL="0" indent="0" algn="ctr">
              <a:buNone/>
              <a:defRPr sz="2000">
                <a:solidFill>
                  <a:schemeClr val="tx2"/>
                </a:solidFill>
              </a:defRPr>
            </a:lvl1pPr>
          </a:lstStyle>
          <a:p>
            <a:pPr lvl="0"/>
            <a:r>
              <a:rPr lang="en-US"/>
              <a:t>Short introduction text here</a:t>
            </a:r>
          </a:p>
        </p:txBody>
      </p:sp>
      <p:grpSp>
        <p:nvGrpSpPr>
          <p:cNvPr id="29" name="Group 28"/>
          <p:cNvGrpSpPr/>
          <p:nvPr userDrawn="1"/>
        </p:nvGrpSpPr>
        <p:grpSpPr>
          <a:xfrm>
            <a:off x="0" y="6766560"/>
            <a:ext cx="12192000" cy="91440"/>
            <a:chOff x="0" y="4480421"/>
            <a:chExt cx="12192000" cy="91440"/>
          </a:xfrm>
        </p:grpSpPr>
        <p:sp>
          <p:nvSpPr>
            <p:cNvPr id="32" name="Rectangle 3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2443506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pictures and quot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38CFE9A1-AE34-441C-9478-4C82DC3FE88E}"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2236041"/>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79" y="2236040"/>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4191842"/>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6278479" y="4191841"/>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4325300"/>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3" name="Text Placeholder 29"/>
          <p:cNvSpPr>
            <a:spLocks noGrp="1"/>
          </p:cNvSpPr>
          <p:nvPr>
            <p:ph type="body" sz="quarter" idx="20" hasCustomPrompt="1"/>
          </p:nvPr>
        </p:nvSpPr>
        <p:spPr>
          <a:xfrm>
            <a:off x="6278479" y="4325300"/>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5" name="Text Placeholder 29"/>
          <p:cNvSpPr>
            <a:spLocks noGrp="1"/>
          </p:cNvSpPr>
          <p:nvPr>
            <p:ph type="body" sz="quarter" idx="22" hasCustomPrompt="1"/>
          </p:nvPr>
        </p:nvSpPr>
        <p:spPr>
          <a:xfrm>
            <a:off x="354775" y="4799118"/>
            <a:ext cx="2596896"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rgbClr val="8C9CA6"/>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Job Title Here</a:t>
            </a:r>
          </a:p>
        </p:txBody>
      </p:sp>
      <p:sp>
        <p:nvSpPr>
          <p:cNvPr id="37" name="Text Placeholder 29"/>
          <p:cNvSpPr>
            <a:spLocks noGrp="1"/>
          </p:cNvSpPr>
          <p:nvPr>
            <p:ph type="body" sz="quarter" idx="24" hasCustomPrompt="1"/>
          </p:nvPr>
        </p:nvSpPr>
        <p:spPr>
          <a:xfrm>
            <a:off x="6278479" y="4799118"/>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31" name="Text Placeholder 29"/>
          <p:cNvSpPr>
            <a:spLocks noGrp="1"/>
          </p:cNvSpPr>
          <p:nvPr>
            <p:ph type="body" sz="quarter" idx="27" hasCustomPrompt="1"/>
          </p:nvPr>
        </p:nvSpPr>
        <p:spPr>
          <a:xfrm>
            <a:off x="3314870" y="2368596"/>
            <a:ext cx="2596896" cy="2862322"/>
          </a:xfrm>
        </p:spPr>
        <p:txBody>
          <a:bodyPr anchor="ctr">
            <a:spAutoFit/>
          </a:bodyPr>
          <a:lstStyle>
            <a:lvl1pPr marL="0" indent="457200" algn="just">
              <a:buNone/>
              <a:defRPr sz="2000">
                <a:solidFill>
                  <a:srgbClr val="324D5E"/>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 name="TextBox 2"/>
          <p:cNvSpPr txBox="1"/>
          <p:nvPr userDrawn="1"/>
        </p:nvSpPr>
        <p:spPr>
          <a:xfrm>
            <a:off x="3000251" y="1746844"/>
            <a:ext cx="825867" cy="1862048"/>
          </a:xfrm>
          <a:prstGeom prst="rect">
            <a:avLst/>
          </a:prstGeom>
          <a:noFill/>
        </p:spPr>
        <p:txBody>
          <a:bodyPr wrap="none" rtlCol="0">
            <a:spAutoFit/>
          </a:bodyPr>
          <a:lstStyle/>
          <a:p>
            <a:r>
              <a:rPr lang="en-US" sz="11500" b="1">
                <a:solidFill>
                  <a:srgbClr val="8C9CA6"/>
                </a:solidFill>
              </a:rPr>
              <a:t>“</a:t>
            </a:r>
          </a:p>
        </p:txBody>
      </p:sp>
      <p:sp>
        <p:nvSpPr>
          <p:cNvPr id="41" name="TextBox 40"/>
          <p:cNvSpPr txBox="1"/>
          <p:nvPr userDrawn="1"/>
        </p:nvSpPr>
        <p:spPr>
          <a:xfrm>
            <a:off x="8926209" y="1746844"/>
            <a:ext cx="825867" cy="1862048"/>
          </a:xfrm>
          <a:prstGeom prst="rect">
            <a:avLst/>
          </a:prstGeom>
          <a:noFill/>
        </p:spPr>
        <p:txBody>
          <a:bodyPr wrap="none" rtlCol="0">
            <a:spAutoFit/>
          </a:bodyPr>
          <a:lstStyle/>
          <a:p>
            <a:r>
              <a:rPr lang="en-US" sz="11500" b="1">
                <a:solidFill>
                  <a:srgbClr val="8C9CA6"/>
                </a:solidFill>
              </a:rPr>
              <a:t>“</a:t>
            </a:r>
          </a:p>
        </p:txBody>
      </p:sp>
      <p:sp>
        <p:nvSpPr>
          <p:cNvPr id="42" name="TextBox 41"/>
          <p:cNvSpPr txBox="1"/>
          <p:nvPr userDrawn="1"/>
        </p:nvSpPr>
        <p:spPr>
          <a:xfrm>
            <a:off x="11353800" y="4650409"/>
            <a:ext cx="825867" cy="1862048"/>
          </a:xfrm>
          <a:prstGeom prst="rect">
            <a:avLst/>
          </a:prstGeom>
          <a:noFill/>
        </p:spPr>
        <p:txBody>
          <a:bodyPr wrap="none" rtlCol="0">
            <a:spAutoFit/>
          </a:bodyPr>
          <a:lstStyle/>
          <a:p>
            <a:r>
              <a:rPr lang="en-US" sz="11500" b="1">
                <a:solidFill>
                  <a:srgbClr val="8C9CA6"/>
                </a:solidFill>
              </a:rPr>
              <a:t>”</a:t>
            </a:r>
          </a:p>
        </p:txBody>
      </p:sp>
      <p:sp>
        <p:nvSpPr>
          <p:cNvPr id="43" name="TextBox 42"/>
          <p:cNvSpPr txBox="1"/>
          <p:nvPr userDrawn="1"/>
        </p:nvSpPr>
        <p:spPr>
          <a:xfrm>
            <a:off x="5447574" y="4650409"/>
            <a:ext cx="825867" cy="1862048"/>
          </a:xfrm>
          <a:prstGeom prst="rect">
            <a:avLst/>
          </a:prstGeom>
          <a:noFill/>
        </p:spPr>
        <p:txBody>
          <a:bodyPr wrap="none" rtlCol="0">
            <a:spAutoFit/>
          </a:bodyPr>
          <a:lstStyle/>
          <a:p>
            <a:r>
              <a:rPr lang="en-US" sz="11500" b="1">
                <a:solidFill>
                  <a:srgbClr val="8C9CA6"/>
                </a:solidFill>
              </a:rPr>
              <a:t>”</a:t>
            </a:r>
          </a:p>
        </p:txBody>
      </p:sp>
      <p:sp>
        <p:nvSpPr>
          <p:cNvPr id="22" name="Text Placeholder 21"/>
          <p:cNvSpPr>
            <a:spLocks noGrp="1"/>
          </p:cNvSpPr>
          <p:nvPr>
            <p:ph type="body" sz="quarter" idx="31" hasCustomPrompt="1"/>
          </p:nvPr>
        </p:nvSpPr>
        <p:spPr>
          <a:xfrm>
            <a:off x="9235060" y="2368846"/>
            <a:ext cx="2596896" cy="2862072"/>
          </a:xfrm>
        </p:spPr>
        <p:txBody>
          <a:bodyPr vert="horz" lIns="91440" tIns="45720" rIns="91440" bIns="45720" rtlCol="0">
            <a:spAutoFit/>
          </a:bodyPr>
          <a:lstStyle>
            <a:lvl1pPr marL="0" indent="457200" algn="just">
              <a:buNone/>
              <a:defRPr lang="en-US" sz="2000" smtClean="0">
                <a:solidFill>
                  <a:srgbClr val="324D5E"/>
                </a:solidFill>
              </a:defRPr>
            </a:lvl1pPr>
            <a:lvl2pPr>
              <a:defRPr lang="en-US" smtClean="0"/>
            </a:lvl2pPr>
            <a:lvl3pPr>
              <a:defRPr lang="en-US" smtClean="0"/>
            </a:lvl3pPr>
            <a:lvl4pPr>
              <a:defRPr lang="en-US" smtClean="0"/>
            </a:lvl4pPr>
            <a:lvl5pPr>
              <a:defRPr lang="en-US"/>
            </a:lvl5pPr>
          </a:lstStyle>
          <a:p>
            <a:pPr lvl="0"/>
            <a:r>
              <a:rPr lang="en-US"/>
              <a:t>Lorem ipsum dolor sit amet, commodo lacinia dignissim vel sed, ut vestibulum augue phasellus eros. Parturient eros at in diam non eleifend, ac vitae non non vestibulum justo. Venenatis porta mit.</a:t>
            </a:r>
          </a:p>
        </p:txBody>
      </p:sp>
      <p:grpSp>
        <p:nvGrpSpPr>
          <p:cNvPr id="27" name="Group 26"/>
          <p:cNvGrpSpPr/>
          <p:nvPr userDrawn="1"/>
        </p:nvGrpSpPr>
        <p:grpSpPr>
          <a:xfrm>
            <a:off x="0" y="6766560"/>
            <a:ext cx="12192000" cy="91440"/>
            <a:chOff x="0" y="4480421"/>
            <a:chExt cx="12192000" cy="91440"/>
          </a:xfrm>
        </p:grpSpPr>
        <p:sp>
          <p:nvSpPr>
            <p:cNvPr id="28" name="Rectangle 2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99507059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2 pictures #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B94E725F-4F84-424F-AA57-DF66257BCADA}"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2301980"/>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79" y="2301979"/>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4257781"/>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6278479" y="4257780"/>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4391239"/>
            <a:ext cx="2596896" cy="431800"/>
          </a:xfrm>
        </p:spPr>
        <p:txBody>
          <a:bodyPr anchor="ctr">
            <a:normAutofit/>
          </a:bodyPr>
          <a:lstStyle>
            <a:lvl1pPr marL="0" indent="0" algn="ctr">
              <a:buNone/>
              <a:defRPr sz="2200">
                <a:solidFill>
                  <a:srgbClr val="324D5E"/>
                </a:solidFill>
              </a:defRPr>
            </a:lvl1pPr>
          </a:lstStyle>
          <a:p>
            <a:pPr lvl="0"/>
            <a:r>
              <a:rPr lang="en-US"/>
              <a:t>Project Name Here</a:t>
            </a:r>
          </a:p>
        </p:txBody>
      </p:sp>
      <p:sp>
        <p:nvSpPr>
          <p:cNvPr id="33" name="Text Placeholder 29"/>
          <p:cNvSpPr>
            <a:spLocks noGrp="1"/>
          </p:cNvSpPr>
          <p:nvPr>
            <p:ph type="body" sz="quarter" idx="20" hasCustomPrompt="1"/>
          </p:nvPr>
        </p:nvSpPr>
        <p:spPr>
          <a:xfrm>
            <a:off x="6278479" y="4391239"/>
            <a:ext cx="2596896" cy="431800"/>
          </a:xfrm>
        </p:spPr>
        <p:txBody>
          <a:bodyPr anchor="ctr">
            <a:normAutofit/>
          </a:bodyPr>
          <a:lstStyle>
            <a:lvl1pPr marL="0" indent="0" algn="ctr">
              <a:buNone/>
              <a:defRPr sz="2200">
                <a:solidFill>
                  <a:srgbClr val="324D5E"/>
                </a:solidFill>
              </a:defRPr>
            </a:lvl1pPr>
          </a:lstStyle>
          <a:p>
            <a:pPr lvl="0"/>
            <a:r>
              <a:rPr lang="en-US"/>
              <a:t>Project Name Here</a:t>
            </a:r>
          </a:p>
        </p:txBody>
      </p:sp>
      <p:sp>
        <p:nvSpPr>
          <p:cNvPr id="35" name="Text Placeholder 29"/>
          <p:cNvSpPr>
            <a:spLocks noGrp="1"/>
          </p:cNvSpPr>
          <p:nvPr>
            <p:ph type="body" sz="quarter" idx="22" hasCustomPrompt="1"/>
          </p:nvPr>
        </p:nvSpPr>
        <p:spPr>
          <a:xfrm>
            <a:off x="354775" y="4788857"/>
            <a:ext cx="2596896" cy="431800"/>
          </a:xfrm>
        </p:spPr>
        <p:txBody>
          <a:bodyPr anchor="ctr">
            <a:normAutofit/>
          </a:bodyPr>
          <a:lstStyle>
            <a:lvl1pPr marL="0" indent="0" algn="ctr">
              <a:buNone/>
              <a:defRPr sz="1800" baseline="0">
                <a:solidFill>
                  <a:srgbClr val="8C9CA6"/>
                </a:solidFill>
              </a:defRPr>
            </a:lvl1pPr>
          </a:lstStyle>
          <a:p>
            <a:pPr lvl="0"/>
            <a:r>
              <a:rPr lang="en-US"/>
              <a:t>Client Name Here</a:t>
            </a:r>
          </a:p>
        </p:txBody>
      </p:sp>
      <p:sp>
        <p:nvSpPr>
          <p:cNvPr id="37" name="Text Placeholder 29"/>
          <p:cNvSpPr>
            <a:spLocks noGrp="1"/>
          </p:cNvSpPr>
          <p:nvPr>
            <p:ph type="body" sz="quarter" idx="24" hasCustomPrompt="1"/>
          </p:nvPr>
        </p:nvSpPr>
        <p:spPr>
          <a:xfrm>
            <a:off x="6278479" y="4788857"/>
            <a:ext cx="2596896" cy="431800"/>
          </a:xfrm>
        </p:spPr>
        <p:txBody>
          <a:bodyPr anchor="ctr">
            <a:normAutofit/>
          </a:bodyPr>
          <a:lstStyle>
            <a:lvl1pPr marL="0" indent="0" algn="ctr">
              <a:buNone/>
              <a:defRPr sz="1800">
                <a:solidFill>
                  <a:srgbClr val="8C9CA6"/>
                </a:solidFill>
              </a:defRPr>
            </a:lvl1pPr>
          </a:lstStyle>
          <a:p>
            <a:pPr lvl="0"/>
            <a:r>
              <a:rPr lang="en-US"/>
              <a:t>Client Name Here</a:t>
            </a:r>
          </a:p>
        </p:txBody>
      </p:sp>
      <p:sp>
        <p:nvSpPr>
          <p:cNvPr id="31" name="Text Placeholder 29"/>
          <p:cNvSpPr>
            <a:spLocks noGrp="1"/>
          </p:cNvSpPr>
          <p:nvPr>
            <p:ph type="body" sz="quarter" idx="27" hasCustomPrompt="1"/>
          </p:nvPr>
        </p:nvSpPr>
        <p:spPr>
          <a:xfrm>
            <a:off x="3314870" y="2301979"/>
            <a:ext cx="2596896" cy="1643527"/>
          </a:xfrm>
          <a:solidFill>
            <a:srgbClr val="F9F9F9"/>
          </a:solidFill>
        </p:spPr>
        <p:txBody>
          <a:bodyPr anchor="t">
            <a:sp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40" name="Text Placeholder 29"/>
          <p:cNvSpPr>
            <a:spLocks noGrp="1"/>
          </p:cNvSpPr>
          <p:nvPr>
            <p:ph type="body" sz="quarter" idx="29" hasCustomPrompt="1"/>
          </p:nvPr>
        </p:nvSpPr>
        <p:spPr>
          <a:xfrm>
            <a:off x="9235060" y="2301979"/>
            <a:ext cx="2596896" cy="1643527"/>
          </a:xfrm>
          <a:solidFill>
            <a:srgbClr val="F9F9F9"/>
          </a:solidFill>
        </p:spPr>
        <p:txBody>
          <a:bodyPr anchor="t">
            <a:sp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74047203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2 pictures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93641D33-8C9E-431F-97DF-04A7448BC3BA}"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Picture Placeholder 10"/>
          <p:cNvSpPr>
            <a:spLocks noGrp="1" noChangeAspect="1"/>
          </p:cNvSpPr>
          <p:nvPr>
            <p:ph type="pic" sz="quarter" idx="14"/>
          </p:nvPr>
        </p:nvSpPr>
        <p:spPr>
          <a:xfrm>
            <a:off x="485759" y="1901337"/>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5" name="Text Placeholder 29"/>
          <p:cNvSpPr>
            <a:spLocks noGrp="1"/>
          </p:cNvSpPr>
          <p:nvPr>
            <p:ph type="body" sz="quarter" idx="26" hasCustomPrompt="1"/>
          </p:nvPr>
        </p:nvSpPr>
        <p:spPr>
          <a:xfrm>
            <a:off x="482600" y="3959455"/>
            <a:ext cx="4684076" cy="978729"/>
          </a:xfrm>
          <a:solidFill>
            <a:srgbClr val="F9F9F9"/>
          </a:solidFill>
        </p:spPr>
        <p:txBody>
          <a:bodyPr anchor="t">
            <a:sp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26" name="Text Placeholder 29"/>
          <p:cNvSpPr>
            <a:spLocks noGrp="1"/>
          </p:cNvSpPr>
          <p:nvPr>
            <p:ph type="body" sz="quarter" idx="18" hasCustomPrompt="1"/>
          </p:nvPr>
        </p:nvSpPr>
        <p:spPr>
          <a:xfrm>
            <a:off x="2570908" y="2197854"/>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a:t>Project Name Here</a:t>
            </a:r>
          </a:p>
        </p:txBody>
      </p:sp>
      <p:sp>
        <p:nvSpPr>
          <p:cNvPr id="27" name="Text Placeholder 29"/>
          <p:cNvSpPr>
            <a:spLocks noGrp="1"/>
          </p:cNvSpPr>
          <p:nvPr>
            <p:ph type="body" sz="quarter" idx="22" hasCustomPrompt="1"/>
          </p:nvPr>
        </p:nvSpPr>
        <p:spPr>
          <a:xfrm>
            <a:off x="2570908" y="2789478"/>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a:t>Client Name Here</a:t>
            </a:r>
          </a:p>
        </p:txBody>
      </p:sp>
      <p:sp>
        <p:nvSpPr>
          <p:cNvPr id="29" name="Picture Placeholder 10"/>
          <p:cNvSpPr>
            <a:spLocks noGrp="1" noChangeAspect="1"/>
          </p:cNvSpPr>
          <p:nvPr>
            <p:ph type="pic" sz="quarter" idx="28"/>
          </p:nvPr>
        </p:nvSpPr>
        <p:spPr>
          <a:xfrm>
            <a:off x="7027356" y="1901335"/>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2" name="Text Placeholder 29"/>
          <p:cNvSpPr>
            <a:spLocks noGrp="1"/>
          </p:cNvSpPr>
          <p:nvPr>
            <p:ph type="body" sz="quarter" idx="29" hasCustomPrompt="1"/>
          </p:nvPr>
        </p:nvSpPr>
        <p:spPr>
          <a:xfrm>
            <a:off x="7024197" y="3959453"/>
            <a:ext cx="4684076" cy="978729"/>
          </a:xfrm>
          <a:solidFill>
            <a:srgbClr val="F9F9F9"/>
          </a:solidFill>
        </p:spPr>
        <p:txBody>
          <a:bodyPr anchor="t">
            <a:sp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4" name="Text Placeholder 29"/>
          <p:cNvSpPr>
            <a:spLocks noGrp="1"/>
          </p:cNvSpPr>
          <p:nvPr>
            <p:ph type="body" sz="quarter" idx="30" hasCustomPrompt="1"/>
          </p:nvPr>
        </p:nvSpPr>
        <p:spPr>
          <a:xfrm>
            <a:off x="9112505" y="2197852"/>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a:t>Project Name Here</a:t>
            </a:r>
          </a:p>
        </p:txBody>
      </p:sp>
      <p:sp>
        <p:nvSpPr>
          <p:cNvPr id="36" name="Text Placeholder 29"/>
          <p:cNvSpPr>
            <a:spLocks noGrp="1"/>
          </p:cNvSpPr>
          <p:nvPr>
            <p:ph type="body" sz="quarter" idx="31" hasCustomPrompt="1"/>
          </p:nvPr>
        </p:nvSpPr>
        <p:spPr>
          <a:xfrm>
            <a:off x="9112505" y="2789476"/>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a:t>Client Name Here</a:t>
            </a:r>
          </a:p>
        </p:txBody>
      </p:sp>
      <p:grpSp>
        <p:nvGrpSpPr>
          <p:cNvPr id="39" name="Group 38"/>
          <p:cNvGrpSpPr/>
          <p:nvPr userDrawn="1"/>
        </p:nvGrpSpPr>
        <p:grpSpPr>
          <a:xfrm>
            <a:off x="0" y="6766560"/>
            <a:ext cx="12192000" cy="91440"/>
            <a:chOff x="0" y="4480421"/>
            <a:chExt cx="12192000" cy="91440"/>
          </a:xfrm>
        </p:grpSpPr>
        <p:sp>
          <p:nvSpPr>
            <p:cNvPr id="41" name="Rectangle 4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0727614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4 pictures and desc">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961F76E0-DC0F-410E-8DBC-249C3541658A}"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2" name="Picture Placeholder 10"/>
          <p:cNvSpPr>
            <a:spLocks noGrp="1" noChangeAspect="1"/>
          </p:cNvSpPr>
          <p:nvPr>
            <p:ph type="pic" sz="quarter" idx="14"/>
          </p:nvPr>
        </p:nvSpPr>
        <p:spPr>
          <a:xfrm>
            <a:off x="485759" y="1698832"/>
            <a:ext cx="3552841" cy="1957811"/>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3" name="Text Placeholder 29"/>
          <p:cNvSpPr>
            <a:spLocks noGrp="1"/>
          </p:cNvSpPr>
          <p:nvPr>
            <p:ph type="body" sz="quarter" idx="26" hasCustomPrompt="1"/>
          </p:nvPr>
        </p:nvSpPr>
        <p:spPr>
          <a:xfrm>
            <a:off x="4038600" y="1699007"/>
            <a:ext cx="1752600" cy="1957636"/>
          </a:xfrm>
          <a:solidFill>
            <a:schemeClr val="accent4"/>
          </a:solidFill>
        </p:spPr>
        <p:txBody>
          <a:bodyPr wrap="square" anchor="t">
            <a:normAutofit/>
          </a:bodyPr>
          <a:lstStyle>
            <a:lvl1pPr marL="0" indent="0" algn="just">
              <a:buNone/>
              <a:defRPr sz="12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28" name="Picture Placeholder 10"/>
          <p:cNvSpPr>
            <a:spLocks noGrp="1" noChangeAspect="1"/>
          </p:cNvSpPr>
          <p:nvPr>
            <p:ph type="pic" sz="quarter" idx="27"/>
          </p:nvPr>
        </p:nvSpPr>
        <p:spPr>
          <a:xfrm>
            <a:off x="6403960" y="1699007"/>
            <a:ext cx="3552841"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0" name="Text Placeholder 29"/>
          <p:cNvSpPr>
            <a:spLocks noGrp="1"/>
          </p:cNvSpPr>
          <p:nvPr>
            <p:ph type="body" sz="quarter" idx="28" hasCustomPrompt="1"/>
          </p:nvPr>
        </p:nvSpPr>
        <p:spPr>
          <a:xfrm>
            <a:off x="9956801" y="1699007"/>
            <a:ext cx="1752600" cy="1957636"/>
          </a:xfrm>
          <a:solidFill>
            <a:schemeClr val="accent1"/>
          </a:solidFill>
        </p:spPr>
        <p:txBody>
          <a:bodyPr wrap="square" anchor="t">
            <a:normAutofit/>
          </a:bodyPr>
          <a:lstStyle>
            <a:lvl1pPr marL="0" indent="0" algn="just">
              <a:buNone/>
              <a:defRPr sz="12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1" name="Picture Placeholder 10"/>
          <p:cNvSpPr>
            <a:spLocks noGrp="1" noChangeAspect="1"/>
          </p:cNvSpPr>
          <p:nvPr>
            <p:ph type="pic" sz="quarter" idx="29"/>
          </p:nvPr>
        </p:nvSpPr>
        <p:spPr>
          <a:xfrm>
            <a:off x="2238359" y="3981044"/>
            <a:ext cx="3552841" cy="1957811"/>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33" name="Text Placeholder 29"/>
          <p:cNvSpPr>
            <a:spLocks noGrp="1"/>
          </p:cNvSpPr>
          <p:nvPr>
            <p:ph type="body" sz="quarter" idx="30" hasCustomPrompt="1"/>
          </p:nvPr>
        </p:nvSpPr>
        <p:spPr>
          <a:xfrm>
            <a:off x="485759" y="3981219"/>
            <a:ext cx="1752600" cy="1957636"/>
          </a:xfrm>
          <a:solidFill>
            <a:schemeClr val="accent3"/>
          </a:solidFill>
        </p:spPr>
        <p:txBody>
          <a:bodyPr wrap="square" anchor="t">
            <a:normAutofit/>
          </a:bodyPr>
          <a:lstStyle>
            <a:lvl1pPr marL="0" indent="0" algn="just">
              <a:buNone/>
              <a:defRPr sz="12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9" name="Picture Placeholder 10"/>
          <p:cNvSpPr>
            <a:spLocks noGrp="1" noChangeAspect="1"/>
          </p:cNvSpPr>
          <p:nvPr>
            <p:ph type="pic" sz="quarter" idx="31"/>
          </p:nvPr>
        </p:nvSpPr>
        <p:spPr>
          <a:xfrm>
            <a:off x="8153400" y="3980869"/>
            <a:ext cx="3552841" cy="1957811"/>
          </a:xfrm>
          <a:solidFill>
            <a:schemeClr val="accent5">
              <a:alpha val="30000"/>
            </a:schemeClr>
          </a:solidFill>
        </p:spPr>
        <p:txBody>
          <a:bodyPr vert="horz" lIns="91440" tIns="45720" rIns="91440" bIns="45720" rtlCol="0">
            <a:normAutofit/>
          </a:bodyPr>
          <a:lstStyle>
            <a:lvl1pPr>
              <a:defRPr lang="en-US"/>
            </a:lvl1pPr>
          </a:lstStyle>
          <a:p>
            <a:pPr lvl="0"/>
            <a:endParaRPr lang="en-US"/>
          </a:p>
        </p:txBody>
      </p:sp>
      <p:sp>
        <p:nvSpPr>
          <p:cNvPr id="40" name="Text Placeholder 29"/>
          <p:cNvSpPr>
            <a:spLocks noGrp="1"/>
          </p:cNvSpPr>
          <p:nvPr>
            <p:ph type="body" sz="quarter" idx="32" hasCustomPrompt="1"/>
          </p:nvPr>
        </p:nvSpPr>
        <p:spPr>
          <a:xfrm>
            <a:off x="6400800" y="3981044"/>
            <a:ext cx="1752600" cy="1957636"/>
          </a:xfrm>
          <a:solidFill>
            <a:schemeClr val="accent5"/>
          </a:solidFill>
        </p:spPr>
        <p:txBody>
          <a:bodyPr wrap="square" anchor="t">
            <a:normAutofit/>
          </a:bodyPr>
          <a:lstStyle>
            <a:lvl1pPr marL="0" indent="0" algn="just">
              <a:buNone/>
              <a:defRPr sz="12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45271007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80A5718F-A8A9-4A89-8917-560D23FF2DA9}"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2" name="Picture Placeholder 10"/>
          <p:cNvSpPr>
            <a:spLocks noGrp="1" noChangeAspect="1"/>
          </p:cNvSpPr>
          <p:nvPr>
            <p:ph type="pic" sz="quarter" idx="14"/>
          </p:nvPr>
        </p:nvSpPr>
        <p:spPr>
          <a:xfrm>
            <a:off x="485759" y="1698832"/>
            <a:ext cx="3552841" cy="4286018"/>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8" name="Picture Placeholder 10"/>
          <p:cNvSpPr>
            <a:spLocks noGrp="1" noChangeAspect="1"/>
          </p:cNvSpPr>
          <p:nvPr>
            <p:ph type="pic" sz="quarter" idx="27"/>
          </p:nvPr>
        </p:nvSpPr>
        <p:spPr>
          <a:xfrm>
            <a:off x="8153399" y="1699007"/>
            <a:ext cx="3552841" cy="4286018"/>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1" name="Picture Placeholder 10"/>
          <p:cNvSpPr>
            <a:spLocks noGrp="1" noChangeAspect="1"/>
          </p:cNvSpPr>
          <p:nvPr>
            <p:ph type="pic" sz="quarter" idx="29"/>
          </p:nvPr>
        </p:nvSpPr>
        <p:spPr>
          <a:xfrm>
            <a:off x="4319579" y="1698831"/>
            <a:ext cx="3552841" cy="1957811"/>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39" name="Picture Placeholder 10"/>
          <p:cNvSpPr>
            <a:spLocks noGrp="1" noChangeAspect="1"/>
          </p:cNvSpPr>
          <p:nvPr>
            <p:ph type="pic" sz="quarter" idx="31"/>
          </p:nvPr>
        </p:nvSpPr>
        <p:spPr>
          <a:xfrm>
            <a:off x="4319579" y="4027214"/>
            <a:ext cx="3552841" cy="1957811"/>
          </a:xfrm>
          <a:solidFill>
            <a:schemeClr val="accent5">
              <a:alpha val="30000"/>
            </a:schemeClr>
          </a:solidFill>
        </p:spPr>
        <p:txBody>
          <a:bodyPr vert="horz" lIns="91440" tIns="45720" rIns="91440" bIns="45720" rtlCol="0">
            <a:normAutofit/>
          </a:bodyPr>
          <a:lstStyle>
            <a:lvl1pPr>
              <a:defRPr lang="en-US"/>
            </a:lvl1pPr>
          </a:lstStyle>
          <a:p>
            <a:pPr lvl="0"/>
            <a:endParaRPr lang="en-US"/>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99121361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3 pictur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D57259A-C986-48AC-887D-F8CDF90E4FBB}"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2" name="Picture Placeholder 10"/>
          <p:cNvSpPr>
            <a:spLocks noGrp="1" noChangeAspect="1"/>
          </p:cNvSpPr>
          <p:nvPr>
            <p:ph type="pic" sz="quarter" idx="14"/>
          </p:nvPr>
        </p:nvSpPr>
        <p:spPr>
          <a:xfrm>
            <a:off x="485759" y="1860857"/>
            <a:ext cx="3552841" cy="1957811"/>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3" name="Text Placeholder 29"/>
          <p:cNvSpPr>
            <a:spLocks noGrp="1"/>
          </p:cNvSpPr>
          <p:nvPr>
            <p:ph type="body" sz="quarter" idx="26" hasCustomPrompt="1"/>
          </p:nvPr>
        </p:nvSpPr>
        <p:spPr>
          <a:xfrm>
            <a:off x="4038600" y="1861032"/>
            <a:ext cx="1752600" cy="1957636"/>
          </a:xfrm>
          <a:solidFill>
            <a:schemeClr val="accent4"/>
          </a:solidFill>
        </p:spPr>
        <p:txBody>
          <a:bodyPr wrap="square" anchor="t">
            <a:normAutofit/>
          </a:bodyPr>
          <a:lstStyle>
            <a:lvl1pPr marL="0" indent="0" algn="just">
              <a:buNone/>
              <a:defRPr sz="12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28" name="Picture Placeholder 10"/>
          <p:cNvSpPr>
            <a:spLocks noGrp="1" noChangeAspect="1"/>
          </p:cNvSpPr>
          <p:nvPr>
            <p:ph type="pic" sz="quarter" idx="27"/>
          </p:nvPr>
        </p:nvSpPr>
        <p:spPr>
          <a:xfrm>
            <a:off x="6403960" y="1861032"/>
            <a:ext cx="5305441" cy="3915447"/>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31" name="Picture Placeholder 10"/>
          <p:cNvSpPr>
            <a:spLocks noGrp="1" noChangeAspect="1"/>
          </p:cNvSpPr>
          <p:nvPr>
            <p:ph type="pic" sz="quarter" idx="29"/>
          </p:nvPr>
        </p:nvSpPr>
        <p:spPr>
          <a:xfrm>
            <a:off x="2238359" y="3818668"/>
            <a:ext cx="3552841" cy="1957811"/>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33" name="Text Placeholder 29"/>
          <p:cNvSpPr>
            <a:spLocks noGrp="1"/>
          </p:cNvSpPr>
          <p:nvPr>
            <p:ph type="body" sz="quarter" idx="30" hasCustomPrompt="1"/>
          </p:nvPr>
        </p:nvSpPr>
        <p:spPr>
          <a:xfrm>
            <a:off x="485759" y="3818843"/>
            <a:ext cx="1752600" cy="1957636"/>
          </a:xfrm>
          <a:solidFill>
            <a:schemeClr val="accent3"/>
          </a:solidFill>
        </p:spPr>
        <p:txBody>
          <a:bodyPr wrap="square" anchor="t">
            <a:normAutofit/>
          </a:bodyPr>
          <a:lstStyle>
            <a:lvl1pPr marL="0" indent="0" algn="just">
              <a:buNone/>
              <a:defRPr sz="12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grpSp>
        <p:nvGrpSpPr>
          <p:cNvPr id="21" name="Group 20"/>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04129338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4x2 pictures">
    <p:spTree>
      <p:nvGrpSpPr>
        <p:cNvPr id="1" name=""/>
        <p:cNvGrpSpPr/>
        <p:nvPr/>
      </p:nvGrpSpPr>
      <p:grpSpPr>
        <a:xfrm>
          <a:off x="0" y="0"/>
          <a:ext cx="0" cy="0"/>
          <a:chOff x="0" y="0"/>
          <a:chExt cx="0" cy="0"/>
        </a:xfrm>
      </p:grpSpPr>
      <p:sp>
        <p:nvSpPr>
          <p:cNvPr id="18" name="Picture Placeholder 10"/>
          <p:cNvSpPr>
            <a:spLocks noGrp="1" noChangeAspect="1"/>
          </p:cNvSpPr>
          <p:nvPr>
            <p:ph type="pic" sz="quarter" idx="14"/>
          </p:nvPr>
        </p:nvSpPr>
        <p:spPr>
          <a:xfrm>
            <a:off x="0" y="0"/>
            <a:ext cx="3044952" cy="2202144"/>
          </a:xfrm>
          <a:solidFill>
            <a:schemeClr val="tx1">
              <a:alpha val="30000"/>
            </a:scheme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5"/>
          </p:nvPr>
        </p:nvSpPr>
        <p:spPr>
          <a:xfrm>
            <a:off x="9134856" y="0"/>
            <a:ext cx="3057144" cy="2202144"/>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23" name="Picture Placeholder 10"/>
          <p:cNvSpPr>
            <a:spLocks noGrp="1" noChangeAspect="1"/>
          </p:cNvSpPr>
          <p:nvPr>
            <p:ph type="pic" sz="quarter" idx="16"/>
          </p:nvPr>
        </p:nvSpPr>
        <p:spPr>
          <a:xfrm>
            <a:off x="3044952" y="0"/>
            <a:ext cx="3044952" cy="2202144"/>
          </a:xfrm>
          <a:solidFill>
            <a:schemeClr val="bg2">
              <a:alpha val="30000"/>
            </a:scheme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6089904" y="0"/>
            <a:ext cx="3044952" cy="2202144"/>
          </a:xfrm>
          <a:solidFill>
            <a:schemeClr val="accent1">
              <a:alpha val="30000"/>
            </a:schemeClr>
          </a:solidFill>
        </p:spPr>
        <p:txBody>
          <a:bodyPr vert="horz" lIns="91440" tIns="45720" rIns="91440" bIns="45720" rtlCol="0">
            <a:normAutofit/>
          </a:bodyPr>
          <a:lstStyle>
            <a:lvl1pPr>
              <a:defRPr lang="en-US"/>
            </a:lvl1pPr>
          </a:lstStyle>
          <a:p>
            <a:pPr lvl="0"/>
            <a:endParaRPr lang="en-US"/>
          </a:p>
        </p:txBody>
      </p:sp>
      <p:sp>
        <p:nvSpPr>
          <p:cNvPr id="25" name="Picture Placeholder 10"/>
          <p:cNvSpPr>
            <a:spLocks noGrp="1" noChangeAspect="1"/>
          </p:cNvSpPr>
          <p:nvPr>
            <p:ph type="pic" sz="quarter" idx="18"/>
          </p:nvPr>
        </p:nvSpPr>
        <p:spPr>
          <a:xfrm>
            <a:off x="0" y="2202144"/>
            <a:ext cx="3044952" cy="2202144"/>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6" name="Picture Placeholder 10"/>
          <p:cNvSpPr>
            <a:spLocks noGrp="1" noChangeAspect="1"/>
          </p:cNvSpPr>
          <p:nvPr>
            <p:ph type="pic" sz="quarter" idx="19"/>
          </p:nvPr>
        </p:nvSpPr>
        <p:spPr>
          <a:xfrm>
            <a:off x="9134856" y="2202144"/>
            <a:ext cx="3057144" cy="2202144"/>
          </a:xfrm>
          <a:solidFill>
            <a:schemeClr val="tx1">
              <a:alpha val="30000"/>
            </a:schemeClr>
          </a:solidFill>
        </p:spPr>
        <p:txBody>
          <a:bodyPr vert="horz" lIns="91440" tIns="45720" rIns="91440" bIns="45720" rtlCol="0">
            <a:normAutofit/>
          </a:bodyPr>
          <a:lstStyle>
            <a:lvl1pPr>
              <a:defRPr lang="en-US"/>
            </a:lvl1pPr>
          </a:lstStyle>
          <a:p>
            <a:pPr lvl="0"/>
            <a:endParaRPr lang="en-US"/>
          </a:p>
        </p:txBody>
      </p:sp>
      <p:sp>
        <p:nvSpPr>
          <p:cNvPr id="27" name="Picture Placeholder 10"/>
          <p:cNvSpPr>
            <a:spLocks noGrp="1" noChangeAspect="1"/>
          </p:cNvSpPr>
          <p:nvPr>
            <p:ph type="pic" sz="quarter" idx="20"/>
          </p:nvPr>
        </p:nvSpPr>
        <p:spPr>
          <a:xfrm>
            <a:off x="3044952" y="2202144"/>
            <a:ext cx="3044952" cy="2202144"/>
          </a:xfrm>
          <a:solidFill>
            <a:schemeClr val="accent5">
              <a:alpha val="30000"/>
            </a:schemeClr>
          </a:solidFill>
        </p:spPr>
        <p:txBody>
          <a:bodyPr vert="horz" lIns="91440" tIns="45720" rIns="91440" bIns="45720" rtlCol="0">
            <a:normAutofit/>
          </a:bodyPr>
          <a:lstStyle>
            <a:lvl1pPr>
              <a:defRPr lang="en-US"/>
            </a:lvl1pPr>
          </a:lstStyle>
          <a:p>
            <a:pPr lvl="0"/>
            <a:endParaRPr lang="en-US"/>
          </a:p>
        </p:txBody>
      </p:sp>
      <p:sp>
        <p:nvSpPr>
          <p:cNvPr id="29" name="Picture Placeholder 10"/>
          <p:cNvSpPr>
            <a:spLocks noGrp="1" noChangeAspect="1"/>
          </p:cNvSpPr>
          <p:nvPr>
            <p:ph type="pic" sz="quarter" idx="21"/>
          </p:nvPr>
        </p:nvSpPr>
        <p:spPr>
          <a:xfrm>
            <a:off x="6089904" y="2202144"/>
            <a:ext cx="3044952" cy="2202144"/>
          </a:xfrm>
          <a:solidFill>
            <a:schemeClr val="accent6">
              <a:alpha val="30000"/>
            </a:schemeClr>
          </a:solidFill>
        </p:spPr>
        <p:txBody>
          <a:bodyPr vert="horz" lIns="91440" tIns="45720" rIns="91440" bIns="45720" rtlCol="0">
            <a:normAutofit/>
          </a:bodyPr>
          <a:lstStyle>
            <a:lvl1pPr>
              <a:defRPr lang="en-US"/>
            </a:lvl1pPr>
          </a:lstStyle>
          <a:p>
            <a:pPr lvl="0"/>
            <a:endParaRPr lang="en-US"/>
          </a:p>
        </p:txBody>
      </p:sp>
      <p:sp>
        <p:nvSpPr>
          <p:cNvPr id="33" name="Rectangle 32"/>
          <p:cNvSpPr/>
          <p:nvPr userDrawn="1"/>
        </p:nvSpPr>
        <p:spPr>
          <a:xfrm>
            <a:off x="2" y="5676694"/>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itle 1"/>
          <p:cNvSpPr>
            <a:spLocks noGrp="1"/>
          </p:cNvSpPr>
          <p:nvPr>
            <p:ph type="title"/>
          </p:nvPr>
        </p:nvSpPr>
        <p:spPr>
          <a:xfrm>
            <a:off x="838200" y="5930797"/>
            <a:ext cx="10515600" cy="673100"/>
          </a:xfrm>
        </p:spPr>
        <p:txBody>
          <a:bodyPr/>
          <a:lstStyle>
            <a:lvl1pPr>
              <a:defRPr>
                <a:solidFill>
                  <a:schemeClr val="bg1"/>
                </a:solidFill>
              </a:defRPr>
            </a:lvl1pPr>
          </a:lstStyle>
          <a:p>
            <a:r>
              <a:rPr lang="en-US"/>
              <a:t>Click to edit Master title style</a:t>
            </a:r>
          </a:p>
        </p:txBody>
      </p:sp>
      <p:sp>
        <p:nvSpPr>
          <p:cNvPr id="35" name="Text Placeholder 29"/>
          <p:cNvSpPr>
            <a:spLocks noGrp="1"/>
          </p:cNvSpPr>
          <p:nvPr>
            <p:ph type="body" sz="quarter" idx="42" hasCustomPrompt="1"/>
          </p:nvPr>
        </p:nvSpPr>
        <p:spPr>
          <a:xfrm>
            <a:off x="909471" y="4652862"/>
            <a:ext cx="10373058" cy="773698"/>
          </a:xfrm>
          <a:noFill/>
        </p:spPr>
        <p:txBody>
          <a:bodyPr anchor="ctr">
            <a:normAutofit/>
          </a:bodyPr>
          <a:lstStyle>
            <a:lvl1pPr marL="0" indent="0" algn="ctr">
              <a:buNone/>
              <a:defRPr sz="2000">
                <a:solidFill>
                  <a:schemeClr val="tx2"/>
                </a:solidFill>
              </a:defRPr>
            </a:lvl1pPr>
          </a:lstStyle>
          <a:p>
            <a:pPr lvl="0"/>
            <a:r>
              <a:rPr lang="en-US"/>
              <a:t>Short description text here</a:t>
            </a:r>
          </a:p>
        </p:txBody>
      </p:sp>
    </p:spTree>
    <p:extLst>
      <p:ext uri="{BB962C8B-B14F-4D97-AF65-F5344CB8AC3E}">
        <p14:creationId xmlns:p14="http://schemas.microsoft.com/office/powerpoint/2010/main" val="110773193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4 pictures and desc #2">
    <p:spTree>
      <p:nvGrpSpPr>
        <p:cNvPr id="1" name=""/>
        <p:cNvGrpSpPr/>
        <p:nvPr/>
      </p:nvGrpSpPr>
      <p:grpSpPr>
        <a:xfrm>
          <a:off x="0" y="0"/>
          <a:ext cx="0" cy="0"/>
          <a:chOff x="0" y="0"/>
          <a:chExt cx="0" cy="0"/>
        </a:xfrm>
      </p:grpSpPr>
      <p:sp>
        <p:nvSpPr>
          <p:cNvPr id="18" name="Picture Placeholder 10"/>
          <p:cNvSpPr>
            <a:spLocks noGrp="1" noChangeAspect="1"/>
          </p:cNvSpPr>
          <p:nvPr>
            <p:ph type="pic" sz="quarter" idx="14"/>
          </p:nvPr>
        </p:nvSpPr>
        <p:spPr>
          <a:xfrm>
            <a:off x="0" y="0"/>
            <a:ext cx="3044952" cy="2202144"/>
          </a:xfrm>
          <a:solidFill>
            <a:schemeClr val="accent4">
              <a:alpha val="30000"/>
            </a:scheme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6089904" y="0"/>
            <a:ext cx="3044952" cy="2202144"/>
          </a:xfrm>
          <a:solidFill>
            <a:schemeClr val="accent1">
              <a:alpha val="30000"/>
            </a:schemeClr>
          </a:solidFill>
        </p:spPr>
        <p:txBody>
          <a:bodyPr vert="horz" lIns="91440" tIns="45720" rIns="91440" bIns="45720" rtlCol="0">
            <a:normAutofit/>
          </a:bodyPr>
          <a:lstStyle>
            <a:lvl1pPr>
              <a:defRPr lang="en-US"/>
            </a:lvl1pPr>
          </a:lstStyle>
          <a:p>
            <a:pPr lvl="0"/>
            <a:endParaRPr lang="en-US"/>
          </a:p>
        </p:txBody>
      </p:sp>
      <p:sp>
        <p:nvSpPr>
          <p:cNvPr id="26" name="Picture Placeholder 10"/>
          <p:cNvSpPr>
            <a:spLocks noGrp="1" noChangeAspect="1"/>
          </p:cNvSpPr>
          <p:nvPr>
            <p:ph type="pic" sz="quarter" idx="19"/>
          </p:nvPr>
        </p:nvSpPr>
        <p:spPr>
          <a:xfrm>
            <a:off x="9134856" y="2202144"/>
            <a:ext cx="3057144" cy="2202144"/>
          </a:xfrm>
          <a:solidFill>
            <a:schemeClr val="accent3">
              <a:alpha val="30000"/>
            </a:schemeClr>
          </a:solidFill>
        </p:spPr>
        <p:txBody>
          <a:bodyPr vert="horz" lIns="91440" tIns="45720" rIns="91440" bIns="45720" rtlCol="0">
            <a:normAutofit/>
          </a:bodyPr>
          <a:lstStyle>
            <a:lvl1pPr>
              <a:defRPr lang="en-US"/>
            </a:lvl1pPr>
          </a:lstStyle>
          <a:p>
            <a:pPr lvl="0"/>
            <a:endParaRPr lang="en-US"/>
          </a:p>
        </p:txBody>
      </p:sp>
      <p:sp>
        <p:nvSpPr>
          <p:cNvPr id="27" name="Picture Placeholder 10"/>
          <p:cNvSpPr>
            <a:spLocks noGrp="1" noChangeAspect="1"/>
          </p:cNvSpPr>
          <p:nvPr>
            <p:ph type="pic" sz="quarter" idx="20"/>
          </p:nvPr>
        </p:nvSpPr>
        <p:spPr>
          <a:xfrm>
            <a:off x="3044952" y="2202144"/>
            <a:ext cx="3044952" cy="2202144"/>
          </a:xfrm>
          <a:solidFill>
            <a:schemeClr val="tx2">
              <a:alpha val="30000"/>
            </a:schemeClr>
          </a:solidFill>
        </p:spPr>
        <p:txBody>
          <a:bodyPr vert="horz" lIns="91440" tIns="45720" rIns="91440" bIns="45720" rtlCol="0">
            <a:normAutofit/>
          </a:bodyPr>
          <a:lstStyle>
            <a:lvl1pPr>
              <a:defRPr lang="en-US"/>
            </a:lvl1pPr>
          </a:lstStyle>
          <a:p>
            <a:pPr lvl="0"/>
            <a:endParaRPr lang="en-US"/>
          </a:p>
        </p:txBody>
      </p:sp>
      <p:sp>
        <p:nvSpPr>
          <p:cNvPr id="28" name="Text Placeholder 29"/>
          <p:cNvSpPr>
            <a:spLocks noGrp="1"/>
          </p:cNvSpPr>
          <p:nvPr>
            <p:ph type="body" sz="quarter" idx="26" hasCustomPrompt="1"/>
          </p:nvPr>
        </p:nvSpPr>
        <p:spPr>
          <a:xfrm>
            <a:off x="3044952" y="0"/>
            <a:ext cx="3044952" cy="2203704"/>
          </a:xfrm>
          <a:solidFill>
            <a:schemeClr val="accent4"/>
          </a:solidFill>
        </p:spPr>
        <p:txBody>
          <a:bodyPr wrap="square" anchor="ctr">
            <a:normAutofit/>
          </a:bodyPr>
          <a:lstStyle>
            <a:lvl1pPr marL="0" indent="0" algn="just">
              <a:buNone/>
              <a:defRPr sz="16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1" name="Text Placeholder 29"/>
          <p:cNvSpPr>
            <a:spLocks noGrp="1"/>
          </p:cNvSpPr>
          <p:nvPr>
            <p:ph type="body" sz="quarter" idx="27" hasCustomPrompt="1"/>
          </p:nvPr>
        </p:nvSpPr>
        <p:spPr>
          <a:xfrm>
            <a:off x="0" y="2202144"/>
            <a:ext cx="3044952" cy="2203704"/>
          </a:xfrm>
          <a:solidFill>
            <a:schemeClr val="tx2"/>
          </a:solidFill>
        </p:spPr>
        <p:txBody>
          <a:bodyPr wrap="square" anchor="ctr">
            <a:normAutofit/>
          </a:bodyPr>
          <a:lstStyle>
            <a:lvl1pPr marL="0" indent="0" algn="just">
              <a:buNone/>
              <a:defRPr sz="16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3" name="Text Placeholder 29"/>
          <p:cNvSpPr>
            <a:spLocks noGrp="1"/>
          </p:cNvSpPr>
          <p:nvPr>
            <p:ph type="body" sz="quarter" idx="28" hasCustomPrompt="1"/>
          </p:nvPr>
        </p:nvSpPr>
        <p:spPr>
          <a:xfrm>
            <a:off x="6089904" y="2202144"/>
            <a:ext cx="3044952" cy="2203704"/>
          </a:xfrm>
          <a:solidFill>
            <a:schemeClr val="accent3"/>
          </a:solidFill>
        </p:spPr>
        <p:txBody>
          <a:bodyPr wrap="square" anchor="ctr">
            <a:normAutofit/>
          </a:bodyPr>
          <a:lstStyle>
            <a:lvl1pPr marL="0" indent="0" algn="just">
              <a:buNone/>
              <a:defRPr sz="16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5" name="Text Placeholder 29"/>
          <p:cNvSpPr>
            <a:spLocks noGrp="1"/>
          </p:cNvSpPr>
          <p:nvPr>
            <p:ph type="body" sz="quarter" idx="29" hasCustomPrompt="1"/>
          </p:nvPr>
        </p:nvSpPr>
        <p:spPr>
          <a:xfrm>
            <a:off x="9137904" y="0"/>
            <a:ext cx="3054096" cy="2203704"/>
          </a:xfrm>
          <a:solidFill>
            <a:schemeClr val="accent1"/>
          </a:solidFill>
        </p:spPr>
        <p:txBody>
          <a:bodyPr wrap="square" anchor="ctr">
            <a:normAutofit/>
          </a:bodyPr>
          <a:lstStyle>
            <a:lvl1pPr marL="0" indent="0" algn="just">
              <a:buNone/>
              <a:defRPr sz="1600">
                <a:solidFill>
                  <a:schemeClr val="bg1"/>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6" name="Rectangle 35"/>
          <p:cNvSpPr/>
          <p:nvPr userDrawn="1"/>
        </p:nvSpPr>
        <p:spPr>
          <a:xfrm>
            <a:off x="2" y="5676694"/>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Title 1"/>
          <p:cNvSpPr>
            <a:spLocks noGrp="1"/>
          </p:cNvSpPr>
          <p:nvPr>
            <p:ph type="title"/>
          </p:nvPr>
        </p:nvSpPr>
        <p:spPr>
          <a:xfrm>
            <a:off x="838200" y="5930797"/>
            <a:ext cx="10515600" cy="673100"/>
          </a:xfrm>
        </p:spPr>
        <p:txBody>
          <a:bodyPr/>
          <a:lstStyle>
            <a:lvl1pPr>
              <a:defRPr>
                <a:solidFill>
                  <a:schemeClr val="bg1"/>
                </a:solidFill>
              </a:defRPr>
            </a:lvl1pPr>
          </a:lstStyle>
          <a:p>
            <a:r>
              <a:rPr lang="en-US"/>
              <a:t>Click to edit Master title style</a:t>
            </a:r>
          </a:p>
        </p:txBody>
      </p:sp>
      <p:sp>
        <p:nvSpPr>
          <p:cNvPr id="38" name="Text Placeholder 29"/>
          <p:cNvSpPr>
            <a:spLocks noGrp="1"/>
          </p:cNvSpPr>
          <p:nvPr>
            <p:ph type="body" sz="quarter" idx="42" hasCustomPrompt="1"/>
          </p:nvPr>
        </p:nvSpPr>
        <p:spPr>
          <a:xfrm>
            <a:off x="909471" y="4652862"/>
            <a:ext cx="10373058" cy="773698"/>
          </a:xfrm>
          <a:noFill/>
        </p:spPr>
        <p:txBody>
          <a:bodyPr anchor="ctr">
            <a:normAutofit/>
          </a:bodyPr>
          <a:lstStyle>
            <a:lvl1pPr marL="0" indent="0" algn="ctr">
              <a:buNone/>
              <a:defRPr sz="2000">
                <a:solidFill>
                  <a:schemeClr val="tx2"/>
                </a:solidFill>
              </a:defRPr>
            </a:lvl1pPr>
          </a:lstStyle>
          <a:p>
            <a:pPr lvl="0"/>
            <a:r>
              <a:rPr lang="en-US"/>
              <a:t>Short description text here</a:t>
            </a:r>
          </a:p>
        </p:txBody>
      </p:sp>
    </p:spTree>
    <p:extLst>
      <p:ext uri="{BB962C8B-B14F-4D97-AF65-F5344CB8AC3E}">
        <p14:creationId xmlns:p14="http://schemas.microsoft.com/office/powerpoint/2010/main" val="327443055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4 pictures title and desc">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078B5133-5EB3-4855-BF8F-FCACE97D06B2}"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1425680"/>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8" name="Picture Placeholder 10"/>
          <p:cNvSpPr>
            <a:spLocks noGrp="1" noChangeAspect="1"/>
          </p:cNvSpPr>
          <p:nvPr>
            <p:ph type="pic" sz="quarter" idx="15"/>
          </p:nvPr>
        </p:nvSpPr>
        <p:spPr>
          <a:xfrm>
            <a:off x="3316627" y="1425680"/>
            <a:ext cx="2600055" cy="1957811"/>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79" y="1425679"/>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9240330" y="1425678"/>
            <a:ext cx="2600055" cy="1957811"/>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3381481"/>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3316627" y="3381481"/>
            <a:ext cx="2596896"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6278479" y="3381480"/>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9240330" y="3381479"/>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3514939"/>
            <a:ext cx="2596896" cy="431800"/>
          </a:xfrm>
        </p:spPr>
        <p:txBody>
          <a:bodyPr anchor="ctr">
            <a:normAutofit/>
          </a:bodyPr>
          <a:lstStyle>
            <a:lvl1pPr marL="0" indent="0" algn="ctr">
              <a:buNone/>
              <a:defRPr sz="2200">
                <a:solidFill>
                  <a:srgbClr val="324D5E"/>
                </a:solidFill>
              </a:defRPr>
            </a:lvl1pPr>
          </a:lstStyle>
          <a:p>
            <a:pPr lvl="0"/>
            <a:r>
              <a:rPr lang="en-US"/>
              <a:t>Project Here</a:t>
            </a:r>
          </a:p>
        </p:txBody>
      </p:sp>
      <p:sp>
        <p:nvSpPr>
          <p:cNvPr id="32" name="Text Placeholder 29"/>
          <p:cNvSpPr>
            <a:spLocks noGrp="1"/>
          </p:cNvSpPr>
          <p:nvPr>
            <p:ph type="body" sz="quarter" idx="19" hasCustomPrompt="1"/>
          </p:nvPr>
        </p:nvSpPr>
        <p:spPr>
          <a:xfrm>
            <a:off x="3316627" y="3514939"/>
            <a:ext cx="2596896" cy="431800"/>
          </a:xfrm>
        </p:spPr>
        <p:txBody>
          <a:bodyPr anchor="ctr">
            <a:normAutofit/>
          </a:bodyPr>
          <a:lstStyle>
            <a:lvl1pPr marL="0" indent="0" algn="ctr">
              <a:buNone/>
              <a:defRPr sz="2200">
                <a:solidFill>
                  <a:srgbClr val="324D5E"/>
                </a:solidFill>
              </a:defRPr>
            </a:lvl1pPr>
          </a:lstStyle>
          <a:p>
            <a:pPr lvl="0"/>
            <a:r>
              <a:rPr lang="en-US"/>
              <a:t>Project Here</a:t>
            </a:r>
          </a:p>
        </p:txBody>
      </p:sp>
      <p:sp>
        <p:nvSpPr>
          <p:cNvPr id="33" name="Text Placeholder 29"/>
          <p:cNvSpPr>
            <a:spLocks noGrp="1"/>
          </p:cNvSpPr>
          <p:nvPr>
            <p:ph type="body" sz="quarter" idx="20" hasCustomPrompt="1"/>
          </p:nvPr>
        </p:nvSpPr>
        <p:spPr>
          <a:xfrm>
            <a:off x="6278479" y="3514939"/>
            <a:ext cx="2596896" cy="431800"/>
          </a:xfrm>
        </p:spPr>
        <p:txBody>
          <a:bodyPr anchor="ctr">
            <a:normAutofit/>
          </a:bodyPr>
          <a:lstStyle>
            <a:lvl1pPr marL="0" indent="0" algn="ctr">
              <a:buNone/>
              <a:defRPr sz="2200">
                <a:solidFill>
                  <a:srgbClr val="324D5E"/>
                </a:solidFill>
              </a:defRPr>
            </a:lvl1pPr>
          </a:lstStyle>
          <a:p>
            <a:pPr lvl="0"/>
            <a:r>
              <a:rPr lang="en-US"/>
              <a:t>Project Here</a:t>
            </a:r>
          </a:p>
        </p:txBody>
      </p:sp>
      <p:sp>
        <p:nvSpPr>
          <p:cNvPr id="34" name="Text Placeholder 29"/>
          <p:cNvSpPr>
            <a:spLocks noGrp="1"/>
          </p:cNvSpPr>
          <p:nvPr>
            <p:ph type="body" sz="quarter" idx="21" hasCustomPrompt="1"/>
          </p:nvPr>
        </p:nvSpPr>
        <p:spPr>
          <a:xfrm>
            <a:off x="9240330" y="3514939"/>
            <a:ext cx="2596896" cy="431800"/>
          </a:xfrm>
        </p:spPr>
        <p:txBody>
          <a:bodyPr anchor="ctr">
            <a:normAutofit/>
          </a:bodyPr>
          <a:lstStyle>
            <a:lvl1pPr marL="0" indent="0" algn="ctr">
              <a:buNone/>
              <a:defRPr sz="2200">
                <a:solidFill>
                  <a:srgbClr val="324D5E"/>
                </a:solidFill>
              </a:defRPr>
            </a:lvl1pPr>
          </a:lstStyle>
          <a:p>
            <a:pPr lvl="0"/>
            <a:r>
              <a:rPr lang="en-US"/>
              <a:t>Project Here</a:t>
            </a:r>
          </a:p>
        </p:txBody>
      </p:sp>
      <p:sp>
        <p:nvSpPr>
          <p:cNvPr id="35" name="Text Placeholder 29"/>
          <p:cNvSpPr>
            <a:spLocks noGrp="1"/>
          </p:cNvSpPr>
          <p:nvPr>
            <p:ph type="body" sz="quarter" idx="22" hasCustomPrompt="1"/>
          </p:nvPr>
        </p:nvSpPr>
        <p:spPr>
          <a:xfrm>
            <a:off x="354775" y="3912557"/>
            <a:ext cx="2596896" cy="431800"/>
          </a:xfrm>
        </p:spPr>
        <p:txBody>
          <a:bodyPr anchor="ctr">
            <a:normAutofit/>
          </a:bodyPr>
          <a:lstStyle>
            <a:lvl1pPr marL="0" indent="0" algn="ctr">
              <a:buNone/>
              <a:defRPr sz="1800">
                <a:solidFill>
                  <a:srgbClr val="8C9CA6"/>
                </a:solidFill>
              </a:defRPr>
            </a:lvl1pPr>
          </a:lstStyle>
          <a:p>
            <a:pPr lvl="0"/>
            <a:r>
              <a:rPr lang="en-US"/>
              <a:t>Client Here</a:t>
            </a:r>
          </a:p>
        </p:txBody>
      </p:sp>
      <p:sp>
        <p:nvSpPr>
          <p:cNvPr id="36" name="Text Placeholder 29"/>
          <p:cNvSpPr>
            <a:spLocks noGrp="1"/>
          </p:cNvSpPr>
          <p:nvPr>
            <p:ph type="body" sz="quarter" idx="23" hasCustomPrompt="1"/>
          </p:nvPr>
        </p:nvSpPr>
        <p:spPr>
          <a:xfrm>
            <a:off x="3316627" y="3912557"/>
            <a:ext cx="2596896" cy="431800"/>
          </a:xfrm>
        </p:spPr>
        <p:txBody>
          <a:bodyPr anchor="ctr">
            <a:normAutofit/>
          </a:bodyPr>
          <a:lstStyle>
            <a:lvl1pPr marL="0" indent="0" algn="ctr">
              <a:buNone/>
              <a:defRPr sz="1800">
                <a:solidFill>
                  <a:srgbClr val="8C9CA6"/>
                </a:solidFill>
              </a:defRPr>
            </a:lvl1pPr>
          </a:lstStyle>
          <a:p>
            <a:pPr lvl="0"/>
            <a:r>
              <a:rPr lang="en-US"/>
              <a:t>Client Here</a:t>
            </a:r>
          </a:p>
        </p:txBody>
      </p:sp>
      <p:sp>
        <p:nvSpPr>
          <p:cNvPr id="37" name="Text Placeholder 29"/>
          <p:cNvSpPr>
            <a:spLocks noGrp="1"/>
          </p:cNvSpPr>
          <p:nvPr>
            <p:ph type="body" sz="quarter" idx="24" hasCustomPrompt="1"/>
          </p:nvPr>
        </p:nvSpPr>
        <p:spPr>
          <a:xfrm>
            <a:off x="6278479" y="3912557"/>
            <a:ext cx="2596896" cy="431800"/>
          </a:xfrm>
        </p:spPr>
        <p:txBody>
          <a:bodyPr anchor="ctr">
            <a:normAutofit/>
          </a:bodyPr>
          <a:lstStyle>
            <a:lvl1pPr marL="0" indent="0" algn="ctr">
              <a:buNone/>
              <a:defRPr sz="1800">
                <a:solidFill>
                  <a:srgbClr val="8C9CA6"/>
                </a:solidFill>
              </a:defRPr>
            </a:lvl1pPr>
          </a:lstStyle>
          <a:p>
            <a:pPr lvl="0"/>
            <a:r>
              <a:rPr lang="en-US"/>
              <a:t>Client Here</a:t>
            </a:r>
          </a:p>
        </p:txBody>
      </p:sp>
      <p:sp>
        <p:nvSpPr>
          <p:cNvPr id="38" name="Text Placeholder 29"/>
          <p:cNvSpPr>
            <a:spLocks noGrp="1"/>
          </p:cNvSpPr>
          <p:nvPr>
            <p:ph type="body" sz="quarter" idx="25" hasCustomPrompt="1"/>
          </p:nvPr>
        </p:nvSpPr>
        <p:spPr>
          <a:xfrm>
            <a:off x="9240330" y="3912557"/>
            <a:ext cx="2596896" cy="431800"/>
          </a:xfrm>
        </p:spPr>
        <p:txBody>
          <a:bodyPr anchor="ctr">
            <a:normAutofit/>
          </a:bodyPr>
          <a:lstStyle>
            <a:lvl1pPr marL="0" indent="0" algn="ctr">
              <a:buNone/>
              <a:defRPr sz="1800">
                <a:solidFill>
                  <a:srgbClr val="8C9CA6"/>
                </a:solidFill>
              </a:defRPr>
            </a:lvl1pPr>
          </a:lstStyle>
          <a:p>
            <a:pPr lvl="0"/>
            <a:r>
              <a:rPr lang="en-US"/>
              <a:t>Client Here</a:t>
            </a:r>
          </a:p>
        </p:txBody>
      </p:sp>
      <p:sp>
        <p:nvSpPr>
          <p:cNvPr id="29" name="Text Placeholder 29"/>
          <p:cNvSpPr>
            <a:spLocks noGrp="1"/>
          </p:cNvSpPr>
          <p:nvPr>
            <p:ph type="body" sz="quarter" idx="26" hasCustomPrompt="1"/>
          </p:nvPr>
        </p:nvSpPr>
        <p:spPr>
          <a:xfrm>
            <a:off x="354775"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1" name="Text Placeholder 29"/>
          <p:cNvSpPr>
            <a:spLocks noGrp="1"/>
          </p:cNvSpPr>
          <p:nvPr>
            <p:ph type="body" sz="quarter" idx="27" hasCustomPrompt="1"/>
          </p:nvPr>
        </p:nvSpPr>
        <p:spPr>
          <a:xfrm>
            <a:off x="3314870"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9" name="Text Placeholder 29"/>
          <p:cNvSpPr>
            <a:spLocks noGrp="1"/>
          </p:cNvSpPr>
          <p:nvPr>
            <p:ph type="body" sz="quarter" idx="28" hasCustomPrompt="1"/>
          </p:nvPr>
        </p:nvSpPr>
        <p:spPr>
          <a:xfrm>
            <a:off x="6274965"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40" name="Text Placeholder 29"/>
          <p:cNvSpPr>
            <a:spLocks noGrp="1"/>
          </p:cNvSpPr>
          <p:nvPr>
            <p:ph type="body" sz="quarter" idx="29" hasCustomPrompt="1"/>
          </p:nvPr>
        </p:nvSpPr>
        <p:spPr>
          <a:xfrm>
            <a:off x="9235060"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18956282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4 pictures and titl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F771F491-1CB0-44BE-92AB-97E5A7E4954A}"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2321406"/>
            <a:ext cx="2600055" cy="1957811"/>
          </a:xfrm>
          <a:solidFill>
            <a:srgbClr val="0095CD">
              <a:alpha val="30000"/>
            </a:srgbClr>
          </a:solidFill>
        </p:spPr>
        <p:txBody>
          <a:bodyPr/>
          <a:lstStyle/>
          <a:p>
            <a:endParaRPr lang="en-US"/>
          </a:p>
        </p:txBody>
      </p:sp>
      <p:sp>
        <p:nvSpPr>
          <p:cNvPr id="18" name="Picture Placeholder 10"/>
          <p:cNvSpPr>
            <a:spLocks noGrp="1" noChangeAspect="1"/>
          </p:cNvSpPr>
          <p:nvPr>
            <p:ph type="pic" sz="quarter" idx="15"/>
          </p:nvPr>
        </p:nvSpPr>
        <p:spPr>
          <a:xfrm>
            <a:off x="3316627" y="2321406"/>
            <a:ext cx="2600055" cy="1957811"/>
          </a:xfrm>
          <a:solidFill>
            <a:srgbClr val="324D5E">
              <a:alpha val="30000"/>
            </a:srgbClr>
          </a:solidFill>
        </p:spPr>
        <p:txBody>
          <a:bodyPr/>
          <a:lstStyle/>
          <a:p>
            <a:endParaRPr lang="en-US"/>
          </a:p>
        </p:txBody>
      </p:sp>
      <p:sp>
        <p:nvSpPr>
          <p:cNvPr id="21" name="Picture Placeholder 10"/>
          <p:cNvSpPr>
            <a:spLocks noGrp="1" noChangeAspect="1"/>
          </p:cNvSpPr>
          <p:nvPr>
            <p:ph type="pic" sz="quarter" idx="16"/>
          </p:nvPr>
        </p:nvSpPr>
        <p:spPr>
          <a:xfrm>
            <a:off x="6278479" y="2321405"/>
            <a:ext cx="2600055" cy="1957811"/>
          </a:xfrm>
          <a:solidFill>
            <a:srgbClr val="F17C3F">
              <a:alpha val="30000"/>
            </a:srgbClr>
          </a:solidFill>
        </p:spPr>
        <p:txBody>
          <a:bodyPr/>
          <a:lstStyle/>
          <a:p>
            <a:endParaRPr lang="en-US"/>
          </a:p>
        </p:txBody>
      </p:sp>
      <p:sp>
        <p:nvSpPr>
          <p:cNvPr id="24" name="Picture Placeholder 10"/>
          <p:cNvSpPr>
            <a:spLocks noGrp="1" noChangeAspect="1"/>
          </p:cNvSpPr>
          <p:nvPr>
            <p:ph type="pic" sz="quarter" idx="17"/>
          </p:nvPr>
        </p:nvSpPr>
        <p:spPr>
          <a:xfrm>
            <a:off x="9240330" y="2321404"/>
            <a:ext cx="2600055" cy="1957811"/>
          </a:xfrm>
          <a:solidFill>
            <a:srgbClr val="7BB21B">
              <a:alpha val="30000"/>
            </a:srgbClr>
          </a:solidFill>
        </p:spPr>
        <p:txBody>
          <a:bodyPr/>
          <a:lstStyle/>
          <a:p>
            <a:endParaRPr lang="en-US"/>
          </a:p>
        </p:txBody>
      </p:sp>
      <p:sp>
        <p:nvSpPr>
          <p:cNvPr id="17" name="Rectangle 16"/>
          <p:cNvSpPr/>
          <p:nvPr userDrawn="1"/>
        </p:nvSpPr>
        <p:spPr>
          <a:xfrm>
            <a:off x="354775" y="4277207"/>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3316627" y="4277207"/>
            <a:ext cx="2596896"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6278479" y="4277206"/>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9240330" y="4277205"/>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4410665"/>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2" name="Text Placeholder 29"/>
          <p:cNvSpPr>
            <a:spLocks noGrp="1"/>
          </p:cNvSpPr>
          <p:nvPr>
            <p:ph type="body" sz="quarter" idx="19" hasCustomPrompt="1"/>
          </p:nvPr>
        </p:nvSpPr>
        <p:spPr>
          <a:xfrm>
            <a:off x="3316627" y="4410665"/>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3" name="Text Placeholder 29"/>
          <p:cNvSpPr>
            <a:spLocks noGrp="1"/>
          </p:cNvSpPr>
          <p:nvPr>
            <p:ph type="body" sz="quarter" idx="20" hasCustomPrompt="1"/>
          </p:nvPr>
        </p:nvSpPr>
        <p:spPr>
          <a:xfrm>
            <a:off x="6278479" y="4410665"/>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4" name="Text Placeholder 29"/>
          <p:cNvSpPr>
            <a:spLocks noGrp="1"/>
          </p:cNvSpPr>
          <p:nvPr>
            <p:ph type="body" sz="quarter" idx="21" hasCustomPrompt="1"/>
          </p:nvPr>
        </p:nvSpPr>
        <p:spPr>
          <a:xfrm>
            <a:off x="9240330" y="4410665"/>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5" name="Text Placeholder 29"/>
          <p:cNvSpPr>
            <a:spLocks noGrp="1"/>
          </p:cNvSpPr>
          <p:nvPr>
            <p:ph type="body" sz="quarter" idx="22" hasCustomPrompt="1"/>
          </p:nvPr>
        </p:nvSpPr>
        <p:spPr>
          <a:xfrm>
            <a:off x="354775" y="4884483"/>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36" name="Text Placeholder 29"/>
          <p:cNvSpPr>
            <a:spLocks noGrp="1"/>
          </p:cNvSpPr>
          <p:nvPr>
            <p:ph type="body" sz="quarter" idx="23" hasCustomPrompt="1"/>
          </p:nvPr>
        </p:nvSpPr>
        <p:spPr>
          <a:xfrm>
            <a:off x="3316627" y="4884483"/>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37" name="Text Placeholder 29"/>
          <p:cNvSpPr>
            <a:spLocks noGrp="1"/>
          </p:cNvSpPr>
          <p:nvPr>
            <p:ph type="body" sz="quarter" idx="24" hasCustomPrompt="1"/>
          </p:nvPr>
        </p:nvSpPr>
        <p:spPr>
          <a:xfrm>
            <a:off x="6278479" y="4884483"/>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38" name="Text Placeholder 29"/>
          <p:cNvSpPr>
            <a:spLocks noGrp="1"/>
          </p:cNvSpPr>
          <p:nvPr>
            <p:ph type="body" sz="quarter" idx="25" hasCustomPrompt="1"/>
          </p:nvPr>
        </p:nvSpPr>
        <p:spPr>
          <a:xfrm>
            <a:off x="9240330" y="4884483"/>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grpSp>
        <p:nvGrpSpPr>
          <p:cNvPr id="29" name="Group 28"/>
          <p:cNvGrpSpPr/>
          <p:nvPr userDrawn="1"/>
        </p:nvGrpSpPr>
        <p:grpSpPr>
          <a:xfrm>
            <a:off x="0" y="6766560"/>
            <a:ext cx="12192000" cy="91440"/>
            <a:chOff x="0" y="4480421"/>
            <a:chExt cx="12192000" cy="91440"/>
          </a:xfrm>
        </p:grpSpPr>
        <p:sp>
          <p:nvSpPr>
            <p:cNvPr id="31" name="Rectangle 3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1793734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4 pictures hexa">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E8F8599-3AFF-469D-8F4C-7EB4C6EBDDEF}"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813040" y="2321406"/>
            <a:ext cx="2600055" cy="1957811"/>
          </a:xfrm>
          <a:prstGeom prst="hexagon">
            <a:avLst/>
          </a:prstGeom>
          <a:solidFill>
            <a:srgbClr val="0095CD">
              <a:alpha val="30000"/>
            </a:srgbClr>
          </a:solidFill>
        </p:spPr>
        <p:txBody>
          <a:bodyPr/>
          <a:lstStyle/>
          <a:p>
            <a:endParaRPr lang="en-US"/>
          </a:p>
        </p:txBody>
      </p:sp>
      <p:sp>
        <p:nvSpPr>
          <p:cNvPr id="30" name="Text Placeholder 29"/>
          <p:cNvSpPr>
            <a:spLocks noGrp="1"/>
          </p:cNvSpPr>
          <p:nvPr>
            <p:ph type="body" sz="quarter" idx="18" hasCustomPrompt="1"/>
          </p:nvPr>
        </p:nvSpPr>
        <p:spPr>
          <a:xfrm>
            <a:off x="813040" y="1780707"/>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5" name="Text Placeholder 29"/>
          <p:cNvSpPr>
            <a:spLocks noGrp="1"/>
          </p:cNvSpPr>
          <p:nvPr>
            <p:ph type="body" sz="quarter" idx="22" hasCustomPrompt="1"/>
          </p:nvPr>
        </p:nvSpPr>
        <p:spPr>
          <a:xfrm>
            <a:off x="813040" y="4398473"/>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40" name="Picture Placeholder 10"/>
          <p:cNvSpPr>
            <a:spLocks noGrp="1" noChangeAspect="1"/>
          </p:cNvSpPr>
          <p:nvPr>
            <p:ph type="pic" sz="quarter" idx="23"/>
          </p:nvPr>
        </p:nvSpPr>
        <p:spPr>
          <a:xfrm>
            <a:off x="3412068" y="3394458"/>
            <a:ext cx="2600055" cy="1957811"/>
          </a:xfrm>
          <a:prstGeom prst="hexagon">
            <a:avLst/>
          </a:prstGeo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41" name="Text Placeholder 29"/>
          <p:cNvSpPr>
            <a:spLocks noGrp="1"/>
          </p:cNvSpPr>
          <p:nvPr>
            <p:ph type="body" sz="quarter" idx="24" hasCustomPrompt="1"/>
          </p:nvPr>
        </p:nvSpPr>
        <p:spPr>
          <a:xfrm>
            <a:off x="3412068" y="285375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42" name="Text Placeholder 29"/>
          <p:cNvSpPr>
            <a:spLocks noGrp="1"/>
          </p:cNvSpPr>
          <p:nvPr>
            <p:ph type="body" sz="quarter" idx="25" hasCustomPrompt="1"/>
          </p:nvPr>
        </p:nvSpPr>
        <p:spPr>
          <a:xfrm>
            <a:off x="3412068" y="5471525"/>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48" name="Picture Placeholder 10"/>
          <p:cNvSpPr>
            <a:spLocks noGrp="1" noChangeAspect="1"/>
          </p:cNvSpPr>
          <p:nvPr>
            <p:ph type="pic" sz="quarter" idx="28"/>
          </p:nvPr>
        </p:nvSpPr>
        <p:spPr>
          <a:xfrm>
            <a:off x="6007937" y="2321406"/>
            <a:ext cx="2600055" cy="1957811"/>
          </a:xfrm>
          <a:prstGeom prst="hexagon">
            <a:avLst/>
          </a:prstGeo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49" name="Text Placeholder 29"/>
          <p:cNvSpPr>
            <a:spLocks noGrp="1"/>
          </p:cNvSpPr>
          <p:nvPr>
            <p:ph type="body" sz="quarter" idx="29" hasCustomPrompt="1"/>
          </p:nvPr>
        </p:nvSpPr>
        <p:spPr>
          <a:xfrm>
            <a:off x="6007937" y="1780707"/>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50" name="Text Placeholder 29"/>
          <p:cNvSpPr>
            <a:spLocks noGrp="1"/>
          </p:cNvSpPr>
          <p:nvPr>
            <p:ph type="body" sz="quarter" idx="30" hasCustomPrompt="1"/>
          </p:nvPr>
        </p:nvSpPr>
        <p:spPr>
          <a:xfrm>
            <a:off x="6007937" y="4398473"/>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54" name="Picture Placeholder 10"/>
          <p:cNvSpPr>
            <a:spLocks noGrp="1" noChangeAspect="1"/>
          </p:cNvSpPr>
          <p:nvPr>
            <p:ph type="pic" sz="quarter" idx="31"/>
          </p:nvPr>
        </p:nvSpPr>
        <p:spPr>
          <a:xfrm>
            <a:off x="8603806" y="3391318"/>
            <a:ext cx="2600055" cy="1957811"/>
          </a:xfrm>
          <a:prstGeom prst="hexagon">
            <a:avLst/>
          </a:prstGeo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55" name="Text Placeholder 29"/>
          <p:cNvSpPr>
            <a:spLocks noGrp="1"/>
          </p:cNvSpPr>
          <p:nvPr>
            <p:ph type="body" sz="quarter" idx="32" hasCustomPrompt="1"/>
          </p:nvPr>
        </p:nvSpPr>
        <p:spPr>
          <a:xfrm>
            <a:off x="8603806" y="285061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56" name="Text Placeholder 29"/>
          <p:cNvSpPr>
            <a:spLocks noGrp="1"/>
          </p:cNvSpPr>
          <p:nvPr>
            <p:ph type="body" sz="quarter" idx="33" hasCustomPrompt="1"/>
          </p:nvPr>
        </p:nvSpPr>
        <p:spPr>
          <a:xfrm>
            <a:off x="8603806" y="5468385"/>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785337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 pictures and title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5742CCB4-4D84-4285-944E-2EF399CF4D53}"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10896" y="1425680"/>
            <a:ext cx="2120775" cy="1596919"/>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10896" y="3012586"/>
            <a:ext cx="2121408"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10896" y="3274338"/>
            <a:ext cx="2121408" cy="311784"/>
          </a:xfrm>
        </p:spPr>
        <p:txBody>
          <a:bodyPr anchor="ctr">
            <a:normAutofit/>
          </a:bodyPr>
          <a:lstStyle>
            <a:lvl1pPr marL="0" indent="0" algn="ctr">
              <a:buNone/>
              <a:defRPr sz="2200">
                <a:solidFill>
                  <a:srgbClr val="324D5E"/>
                </a:solidFill>
              </a:defRPr>
            </a:lvl1pPr>
          </a:lstStyle>
          <a:p>
            <a:pPr lvl="0"/>
            <a:r>
              <a:rPr lang="en-US"/>
              <a:t>Name Here</a:t>
            </a:r>
          </a:p>
        </p:txBody>
      </p:sp>
      <p:sp>
        <p:nvSpPr>
          <p:cNvPr id="35" name="Text Placeholder 29"/>
          <p:cNvSpPr>
            <a:spLocks noGrp="1"/>
          </p:cNvSpPr>
          <p:nvPr>
            <p:ph type="body" sz="quarter" idx="22" hasCustomPrompt="1"/>
          </p:nvPr>
        </p:nvSpPr>
        <p:spPr>
          <a:xfrm>
            <a:off x="310896" y="3605133"/>
            <a:ext cx="2121408" cy="311784"/>
          </a:xfrm>
        </p:spPr>
        <p:txBody>
          <a:bodyPr anchor="t">
            <a:normAutofit/>
          </a:bodyPr>
          <a:lstStyle>
            <a:lvl1pPr marL="0" indent="0" algn="ctr">
              <a:buNone/>
              <a:defRPr sz="1800">
                <a:solidFill>
                  <a:srgbClr val="8C9CA6"/>
                </a:solidFill>
              </a:defRPr>
            </a:lvl1pPr>
          </a:lstStyle>
          <a:p>
            <a:pPr lvl="0"/>
            <a:r>
              <a:rPr lang="en-US"/>
              <a:t>Job Title Here</a:t>
            </a:r>
          </a:p>
        </p:txBody>
      </p:sp>
      <p:sp>
        <p:nvSpPr>
          <p:cNvPr id="53" name="Picture Placeholder 10"/>
          <p:cNvSpPr>
            <a:spLocks noGrp="1" noChangeAspect="1"/>
          </p:cNvSpPr>
          <p:nvPr>
            <p:ph type="pic" sz="quarter" idx="23"/>
          </p:nvPr>
        </p:nvSpPr>
        <p:spPr>
          <a:xfrm>
            <a:off x="3460496" y="3274113"/>
            <a:ext cx="2120775" cy="1596919"/>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4" name="Rectangle 53"/>
          <p:cNvSpPr/>
          <p:nvPr userDrawn="1"/>
        </p:nvSpPr>
        <p:spPr>
          <a:xfrm>
            <a:off x="3460496" y="4861019"/>
            <a:ext cx="2121408"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Text Placeholder 29"/>
          <p:cNvSpPr>
            <a:spLocks noGrp="1"/>
          </p:cNvSpPr>
          <p:nvPr>
            <p:ph type="body" sz="quarter" idx="24" hasCustomPrompt="1"/>
          </p:nvPr>
        </p:nvSpPr>
        <p:spPr>
          <a:xfrm>
            <a:off x="3460496" y="5122771"/>
            <a:ext cx="2121408" cy="311784"/>
          </a:xfrm>
        </p:spPr>
        <p:txBody>
          <a:bodyPr anchor="ctr">
            <a:normAutofit/>
          </a:bodyPr>
          <a:lstStyle>
            <a:lvl1pPr marL="0" indent="0" algn="ctr">
              <a:buNone/>
              <a:defRPr sz="2200">
                <a:solidFill>
                  <a:srgbClr val="324D5E"/>
                </a:solidFill>
              </a:defRPr>
            </a:lvl1pPr>
          </a:lstStyle>
          <a:p>
            <a:pPr lvl="0"/>
            <a:r>
              <a:rPr lang="en-US"/>
              <a:t>Name Here</a:t>
            </a:r>
          </a:p>
        </p:txBody>
      </p:sp>
      <p:sp>
        <p:nvSpPr>
          <p:cNvPr id="56" name="Text Placeholder 29"/>
          <p:cNvSpPr>
            <a:spLocks noGrp="1"/>
          </p:cNvSpPr>
          <p:nvPr>
            <p:ph type="body" sz="quarter" idx="25" hasCustomPrompt="1"/>
          </p:nvPr>
        </p:nvSpPr>
        <p:spPr>
          <a:xfrm>
            <a:off x="3460496" y="5453566"/>
            <a:ext cx="2121408" cy="311784"/>
          </a:xfrm>
        </p:spPr>
        <p:txBody>
          <a:bodyPr anchor="t">
            <a:normAutofit/>
          </a:bodyPr>
          <a:lstStyle>
            <a:lvl1pPr marL="0" indent="0" algn="ctr">
              <a:buNone/>
              <a:defRPr sz="1800">
                <a:solidFill>
                  <a:srgbClr val="8C9CA6"/>
                </a:solidFill>
              </a:defRPr>
            </a:lvl1pPr>
          </a:lstStyle>
          <a:p>
            <a:pPr lvl="0"/>
            <a:r>
              <a:rPr lang="en-US"/>
              <a:t>Job Title Here</a:t>
            </a:r>
          </a:p>
        </p:txBody>
      </p:sp>
      <p:sp>
        <p:nvSpPr>
          <p:cNvPr id="57" name="Picture Placeholder 10"/>
          <p:cNvSpPr>
            <a:spLocks noGrp="1" noChangeAspect="1"/>
          </p:cNvSpPr>
          <p:nvPr>
            <p:ph type="pic" sz="quarter" idx="26"/>
          </p:nvPr>
        </p:nvSpPr>
        <p:spPr>
          <a:xfrm>
            <a:off x="6610096" y="1425680"/>
            <a:ext cx="2120775" cy="1596919"/>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58" name="Rectangle 57"/>
          <p:cNvSpPr/>
          <p:nvPr userDrawn="1"/>
        </p:nvSpPr>
        <p:spPr>
          <a:xfrm>
            <a:off x="6610096" y="3012586"/>
            <a:ext cx="2121408"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Text Placeholder 29"/>
          <p:cNvSpPr>
            <a:spLocks noGrp="1"/>
          </p:cNvSpPr>
          <p:nvPr>
            <p:ph type="body" sz="quarter" idx="27" hasCustomPrompt="1"/>
          </p:nvPr>
        </p:nvSpPr>
        <p:spPr>
          <a:xfrm>
            <a:off x="6610096" y="3274338"/>
            <a:ext cx="2121408" cy="311784"/>
          </a:xfrm>
        </p:spPr>
        <p:txBody>
          <a:bodyPr anchor="ctr">
            <a:normAutofit/>
          </a:bodyPr>
          <a:lstStyle>
            <a:lvl1pPr marL="0" indent="0" algn="ctr">
              <a:buNone/>
              <a:defRPr sz="2200">
                <a:solidFill>
                  <a:srgbClr val="324D5E"/>
                </a:solidFill>
              </a:defRPr>
            </a:lvl1pPr>
          </a:lstStyle>
          <a:p>
            <a:pPr lvl="0"/>
            <a:r>
              <a:rPr lang="en-US"/>
              <a:t>Name Here</a:t>
            </a:r>
          </a:p>
        </p:txBody>
      </p:sp>
      <p:sp>
        <p:nvSpPr>
          <p:cNvPr id="60" name="Text Placeholder 29"/>
          <p:cNvSpPr>
            <a:spLocks noGrp="1"/>
          </p:cNvSpPr>
          <p:nvPr>
            <p:ph type="body" sz="quarter" idx="28" hasCustomPrompt="1"/>
          </p:nvPr>
        </p:nvSpPr>
        <p:spPr>
          <a:xfrm>
            <a:off x="6610096" y="3605133"/>
            <a:ext cx="2121408" cy="311784"/>
          </a:xfrm>
        </p:spPr>
        <p:txBody>
          <a:bodyPr anchor="t">
            <a:normAutofit/>
          </a:bodyPr>
          <a:lstStyle>
            <a:lvl1pPr marL="0" indent="0" algn="ctr">
              <a:buNone/>
              <a:defRPr sz="1800">
                <a:solidFill>
                  <a:srgbClr val="8C9CA6"/>
                </a:solidFill>
              </a:defRPr>
            </a:lvl1pPr>
          </a:lstStyle>
          <a:p>
            <a:pPr lvl="0"/>
            <a:r>
              <a:rPr lang="en-US"/>
              <a:t>Job Title Here</a:t>
            </a:r>
          </a:p>
        </p:txBody>
      </p:sp>
      <p:sp>
        <p:nvSpPr>
          <p:cNvPr id="61" name="Picture Placeholder 10"/>
          <p:cNvSpPr>
            <a:spLocks noGrp="1" noChangeAspect="1"/>
          </p:cNvSpPr>
          <p:nvPr>
            <p:ph type="pic" sz="quarter" idx="29"/>
          </p:nvPr>
        </p:nvSpPr>
        <p:spPr>
          <a:xfrm>
            <a:off x="9759696" y="3274338"/>
            <a:ext cx="2120775" cy="1596919"/>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62" name="Rectangle 61"/>
          <p:cNvSpPr/>
          <p:nvPr userDrawn="1"/>
        </p:nvSpPr>
        <p:spPr>
          <a:xfrm>
            <a:off x="9759696" y="4861244"/>
            <a:ext cx="2121408"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Text Placeholder 29"/>
          <p:cNvSpPr>
            <a:spLocks noGrp="1"/>
          </p:cNvSpPr>
          <p:nvPr>
            <p:ph type="body" sz="quarter" idx="30" hasCustomPrompt="1"/>
          </p:nvPr>
        </p:nvSpPr>
        <p:spPr>
          <a:xfrm>
            <a:off x="9759696" y="5122996"/>
            <a:ext cx="2121408" cy="311784"/>
          </a:xfrm>
        </p:spPr>
        <p:txBody>
          <a:bodyPr anchor="ctr">
            <a:normAutofit/>
          </a:bodyPr>
          <a:lstStyle>
            <a:lvl1pPr marL="0" indent="0" algn="ctr">
              <a:buNone/>
              <a:defRPr sz="2200">
                <a:solidFill>
                  <a:srgbClr val="324D5E"/>
                </a:solidFill>
              </a:defRPr>
            </a:lvl1pPr>
          </a:lstStyle>
          <a:p>
            <a:pPr lvl="0"/>
            <a:r>
              <a:rPr lang="en-US"/>
              <a:t>Name Here</a:t>
            </a:r>
          </a:p>
        </p:txBody>
      </p:sp>
      <p:sp>
        <p:nvSpPr>
          <p:cNvPr id="64" name="Text Placeholder 29"/>
          <p:cNvSpPr>
            <a:spLocks noGrp="1"/>
          </p:cNvSpPr>
          <p:nvPr>
            <p:ph type="body" sz="quarter" idx="31" hasCustomPrompt="1"/>
          </p:nvPr>
        </p:nvSpPr>
        <p:spPr>
          <a:xfrm>
            <a:off x="9759696" y="5453791"/>
            <a:ext cx="2121408" cy="311784"/>
          </a:xfrm>
        </p:spPr>
        <p:txBody>
          <a:bodyPr anchor="t">
            <a:noAutofit/>
          </a:bodyPr>
          <a:lstStyle>
            <a:lvl1pPr marL="0" indent="0" algn="ctr">
              <a:buNone/>
              <a:defRPr sz="1800">
                <a:solidFill>
                  <a:srgbClr val="8C9CA6"/>
                </a:solidFill>
              </a:defRPr>
            </a:lvl1pPr>
          </a:lstStyle>
          <a:p>
            <a:pPr lvl="0"/>
            <a:r>
              <a:rPr lang="en-US"/>
              <a:t>Job Title Here</a:t>
            </a:r>
          </a:p>
        </p:txBody>
      </p:sp>
      <p:grpSp>
        <p:nvGrpSpPr>
          <p:cNvPr id="29" name="Group 28"/>
          <p:cNvGrpSpPr/>
          <p:nvPr userDrawn="1"/>
        </p:nvGrpSpPr>
        <p:grpSpPr>
          <a:xfrm>
            <a:off x="0" y="6766560"/>
            <a:ext cx="12192000" cy="91440"/>
            <a:chOff x="0" y="4480421"/>
            <a:chExt cx="12192000" cy="91440"/>
          </a:xfrm>
        </p:grpSpPr>
        <p:sp>
          <p:nvSpPr>
            <p:cNvPr id="31" name="Rectangle 3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98104566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4 pictures oval">
    <p:spTree>
      <p:nvGrpSpPr>
        <p:cNvPr id="1" name=""/>
        <p:cNvGrpSpPr/>
        <p:nvPr/>
      </p:nvGrpSpPr>
      <p:grpSpPr>
        <a:xfrm>
          <a:off x="0" y="0"/>
          <a:ext cx="0" cy="0"/>
          <a:chOff x="0" y="0"/>
          <a:chExt cx="0" cy="0"/>
        </a:xfrm>
      </p:grpSpPr>
      <p:sp>
        <p:nvSpPr>
          <p:cNvPr id="28" name="Oval 27"/>
          <p:cNvSpPr/>
          <p:nvPr userDrawn="1"/>
        </p:nvSpPr>
        <p:spPr>
          <a:xfrm>
            <a:off x="5912775" y="2257292"/>
            <a:ext cx="2780902"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Oval 25"/>
          <p:cNvSpPr/>
          <p:nvPr userDrawn="1"/>
        </p:nvSpPr>
        <p:spPr>
          <a:xfrm>
            <a:off x="3320065" y="3322489"/>
            <a:ext cx="2780902"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Oval 26"/>
          <p:cNvSpPr/>
          <p:nvPr userDrawn="1"/>
        </p:nvSpPr>
        <p:spPr>
          <a:xfrm>
            <a:off x="8511803" y="3322489"/>
            <a:ext cx="2780902"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Oval 2"/>
          <p:cNvSpPr/>
          <p:nvPr userDrawn="1"/>
        </p:nvSpPr>
        <p:spPr>
          <a:xfrm>
            <a:off x="721037" y="2257292"/>
            <a:ext cx="2780902" cy="209546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ADCA9D94-1220-495F-A15D-491D92BC219B}"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813040" y="2321406"/>
            <a:ext cx="2600055" cy="1957811"/>
          </a:xfrm>
          <a:prstGeom prst="ellipse">
            <a:avLst/>
          </a:prstGeom>
          <a:solidFill>
            <a:srgbClr val="0095CD">
              <a:alpha val="30000"/>
            </a:srgbClr>
          </a:solidFill>
          <a:ln w="57150">
            <a:noFill/>
          </a:ln>
        </p:spPr>
        <p:txBody>
          <a:bodyPr/>
          <a:lstStyle/>
          <a:p>
            <a:endParaRPr lang="en-US"/>
          </a:p>
        </p:txBody>
      </p:sp>
      <p:sp>
        <p:nvSpPr>
          <p:cNvPr id="30" name="Text Placeholder 29"/>
          <p:cNvSpPr>
            <a:spLocks noGrp="1"/>
          </p:cNvSpPr>
          <p:nvPr>
            <p:ph type="body" sz="quarter" idx="18" hasCustomPrompt="1"/>
          </p:nvPr>
        </p:nvSpPr>
        <p:spPr>
          <a:xfrm>
            <a:off x="813040" y="1780707"/>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5" name="Text Placeholder 29"/>
          <p:cNvSpPr>
            <a:spLocks noGrp="1"/>
          </p:cNvSpPr>
          <p:nvPr>
            <p:ph type="body" sz="quarter" idx="22" hasCustomPrompt="1"/>
          </p:nvPr>
        </p:nvSpPr>
        <p:spPr>
          <a:xfrm>
            <a:off x="813040" y="4398473"/>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40" name="Picture Placeholder 10"/>
          <p:cNvSpPr>
            <a:spLocks noGrp="1" noChangeAspect="1"/>
          </p:cNvSpPr>
          <p:nvPr>
            <p:ph type="pic" sz="quarter" idx="23"/>
          </p:nvPr>
        </p:nvSpPr>
        <p:spPr>
          <a:xfrm>
            <a:off x="3410489" y="3391318"/>
            <a:ext cx="2600055" cy="1957811"/>
          </a:xfrm>
          <a:prstGeom prst="ellipse">
            <a:avLst/>
          </a:prstGeom>
          <a:solidFill>
            <a:srgbClr val="324D5E">
              <a:alpha val="30000"/>
            </a:srgbClr>
          </a:solidFill>
          <a:ln w="57150">
            <a:noFill/>
          </a:ln>
        </p:spPr>
        <p:txBody>
          <a:bodyPr vert="horz" lIns="91440" tIns="45720" rIns="91440" bIns="45720" rtlCol="0">
            <a:normAutofit/>
          </a:bodyPr>
          <a:lstStyle>
            <a:lvl1pPr>
              <a:defRPr lang="en-US"/>
            </a:lvl1pPr>
          </a:lstStyle>
          <a:p>
            <a:pPr lvl="0"/>
            <a:endParaRPr lang="en-US"/>
          </a:p>
        </p:txBody>
      </p:sp>
      <p:sp>
        <p:nvSpPr>
          <p:cNvPr id="41" name="Text Placeholder 29"/>
          <p:cNvSpPr>
            <a:spLocks noGrp="1"/>
          </p:cNvSpPr>
          <p:nvPr>
            <p:ph type="body" sz="quarter" idx="24" hasCustomPrompt="1"/>
          </p:nvPr>
        </p:nvSpPr>
        <p:spPr>
          <a:xfrm>
            <a:off x="3412068" y="285375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42" name="Text Placeholder 29"/>
          <p:cNvSpPr>
            <a:spLocks noGrp="1"/>
          </p:cNvSpPr>
          <p:nvPr>
            <p:ph type="body" sz="quarter" idx="25" hasCustomPrompt="1"/>
          </p:nvPr>
        </p:nvSpPr>
        <p:spPr>
          <a:xfrm>
            <a:off x="3412068" y="5471525"/>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48" name="Picture Placeholder 10"/>
          <p:cNvSpPr>
            <a:spLocks noGrp="1" noChangeAspect="1"/>
          </p:cNvSpPr>
          <p:nvPr>
            <p:ph type="pic" sz="quarter" idx="28"/>
          </p:nvPr>
        </p:nvSpPr>
        <p:spPr>
          <a:xfrm>
            <a:off x="6007937" y="2321406"/>
            <a:ext cx="2600055" cy="1957811"/>
          </a:xfrm>
          <a:prstGeom prst="ellipse">
            <a:avLst/>
          </a:prstGeom>
          <a:solidFill>
            <a:srgbClr val="F17C3F">
              <a:alpha val="30000"/>
            </a:srgbClr>
          </a:solidFill>
          <a:ln w="57150">
            <a:noFill/>
          </a:ln>
        </p:spPr>
        <p:txBody>
          <a:bodyPr vert="horz" lIns="91440" tIns="45720" rIns="91440" bIns="45720" rtlCol="0">
            <a:normAutofit/>
          </a:bodyPr>
          <a:lstStyle>
            <a:lvl1pPr>
              <a:defRPr lang="en-US"/>
            </a:lvl1pPr>
          </a:lstStyle>
          <a:p>
            <a:pPr lvl="0"/>
            <a:endParaRPr lang="en-US"/>
          </a:p>
        </p:txBody>
      </p:sp>
      <p:sp>
        <p:nvSpPr>
          <p:cNvPr id="49" name="Text Placeholder 29"/>
          <p:cNvSpPr>
            <a:spLocks noGrp="1"/>
          </p:cNvSpPr>
          <p:nvPr>
            <p:ph type="body" sz="quarter" idx="29" hasCustomPrompt="1"/>
          </p:nvPr>
        </p:nvSpPr>
        <p:spPr>
          <a:xfrm>
            <a:off x="6007937" y="1780707"/>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50" name="Text Placeholder 29"/>
          <p:cNvSpPr>
            <a:spLocks noGrp="1"/>
          </p:cNvSpPr>
          <p:nvPr>
            <p:ph type="body" sz="quarter" idx="30" hasCustomPrompt="1"/>
          </p:nvPr>
        </p:nvSpPr>
        <p:spPr>
          <a:xfrm>
            <a:off x="6007937" y="4398473"/>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54" name="Picture Placeholder 10"/>
          <p:cNvSpPr>
            <a:spLocks noGrp="1" noChangeAspect="1"/>
          </p:cNvSpPr>
          <p:nvPr>
            <p:ph type="pic" sz="quarter" idx="31"/>
          </p:nvPr>
        </p:nvSpPr>
        <p:spPr>
          <a:xfrm>
            <a:off x="8603806" y="3391318"/>
            <a:ext cx="2600055" cy="1957811"/>
          </a:xfrm>
          <a:prstGeom prst="ellipse">
            <a:avLst/>
          </a:prstGeom>
          <a:solidFill>
            <a:srgbClr val="7BB21B">
              <a:alpha val="30000"/>
            </a:srgbClr>
          </a:solidFill>
          <a:ln w="57150">
            <a:noFill/>
          </a:ln>
        </p:spPr>
        <p:txBody>
          <a:bodyPr vert="horz" lIns="91440" tIns="45720" rIns="91440" bIns="45720" rtlCol="0">
            <a:normAutofit/>
          </a:bodyPr>
          <a:lstStyle>
            <a:lvl1pPr>
              <a:defRPr lang="en-US"/>
            </a:lvl1pPr>
          </a:lstStyle>
          <a:p>
            <a:pPr lvl="0"/>
            <a:endParaRPr lang="en-US"/>
          </a:p>
        </p:txBody>
      </p:sp>
      <p:sp>
        <p:nvSpPr>
          <p:cNvPr id="55" name="Text Placeholder 29"/>
          <p:cNvSpPr>
            <a:spLocks noGrp="1"/>
          </p:cNvSpPr>
          <p:nvPr>
            <p:ph type="body" sz="quarter" idx="32" hasCustomPrompt="1"/>
          </p:nvPr>
        </p:nvSpPr>
        <p:spPr>
          <a:xfrm>
            <a:off x="8603806" y="285061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56" name="Text Placeholder 29"/>
          <p:cNvSpPr>
            <a:spLocks noGrp="1"/>
          </p:cNvSpPr>
          <p:nvPr>
            <p:ph type="body" sz="quarter" idx="33" hasCustomPrompt="1"/>
          </p:nvPr>
        </p:nvSpPr>
        <p:spPr>
          <a:xfrm>
            <a:off x="8603806" y="5468385"/>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grpSp>
        <p:nvGrpSpPr>
          <p:cNvPr id="37" name="Group 36"/>
          <p:cNvGrpSpPr/>
          <p:nvPr userDrawn="1"/>
        </p:nvGrpSpPr>
        <p:grpSpPr>
          <a:xfrm>
            <a:off x="0" y="6766560"/>
            <a:ext cx="12192000" cy="91440"/>
            <a:chOff x="0" y="4480421"/>
            <a:chExt cx="12192000" cy="91440"/>
          </a:xfrm>
        </p:grpSpPr>
        <p:sp>
          <p:nvSpPr>
            <p:cNvPr id="38" name="Rectangle 3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75572061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4x2 pictures circle">
    <p:spTree>
      <p:nvGrpSpPr>
        <p:cNvPr id="1" name=""/>
        <p:cNvGrpSpPr/>
        <p:nvPr/>
      </p:nvGrpSpPr>
      <p:grpSpPr>
        <a:xfrm>
          <a:off x="0" y="0"/>
          <a:ext cx="0" cy="0"/>
          <a:chOff x="0" y="0"/>
          <a:chExt cx="0" cy="0"/>
        </a:xfrm>
      </p:grpSpPr>
      <p:sp>
        <p:nvSpPr>
          <p:cNvPr id="3" name="Oval 2"/>
          <p:cNvSpPr>
            <a:spLocks noChangeAspect="1"/>
          </p:cNvSpPr>
          <p:nvPr userDrawn="1"/>
        </p:nvSpPr>
        <p:spPr>
          <a:xfrm>
            <a:off x="894311" y="1825748"/>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Picture Placeholder 10"/>
          <p:cNvSpPr>
            <a:spLocks noGrp="1" noChangeAspect="1"/>
          </p:cNvSpPr>
          <p:nvPr>
            <p:ph type="pic" sz="quarter" idx="14"/>
          </p:nvPr>
        </p:nvSpPr>
        <p:spPr>
          <a:xfrm>
            <a:off x="971180" y="1902617"/>
            <a:ext cx="1844841" cy="1844841"/>
          </a:xfrm>
          <a:prstGeom prst="ellipse">
            <a:avLst/>
          </a:prstGeom>
          <a:solidFill>
            <a:srgbClr val="0095CD">
              <a:alpha val="30000"/>
            </a:srgbClr>
          </a:solidFill>
          <a:ln w="57150">
            <a:noFill/>
          </a:ln>
        </p:spPr>
        <p:txBody>
          <a:bodyPr/>
          <a:lstStyle/>
          <a:p>
            <a:endParaRPr lang="en-US"/>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E61A1DDE-9210-4179-AC35-2609F4E22336}"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595152" y="144500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51" name="Oval 50"/>
          <p:cNvSpPr>
            <a:spLocks noChangeAspect="1"/>
          </p:cNvSpPr>
          <p:nvPr userDrawn="1"/>
        </p:nvSpPr>
        <p:spPr>
          <a:xfrm>
            <a:off x="8889332" y="1825748"/>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Picture Placeholder 10"/>
          <p:cNvSpPr>
            <a:spLocks noGrp="1" noChangeAspect="1"/>
          </p:cNvSpPr>
          <p:nvPr>
            <p:ph type="pic" sz="quarter" idx="19"/>
          </p:nvPr>
        </p:nvSpPr>
        <p:spPr>
          <a:xfrm>
            <a:off x="8966201" y="1902617"/>
            <a:ext cx="1844841" cy="1844841"/>
          </a:xfrm>
          <a:prstGeom prst="ellipse">
            <a:avLst/>
          </a:prstGeom>
          <a:solidFill>
            <a:srgbClr val="0095CD">
              <a:alpha val="30000"/>
            </a:srgbClr>
          </a:solidFill>
          <a:ln w="57150">
            <a:noFill/>
          </a:ln>
        </p:spPr>
        <p:txBody>
          <a:bodyPr/>
          <a:lstStyle/>
          <a:p>
            <a:endParaRPr lang="en-US"/>
          </a:p>
        </p:txBody>
      </p:sp>
      <p:sp>
        <p:nvSpPr>
          <p:cNvPr id="53" name="Text Placeholder 29"/>
          <p:cNvSpPr>
            <a:spLocks noGrp="1"/>
          </p:cNvSpPr>
          <p:nvPr>
            <p:ph type="body" sz="quarter" idx="20" hasCustomPrompt="1"/>
          </p:nvPr>
        </p:nvSpPr>
        <p:spPr>
          <a:xfrm>
            <a:off x="8590173" y="144500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57" name="Oval 56"/>
          <p:cNvSpPr>
            <a:spLocks noChangeAspect="1"/>
          </p:cNvSpPr>
          <p:nvPr userDrawn="1"/>
        </p:nvSpPr>
        <p:spPr>
          <a:xfrm>
            <a:off x="6224325" y="1825748"/>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Picture Placeholder 10"/>
          <p:cNvSpPr>
            <a:spLocks noGrp="1" noChangeAspect="1"/>
          </p:cNvSpPr>
          <p:nvPr>
            <p:ph type="pic" sz="quarter" idx="21"/>
          </p:nvPr>
        </p:nvSpPr>
        <p:spPr>
          <a:xfrm>
            <a:off x="6301194" y="1902617"/>
            <a:ext cx="1844841" cy="1844841"/>
          </a:xfrm>
          <a:prstGeom prst="ellipse">
            <a:avLst/>
          </a:prstGeom>
          <a:solidFill>
            <a:srgbClr val="0095CD">
              <a:alpha val="30000"/>
            </a:srgbClr>
          </a:solidFill>
          <a:ln w="57150">
            <a:noFill/>
          </a:ln>
        </p:spPr>
        <p:txBody>
          <a:bodyPr/>
          <a:lstStyle/>
          <a:p>
            <a:endParaRPr lang="en-US"/>
          </a:p>
        </p:txBody>
      </p:sp>
      <p:sp>
        <p:nvSpPr>
          <p:cNvPr id="59" name="Text Placeholder 29"/>
          <p:cNvSpPr>
            <a:spLocks noGrp="1"/>
          </p:cNvSpPr>
          <p:nvPr>
            <p:ph type="body" sz="quarter" idx="22" hasCustomPrompt="1"/>
          </p:nvPr>
        </p:nvSpPr>
        <p:spPr>
          <a:xfrm>
            <a:off x="5925166" y="144500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60" name="Oval 59"/>
          <p:cNvSpPr>
            <a:spLocks noChangeAspect="1"/>
          </p:cNvSpPr>
          <p:nvPr userDrawn="1"/>
        </p:nvSpPr>
        <p:spPr>
          <a:xfrm>
            <a:off x="3559318" y="1825748"/>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Picture Placeholder 10"/>
          <p:cNvSpPr>
            <a:spLocks noGrp="1" noChangeAspect="1"/>
          </p:cNvSpPr>
          <p:nvPr>
            <p:ph type="pic" sz="quarter" idx="23"/>
          </p:nvPr>
        </p:nvSpPr>
        <p:spPr>
          <a:xfrm>
            <a:off x="3636187" y="1902617"/>
            <a:ext cx="1844841" cy="1844841"/>
          </a:xfrm>
          <a:prstGeom prst="ellipse">
            <a:avLst/>
          </a:prstGeom>
          <a:solidFill>
            <a:srgbClr val="0095CD">
              <a:alpha val="30000"/>
            </a:srgbClr>
          </a:solidFill>
          <a:ln w="57150">
            <a:noFill/>
          </a:ln>
        </p:spPr>
        <p:txBody>
          <a:bodyPr/>
          <a:lstStyle/>
          <a:p>
            <a:endParaRPr lang="en-US"/>
          </a:p>
        </p:txBody>
      </p:sp>
      <p:sp>
        <p:nvSpPr>
          <p:cNvPr id="62" name="Text Placeholder 29"/>
          <p:cNvSpPr>
            <a:spLocks noGrp="1"/>
          </p:cNvSpPr>
          <p:nvPr>
            <p:ph type="body" sz="quarter" idx="24" hasCustomPrompt="1"/>
          </p:nvPr>
        </p:nvSpPr>
        <p:spPr>
          <a:xfrm>
            <a:off x="3260159" y="144500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67" name="Oval 66"/>
          <p:cNvSpPr>
            <a:spLocks noChangeAspect="1"/>
          </p:cNvSpPr>
          <p:nvPr userDrawn="1"/>
        </p:nvSpPr>
        <p:spPr>
          <a:xfrm>
            <a:off x="894311" y="4268934"/>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Picture Placeholder 10"/>
          <p:cNvSpPr>
            <a:spLocks noGrp="1" noChangeAspect="1"/>
          </p:cNvSpPr>
          <p:nvPr>
            <p:ph type="pic" sz="quarter" idx="25"/>
          </p:nvPr>
        </p:nvSpPr>
        <p:spPr>
          <a:xfrm>
            <a:off x="971180" y="4345803"/>
            <a:ext cx="1844841" cy="1844841"/>
          </a:xfrm>
          <a:prstGeom prst="ellipse">
            <a:avLst/>
          </a:prstGeom>
          <a:solidFill>
            <a:srgbClr val="0095CD">
              <a:alpha val="30000"/>
            </a:srgbClr>
          </a:solidFill>
          <a:ln w="57150">
            <a:noFill/>
          </a:ln>
        </p:spPr>
        <p:txBody>
          <a:bodyPr/>
          <a:lstStyle/>
          <a:p>
            <a:endParaRPr lang="en-US"/>
          </a:p>
        </p:txBody>
      </p:sp>
      <p:sp>
        <p:nvSpPr>
          <p:cNvPr id="69" name="Text Placeholder 29"/>
          <p:cNvSpPr>
            <a:spLocks noGrp="1"/>
          </p:cNvSpPr>
          <p:nvPr>
            <p:ph type="body" sz="quarter" idx="26" hasCustomPrompt="1"/>
          </p:nvPr>
        </p:nvSpPr>
        <p:spPr>
          <a:xfrm>
            <a:off x="595152" y="3888195"/>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70" name="Oval 69"/>
          <p:cNvSpPr>
            <a:spLocks noChangeAspect="1"/>
          </p:cNvSpPr>
          <p:nvPr userDrawn="1"/>
        </p:nvSpPr>
        <p:spPr>
          <a:xfrm>
            <a:off x="8889332" y="4268934"/>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Picture Placeholder 10"/>
          <p:cNvSpPr>
            <a:spLocks noGrp="1" noChangeAspect="1"/>
          </p:cNvSpPr>
          <p:nvPr>
            <p:ph type="pic" sz="quarter" idx="27"/>
          </p:nvPr>
        </p:nvSpPr>
        <p:spPr>
          <a:xfrm>
            <a:off x="8966201" y="4345803"/>
            <a:ext cx="1844841" cy="1844841"/>
          </a:xfrm>
          <a:prstGeom prst="ellipse">
            <a:avLst/>
          </a:prstGeom>
          <a:solidFill>
            <a:srgbClr val="0095CD">
              <a:alpha val="30000"/>
            </a:srgbClr>
          </a:solidFill>
          <a:ln w="57150">
            <a:noFill/>
          </a:ln>
        </p:spPr>
        <p:txBody>
          <a:bodyPr/>
          <a:lstStyle/>
          <a:p>
            <a:endParaRPr lang="en-US"/>
          </a:p>
        </p:txBody>
      </p:sp>
      <p:sp>
        <p:nvSpPr>
          <p:cNvPr id="72" name="Text Placeholder 29"/>
          <p:cNvSpPr>
            <a:spLocks noGrp="1"/>
          </p:cNvSpPr>
          <p:nvPr>
            <p:ph type="body" sz="quarter" idx="28" hasCustomPrompt="1"/>
          </p:nvPr>
        </p:nvSpPr>
        <p:spPr>
          <a:xfrm>
            <a:off x="8590173" y="3888195"/>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73" name="Oval 72"/>
          <p:cNvSpPr>
            <a:spLocks noChangeAspect="1"/>
          </p:cNvSpPr>
          <p:nvPr userDrawn="1"/>
        </p:nvSpPr>
        <p:spPr>
          <a:xfrm>
            <a:off x="6224325" y="4268934"/>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Picture Placeholder 10"/>
          <p:cNvSpPr>
            <a:spLocks noGrp="1" noChangeAspect="1"/>
          </p:cNvSpPr>
          <p:nvPr>
            <p:ph type="pic" sz="quarter" idx="29"/>
          </p:nvPr>
        </p:nvSpPr>
        <p:spPr>
          <a:xfrm>
            <a:off x="6301194" y="4345803"/>
            <a:ext cx="1844841" cy="1844841"/>
          </a:xfrm>
          <a:prstGeom prst="ellipse">
            <a:avLst/>
          </a:prstGeom>
          <a:solidFill>
            <a:srgbClr val="0095CD">
              <a:alpha val="30000"/>
            </a:srgbClr>
          </a:solidFill>
          <a:ln w="57150">
            <a:noFill/>
          </a:ln>
        </p:spPr>
        <p:txBody>
          <a:bodyPr/>
          <a:lstStyle/>
          <a:p>
            <a:endParaRPr lang="en-US"/>
          </a:p>
        </p:txBody>
      </p:sp>
      <p:sp>
        <p:nvSpPr>
          <p:cNvPr id="75" name="Text Placeholder 29"/>
          <p:cNvSpPr>
            <a:spLocks noGrp="1"/>
          </p:cNvSpPr>
          <p:nvPr>
            <p:ph type="body" sz="quarter" idx="30" hasCustomPrompt="1"/>
          </p:nvPr>
        </p:nvSpPr>
        <p:spPr>
          <a:xfrm>
            <a:off x="5925166" y="3888195"/>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76" name="Oval 75"/>
          <p:cNvSpPr>
            <a:spLocks noChangeAspect="1"/>
          </p:cNvSpPr>
          <p:nvPr userDrawn="1"/>
        </p:nvSpPr>
        <p:spPr>
          <a:xfrm>
            <a:off x="3559318" y="4268934"/>
            <a:ext cx="1998578" cy="1998578"/>
          </a:xfrm>
          <a:prstGeom prst="ellipse">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7" name="Picture Placeholder 10"/>
          <p:cNvSpPr>
            <a:spLocks noGrp="1" noChangeAspect="1"/>
          </p:cNvSpPr>
          <p:nvPr>
            <p:ph type="pic" sz="quarter" idx="31"/>
          </p:nvPr>
        </p:nvSpPr>
        <p:spPr>
          <a:xfrm>
            <a:off x="3636187" y="4345803"/>
            <a:ext cx="1844841" cy="1844841"/>
          </a:xfrm>
          <a:prstGeom prst="ellipse">
            <a:avLst/>
          </a:prstGeom>
          <a:solidFill>
            <a:srgbClr val="0095CD">
              <a:alpha val="30000"/>
            </a:srgbClr>
          </a:solidFill>
          <a:ln w="57150">
            <a:noFill/>
          </a:ln>
        </p:spPr>
        <p:txBody>
          <a:bodyPr/>
          <a:lstStyle/>
          <a:p>
            <a:endParaRPr lang="en-US"/>
          </a:p>
        </p:txBody>
      </p:sp>
      <p:sp>
        <p:nvSpPr>
          <p:cNvPr id="78" name="Text Placeholder 29"/>
          <p:cNvSpPr>
            <a:spLocks noGrp="1"/>
          </p:cNvSpPr>
          <p:nvPr>
            <p:ph type="body" sz="quarter" idx="32" hasCustomPrompt="1"/>
          </p:nvPr>
        </p:nvSpPr>
        <p:spPr>
          <a:xfrm>
            <a:off x="3260159" y="3888195"/>
            <a:ext cx="2596896" cy="431800"/>
          </a:xfrm>
        </p:spPr>
        <p:txBody>
          <a:bodyPr anchor="ctr">
            <a:normAutofit/>
          </a:bodyPr>
          <a:lstStyle>
            <a:lvl1pPr marL="0" indent="0" algn="ctr">
              <a:buNone/>
              <a:defRPr sz="2200">
                <a:solidFill>
                  <a:srgbClr val="324D5E"/>
                </a:solidFill>
              </a:defRPr>
            </a:lvl1pPr>
          </a:lstStyle>
          <a:p>
            <a:pPr lvl="0"/>
            <a:r>
              <a:rPr lang="en-US"/>
              <a:t>Name Here</a:t>
            </a:r>
          </a:p>
        </p:txBody>
      </p:sp>
      <p:grpSp>
        <p:nvGrpSpPr>
          <p:cNvPr id="37" name="Group 36"/>
          <p:cNvGrpSpPr/>
          <p:nvPr userDrawn="1"/>
        </p:nvGrpSpPr>
        <p:grpSpPr>
          <a:xfrm>
            <a:off x="0" y="6766560"/>
            <a:ext cx="12192000" cy="91440"/>
            <a:chOff x="0" y="4480421"/>
            <a:chExt cx="12192000" cy="91440"/>
          </a:xfrm>
        </p:grpSpPr>
        <p:sp>
          <p:nvSpPr>
            <p:cNvPr id="38" name="Rectangle 3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11830915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4 pictures title and desc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26E1FA3A-2903-477D-AE53-0C83F9790CD7}"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1425680"/>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8" name="Picture Placeholder 10"/>
          <p:cNvSpPr>
            <a:spLocks noGrp="1" noChangeAspect="1"/>
          </p:cNvSpPr>
          <p:nvPr>
            <p:ph type="pic" sz="quarter" idx="15"/>
          </p:nvPr>
        </p:nvSpPr>
        <p:spPr>
          <a:xfrm>
            <a:off x="3316627" y="1425680"/>
            <a:ext cx="2600055" cy="1957811"/>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79" y="1425679"/>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24" name="Picture Placeholder 10"/>
          <p:cNvSpPr>
            <a:spLocks noGrp="1" noChangeAspect="1"/>
          </p:cNvSpPr>
          <p:nvPr>
            <p:ph type="pic" sz="quarter" idx="17"/>
          </p:nvPr>
        </p:nvSpPr>
        <p:spPr>
          <a:xfrm>
            <a:off x="9240330" y="1425678"/>
            <a:ext cx="2600055" cy="1957811"/>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3381481"/>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3316627" y="3381481"/>
            <a:ext cx="2596896"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6278479" y="3381480"/>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9240330" y="3381479"/>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351493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2" name="Text Placeholder 29"/>
          <p:cNvSpPr>
            <a:spLocks noGrp="1"/>
          </p:cNvSpPr>
          <p:nvPr>
            <p:ph type="body" sz="quarter" idx="19" hasCustomPrompt="1"/>
          </p:nvPr>
        </p:nvSpPr>
        <p:spPr>
          <a:xfrm>
            <a:off x="3316627" y="351493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3" name="Text Placeholder 29"/>
          <p:cNvSpPr>
            <a:spLocks noGrp="1"/>
          </p:cNvSpPr>
          <p:nvPr>
            <p:ph type="body" sz="quarter" idx="20" hasCustomPrompt="1"/>
          </p:nvPr>
        </p:nvSpPr>
        <p:spPr>
          <a:xfrm>
            <a:off x="6278479" y="351493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4" name="Text Placeholder 29"/>
          <p:cNvSpPr>
            <a:spLocks noGrp="1"/>
          </p:cNvSpPr>
          <p:nvPr>
            <p:ph type="body" sz="quarter" idx="21" hasCustomPrompt="1"/>
          </p:nvPr>
        </p:nvSpPr>
        <p:spPr>
          <a:xfrm>
            <a:off x="9240330" y="3514939"/>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5" name="Text Placeholder 29"/>
          <p:cNvSpPr>
            <a:spLocks noGrp="1"/>
          </p:cNvSpPr>
          <p:nvPr>
            <p:ph type="body" sz="quarter" idx="22" hasCustomPrompt="1"/>
          </p:nvPr>
        </p:nvSpPr>
        <p:spPr>
          <a:xfrm>
            <a:off x="354775" y="3912557"/>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36" name="Text Placeholder 29"/>
          <p:cNvSpPr>
            <a:spLocks noGrp="1"/>
          </p:cNvSpPr>
          <p:nvPr>
            <p:ph type="body" sz="quarter" idx="23" hasCustomPrompt="1"/>
          </p:nvPr>
        </p:nvSpPr>
        <p:spPr>
          <a:xfrm>
            <a:off x="3316627" y="3912557"/>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37" name="Text Placeholder 29"/>
          <p:cNvSpPr>
            <a:spLocks noGrp="1"/>
          </p:cNvSpPr>
          <p:nvPr>
            <p:ph type="body" sz="quarter" idx="24" hasCustomPrompt="1"/>
          </p:nvPr>
        </p:nvSpPr>
        <p:spPr>
          <a:xfrm>
            <a:off x="6278479" y="3912557"/>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38" name="Text Placeholder 29"/>
          <p:cNvSpPr>
            <a:spLocks noGrp="1"/>
          </p:cNvSpPr>
          <p:nvPr>
            <p:ph type="body" sz="quarter" idx="25" hasCustomPrompt="1"/>
          </p:nvPr>
        </p:nvSpPr>
        <p:spPr>
          <a:xfrm>
            <a:off x="9240330" y="3912557"/>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29" name="Text Placeholder 29"/>
          <p:cNvSpPr>
            <a:spLocks noGrp="1"/>
          </p:cNvSpPr>
          <p:nvPr>
            <p:ph type="body" sz="quarter" idx="26" hasCustomPrompt="1"/>
          </p:nvPr>
        </p:nvSpPr>
        <p:spPr>
          <a:xfrm>
            <a:off x="354775"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1" name="Text Placeholder 29"/>
          <p:cNvSpPr>
            <a:spLocks noGrp="1"/>
          </p:cNvSpPr>
          <p:nvPr>
            <p:ph type="body" sz="quarter" idx="27" hasCustomPrompt="1"/>
          </p:nvPr>
        </p:nvSpPr>
        <p:spPr>
          <a:xfrm>
            <a:off x="3314870"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9" name="Text Placeholder 29"/>
          <p:cNvSpPr>
            <a:spLocks noGrp="1"/>
          </p:cNvSpPr>
          <p:nvPr>
            <p:ph type="body" sz="quarter" idx="28" hasCustomPrompt="1"/>
          </p:nvPr>
        </p:nvSpPr>
        <p:spPr>
          <a:xfrm>
            <a:off x="6274965"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40" name="Text Placeholder 29"/>
          <p:cNvSpPr>
            <a:spLocks noGrp="1"/>
          </p:cNvSpPr>
          <p:nvPr>
            <p:ph type="body" sz="quarter" idx="29" hasCustomPrompt="1"/>
          </p:nvPr>
        </p:nvSpPr>
        <p:spPr>
          <a:xfrm>
            <a:off x="9235060" y="4397494"/>
            <a:ext cx="2596896" cy="1640717"/>
          </a:xfrm>
          <a:solidFill>
            <a:srgbClr val="F9F9F9"/>
          </a:solidFill>
        </p:spPr>
        <p:txBody>
          <a:bodyPr anchor="t">
            <a:noAutofit/>
          </a:bodyPr>
          <a:lstStyle>
            <a:lvl1pPr marL="0" indent="0" algn="just">
              <a:buNone/>
              <a:defRPr sz="16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39612134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2 pictures and skill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B390CDB-9D9B-4F6A-9D16-B8CEEB04B133}"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1425680"/>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9" name="Text Placeholder 29"/>
          <p:cNvSpPr>
            <a:spLocks noGrp="1"/>
          </p:cNvSpPr>
          <p:nvPr>
            <p:ph type="body" sz="quarter" idx="26" hasCustomPrompt="1"/>
          </p:nvPr>
        </p:nvSpPr>
        <p:spPr>
          <a:xfrm>
            <a:off x="351616" y="3483798"/>
            <a:ext cx="4684076" cy="816743"/>
          </a:xfrm>
          <a:solidFill>
            <a:srgbClr val="F9F9F9"/>
          </a:solidFill>
        </p:spPr>
        <p:txBody>
          <a:bodyPr anchor="t">
            <a:noAutofit/>
          </a:bodyPr>
          <a:lstStyle>
            <a:lvl1pPr marL="0" indent="0" algn="just">
              <a:buNone/>
              <a:defRPr sz="12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 name="TextBox 2"/>
          <p:cNvSpPr txBox="1"/>
          <p:nvPr userDrawn="1"/>
        </p:nvSpPr>
        <p:spPr>
          <a:xfrm>
            <a:off x="370264" y="4416650"/>
            <a:ext cx="941283" cy="492443"/>
          </a:xfrm>
          <a:prstGeom prst="rect">
            <a:avLst/>
          </a:prstGeom>
          <a:noFill/>
        </p:spPr>
        <p:txBody>
          <a:bodyPr wrap="none" rtlCol="0">
            <a:spAutoFit/>
          </a:bodyPr>
          <a:lstStyle/>
          <a:p>
            <a:r>
              <a:rPr lang="en-US" sz="2600">
                <a:solidFill>
                  <a:srgbClr val="273339"/>
                </a:solidFill>
              </a:rPr>
              <a:t>Skills:</a:t>
            </a:r>
          </a:p>
        </p:txBody>
      </p:sp>
      <p:sp>
        <p:nvSpPr>
          <p:cNvPr id="85" name="Text Placeholder 29"/>
          <p:cNvSpPr>
            <a:spLocks noGrp="1"/>
          </p:cNvSpPr>
          <p:nvPr>
            <p:ph type="body" sz="quarter" idx="18" hasCustomPrompt="1"/>
          </p:nvPr>
        </p:nvSpPr>
        <p:spPr>
          <a:xfrm>
            <a:off x="2439924" y="1722197"/>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a:t>Name Here</a:t>
            </a:r>
          </a:p>
        </p:txBody>
      </p:sp>
      <p:sp>
        <p:nvSpPr>
          <p:cNvPr id="86" name="Text Placeholder 29"/>
          <p:cNvSpPr>
            <a:spLocks noGrp="1"/>
          </p:cNvSpPr>
          <p:nvPr>
            <p:ph type="body" sz="quarter" idx="22" hasCustomPrompt="1"/>
          </p:nvPr>
        </p:nvSpPr>
        <p:spPr>
          <a:xfrm>
            <a:off x="2439924" y="2313821"/>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a:t>Job Title Here</a:t>
            </a:r>
          </a:p>
        </p:txBody>
      </p:sp>
      <p:sp>
        <p:nvSpPr>
          <p:cNvPr id="87" name="Text Placeholder 29"/>
          <p:cNvSpPr>
            <a:spLocks noGrp="1"/>
          </p:cNvSpPr>
          <p:nvPr>
            <p:ph type="body" sz="quarter" idx="27" hasCustomPrompt="1"/>
          </p:nvPr>
        </p:nvSpPr>
        <p:spPr>
          <a:xfrm>
            <a:off x="2948511" y="2868500"/>
            <a:ext cx="2087181" cy="431800"/>
          </a:xfrm>
          <a:noFill/>
        </p:spPr>
        <p:txBody>
          <a:bodyPr anchor="ctr">
            <a:normAutofit/>
          </a:bodyPr>
          <a:lstStyle>
            <a:lvl1pPr marL="0" indent="0" algn="r">
              <a:buNone/>
              <a:defRPr sz="1400" u="sng">
                <a:solidFill>
                  <a:srgbClr val="8C9CA6"/>
                </a:solidFill>
              </a:defRPr>
            </a:lvl1pPr>
          </a:lstStyle>
          <a:p>
            <a:pPr lvl="0"/>
            <a:r>
              <a:rPr lang="en-US"/>
              <a:t>Email here</a:t>
            </a:r>
          </a:p>
        </p:txBody>
      </p:sp>
      <p:sp>
        <p:nvSpPr>
          <p:cNvPr id="88" name="Picture Placeholder 10"/>
          <p:cNvSpPr>
            <a:spLocks noGrp="1" noChangeAspect="1"/>
          </p:cNvSpPr>
          <p:nvPr>
            <p:ph type="pic" sz="quarter" idx="28"/>
          </p:nvPr>
        </p:nvSpPr>
        <p:spPr>
          <a:xfrm>
            <a:off x="6893513" y="1425678"/>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89" name="Text Placeholder 29"/>
          <p:cNvSpPr>
            <a:spLocks noGrp="1"/>
          </p:cNvSpPr>
          <p:nvPr>
            <p:ph type="body" sz="quarter" idx="29" hasCustomPrompt="1"/>
          </p:nvPr>
        </p:nvSpPr>
        <p:spPr>
          <a:xfrm>
            <a:off x="6890354" y="3483796"/>
            <a:ext cx="4684076" cy="816743"/>
          </a:xfrm>
          <a:solidFill>
            <a:srgbClr val="F9F9F9"/>
          </a:solidFill>
        </p:spPr>
        <p:txBody>
          <a:bodyPr anchor="t">
            <a:noAutofit/>
          </a:bodyPr>
          <a:lstStyle>
            <a:lvl1pPr marL="0" indent="0" algn="just">
              <a:buNone/>
              <a:defRPr sz="1200">
                <a:solidFill>
                  <a:srgbClr val="273339"/>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103" name="TextBox 102"/>
          <p:cNvSpPr txBox="1"/>
          <p:nvPr userDrawn="1"/>
        </p:nvSpPr>
        <p:spPr>
          <a:xfrm>
            <a:off x="6909002" y="4416648"/>
            <a:ext cx="941283" cy="492443"/>
          </a:xfrm>
          <a:prstGeom prst="rect">
            <a:avLst/>
          </a:prstGeom>
          <a:noFill/>
        </p:spPr>
        <p:txBody>
          <a:bodyPr wrap="none" rtlCol="0">
            <a:spAutoFit/>
          </a:bodyPr>
          <a:lstStyle/>
          <a:p>
            <a:r>
              <a:rPr lang="en-US" sz="2600">
                <a:solidFill>
                  <a:srgbClr val="273339"/>
                </a:solidFill>
              </a:rPr>
              <a:t>Skills:</a:t>
            </a:r>
          </a:p>
        </p:txBody>
      </p:sp>
      <p:sp>
        <p:nvSpPr>
          <p:cNvPr id="104" name="Text Placeholder 29"/>
          <p:cNvSpPr>
            <a:spLocks noGrp="1"/>
          </p:cNvSpPr>
          <p:nvPr>
            <p:ph type="body" sz="quarter" idx="30" hasCustomPrompt="1"/>
          </p:nvPr>
        </p:nvSpPr>
        <p:spPr>
          <a:xfrm>
            <a:off x="8978662" y="1722195"/>
            <a:ext cx="2596896" cy="431800"/>
          </a:xfrm>
          <a:solidFill>
            <a:schemeClr val="accent4"/>
          </a:solidFill>
        </p:spPr>
        <p:txBody>
          <a:bodyPr anchor="ctr">
            <a:normAutofit/>
          </a:bodyPr>
          <a:lstStyle>
            <a:lvl1pPr marL="0" indent="0" algn="r">
              <a:buNone/>
              <a:defRPr sz="2200">
                <a:solidFill>
                  <a:schemeClr val="bg1"/>
                </a:solidFill>
              </a:defRPr>
            </a:lvl1pPr>
          </a:lstStyle>
          <a:p>
            <a:pPr lvl="0"/>
            <a:r>
              <a:rPr lang="en-US"/>
              <a:t>Name Here</a:t>
            </a:r>
          </a:p>
        </p:txBody>
      </p:sp>
      <p:sp>
        <p:nvSpPr>
          <p:cNvPr id="105" name="Text Placeholder 29"/>
          <p:cNvSpPr>
            <a:spLocks noGrp="1"/>
          </p:cNvSpPr>
          <p:nvPr>
            <p:ph type="body" sz="quarter" idx="31" hasCustomPrompt="1"/>
          </p:nvPr>
        </p:nvSpPr>
        <p:spPr>
          <a:xfrm>
            <a:off x="8978662" y="2313819"/>
            <a:ext cx="2596896" cy="431800"/>
          </a:xfrm>
          <a:solidFill>
            <a:schemeClr val="accent1"/>
          </a:solidFill>
        </p:spPr>
        <p:txBody>
          <a:bodyPr anchor="ctr">
            <a:normAutofit/>
          </a:bodyPr>
          <a:lstStyle>
            <a:lvl1pPr marL="0" indent="0" algn="r">
              <a:buNone/>
              <a:defRPr sz="1800">
                <a:solidFill>
                  <a:schemeClr val="bg1"/>
                </a:solidFill>
              </a:defRPr>
            </a:lvl1pPr>
          </a:lstStyle>
          <a:p>
            <a:pPr lvl="0"/>
            <a:r>
              <a:rPr lang="en-US"/>
              <a:t>Job Title Here</a:t>
            </a:r>
          </a:p>
        </p:txBody>
      </p:sp>
      <p:sp>
        <p:nvSpPr>
          <p:cNvPr id="106" name="Text Placeholder 29"/>
          <p:cNvSpPr>
            <a:spLocks noGrp="1"/>
          </p:cNvSpPr>
          <p:nvPr>
            <p:ph type="body" sz="quarter" idx="32" hasCustomPrompt="1"/>
          </p:nvPr>
        </p:nvSpPr>
        <p:spPr>
          <a:xfrm>
            <a:off x="9487249" y="2868498"/>
            <a:ext cx="2087181" cy="431800"/>
          </a:xfrm>
          <a:noFill/>
        </p:spPr>
        <p:txBody>
          <a:bodyPr anchor="ctr">
            <a:normAutofit/>
          </a:bodyPr>
          <a:lstStyle>
            <a:lvl1pPr marL="0" indent="0" algn="r">
              <a:buNone/>
              <a:defRPr sz="1400" u="sng">
                <a:solidFill>
                  <a:srgbClr val="8C9CA6"/>
                </a:solidFill>
              </a:defRPr>
            </a:lvl1pPr>
          </a:lstStyle>
          <a:p>
            <a:pPr lvl="0"/>
            <a:r>
              <a:rPr lang="en-US"/>
              <a:t>Email here</a:t>
            </a:r>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86665831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5 pictur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BE951737-7D55-4109-A893-570A5E82F0BC}"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1595448"/>
            <a:ext cx="4458968" cy="335755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8" name="Picture Placeholder 10"/>
          <p:cNvSpPr>
            <a:spLocks noGrp="1" noChangeAspect="1"/>
          </p:cNvSpPr>
          <p:nvPr>
            <p:ph type="pic" sz="quarter" idx="15"/>
          </p:nvPr>
        </p:nvSpPr>
        <p:spPr>
          <a:xfrm>
            <a:off x="6160008" y="1589181"/>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4929496"/>
            <a:ext cx="4462272"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6160007" y="3072692"/>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5198839"/>
            <a:ext cx="4462272" cy="431800"/>
          </a:xfrm>
        </p:spPr>
        <p:txBody>
          <a:bodyPr anchor="ctr">
            <a:normAutofit/>
          </a:bodyPr>
          <a:lstStyle>
            <a:lvl1pPr marL="0" indent="0" algn="ctr">
              <a:buNone/>
              <a:defRPr sz="3200">
                <a:solidFill>
                  <a:srgbClr val="324D5E"/>
                </a:solidFill>
              </a:defRPr>
            </a:lvl1pPr>
          </a:lstStyle>
          <a:p>
            <a:pPr lvl="0"/>
            <a:r>
              <a:rPr lang="en-US"/>
              <a:t>Name Here</a:t>
            </a:r>
          </a:p>
        </p:txBody>
      </p:sp>
      <p:sp>
        <p:nvSpPr>
          <p:cNvPr id="32" name="Text Placeholder 29"/>
          <p:cNvSpPr>
            <a:spLocks noGrp="1"/>
          </p:cNvSpPr>
          <p:nvPr>
            <p:ph type="body" sz="quarter" idx="19" hasCustomPrompt="1"/>
          </p:nvPr>
        </p:nvSpPr>
        <p:spPr>
          <a:xfrm>
            <a:off x="6160007" y="3168050"/>
            <a:ext cx="1993392" cy="438750"/>
          </a:xfrm>
        </p:spPr>
        <p:txBody>
          <a:bodyPr anchor="ctr">
            <a:normAutofit/>
          </a:bodyPr>
          <a:lstStyle>
            <a:lvl1pPr marL="0" indent="0" algn="ctr">
              <a:buNone/>
              <a:defRPr sz="2000">
                <a:solidFill>
                  <a:srgbClr val="324D5E"/>
                </a:solidFill>
              </a:defRPr>
            </a:lvl1pPr>
          </a:lstStyle>
          <a:p>
            <a:pPr lvl="0"/>
            <a:r>
              <a:rPr lang="en-US"/>
              <a:t>Name Here</a:t>
            </a:r>
          </a:p>
        </p:txBody>
      </p:sp>
      <p:sp>
        <p:nvSpPr>
          <p:cNvPr id="35" name="Text Placeholder 29"/>
          <p:cNvSpPr>
            <a:spLocks noGrp="1"/>
          </p:cNvSpPr>
          <p:nvPr>
            <p:ph type="body" sz="quarter" idx="22" hasCustomPrompt="1"/>
          </p:nvPr>
        </p:nvSpPr>
        <p:spPr>
          <a:xfrm>
            <a:off x="354775" y="5596457"/>
            <a:ext cx="4462272" cy="431800"/>
          </a:xfrm>
        </p:spPr>
        <p:txBody>
          <a:bodyPr anchor="ctr">
            <a:noAutofit/>
          </a:bodyPr>
          <a:lstStyle>
            <a:lvl1pPr marL="0" indent="0" algn="ctr">
              <a:buNone/>
              <a:defRPr sz="2800">
                <a:solidFill>
                  <a:srgbClr val="8C9CA6"/>
                </a:solidFill>
              </a:defRPr>
            </a:lvl1pPr>
          </a:lstStyle>
          <a:p>
            <a:pPr lvl="0"/>
            <a:r>
              <a:rPr lang="en-US"/>
              <a:t>Job Title Here</a:t>
            </a:r>
          </a:p>
        </p:txBody>
      </p:sp>
      <p:sp>
        <p:nvSpPr>
          <p:cNvPr id="36" name="Text Placeholder 29"/>
          <p:cNvSpPr>
            <a:spLocks noGrp="1"/>
          </p:cNvSpPr>
          <p:nvPr>
            <p:ph type="body" sz="quarter" idx="23" hasCustomPrompt="1"/>
          </p:nvPr>
        </p:nvSpPr>
        <p:spPr>
          <a:xfrm>
            <a:off x="6160007" y="3476507"/>
            <a:ext cx="1993392" cy="431800"/>
          </a:xfrm>
        </p:spPr>
        <p:txBody>
          <a:bodyPr anchor="ctr">
            <a:normAutofit/>
          </a:bodyPr>
          <a:lstStyle>
            <a:lvl1pPr marL="0" indent="0" algn="ctr">
              <a:buNone/>
              <a:defRPr sz="1600">
                <a:solidFill>
                  <a:srgbClr val="8C9CA6"/>
                </a:solidFill>
              </a:defRPr>
            </a:lvl1pPr>
          </a:lstStyle>
          <a:p>
            <a:pPr lvl="0"/>
            <a:r>
              <a:rPr lang="en-US"/>
              <a:t>Job Title Here</a:t>
            </a:r>
          </a:p>
        </p:txBody>
      </p:sp>
      <p:sp>
        <p:nvSpPr>
          <p:cNvPr id="45" name="Picture Placeholder 10"/>
          <p:cNvSpPr>
            <a:spLocks noGrp="1" noChangeAspect="1"/>
          </p:cNvSpPr>
          <p:nvPr>
            <p:ph type="pic" sz="quarter" idx="24"/>
          </p:nvPr>
        </p:nvSpPr>
        <p:spPr>
          <a:xfrm>
            <a:off x="6155540" y="4027646"/>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46" name="Rectangle 45"/>
          <p:cNvSpPr/>
          <p:nvPr userDrawn="1"/>
        </p:nvSpPr>
        <p:spPr>
          <a:xfrm>
            <a:off x="6155539" y="5511157"/>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Text Placeholder 29"/>
          <p:cNvSpPr>
            <a:spLocks noGrp="1"/>
          </p:cNvSpPr>
          <p:nvPr>
            <p:ph type="body" sz="quarter" idx="25" hasCustomPrompt="1"/>
          </p:nvPr>
        </p:nvSpPr>
        <p:spPr>
          <a:xfrm>
            <a:off x="6155539" y="5606515"/>
            <a:ext cx="1993392" cy="438750"/>
          </a:xfrm>
        </p:spPr>
        <p:txBody>
          <a:bodyPr anchor="ctr">
            <a:normAutofit/>
          </a:bodyPr>
          <a:lstStyle>
            <a:lvl1pPr marL="0" indent="0" algn="ctr">
              <a:buNone/>
              <a:defRPr sz="2000">
                <a:solidFill>
                  <a:srgbClr val="324D5E"/>
                </a:solidFill>
              </a:defRPr>
            </a:lvl1pPr>
          </a:lstStyle>
          <a:p>
            <a:pPr lvl="0"/>
            <a:r>
              <a:rPr lang="en-US"/>
              <a:t>Name Here</a:t>
            </a:r>
          </a:p>
        </p:txBody>
      </p:sp>
      <p:sp>
        <p:nvSpPr>
          <p:cNvPr id="48" name="Text Placeholder 29"/>
          <p:cNvSpPr>
            <a:spLocks noGrp="1"/>
          </p:cNvSpPr>
          <p:nvPr>
            <p:ph type="body" sz="quarter" idx="26" hasCustomPrompt="1"/>
          </p:nvPr>
        </p:nvSpPr>
        <p:spPr>
          <a:xfrm>
            <a:off x="6155539" y="5914972"/>
            <a:ext cx="1993392" cy="431800"/>
          </a:xfrm>
        </p:spPr>
        <p:txBody>
          <a:bodyPr anchor="ctr">
            <a:normAutofit/>
          </a:bodyPr>
          <a:lstStyle>
            <a:lvl1pPr marL="0" indent="0" algn="ctr">
              <a:buNone/>
              <a:defRPr sz="1600">
                <a:solidFill>
                  <a:srgbClr val="8C9CA6"/>
                </a:solidFill>
              </a:defRPr>
            </a:lvl1pPr>
          </a:lstStyle>
          <a:p>
            <a:pPr lvl="0"/>
            <a:r>
              <a:rPr lang="en-US"/>
              <a:t>Job Title Here</a:t>
            </a:r>
          </a:p>
        </p:txBody>
      </p:sp>
      <p:sp>
        <p:nvSpPr>
          <p:cNvPr id="49" name="Picture Placeholder 10"/>
          <p:cNvSpPr>
            <a:spLocks noGrp="1" noChangeAspect="1"/>
          </p:cNvSpPr>
          <p:nvPr>
            <p:ph type="pic" sz="quarter" idx="27"/>
          </p:nvPr>
        </p:nvSpPr>
        <p:spPr>
          <a:xfrm>
            <a:off x="9360408" y="1589181"/>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0" name="Rectangle 49"/>
          <p:cNvSpPr/>
          <p:nvPr userDrawn="1"/>
        </p:nvSpPr>
        <p:spPr>
          <a:xfrm>
            <a:off x="9360407" y="3072692"/>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Text Placeholder 29"/>
          <p:cNvSpPr>
            <a:spLocks noGrp="1"/>
          </p:cNvSpPr>
          <p:nvPr>
            <p:ph type="body" sz="quarter" idx="28" hasCustomPrompt="1"/>
          </p:nvPr>
        </p:nvSpPr>
        <p:spPr>
          <a:xfrm>
            <a:off x="9360407" y="3168050"/>
            <a:ext cx="1993392" cy="438750"/>
          </a:xfrm>
        </p:spPr>
        <p:txBody>
          <a:bodyPr anchor="ctr">
            <a:normAutofit/>
          </a:bodyPr>
          <a:lstStyle>
            <a:lvl1pPr marL="0" indent="0" algn="ctr">
              <a:buNone/>
              <a:defRPr sz="2000">
                <a:solidFill>
                  <a:srgbClr val="324D5E"/>
                </a:solidFill>
              </a:defRPr>
            </a:lvl1pPr>
          </a:lstStyle>
          <a:p>
            <a:pPr lvl="0"/>
            <a:r>
              <a:rPr lang="en-US"/>
              <a:t>Name Here</a:t>
            </a:r>
          </a:p>
        </p:txBody>
      </p:sp>
      <p:sp>
        <p:nvSpPr>
          <p:cNvPr id="52" name="Text Placeholder 29"/>
          <p:cNvSpPr>
            <a:spLocks noGrp="1"/>
          </p:cNvSpPr>
          <p:nvPr>
            <p:ph type="body" sz="quarter" idx="29" hasCustomPrompt="1"/>
          </p:nvPr>
        </p:nvSpPr>
        <p:spPr>
          <a:xfrm>
            <a:off x="9360407" y="3476507"/>
            <a:ext cx="1993392" cy="431800"/>
          </a:xfrm>
        </p:spPr>
        <p:txBody>
          <a:bodyPr anchor="ctr">
            <a:normAutofit/>
          </a:bodyPr>
          <a:lstStyle>
            <a:lvl1pPr marL="0" indent="0" algn="ctr">
              <a:buNone/>
              <a:defRPr sz="1600">
                <a:solidFill>
                  <a:srgbClr val="8C9CA6"/>
                </a:solidFill>
              </a:defRPr>
            </a:lvl1pPr>
          </a:lstStyle>
          <a:p>
            <a:pPr lvl="0"/>
            <a:r>
              <a:rPr lang="en-US"/>
              <a:t>Job Title Here</a:t>
            </a:r>
          </a:p>
        </p:txBody>
      </p:sp>
      <p:sp>
        <p:nvSpPr>
          <p:cNvPr id="53" name="Picture Placeholder 10"/>
          <p:cNvSpPr>
            <a:spLocks noGrp="1" noChangeAspect="1"/>
          </p:cNvSpPr>
          <p:nvPr>
            <p:ph type="pic" sz="quarter" idx="30"/>
          </p:nvPr>
        </p:nvSpPr>
        <p:spPr>
          <a:xfrm>
            <a:off x="9355940" y="4027646"/>
            <a:ext cx="1993392" cy="1501000"/>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4" name="Rectangle 53"/>
          <p:cNvSpPr/>
          <p:nvPr userDrawn="1"/>
        </p:nvSpPr>
        <p:spPr>
          <a:xfrm>
            <a:off x="9355939" y="5511157"/>
            <a:ext cx="1993392"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Text Placeholder 29"/>
          <p:cNvSpPr>
            <a:spLocks noGrp="1"/>
          </p:cNvSpPr>
          <p:nvPr>
            <p:ph type="body" sz="quarter" idx="31" hasCustomPrompt="1"/>
          </p:nvPr>
        </p:nvSpPr>
        <p:spPr>
          <a:xfrm>
            <a:off x="9355939" y="5606515"/>
            <a:ext cx="1993392" cy="438750"/>
          </a:xfrm>
        </p:spPr>
        <p:txBody>
          <a:bodyPr anchor="ctr">
            <a:normAutofit/>
          </a:bodyPr>
          <a:lstStyle>
            <a:lvl1pPr marL="0" indent="0" algn="ctr">
              <a:buNone/>
              <a:defRPr sz="2000">
                <a:solidFill>
                  <a:srgbClr val="324D5E"/>
                </a:solidFill>
              </a:defRPr>
            </a:lvl1pPr>
          </a:lstStyle>
          <a:p>
            <a:pPr lvl="0"/>
            <a:r>
              <a:rPr lang="en-US"/>
              <a:t>Name Here</a:t>
            </a:r>
          </a:p>
        </p:txBody>
      </p:sp>
      <p:sp>
        <p:nvSpPr>
          <p:cNvPr id="56" name="Text Placeholder 29"/>
          <p:cNvSpPr>
            <a:spLocks noGrp="1"/>
          </p:cNvSpPr>
          <p:nvPr>
            <p:ph type="body" sz="quarter" idx="32" hasCustomPrompt="1"/>
          </p:nvPr>
        </p:nvSpPr>
        <p:spPr>
          <a:xfrm>
            <a:off x="9355939" y="5914972"/>
            <a:ext cx="1993392" cy="431800"/>
          </a:xfrm>
        </p:spPr>
        <p:txBody>
          <a:bodyPr anchor="ctr">
            <a:normAutofit/>
          </a:bodyPr>
          <a:lstStyle>
            <a:lvl1pPr marL="0" indent="0" algn="ctr">
              <a:buNone/>
              <a:defRPr sz="1600">
                <a:solidFill>
                  <a:srgbClr val="8C9CA6"/>
                </a:solidFill>
              </a:defRPr>
            </a:lvl1pPr>
          </a:lstStyle>
          <a:p>
            <a:pPr lvl="0"/>
            <a:r>
              <a:rPr lang="en-US"/>
              <a:t>Job Title Here</a:t>
            </a:r>
          </a:p>
        </p:txBody>
      </p:sp>
      <p:grpSp>
        <p:nvGrpSpPr>
          <p:cNvPr id="33" name="Group 32"/>
          <p:cNvGrpSpPr/>
          <p:nvPr userDrawn="1"/>
        </p:nvGrpSpPr>
        <p:grpSpPr>
          <a:xfrm>
            <a:off x="0" y="6766560"/>
            <a:ext cx="12192000" cy="91440"/>
            <a:chOff x="0" y="4480421"/>
            <a:chExt cx="12192000" cy="91440"/>
          </a:xfrm>
        </p:grpSpPr>
        <p:sp>
          <p:nvSpPr>
            <p:cNvPr id="34" name="Rectangle 3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49661440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2 pictures and quot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0E08F88-FE1B-4E5B-96CD-C4DBC3080622}"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54775" y="2236041"/>
            <a:ext cx="2600055" cy="1957811"/>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1" name="Picture Placeholder 10"/>
          <p:cNvSpPr>
            <a:spLocks noGrp="1" noChangeAspect="1"/>
          </p:cNvSpPr>
          <p:nvPr>
            <p:ph type="pic" sz="quarter" idx="16"/>
          </p:nvPr>
        </p:nvSpPr>
        <p:spPr>
          <a:xfrm>
            <a:off x="6278479" y="2236040"/>
            <a:ext cx="2600055" cy="1957811"/>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54775" y="4191842"/>
            <a:ext cx="2596896"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6278479" y="4191841"/>
            <a:ext cx="2596896"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54775" y="4325300"/>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3" name="Text Placeholder 29"/>
          <p:cNvSpPr>
            <a:spLocks noGrp="1"/>
          </p:cNvSpPr>
          <p:nvPr>
            <p:ph type="body" sz="quarter" idx="20" hasCustomPrompt="1"/>
          </p:nvPr>
        </p:nvSpPr>
        <p:spPr>
          <a:xfrm>
            <a:off x="6278479" y="4325300"/>
            <a:ext cx="2596896" cy="431800"/>
          </a:xfrm>
        </p:spPr>
        <p:txBody>
          <a:bodyPr anchor="ctr">
            <a:normAutofit/>
          </a:bodyPr>
          <a:lstStyle>
            <a:lvl1pPr marL="0" indent="0" algn="ctr">
              <a:buNone/>
              <a:defRPr sz="2200">
                <a:solidFill>
                  <a:srgbClr val="324D5E"/>
                </a:solidFill>
              </a:defRPr>
            </a:lvl1pPr>
          </a:lstStyle>
          <a:p>
            <a:pPr lvl="0"/>
            <a:r>
              <a:rPr lang="en-US"/>
              <a:t>Name Here</a:t>
            </a:r>
          </a:p>
        </p:txBody>
      </p:sp>
      <p:sp>
        <p:nvSpPr>
          <p:cNvPr id="35" name="Text Placeholder 29"/>
          <p:cNvSpPr>
            <a:spLocks noGrp="1"/>
          </p:cNvSpPr>
          <p:nvPr>
            <p:ph type="body" sz="quarter" idx="22" hasCustomPrompt="1"/>
          </p:nvPr>
        </p:nvSpPr>
        <p:spPr>
          <a:xfrm>
            <a:off x="354775" y="4799118"/>
            <a:ext cx="2596896"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rgbClr val="8C9CA6"/>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Job Title Here</a:t>
            </a:r>
          </a:p>
        </p:txBody>
      </p:sp>
      <p:sp>
        <p:nvSpPr>
          <p:cNvPr id="37" name="Text Placeholder 29"/>
          <p:cNvSpPr>
            <a:spLocks noGrp="1"/>
          </p:cNvSpPr>
          <p:nvPr>
            <p:ph type="body" sz="quarter" idx="24" hasCustomPrompt="1"/>
          </p:nvPr>
        </p:nvSpPr>
        <p:spPr>
          <a:xfrm>
            <a:off x="6278479" y="4799118"/>
            <a:ext cx="2596896" cy="431800"/>
          </a:xfrm>
        </p:spPr>
        <p:txBody>
          <a:bodyPr anchor="ctr">
            <a:normAutofit/>
          </a:bodyPr>
          <a:lstStyle>
            <a:lvl1pPr marL="0" indent="0" algn="ctr">
              <a:buNone/>
              <a:defRPr sz="1800">
                <a:solidFill>
                  <a:srgbClr val="8C9CA6"/>
                </a:solidFill>
              </a:defRPr>
            </a:lvl1pPr>
          </a:lstStyle>
          <a:p>
            <a:pPr lvl="0"/>
            <a:r>
              <a:rPr lang="en-US"/>
              <a:t>Job Title Here</a:t>
            </a:r>
          </a:p>
        </p:txBody>
      </p:sp>
      <p:sp>
        <p:nvSpPr>
          <p:cNvPr id="31" name="Text Placeholder 29"/>
          <p:cNvSpPr>
            <a:spLocks noGrp="1"/>
          </p:cNvSpPr>
          <p:nvPr>
            <p:ph type="body" sz="quarter" idx="27" hasCustomPrompt="1"/>
          </p:nvPr>
        </p:nvSpPr>
        <p:spPr>
          <a:xfrm>
            <a:off x="3314870" y="2368596"/>
            <a:ext cx="2596896" cy="2862322"/>
          </a:xfrm>
        </p:spPr>
        <p:txBody>
          <a:bodyPr anchor="ctr">
            <a:spAutoFit/>
          </a:bodyPr>
          <a:lstStyle>
            <a:lvl1pPr marL="0" indent="457200" algn="just">
              <a:buNone/>
              <a:defRPr sz="2000">
                <a:solidFill>
                  <a:srgbClr val="324D5E"/>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3" name="TextBox 2"/>
          <p:cNvSpPr txBox="1"/>
          <p:nvPr userDrawn="1"/>
        </p:nvSpPr>
        <p:spPr>
          <a:xfrm>
            <a:off x="3000251" y="1746844"/>
            <a:ext cx="825867" cy="1862048"/>
          </a:xfrm>
          <a:prstGeom prst="rect">
            <a:avLst/>
          </a:prstGeom>
          <a:noFill/>
        </p:spPr>
        <p:txBody>
          <a:bodyPr wrap="none" rtlCol="0">
            <a:spAutoFit/>
          </a:bodyPr>
          <a:lstStyle/>
          <a:p>
            <a:r>
              <a:rPr lang="en-US" sz="11500" b="1">
                <a:solidFill>
                  <a:srgbClr val="8C9CA6"/>
                </a:solidFill>
              </a:rPr>
              <a:t>“</a:t>
            </a:r>
          </a:p>
        </p:txBody>
      </p:sp>
      <p:sp>
        <p:nvSpPr>
          <p:cNvPr id="41" name="TextBox 40"/>
          <p:cNvSpPr txBox="1"/>
          <p:nvPr userDrawn="1"/>
        </p:nvSpPr>
        <p:spPr>
          <a:xfrm>
            <a:off x="8926209" y="1746844"/>
            <a:ext cx="825867" cy="1862048"/>
          </a:xfrm>
          <a:prstGeom prst="rect">
            <a:avLst/>
          </a:prstGeom>
          <a:noFill/>
        </p:spPr>
        <p:txBody>
          <a:bodyPr wrap="none" rtlCol="0">
            <a:spAutoFit/>
          </a:bodyPr>
          <a:lstStyle/>
          <a:p>
            <a:r>
              <a:rPr lang="en-US" sz="11500" b="1">
                <a:solidFill>
                  <a:srgbClr val="8C9CA6"/>
                </a:solidFill>
              </a:rPr>
              <a:t>“</a:t>
            </a:r>
          </a:p>
        </p:txBody>
      </p:sp>
      <p:sp>
        <p:nvSpPr>
          <p:cNvPr id="42" name="TextBox 41"/>
          <p:cNvSpPr txBox="1"/>
          <p:nvPr userDrawn="1"/>
        </p:nvSpPr>
        <p:spPr>
          <a:xfrm>
            <a:off x="11353800" y="4650409"/>
            <a:ext cx="825867" cy="1862048"/>
          </a:xfrm>
          <a:prstGeom prst="rect">
            <a:avLst/>
          </a:prstGeom>
          <a:noFill/>
        </p:spPr>
        <p:txBody>
          <a:bodyPr wrap="none" rtlCol="0">
            <a:spAutoFit/>
          </a:bodyPr>
          <a:lstStyle/>
          <a:p>
            <a:r>
              <a:rPr lang="en-US" sz="11500" b="1">
                <a:solidFill>
                  <a:srgbClr val="8C9CA6"/>
                </a:solidFill>
              </a:rPr>
              <a:t>”</a:t>
            </a:r>
          </a:p>
        </p:txBody>
      </p:sp>
      <p:sp>
        <p:nvSpPr>
          <p:cNvPr id="43" name="TextBox 42"/>
          <p:cNvSpPr txBox="1"/>
          <p:nvPr userDrawn="1"/>
        </p:nvSpPr>
        <p:spPr>
          <a:xfrm>
            <a:off x="5447574" y="4650409"/>
            <a:ext cx="825867" cy="1862048"/>
          </a:xfrm>
          <a:prstGeom prst="rect">
            <a:avLst/>
          </a:prstGeom>
          <a:noFill/>
        </p:spPr>
        <p:txBody>
          <a:bodyPr wrap="none" rtlCol="0">
            <a:spAutoFit/>
          </a:bodyPr>
          <a:lstStyle/>
          <a:p>
            <a:r>
              <a:rPr lang="en-US" sz="11500" b="1">
                <a:solidFill>
                  <a:srgbClr val="8C9CA6"/>
                </a:solidFill>
              </a:rPr>
              <a:t>”</a:t>
            </a:r>
          </a:p>
        </p:txBody>
      </p:sp>
      <p:sp>
        <p:nvSpPr>
          <p:cNvPr id="22" name="Text Placeholder 21"/>
          <p:cNvSpPr>
            <a:spLocks noGrp="1"/>
          </p:cNvSpPr>
          <p:nvPr>
            <p:ph type="body" sz="quarter" idx="31" hasCustomPrompt="1"/>
          </p:nvPr>
        </p:nvSpPr>
        <p:spPr>
          <a:xfrm>
            <a:off x="9235060" y="2368846"/>
            <a:ext cx="2596896" cy="2862072"/>
          </a:xfrm>
        </p:spPr>
        <p:txBody>
          <a:bodyPr vert="horz" lIns="91440" tIns="45720" rIns="91440" bIns="45720" rtlCol="0">
            <a:spAutoFit/>
          </a:bodyPr>
          <a:lstStyle>
            <a:lvl1pPr marL="0" indent="457200" algn="just">
              <a:buNone/>
              <a:defRPr lang="en-US" sz="2000" smtClean="0">
                <a:solidFill>
                  <a:srgbClr val="324D5E"/>
                </a:solidFill>
              </a:defRPr>
            </a:lvl1pPr>
            <a:lvl2pPr>
              <a:defRPr lang="en-US" smtClean="0"/>
            </a:lvl2pPr>
            <a:lvl3pPr>
              <a:defRPr lang="en-US" smtClean="0"/>
            </a:lvl3pPr>
            <a:lvl4pPr>
              <a:defRPr lang="en-US" smtClean="0"/>
            </a:lvl4pPr>
            <a:lvl5pPr>
              <a:defRPr lang="en-US"/>
            </a:lvl5pPr>
          </a:lstStyle>
          <a:p>
            <a:pPr lvl="0"/>
            <a:r>
              <a:rPr lang="en-US"/>
              <a:t>Lorem ipsum dolor sit amet, commodo lacinia dignissim vel sed, ut vestibulum augue phasellus eros. Parturient eros at in diam non eleifend, ac vitae non non vestibulum justo. Venenatis porta mit.</a:t>
            </a:r>
          </a:p>
        </p:txBody>
      </p:sp>
      <p:grpSp>
        <p:nvGrpSpPr>
          <p:cNvPr id="27" name="Group 26"/>
          <p:cNvGrpSpPr/>
          <p:nvPr userDrawn="1"/>
        </p:nvGrpSpPr>
        <p:grpSpPr>
          <a:xfrm>
            <a:off x="0" y="6766560"/>
            <a:ext cx="12192000" cy="91440"/>
            <a:chOff x="0" y="4480421"/>
            <a:chExt cx="12192000" cy="91440"/>
          </a:xfrm>
        </p:grpSpPr>
        <p:sp>
          <p:nvSpPr>
            <p:cNvPr id="28" name="Rectangle 2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7714876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4 pictures and title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3C03C045-3795-4A07-A6C5-54C39988C1AE}"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310896" y="1425680"/>
            <a:ext cx="2120775" cy="1596919"/>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310896" y="3012586"/>
            <a:ext cx="2121408"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Text Placeholder 29"/>
          <p:cNvSpPr>
            <a:spLocks noGrp="1"/>
          </p:cNvSpPr>
          <p:nvPr>
            <p:ph type="body" sz="quarter" idx="18" hasCustomPrompt="1"/>
          </p:nvPr>
        </p:nvSpPr>
        <p:spPr>
          <a:xfrm>
            <a:off x="310896" y="3274338"/>
            <a:ext cx="2121408" cy="311784"/>
          </a:xfrm>
        </p:spPr>
        <p:txBody>
          <a:bodyPr anchor="ctr">
            <a:normAutofit/>
          </a:bodyPr>
          <a:lstStyle>
            <a:lvl1pPr marL="0" indent="0" algn="ctr">
              <a:buNone/>
              <a:defRPr sz="2200">
                <a:solidFill>
                  <a:srgbClr val="324D5E"/>
                </a:solidFill>
              </a:defRPr>
            </a:lvl1pPr>
          </a:lstStyle>
          <a:p>
            <a:pPr lvl="0"/>
            <a:r>
              <a:rPr lang="en-US"/>
              <a:t>Name Here</a:t>
            </a:r>
          </a:p>
        </p:txBody>
      </p:sp>
      <p:sp>
        <p:nvSpPr>
          <p:cNvPr id="35" name="Text Placeholder 29"/>
          <p:cNvSpPr>
            <a:spLocks noGrp="1"/>
          </p:cNvSpPr>
          <p:nvPr>
            <p:ph type="body" sz="quarter" idx="22" hasCustomPrompt="1"/>
          </p:nvPr>
        </p:nvSpPr>
        <p:spPr>
          <a:xfrm>
            <a:off x="310896" y="3605133"/>
            <a:ext cx="2121408" cy="311784"/>
          </a:xfrm>
        </p:spPr>
        <p:txBody>
          <a:bodyPr anchor="t">
            <a:normAutofit/>
          </a:bodyPr>
          <a:lstStyle>
            <a:lvl1pPr marL="0" indent="0" algn="ctr">
              <a:buNone/>
              <a:defRPr sz="1800">
                <a:solidFill>
                  <a:srgbClr val="8C9CA6"/>
                </a:solidFill>
              </a:defRPr>
            </a:lvl1pPr>
          </a:lstStyle>
          <a:p>
            <a:pPr lvl="0"/>
            <a:r>
              <a:rPr lang="en-US"/>
              <a:t>Job Title Here</a:t>
            </a:r>
          </a:p>
        </p:txBody>
      </p:sp>
      <p:sp>
        <p:nvSpPr>
          <p:cNvPr id="53" name="Picture Placeholder 10"/>
          <p:cNvSpPr>
            <a:spLocks noGrp="1" noChangeAspect="1"/>
          </p:cNvSpPr>
          <p:nvPr>
            <p:ph type="pic" sz="quarter" idx="23"/>
          </p:nvPr>
        </p:nvSpPr>
        <p:spPr>
          <a:xfrm>
            <a:off x="3460496" y="3274113"/>
            <a:ext cx="2120775" cy="1596919"/>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4" name="Rectangle 53"/>
          <p:cNvSpPr/>
          <p:nvPr userDrawn="1"/>
        </p:nvSpPr>
        <p:spPr>
          <a:xfrm>
            <a:off x="3460496" y="4861019"/>
            <a:ext cx="2121408"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Text Placeholder 29"/>
          <p:cNvSpPr>
            <a:spLocks noGrp="1"/>
          </p:cNvSpPr>
          <p:nvPr>
            <p:ph type="body" sz="quarter" idx="24" hasCustomPrompt="1"/>
          </p:nvPr>
        </p:nvSpPr>
        <p:spPr>
          <a:xfrm>
            <a:off x="3460496" y="5122771"/>
            <a:ext cx="2121408" cy="311784"/>
          </a:xfrm>
        </p:spPr>
        <p:txBody>
          <a:bodyPr anchor="ctr">
            <a:normAutofit/>
          </a:bodyPr>
          <a:lstStyle>
            <a:lvl1pPr marL="0" indent="0" algn="ctr">
              <a:buNone/>
              <a:defRPr sz="2200">
                <a:solidFill>
                  <a:srgbClr val="324D5E"/>
                </a:solidFill>
              </a:defRPr>
            </a:lvl1pPr>
          </a:lstStyle>
          <a:p>
            <a:pPr lvl="0"/>
            <a:r>
              <a:rPr lang="en-US"/>
              <a:t>Name Here</a:t>
            </a:r>
          </a:p>
        </p:txBody>
      </p:sp>
      <p:sp>
        <p:nvSpPr>
          <p:cNvPr id="56" name="Text Placeholder 29"/>
          <p:cNvSpPr>
            <a:spLocks noGrp="1"/>
          </p:cNvSpPr>
          <p:nvPr>
            <p:ph type="body" sz="quarter" idx="25" hasCustomPrompt="1"/>
          </p:nvPr>
        </p:nvSpPr>
        <p:spPr>
          <a:xfrm>
            <a:off x="3460496" y="5453566"/>
            <a:ext cx="2121408" cy="311784"/>
          </a:xfrm>
        </p:spPr>
        <p:txBody>
          <a:bodyPr anchor="t">
            <a:normAutofit/>
          </a:bodyPr>
          <a:lstStyle>
            <a:lvl1pPr marL="0" indent="0" algn="ctr">
              <a:buNone/>
              <a:defRPr sz="1800">
                <a:solidFill>
                  <a:srgbClr val="8C9CA6"/>
                </a:solidFill>
              </a:defRPr>
            </a:lvl1pPr>
          </a:lstStyle>
          <a:p>
            <a:pPr lvl="0"/>
            <a:r>
              <a:rPr lang="en-US"/>
              <a:t>Job Title Here</a:t>
            </a:r>
          </a:p>
        </p:txBody>
      </p:sp>
      <p:sp>
        <p:nvSpPr>
          <p:cNvPr id="57" name="Picture Placeholder 10"/>
          <p:cNvSpPr>
            <a:spLocks noGrp="1" noChangeAspect="1"/>
          </p:cNvSpPr>
          <p:nvPr>
            <p:ph type="pic" sz="quarter" idx="26"/>
          </p:nvPr>
        </p:nvSpPr>
        <p:spPr>
          <a:xfrm>
            <a:off x="6610096" y="1425680"/>
            <a:ext cx="2120775" cy="1596919"/>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58" name="Rectangle 57"/>
          <p:cNvSpPr/>
          <p:nvPr userDrawn="1"/>
        </p:nvSpPr>
        <p:spPr>
          <a:xfrm>
            <a:off x="6610096" y="3012586"/>
            <a:ext cx="2121408"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Text Placeholder 29"/>
          <p:cNvSpPr>
            <a:spLocks noGrp="1"/>
          </p:cNvSpPr>
          <p:nvPr>
            <p:ph type="body" sz="quarter" idx="27" hasCustomPrompt="1"/>
          </p:nvPr>
        </p:nvSpPr>
        <p:spPr>
          <a:xfrm>
            <a:off x="6610096" y="3274338"/>
            <a:ext cx="2121408" cy="311784"/>
          </a:xfrm>
        </p:spPr>
        <p:txBody>
          <a:bodyPr anchor="ctr">
            <a:normAutofit/>
          </a:bodyPr>
          <a:lstStyle>
            <a:lvl1pPr marL="0" indent="0" algn="ctr">
              <a:buNone/>
              <a:defRPr sz="2200">
                <a:solidFill>
                  <a:srgbClr val="324D5E"/>
                </a:solidFill>
              </a:defRPr>
            </a:lvl1pPr>
          </a:lstStyle>
          <a:p>
            <a:pPr lvl="0"/>
            <a:r>
              <a:rPr lang="en-US"/>
              <a:t>Name Here</a:t>
            </a:r>
          </a:p>
        </p:txBody>
      </p:sp>
      <p:sp>
        <p:nvSpPr>
          <p:cNvPr id="60" name="Text Placeholder 29"/>
          <p:cNvSpPr>
            <a:spLocks noGrp="1"/>
          </p:cNvSpPr>
          <p:nvPr>
            <p:ph type="body" sz="quarter" idx="28" hasCustomPrompt="1"/>
          </p:nvPr>
        </p:nvSpPr>
        <p:spPr>
          <a:xfrm>
            <a:off x="6610096" y="3605133"/>
            <a:ext cx="2121408" cy="311784"/>
          </a:xfrm>
        </p:spPr>
        <p:txBody>
          <a:bodyPr anchor="t">
            <a:normAutofit/>
          </a:bodyPr>
          <a:lstStyle>
            <a:lvl1pPr marL="0" indent="0" algn="ctr">
              <a:buNone/>
              <a:defRPr sz="1800">
                <a:solidFill>
                  <a:srgbClr val="8C9CA6"/>
                </a:solidFill>
              </a:defRPr>
            </a:lvl1pPr>
          </a:lstStyle>
          <a:p>
            <a:pPr lvl="0"/>
            <a:r>
              <a:rPr lang="en-US"/>
              <a:t>Job Title Here</a:t>
            </a:r>
          </a:p>
        </p:txBody>
      </p:sp>
      <p:sp>
        <p:nvSpPr>
          <p:cNvPr id="61" name="Picture Placeholder 10"/>
          <p:cNvSpPr>
            <a:spLocks noGrp="1" noChangeAspect="1"/>
          </p:cNvSpPr>
          <p:nvPr>
            <p:ph type="pic" sz="quarter" idx="29"/>
          </p:nvPr>
        </p:nvSpPr>
        <p:spPr>
          <a:xfrm>
            <a:off x="9759696" y="3274338"/>
            <a:ext cx="2120775" cy="1596919"/>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62" name="Rectangle 61"/>
          <p:cNvSpPr/>
          <p:nvPr userDrawn="1"/>
        </p:nvSpPr>
        <p:spPr>
          <a:xfrm>
            <a:off x="9759696" y="4861244"/>
            <a:ext cx="2121408"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Text Placeholder 29"/>
          <p:cNvSpPr>
            <a:spLocks noGrp="1"/>
          </p:cNvSpPr>
          <p:nvPr>
            <p:ph type="body" sz="quarter" idx="30" hasCustomPrompt="1"/>
          </p:nvPr>
        </p:nvSpPr>
        <p:spPr>
          <a:xfrm>
            <a:off x="9759696" y="5122996"/>
            <a:ext cx="2121408" cy="311784"/>
          </a:xfrm>
        </p:spPr>
        <p:txBody>
          <a:bodyPr anchor="ctr">
            <a:normAutofit/>
          </a:bodyPr>
          <a:lstStyle>
            <a:lvl1pPr marL="0" indent="0" algn="ctr">
              <a:buNone/>
              <a:defRPr sz="2200">
                <a:solidFill>
                  <a:srgbClr val="324D5E"/>
                </a:solidFill>
              </a:defRPr>
            </a:lvl1pPr>
          </a:lstStyle>
          <a:p>
            <a:pPr lvl="0"/>
            <a:r>
              <a:rPr lang="en-US"/>
              <a:t>Name Here</a:t>
            </a:r>
          </a:p>
        </p:txBody>
      </p:sp>
      <p:sp>
        <p:nvSpPr>
          <p:cNvPr id="64" name="Text Placeholder 29"/>
          <p:cNvSpPr>
            <a:spLocks noGrp="1"/>
          </p:cNvSpPr>
          <p:nvPr>
            <p:ph type="body" sz="quarter" idx="31" hasCustomPrompt="1"/>
          </p:nvPr>
        </p:nvSpPr>
        <p:spPr>
          <a:xfrm>
            <a:off x="9759696" y="5453791"/>
            <a:ext cx="2121408" cy="311784"/>
          </a:xfrm>
        </p:spPr>
        <p:txBody>
          <a:bodyPr anchor="t">
            <a:noAutofit/>
          </a:bodyPr>
          <a:lstStyle>
            <a:lvl1pPr marL="0" indent="0" algn="ctr">
              <a:buNone/>
              <a:defRPr sz="1800">
                <a:solidFill>
                  <a:srgbClr val="8C9CA6"/>
                </a:solidFill>
              </a:defRPr>
            </a:lvl1pPr>
          </a:lstStyle>
          <a:p>
            <a:pPr lvl="0"/>
            <a:r>
              <a:rPr lang="en-US"/>
              <a:t>Job Title Here</a:t>
            </a:r>
          </a:p>
        </p:txBody>
      </p:sp>
      <p:grpSp>
        <p:nvGrpSpPr>
          <p:cNvPr id="29" name="Group 28"/>
          <p:cNvGrpSpPr/>
          <p:nvPr userDrawn="1"/>
        </p:nvGrpSpPr>
        <p:grpSpPr>
          <a:xfrm>
            <a:off x="0" y="6766560"/>
            <a:ext cx="12192000" cy="91440"/>
            <a:chOff x="0" y="4480421"/>
            <a:chExt cx="12192000" cy="91440"/>
          </a:xfrm>
        </p:grpSpPr>
        <p:sp>
          <p:nvSpPr>
            <p:cNvPr id="31" name="Rectangle 3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07800068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4 pictures timelin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CEF8D786-DF5A-450B-85F9-8F0D3AA1AFA9}"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579706" y="1589809"/>
            <a:ext cx="2120775" cy="1596919"/>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579706" y="3176715"/>
            <a:ext cx="2121408"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Text Placeholder 29"/>
          <p:cNvSpPr>
            <a:spLocks noGrp="1"/>
          </p:cNvSpPr>
          <p:nvPr>
            <p:ph type="body" sz="quarter" idx="22" hasCustomPrompt="1"/>
          </p:nvPr>
        </p:nvSpPr>
        <p:spPr>
          <a:xfrm>
            <a:off x="579706" y="3950472"/>
            <a:ext cx="2121408" cy="311784"/>
          </a:xfrm>
        </p:spPr>
        <p:txBody>
          <a:bodyPr anchor="t">
            <a:normAutofit/>
          </a:bodyPr>
          <a:lstStyle>
            <a:lvl1pPr marL="0" indent="0" algn="ctr">
              <a:buNone/>
              <a:defRPr sz="1800">
                <a:solidFill>
                  <a:srgbClr val="8C9CA6"/>
                </a:solidFill>
              </a:defRPr>
            </a:lvl1pPr>
          </a:lstStyle>
          <a:p>
            <a:pPr lvl="0"/>
            <a:r>
              <a:rPr lang="en-US"/>
              <a:t>Job Title Here</a:t>
            </a:r>
          </a:p>
        </p:txBody>
      </p:sp>
      <p:sp>
        <p:nvSpPr>
          <p:cNvPr id="53" name="Picture Placeholder 10"/>
          <p:cNvSpPr>
            <a:spLocks noGrp="1" noChangeAspect="1"/>
          </p:cNvSpPr>
          <p:nvPr>
            <p:ph type="pic" sz="quarter" idx="23"/>
          </p:nvPr>
        </p:nvSpPr>
        <p:spPr>
          <a:xfrm>
            <a:off x="3553978" y="3950472"/>
            <a:ext cx="2120775" cy="1596919"/>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4" name="Rectangle 53"/>
          <p:cNvSpPr/>
          <p:nvPr userDrawn="1"/>
        </p:nvSpPr>
        <p:spPr>
          <a:xfrm>
            <a:off x="3553345" y="5537378"/>
            <a:ext cx="2121408"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Text Placeholder 29"/>
          <p:cNvSpPr>
            <a:spLocks noGrp="1"/>
          </p:cNvSpPr>
          <p:nvPr>
            <p:ph type="body" sz="quarter" idx="25" hasCustomPrompt="1"/>
          </p:nvPr>
        </p:nvSpPr>
        <p:spPr>
          <a:xfrm>
            <a:off x="3553345" y="5735868"/>
            <a:ext cx="2121408" cy="311784"/>
          </a:xfrm>
        </p:spPr>
        <p:txBody>
          <a:bodyPr anchor="t">
            <a:normAutofit/>
          </a:bodyPr>
          <a:lstStyle>
            <a:lvl1pPr marL="0" indent="0" algn="ctr">
              <a:buNone/>
              <a:defRPr sz="1800">
                <a:solidFill>
                  <a:srgbClr val="8C9CA6"/>
                </a:solidFill>
              </a:defRPr>
            </a:lvl1pPr>
          </a:lstStyle>
          <a:p>
            <a:pPr lvl="0"/>
            <a:r>
              <a:rPr lang="en-US"/>
              <a:t>Job Title Here</a:t>
            </a:r>
          </a:p>
        </p:txBody>
      </p:sp>
      <p:sp>
        <p:nvSpPr>
          <p:cNvPr id="61" name="Picture Placeholder 10"/>
          <p:cNvSpPr>
            <a:spLocks noGrp="1" noChangeAspect="1"/>
          </p:cNvSpPr>
          <p:nvPr>
            <p:ph type="pic" sz="quarter" idx="29"/>
          </p:nvPr>
        </p:nvSpPr>
        <p:spPr>
          <a:xfrm>
            <a:off x="9393235" y="3950697"/>
            <a:ext cx="2120775" cy="1596919"/>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62" name="Rectangle 61"/>
          <p:cNvSpPr/>
          <p:nvPr userDrawn="1"/>
        </p:nvSpPr>
        <p:spPr>
          <a:xfrm>
            <a:off x="9393235" y="5537603"/>
            <a:ext cx="2121408"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Text Placeholder 29"/>
          <p:cNvSpPr>
            <a:spLocks noGrp="1"/>
          </p:cNvSpPr>
          <p:nvPr>
            <p:ph type="body" sz="quarter" idx="31" hasCustomPrompt="1"/>
          </p:nvPr>
        </p:nvSpPr>
        <p:spPr>
          <a:xfrm>
            <a:off x="9393235" y="5736093"/>
            <a:ext cx="2121408" cy="311784"/>
          </a:xfrm>
        </p:spPr>
        <p:txBody>
          <a:bodyPr anchor="t">
            <a:noAutofit/>
          </a:bodyPr>
          <a:lstStyle>
            <a:lvl1pPr marL="0" indent="0" algn="ctr">
              <a:buNone/>
              <a:defRPr sz="1800">
                <a:solidFill>
                  <a:srgbClr val="8C9CA6"/>
                </a:solidFill>
              </a:defRPr>
            </a:lvl1pPr>
          </a:lstStyle>
          <a:p>
            <a:pPr lvl="0"/>
            <a:r>
              <a:rPr lang="en-US"/>
              <a:t>Job Title Here</a:t>
            </a:r>
          </a:p>
        </p:txBody>
      </p:sp>
      <p:sp>
        <p:nvSpPr>
          <p:cNvPr id="3" name="Pentagon 2"/>
          <p:cNvSpPr/>
          <p:nvPr userDrawn="1"/>
        </p:nvSpPr>
        <p:spPr>
          <a:xfrm>
            <a:off x="310895" y="3345750"/>
            <a:ext cx="2889504" cy="494759"/>
          </a:xfrm>
          <a:prstGeom prst="homePlate">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Chevron 30"/>
          <p:cNvSpPr/>
          <p:nvPr userDrawn="1"/>
        </p:nvSpPr>
        <p:spPr>
          <a:xfrm>
            <a:off x="3204252" y="3345750"/>
            <a:ext cx="2889504" cy="494759"/>
          </a:xfrm>
          <a:prstGeom prst="chevron">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Chevron 31"/>
          <p:cNvSpPr/>
          <p:nvPr userDrawn="1"/>
        </p:nvSpPr>
        <p:spPr>
          <a:xfrm>
            <a:off x="6097609" y="3345750"/>
            <a:ext cx="2889504" cy="494759"/>
          </a:xfrm>
          <a:prstGeom prst="chevron">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Chevron 32"/>
          <p:cNvSpPr/>
          <p:nvPr userDrawn="1"/>
        </p:nvSpPr>
        <p:spPr>
          <a:xfrm>
            <a:off x="8990967" y="3345750"/>
            <a:ext cx="2889504" cy="494759"/>
          </a:xfrm>
          <a:prstGeom prst="chevron">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Picture Placeholder 10"/>
          <p:cNvSpPr>
            <a:spLocks noGrp="1" noChangeAspect="1"/>
          </p:cNvSpPr>
          <p:nvPr>
            <p:ph type="pic" sz="quarter" idx="26"/>
          </p:nvPr>
        </p:nvSpPr>
        <p:spPr>
          <a:xfrm>
            <a:off x="6455392" y="1589809"/>
            <a:ext cx="2120775" cy="1596919"/>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58" name="Rectangle 57"/>
          <p:cNvSpPr/>
          <p:nvPr userDrawn="1"/>
        </p:nvSpPr>
        <p:spPr>
          <a:xfrm>
            <a:off x="6454759" y="3176715"/>
            <a:ext cx="2121408"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Text Placeholder 29"/>
          <p:cNvSpPr>
            <a:spLocks noGrp="1"/>
          </p:cNvSpPr>
          <p:nvPr>
            <p:ph type="body" sz="quarter" idx="28" hasCustomPrompt="1"/>
          </p:nvPr>
        </p:nvSpPr>
        <p:spPr>
          <a:xfrm>
            <a:off x="6454759" y="3950472"/>
            <a:ext cx="2121408" cy="311784"/>
          </a:xfrm>
        </p:spPr>
        <p:txBody>
          <a:bodyPr anchor="t">
            <a:normAutofit/>
          </a:bodyPr>
          <a:lstStyle>
            <a:lvl1pPr marL="0" indent="0" algn="ctr">
              <a:buNone/>
              <a:defRPr sz="1800">
                <a:solidFill>
                  <a:srgbClr val="8C9CA6"/>
                </a:solidFill>
              </a:defRPr>
            </a:lvl1pPr>
          </a:lstStyle>
          <a:p>
            <a:pPr lvl="0"/>
            <a:r>
              <a:rPr lang="en-US"/>
              <a:t>Job Title Here</a:t>
            </a:r>
          </a:p>
        </p:txBody>
      </p:sp>
      <p:sp>
        <p:nvSpPr>
          <p:cNvPr id="55" name="Text Placeholder 29"/>
          <p:cNvSpPr>
            <a:spLocks noGrp="1"/>
          </p:cNvSpPr>
          <p:nvPr>
            <p:ph type="body" sz="quarter" idx="24" hasCustomPrompt="1"/>
          </p:nvPr>
        </p:nvSpPr>
        <p:spPr>
          <a:xfrm>
            <a:off x="3553345" y="3438467"/>
            <a:ext cx="2121408" cy="311784"/>
          </a:xfrm>
        </p:spPr>
        <p:txBody>
          <a:bodyPr anchor="ctr">
            <a:normAutofit/>
          </a:bodyPr>
          <a:lstStyle>
            <a:lvl1pPr marL="0" indent="0" algn="ctr">
              <a:buNone/>
              <a:defRPr sz="2200">
                <a:solidFill>
                  <a:schemeClr val="bg1"/>
                </a:solidFill>
              </a:defRPr>
            </a:lvl1pPr>
          </a:lstStyle>
          <a:p>
            <a:pPr lvl="0"/>
            <a:r>
              <a:rPr lang="en-US"/>
              <a:t>Name Here</a:t>
            </a:r>
          </a:p>
        </p:txBody>
      </p:sp>
      <p:sp>
        <p:nvSpPr>
          <p:cNvPr id="63" name="Text Placeholder 29"/>
          <p:cNvSpPr>
            <a:spLocks noGrp="1"/>
          </p:cNvSpPr>
          <p:nvPr>
            <p:ph type="body" sz="quarter" idx="30" hasCustomPrompt="1"/>
          </p:nvPr>
        </p:nvSpPr>
        <p:spPr>
          <a:xfrm>
            <a:off x="9393235" y="3438467"/>
            <a:ext cx="2121408" cy="311784"/>
          </a:xfrm>
        </p:spPr>
        <p:txBody>
          <a:bodyPr anchor="ctr">
            <a:normAutofit/>
          </a:bodyPr>
          <a:lstStyle>
            <a:lvl1pPr marL="0" indent="0" algn="ctr">
              <a:buNone/>
              <a:defRPr sz="2200">
                <a:solidFill>
                  <a:srgbClr val="324D5E"/>
                </a:solidFill>
              </a:defRPr>
            </a:lvl1pPr>
          </a:lstStyle>
          <a:p>
            <a:pPr lvl="0"/>
            <a:r>
              <a:rPr lang="en-US"/>
              <a:t>Name Here</a:t>
            </a:r>
          </a:p>
        </p:txBody>
      </p:sp>
      <p:sp>
        <p:nvSpPr>
          <p:cNvPr id="30" name="Text Placeholder 29"/>
          <p:cNvSpPr>
            <a:spLocks noGrp="1"/>
          </p:cNvSpPr>
          <p:nvPr>
            <p:ph type="body" sz="quarter" idx="18" hasCustomPrompt="1"/>
          </p:nvPr>
        </p:nvSpPr>
        <p:spPr>
          <a:xfrm>
            <a:off x="579706" y="3438467"/>
            <a:ext cx="2121408" cy="311784"/>
          </a:xfrm>
        </p:spPr>
        <p:txBody>
          <a:bodyPr anchor="ctr">
            <a:normAutofit/>
          </a:bodyPr>
          <a:lstStyle>
            <a:lvl1pPr marL="0" indent="0" algn="ctr">
              <a:buNone/>
              <a:defRPr sz="2200">
                <a:solidFill>
                  <a:schemeClr val="bg1"/>
                </a:solidFill>
              </a:defRPr>
            </a:lvl1pPr>
          </a:lstStyle>
          <a:p>
            <a:pPr lvl="0"/>
            <a:r>
              <a:rPr lang="en-US"/>
              <a:t>Name Here</a:t>
            </a:r>
          </a:p>
        </p:txBody>
      </p:sp>
      <p:sp>
        <p:nvSpPr>
          <p:cNvPr id="59" name="Text Placeholder 29"/>
          <p:cNvSpPr>
            <a:spLocks noGrp="1"/>
          </p:cNvSpPr>
          <p:nvPr>
            <p:ph type="body" sz="quarter" idx="27" hasCustomPrompt="1"/>
          </p:nvPr>
        </p:nvSpPr>
        <p:spPr>
          <a:xfrm>
            <a:off x="6454759" y="3438467"/>
            <a:ext cx="2121408" cy="311784"/>
          </a:xfrm>
        </p:spPr>
        <p:txBody>
          <a:bodyPr anchor="ctr">
            <a:normAutofit/>
          </a:bodyPr>
          <a:lstStyle>
            <a:lvl1pPr marL="0" indent="0" algn="ctr">
              <a:buNone/>
              <a:defRPr sz="2200">
                <a:solidFill>
                  <a:srgbClr val="324D5E"/>
                </a:solidFill>
              </a:defRPr>
            </a:lvl1pPr>
          </a:lstStyle>
          <a:p>
            <a:pPr lvl="0"/>
            <a:r>
              <a:rPr lang="en-US"/>
              <a:t>Name Here</a:t>
            </a:r>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69824420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1 picture portfolio">
    <p:spTree>
      <p:nvGrpSpPr>
        <p:cNvPr id="1" name=""/>
        <p:cNvGrpSpPr/>
        <p:nvPr/>
      </p:nvGrpSpPr>
      <p:grpSpPr>
        <a:xfrm>
          <a:off x="0" y="0"/>
          <a:ext cx="0" cy="0"/>
          <a:chOff x="0" y="0"/>
          <a:chExt cx="0" cy="0"/>
        </a:xfrm>
      </p:grpSpPr>
      <p:sp>
        <p:nvSpPr>
          <p:cNvPr id="17" name="Date Placeholder 3"/>
          <p:cNvSpPr>
            <a:spLocks noGrp="1"/>
          </p:cNvSpPr>
          <p:nvPr>
            <p:ph type="dt" sz="half" idx="10"/>
          </p:nvPr>
        </p:nvSpPr>
        <p:spPr>
          <a:xfrm>
            <a:off x="4031479" y="6356350"/>
            <a:ext cx="1543821" cy="365125"/>
          </a:xfrm>
        </p:spPr>
        <p:txBody>
          <a:bodyPr/>
          <a:lstStyle>
            <a:lvl1pPr>
              <a:defRPr>
                <a:solidFill>
                  <a:srgbClr val="273339"/>
                </a:solidFill>
              </a:defRPr>
            </a:lvl1pPr>
          </a:lstStyle>
          <a:p>
            <a:fld id="{DACB650E-057E-4B42-8ED8-3364F1D4D359}" type="datetime1">
              <a:rPr lang="en-US" smtClean="0"/>
              <a:t>12/7/2017</a:t>
            </a:fld>
            <a:endParaRPr lang="en-US"/>
          </a:p>
        </p:txBody>
      </p:sp>
      <p:sp>
        <p:nvSpPr>
          <p:cNvPr id="18" name="Footer Placeholder 4"/>
          <p:cNvSpPr>
            <a:spLocks noGrp="1"/>
          </p:cNvSpPr>
          <p:nvPr>
            <p:ph type="ftr" sz="quarter" idx="11"/>
          </p:nvPr>
        </p:nvSpPr>
        <p:spPr>
          <a:xfrm>
            <a:off x="5850147" y="6356350"/>
            <a:ext cx="4114800" cy="365125"/>
          </a:xfrm>
        </p:spPr>
        <p:txBody>
          <a:bodyPr/>
          <a:lstStyle>
            <a:lvl1pPr algn="ctr">
              <a:defRPr>
                <a:solidFill>
                  <a:srgbClr val="273339"/>
                </a:solidFill>
              </a:defRPr>
            </a:lvl1pPr>
          </a:lstStyle>
          <a:p>
            <a:r>
              <a:rPr lang="en-US"/>
              <a:t>COPYRIGHT © 2017 DATA DIRECT FZ LLC  ALL RIGHTS RESERVED</a:t>
            </a:r>
          </a:p>
        </p:txBody>
      </p:sp>
      <p:sp>
        <p:nvSpPr>
          <p:cNvPr id="19" name="Slide Number Placeholder 5"/>
          <p:cNvSpPr>
            <a:spLocks noGrp="1"/>
          </p:cNvSpPr>
          <p:nvPr>
            <p:ph type="sldNum" sz="quarter" idx="12"/>
          </p:nvPr>
        </p:nvSpPr>
        <p:spPr>
          <a:xfrm>
            <a:off x="10239794" y="6356350"/>
            <a:ext cx="1114005" cy="365125"/>
          </a:xfrm>
        </p:spPr>
        <p:txBody>
          <a:bodyPr/>
          <a:lstStyle>
            <a:lvl1pPr>
              <a:defRPr>
                <a:solidFill>
                  <a:srgbClr val="273339"/>
                </a:solidFill>
              </a:defRPr>
            </a:lvl1pPr>
          </a:lstStyle>
          <a:p>
            <a:fld id="{6E18DBF4-37B7-4C4F-9728-A1C100B177EE}" type="slidenum">
              <a:rPr lang="en-US" smtClean="0"/>
              <a:pPr/>
              <a:t>‹#›</a:t>
            </a:fld>
            <a:endParaRPr lang="en-US"/>
          </a:p>
        </p:txBody>
      </p:sp>
      <p:sp>
        <p:nvSpPr>
          <p:cNvPr id="22" name="Rectangle 21"/>
          <p:cNvSpPr/>
          <p:nvPr userDrawn="1"/>
        </p:nvSpPr>
        <p:spPr>
          <a:xfrm>
            <a:off x="313730" y="418032"/>
            <a:ext cx="168296" cy="2118739"/>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Text Placeholder 29"/>
          <p:cNvSpPr>
            <a:spLocks noGrp="1"/>
          </p:cNvSpPr>
          <p:nvPr>
            <p:ph type="body" sz="quarter" idx="27" hasCustomPrompt="1"/>
          </p:nvPr>
        </p:nvSpPr>
        <p:spPr>
          <a:xfrm>
            <a:off x="449646" y="3380693"/>
            <a:ext cx="2596896" cy="2862322"/>
          </a:xfrm>
        </p:spPr>
        <p:txBody>
          <a:bodyPr anchor="ctr">
            <a:spAutoFit/>
          </a:bodyPr>
          <a:lstStyle>
            <a:lvl1pPr marL="0" indent="457200" algn="just">
              <a:buNone/>
              <a:defRPr sz="2000">
                <a:solidFill>
                  <a:srgbClr val="324D5E"/>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24" name="TextBox 23"/>
          <p:cNvSpPr txBox="1"/>
          <p:nvPr userDrawn="1"/>
        </p:nvSpPr>
        <p:spPr>
          <a:xfrm>
            <a:off x="0" y="2758941"/>
            <a:ext cx="825867" cy="1862048"/>
          </a:xfrm>
          <a:prstGeom prst="rect">
            <a:avLst/>
          </a:prstGeom>
          <a:noFill/>
        </p:spPr>
        <p:txBody>
          <a:bodyPr wrap="none" rtlCol="0">
            <a:spAutoFit/>
          </a:bodyPr>
          <a:lstStyle/>
          <a:p>
            <a:r>
              <a:rPr lang="en-US" sz="11500" b="1">
                <a:solidFill>
                  <a:srgbClr val="8C9CA6"/>
                </a:solidFill>
              </a:rPr>
              <a:t>“</a:t>
            </a:r>
          </a:p>
        </p:txBody>
      </p:sp>
      <p:sp>
        <p:nvSpPr>
          <p:cNvPr id="27" name="Picture Placeholder 10"/>
          <p:cNvSpPr>
            <a:spLocks noGrp="1" noChangeAspect="1"/>
          </p:cNvSpPr>
          <p:nvPr>
            <p:ph type="pic" sz="quarter" idx="14"/>
          </p:nvPr>
        </p:nvSpPr>
        <p:spPr>
          <a:xfrm>
            <a:off x="3084289" y="1"/>
            <a:ext cx="9107711" cy="6858000"/>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0" name="Text Placeholder 29"/>
          <p:cNvSpPr>
            <a:spLocks noGrp="1"/>
          </p:cNvSpPr>
          <p:nvPr>
            <p:ph type="body" sz="quarter" idx="18" hasCustomPrompt="1"/>
          </p:nvPr>
        </p:nvSpPr>
        <p:spPr>
          <a:xfrm>
            <a:off x="647752" y="509008"/>
            <a:ext cx="5188204" cy="1006429"/>
          </a:xfrm>
        </p:spPr>
        <p:txBody>
          <a:bodyPr anchor="ctr">
            <a:spAutoFit/>
          </a:bodyPr>
          <a:lstStyle>
            <a:lvl1pPr marL="0" indent="0" algn="l">
              <a:buNone/>
              <a:defRPr sz="6600" b="1" cap="all" baseline="0">
                <a:solidFill>
                  <a:schemeClr val="tx2">
                    <a:lumMod val="50000"/>
                  </a:schemeClr>
                </a:solidFill>
              </a:defRPr>
            </a:lvl1pPr>
          </a:lstStyle>
          <a:p>
            <a:pPr lvl="0"/>
            <a:r>
              <a:rPr lang="en-US"/>
              <a:t>Name Here</a:t>
            </a:r>
          </a:p>
        </p:txBody>
      </p:sp>
      <p:sp>
        <p:nvSpPr>
          <p:cNvPr id="21" name="Text Placeholder 29"/>
          <p:cNvSpPr>
            <a:spLocks noGrp="1"/>
          </p:cNvSpPr>
          <p:nvPr>
            <p:ph type="body" sz="quarter" idx="22" hasCustomPrompt="1"/>
          </p:nvPr>
        </p:nvSpPr>
        <p:spPr>
          <a:xfrm>
            <a:off x="647752" y="1699086"/>
            <a:ext cx="5188204" cy="757130"/>
          </a:xfrm>
        </p:spPr>
        <p:txBody>
          <a:bodyPr anchor="t">
            <a:spAutoFit/>
          </a:bodyPr>
          <a:lstStyle>
            <a:lvl1pPr marL="0" indent="0" algn="l">
              <a:buNone/>
              <a:defRPr sz="4800" cap="none" baseline="0">
                <a:solidFill>
                  <a:schemeClr val="tx2">
                    <a:lumMod val="50000"/>
                  </a:schemeClr>
                </a:solidFill>
              </a:defRPr>
            </a:lvl1pPr>
          </a:lstStyle>
          <a:p>
            <a:pPr lvl="0"/>
            <a:r>
              <a:rPr lang="en-US"/>
              <a:t>Job Title Here</a:t>
            </a:r>
          </a:p>
        </p:txBody>
      </p:sp>
      <p:sp>
        <p:nvSpPr>
          <p:cNvPr id="25" name="TextBox 24"/>
          <p:cNvSpPr txBox="1"/>
          <p:nvPr userDrawn="1"/>
        </p:nvSpPr>
        <p:spPr>
          <a:xfrm>
            <a:off x="3007854" y="5662506"/>
            <a:ext cx="825867" cy="1862048"/>
          </a:xfrm>
          <a:prstGeom prst="rect">
            <a:avLst/>
          </a:prstGeom>
          <a:noFill/>
        </p:spPr>
        <p:txBody>
          <a:bodyPr wrap="none" rtlCol="0">
            <a:spAutoFit/>
          </a:bodyPr>
          <a:lstStyle/>
          <a:p>
            <a:r>
              <a:rPr lang="en-US" sz="11500" b="1">
                <a:solidFill>
                  <a:prstClr val="white"/>
                </a:solidFill>
              </a:rPr>
              <a:t>”</a:t>
            </a:r>
          </a:p>
        </p:txBody>
      </p:sp>
      <p:grpSp>
        <p:nvGrpSpPr>
          <p:cNvPr id="34" name="Group 33"/>
          <p:cNvGrpSpPr/>
          <p:nvPr userDrawn="1"/>
        </p:nvGrpSpPr>
        <p:grpSpPr>
          <a:xfrm>
            <a:off x="0" y="6766560"/>
            <a:ext cx="3081528" cy="91440"/>
            <a:chOff x="0" y="4480421"/>
            <a:chExt cx="12192000" cy="91440"/>
          </a:xfrm>
        </p:grpSpPr>
        <p:sp>
          <p:nvSpPr>
            <p:cNvPr id="35" name="Rectangle 3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2439924" y="4480421"/>
              <a:ext cx="243992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22773790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itle and Content and picture">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55800"/>
            <a:ext cx="10515600" cy="4221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2" y="-9731"/>
            <a:ext cx="94360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85979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AED72F9F-85C0-46F2-A353-1B6547ECB5B5}"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9591945" y="-1"/>
            <a:ext cx="2600055" cy="1957811"/>
          </a:xfrm>
        </p:spPr>
        <p:txBody>
          <a:bodyPr/>
          <a:lstStyle/>
          <a:p>
            <a:endParaRPr lang="en-US"/>
          </a:p>
        </p:txBody>
      </p:sp>
      <p:sp>
        <p:nvSpPr>
          <p:cNvPr id="16" name="Rectangle 15"/>
          <p:cNvSpPr/>
          <p:nvPr userDrawn="1"/>
        </p:nvSpPr>
        <p:spPr>
          <a:xfrm>
            <a:off x="9594616" y="0"/>
            <a:ext cx="2597384" cy="1955800"/>
          </a:xfrm>
          <a:prstGeom prst="rect">
            <a:avLst/>
          </a:prstGeom>
          <a:solidFill>
            <a:srgbClr val="7BB21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9595104" y="1955800"/>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582513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43643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pictures timelin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2CCCD580-5294-4B2E-B8BD-237484E88E20}"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579706" y="1589809"/>
            <a:ext cx="2120775" cy="1596919"/>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17" name="Rectangle 16"/>
          <p:cNvSpPr/>
          <p:nvPr userDrawn="1"/>
        </p:nvSpPr>
        <p:spPr>
          <a:xfrm>
            <a:off x="579706" y="3176715"/>
            <a:ext cx="2121408" cy="91440"/>
          </a:xfrm>
          <a:prstGeom prst="rect">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Text Placeholder 29"/>
          <p:cNvSpPr>
            <a:spLocks noGrp="1"/>
          </p:cNvSpPr>
          <p:nvPr>
            <p:ph type="body" sz="quarter" idx="22" hasCustomPrompt="1"/>
          </p:nvPr>
        </p:nvSpPr>
        <p:spPr>
          <a:xfrm>
            <a:off x="579706" y="3950472"/>
            <a:ext cx="2121408" cy="311784"/>
          </a:xfrm>
        </p:spPr>
        <p:txBody>
          <a:bodyPr anchor="t">
            <a:normAutofit/>
          </a:bodyPr>
          <a:lstStyle>
            <a:lvl1pPr marL="0" indent="0" algn="ctr">
              <a:buNone/>
              <a:defRPr sz="1800">
                <a:solidFill>
                  <a:srgbClr val="8C9CA6"/>
                </a:solidFill>
              </a:defRPr>
            </a:lvl1pPr>
          </a:lstStyle>
          <a:p>
            <a:pPr lvl="0"/>
            <a:r>
              <a:rPr lang="en-US"/>
              <a:t>Job Title Here</a:t>
            </a:r>
          </a:p>
        </p:txBody>
      </p:sp>
      <p:sp>
        <p:nvSpPr>
          <p:cNvPr id="53" name="Picture Placeholder 10"/>
          <p:cNvSpPr>
            <a:spLocks noGrp="1" noChangeAspect="1"/>
          </p:cNvSpPr>
          <p:nvPr>
            <p:ph type="pic" sz="quarter" idx="23"/>
          </p:nvPr>
        </p:nvSpPr>
        <p:spPr>
          <a:xfrm>
            <a:off x="3553978" y="3950472"/>
            <a:ext cx="2120775" cy="1596919"/>
          </a:xfrm>
          <a:solidFill>
            <a:srgbClr val="324D5E">
              <a:alpha val="30000"/>
            </a:srgbClr>
          </a:solidFill>
        </p:spPr>
        <p:txBody>
          <a:bodyPr vert="horz" lIns="91440" tIns="45720" rIns="91440" bIns="45720" rtlCol="0">
            <a:normAutofit/>
          </a:bodyPr>
          <a:lstStyle>
            <a:lvl1pPr>
              <a:defRPr lang="en-US"/>
            </a:lvl1pPr>
          </a:lstStyle>
          <a:p>
            <a:pPr lvl="0"/>
            <a:endParaRPr lang="en-US"/>
          </a:p>
        </p:txBody>
      </p:sp>
      <p:sp>
        <p:nvSpPr>
          <p:cNvPr id="54" name="Rectangle 53"/>
          <p:cNvSpPr/>
          <p:nvPr userDrawn="1"/>
        </p:nvSpPr>
        <p:spPr>
          <a:xfrm>
            <a:off x="3553345" y="5537378"/>
            <a:ext cx="2121408" cy="91440"/>
          </a:xfrm>
          <a:prstGeom prst="rect">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Text Placeholder 29"/>
          <p:cNvSpPr>
            <a:spLocks noGrp="1"/>
          </p:cNvSpPr>
          <p:nvPr>
            <p:ph type="body" sz="quarter" idx="25" hasCustomPrompt="1"/>
          </p:nvPr>
        </p:nvSpPr>
        <p:spPr>
          <a:xfrm>
            <a:off x="3553345" y="5735868"/>
            <a:ext cx="2121408" cy="311784"/>
          </a:xfrm>
        </p:spPr>
        <p:txBody>
          <a:bodyPr anchor="t">
            <a:normAutofit/>
          </a:bodyPr>
          <a:lstStyle>
            <a:lvl1pPr marL="0" indent="0" algn="ctr">
              <a:buNone/>
              <a:defRPr sz="1800">
                <a:solidFill>
                  <a:srgbClr val="8C9CA6"/>
                </a:solidFill>
              </a:defRPr>
            </a:lvl1pPr>
          </a:lstStyle>
          <a:p>
            <a:pPr lvl="0"/>
            <a:r>
              <a:rPr lang="en-US"/>
              <a:t>Job Title Here</a:t>
            </a:r>
          </a:p>
        </p:txBody>
      </p:sp>
      <p:sp>
        <p:nvSpPr>
          <p:cNvPr id="61" name="Picture Placeholder 10"/>
          <p:cNvSpPr>
            <a:spLocks noGrp="1" noChangeAspect="1"/>
          </p:cNvSpPr>
          <p:nvPr>
            <p:ph type="pic" sz="quarter" idx="29"/>
          </p:nvPr>
        </p:nvSpPr>
        <p:spPr>
          <a:xfrm>
            <a:off x="9393235" y="3950697"/>
            <a:ext cx="2120775" cy="1596919"/>
          </a:xfrm>
          <a:solidFill>
            <a:srgbClr val="7BB21B">
              <a:alpha val="30000"/>
            </a:srgbClr>
          </a:solidFill>
        </p:spPr>
        <p:txBody>
          <a:bodyPr vert="horz" lIns="91440" tIns="45720" rIns="91440" bIns="45720" rtlCol="0">
            <a:normAutofit/>
          </a:bodyPr>
          <a:lstStyle>
            <a:lvl1pPr>
              <a:defRPr lang="en-US"/>
            </a:lvl1pPr>
          </a:lstStyle>
          <a:p>
            <a:pPr lvl="0"/>
            <a:endParaRPr lang="en-US"/>
          </a:p>
        </p:txBody>
      </p:sp>
      <p:sp>
        <p:nvSpPr>
          <p:cNvPr id="62" name="Rectangle 61"/>
          <p:cNvSpPr/>
          <p:nvPr userDrawn="1"/>
        </p:nvSpPr>
        <p:spPr>
          <a:xfrm>
            <a:off x="9393235" y="5537603"/>
            <a:ext cx="2121408"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Text Placeholder 29"/>
          <p:cNvSpPr>
            <a:spLocks noGrp="1"/>
          </p:cNvSpPr>
          <p:nvPr>
            <p:ph type="body" sz="quarter" idx="31" hasCustomPrompt="1"/>
          </p:nvPr>
        </p:nvSpPr>
        <p:spPr>
          <a:xfrm>
            <a:off x="9393235" y="5736093"/>
            <a:ext cx="2121408" cy="311784"/>
          </a:xfrm>
        </p:spPr>
        <p:txBody>
          <a:bodyPr anchor="t">
            <a:noAutofit/>
          </a:bodyPr>
          <a:lstStyle>
            <a:lvl1pPr marL="0" indent="0" algn="ctr">
              <a:buNone/>
              <a:defRPr sz="1800">
                <a:solidFill>
                  <a:srgbClr val="8C9CA6"/>
                </a:solidFill>
              </a:defRPr>
            </a:lvl1pPr>
          </a:lstStyle>
          <a:p>
            <a:pPr lvl="0"/>
            <a:r>
              <a:rPr lang="en-US"/>
              <a:t>Job Title Here</a:t>
            </a:r>
          </a:p>
        </p:txBody>
      </p:sp>
      <p:sp>
        <p:nvSpPr>
          <p:cNvPr id="3" name="Pentagon 2"/>
          <p:cNvSpPr/>
          <p:nvPr userDrawn="1"/>
        </p:nvSpPr>
        <p:spPr>
          <a:xfrm>
            <a:off x="310895" y="3345750"/>
            <a:ext cx="2889504" cy="494759"/>
          </a:xfrm>
          <a:prstGeom prst="homePlate">
            <a:avLst/>
          </a:prstGeom>
          <a:solidFill>
            <a:srgbClr val="009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Chevron 30"/>
          <p:cNvSpPr/>
          <p:nvPr userDrawn="1"/>
        </p:nvSpPr>
        <p:spPr>
          <a:xfrm>
            <a:off x="3204252" y="3345750"/>
            <a:ext cx="2889504" cy="494759"/>
          </a:xfrm>
          <a:prstGeom prst="chevron">
            <a:avLst/>
          </a:prstGeom>
          <a:solidFill>
            <a:srgbClr val="324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Chevron 31"/>
          <p:cNvSpPr/>
          <p:nvPr userDrawn="1"/>
        </p:nvSpPr>
        <p:spPr>
          <a:xfrm>
            <a:off x="6097609" y="3345750"/>
            <a:ext cx="2889504" cy="494759"/>
          </a:xfrm>
          <a:prstGeom prst="chevron">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Chevron 32"/>
          <p:cNvSpPr/>
          <p:nvPr userDrawn="1"/>
        </p:nvSpPr>
        <p:spPr>
          <a:xfrm>
            <a:off x="8990967" y="3345750"/>
            <a:ext cx="2889504" cy="494759"/>
          </a:xfrm>
          <a:prstGeom prst="chevron">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Picture Placeholder 10"/>
          <p:cNvSpPr>
            <a:spLocks noGrp="1" noChangeAspect="1"/>
          </p:cNvSpPr>
          <p:nvPr>
            <p:ph type="pic" sz="quarter" idx="26"/>
          </p:nvPr>
        </p:nvSpPr>
        <p:spPr>
          <a:xfrm>
            <a:off x="6455392" y="1589809"/>
            <a:ext cx="2120775" cy="1596919"/>
          </a:xfrm>
          <a:solidFill>
            <a:srgbClr val="F17C3F">
              <a:alpha val="30000"/>
            </a:srgbClr>
          </a:solidFill>
        </p:spPr>
        <p:txBody>
          <a:bodyPr vert="horz" lIns="91440" tIns="45720" rIns="91440" bIns="45720" rtlCol="0">
            <a:normAutofit/>
          </a:bodyPr>
          <a:lstStyle>
            <a:lvl1pPr>
              <a:defRPr lang="en-US"/>
            </a:lvl1pPr>
          </a:lstStyle>
          <a:p>
            <a:pPr lvl="0"/>
            <a:endParaRPr lang="en-US"/>
          </a:p>
        </p:txBody>
      </p:sp>
      <p:sp>
        <p:nvSpPr>
          <p:cNvPr id="58" name="Rectangle 57"/>
          <p:cNvSpPr/>
          <p:nvPr userDrawn="1"/>
        </p:nvSpPr>
        <p:spPr>
          <a:xfrm>
            <a:off x="6454759" y="3176715"/>
            <a:ext cx="2121408" cy="91440"/>
          </a:xfrm>
          <a:prstGeom prst="rect">
            <a:avLst/>
          </a:prstGeom>
          <a:solidFill>
            <a:srgbClr val="F17C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Text Placeholder 29"/>
          <p:cNvSpPr>
            <a:spLocks noGrp="1"/>
          </p:cNvSpPr>
          <p:nvPr>
            <p:ph type="body" sz="quarter" idx="28" hasCustomPrompt="1"/>
          </p:nvPr>
        </p:nvSpPr>
        <p:spPr>
          <a:xfrm>
            <a:off x="6454759" y="3950472"/>
            <a:ext cx="2121408" cy="311784"/>
          </a:xfrm>
        </p:spPr>
        <p:txBody>
          <a:bodyPr anchor="t">
            <a:normAutofit/>
          </a:bodyPr>
          <a:lstStyle>
            <a:lvl1pPr marL="0" indent="0" algn="ctr">
              <a:buNone/>
              <a:defRPr sz="1800">
                <a:solidFill>
                  <a:srgbClr val="8C9CA6"/>
                </a:solidFill>
              </a:defRPr>
            </a:lvl1pPr>
          </a:lstStyle>
          <a:p>
            <a:pPr lvl="0"/>
            <a:r>
              <a:rPr lang="en-US"/>
              <a:t>Job Title Here</a:t>
            </a:r>
          </a:p>
        </p:txBody>
      </p:sp>
      <p:sp>
        <p:nvSpPr>
          <p:cNvPr id="55" name="Text Placeholder 29"/>
          <p:cNvSpPr>
            <a:spLocks noGrp="1"/>
          </p:cNvSpPr>
          <p:nvPr>
            <p:ph type="body" sz="quarter" idx="24" hasCustomPrompt="1"/>
          </p:nvPr>
        </p:nvSpPr>
        <p:spPr>
          <a:xfrm>
            <a:off x="3553345" y="3438467"/>
            <a:ext cx="2121408" cy="311784"/>
          </a:xfrm>
        </p:spPr>
        <p:txBody>
          <a:bodyPr anchor="ctr">
            <a:normAutofit/>
          </a:bodyPr>
          <a:lstStyle>
            <a:lvl1pPr marL="0" indent="0" algn="ctr">
              <a:buNone/>
              <a:defRPr sz="2200">
                <a:solidFill>
                  <a:schemeClr val="bg1"/>
                </a:solidFill>
              </a:defRPr>
            </a:lvl1pPr>
          </a:lstStyle>
          <a:p>
            <a:pPr lvl="0"/>
            <a:r>
              <a:rPr lang="en-US"/>
              <a:t>Name Here</a:t>
            </a:r>
          </a:p>
        </p:txBody>
      </p:sp>
      <p:sp>
        <p:nvSpPr>
          <p:cNvPr id="63" name="Text Placeholder 29"/>
          <p:cNvSpPr>
            <a:spLocks noGrp="1"/>
          </p:cNvSpPr>
          <p:nvPr>
            <p:ph type="body" sz="quarter" idx="30" hasCustomPrompt="1"/>
          </p:nvPr>
        </p:nvSpPr>
        <p:spPr>
          <a:xfrm>
            <a:off x="9393235" y="3438467"/>
            <a:ext cx="2121408" cy="311784"/>
          </a:xfrm>
        </p:spPr>
        <p:txBody>
          <a:bodyPr anchor="ctr">
            <a:normAutofit/>
          </a:bodyPr>
          <a:lstStyle>
            <a:lvl1pPr marL="0" indent="0" algn="ctr">
              <a:buNone/>
              <a:defRPr sz="2200">
                <a:solidFill>
                  <a:srgbClr val="324D5E"/>
                </a:solidFill>
              </a:defRPr>
            </a:lvl1pPr>
          </a:lstStyle>
          <a:p>
            <a:pPr lvl="0"/>
            <a:r>
              <a:rPr lang="en-US"/>
              <a:t>Name Here</a:t>
            </a:r>
          </a:p>
        </p:txBody>
      </p:sp>
      <p:sp>
        <p:nvSpPr>
          <p:cNvPr id="30" name="Text Placeholder 29"/>
          <p:cNvSpPr>
            <a:spLocks noGrp="1"/>
          </p:cNvSpPr>
          <p:nvPr>
            <p:ph type="body" sz="quarter" idx="18" hasCustomPrompt="1"/>
          </p:nvPr>
        </p:nvSpPr>
        <p:spPr>
          <a:xfrm>
            <a:off x="579706" y="3438467"/>
            <a:ext cx="2121408" cy="311784"/>
          </a:xfrm>
        </p:spPr>
        <p:txBody>
          <a:bodyPr anchor="ctr">
            <a:normAutofit/>
          </a:bodyPr>
          <a:lstStyle>
            <a:lvl1pPr marL="0" indent="0" algn="ctr">
              <a:buNone/>
              <a:defRPr sz="2200">
                <a:solidFill>
                  <a:schemeClr val="bg1"/>
                </a:solidFill>
              </a:defRPr>
            </a:lvl1pPr>
          </a:lstStyle>
          <a:p>
            <a:pPr lvl="0"/>
            <a:r>
              <a:rPr lang="en-US"/>
              <a:t>Name Here</a:t>
            </a:r>
          </a:p>
        </p:txBody>
      </p:sp>
      <p:sp>
        <p:nvSpPr>
          <p:cNvPr id="59" name="Text Placeholder 29"/>
          <p:cNvSpPr>
            <a:spLocks noGrp="1"/>
          </p:cNvSpPr>
          <p:nvPr>
            <p:ph type="body" sz="quarter" idx="27" hasCustomPrompt="1"/>
          </p:nvPr>
        </p:nvSpPr>
        <p:spPr>
          <a:xfrm>
            <a:off x="6454759" y="3438467"/>
            <a:ext cx="2121408" cy="311784"/>
          </a:xfrm>
        </p:spPr>
        <p:txBody>
          <a:bodyPr anchor="ctr">
            <a:normAutofit/>
          </a:bodyPr>
          <a:lstStyle>
            <a:lvl1pPr marL="0" indent="0" algn="ctr">
              <a:buNone/>
              <a:defRPr sz="2200">
                <a:solidFill>
                  <a:srgbClr val="324D5E"/>
                </a:solidFill>
              </a:defRPr>
            </a:lvl1pPr>
          </a:lstStyle>
          <a:p>
            <a:pPr lvl="0"/>
            <a:r>
              <a:rPr lang="en-US"/>
              <a:t>Name Here</a:t>
            </a:r>
          </a:p>
        </p:txBody>
      </p:sp>
      <p:grpSp>
        <p:nvGrpSpPr>
          <p:cNvPr id="41" name="Group 40"/>
          <p:cNvGrpSpPr/>
          <p:nvPr userDrawn="1"/>
        </p:nvGrpSpPr>
        <p:grpSpPr>
          <a:xfrm>
            <a:off x="0" y="6766560"/>
            <a:ext cx="12192000" cy="91440"/>
            <a:chOff x="0" y="4480421"/>
            <a:chExt cx="12192000" cy="91440"/>
          </a:xfrm>
        </p:grpSpPr>
        <p:sp>
          <p:nvSpPr>
            <p:cNvPr id="42" name="Rectangle 4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17232937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p:cNvSpPr/>
          <p:nvPr userDrawn="1"/>
        </p:nvSpPr>
        <p:spPr>
          <a:xfrm>
            <a:off x="2" y="-9731"/>
            <a:ext cx="3299670" cy="3115788"/>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89517" y="440130"/>
            <a:ext cx="2920641" cy="1465591"/>
          </a:xfrm>
        </p:spPr>
        <p:txBody>
          <a:bodyPr anchor="b">
            <a:noAutofit/>
          </a:bodyPr>
          <a:lstStyle>
            <a:lvl1pPr>
              <a:defRPr sz="3200" b="1">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031479" y="6356350"/>
            <a:ext cx="1543821" cy="365125"/>
          </a:xfrm>
        </p:spPr>
        <p:txBody>
          <a:bodyPr/>
          <a:lstStyle>
            <a:lvl1pPr>
              <a:defRPr>
                <a:solidFill>
                  <a:srgbClr val="576973"/>
                </a:solidFill>
              </a:defRPr>
            </a:lvl1pPr>
          </a:lstStyle>
          <a:p>
            <a:fld id="{2EDC0E51-932D-4C99-9FE1-C311E1A8D935}" type="datetime1">
              <a:rPr lang="en-US" smtClean="0"/>
              <a:t>12/7/2017</a:t>
            </a:fld>
            <a:endParaRPr lang="en-US"/>
          </a:p>
        </p:txBody>
      </p:sp>
      <p:sp>
        <p:nvSpPr>
          <p:cNvPr id="5" name="Footer Placeholder 4"/>
          <p:cNvSpPr>
            <a:spLocks noGrp="1"/>
          </p:cNvSpPr>
          <p:nvPr>
            <p:ph type="ftr" sz="quarter" idx="11"/>
          </p:nvPr>
        </p:nvSpPr>
        <p:spPr>
          <a:xfrm>
            <a:off x="5850147" y="6356350"/>
            <a:ext cx="4114800" cy="365125"/>
          </a:xfrm>
        </p:spPr>
        <p:txBody>
          <a:bodyPr/>
          <a:lstStyle>
            <a:lvl1pPr algn="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10239794" y="6356350"/>
            <a:ext cx="1114005" cy="365125"/>
          </a:xfrm>
        </p:spPr>
        <p:txBody>
          <a:bodyPr/>
          <a:lstStyle>
            <a:lvl1pPr>
              <a:defRPr>
                <a:solidFill>
                  <a:srgbClr val="576973"/>
                </a:solidFill>
              </a:defRPr>
            </a:lvl1pPr>
          </a:lstStyle>
          <a:p>
            <a:fld id="{6E18DBF4-37B7-4C4F-9728-A1C100B177EE}" type="slidenum">
              <a:rPr lang="en-US" smtClean="0"/>
              <a:pPr/>
              <a:t>‹#›</a:t>
            </a:fld>
            <a:endParaRPr lang="en-US"/>
          </a:p>
        </p:txBody>
      </p:sp>
      <p:sp>
        <p:nvSpPr>
          <p:cNvPr id="13" name="Text Placeholder 12"/>
          <p:cNvSpPr>
            <a:spLocks noGrp="1"/>
          </p:cNvSpPr>
          <p:nvPr>
            <p:ph type="body" sz="quarter" idx="13" hasCustomPrompt="1"/>
          </p:nvPr>
        </p:nvSpPr>
        <p:spPr>
          <a:xfrm>
            <a:off x="189517" y="1958585"/>
            <a:ext cx="2920641" cy="638175"/>
          </a:xfrm>
        </p:spPr>
        <p:txBody>
          <a:bodyPr vert="horz" lIns="91440" tIns="45720" rIns="91440" bIns="45720" rtlCol="0">
            <a:normAutofit/>
          </a:bodyPr>
          <a:lstStyle>
            <a:lvl1pPr marL="228600" indent="-228600">
              <a:buNone/>
              <a:defRPr lang="en-US" sz="1600">
                <a:solidFill>
                  <a:schemeClr val="tx1">
                    <a:lumMod val="25000"/>
                    <a:lumOff val="75000"/>
                  </a:schemeClr>
                </a:solidFill>
              </a:defRPr>
            </a:lvl1pPr>
          </a:lstStyle>
          <a:p>
            <a:pPr marL="0" lvl="0" indent="0"/>
            <a:r>
              <a:rPr lang="en-US"/>
              <a:t>Title description</a:t>
            </a:r>
          </a:p>
        </p:txBody>
      </p:sp>
      <p:sp>
        <p:nvSpPr>
          <p:cNvPr id="17" name="Picture Placeholder 10"/>
          <p:cNvSpPr>
            <a:spLocks noGrp="1" noChangeAspect="1"/>
          </p:cNvSpPr>
          <p:nvPr>
            <p:ph type="pic" sz="quarter" idx="14"/>
          </p:nvPr>
        </p:nvSpPr>
        <p:spPr>
          <a:xfrm>
            <a:off x="0" y="3338285"/>
            <a:ext cx="3303064" cy="2487168"/>
          </a:xfrm>
        </p:spPr>
        <p:txBody>
          <a:bodyPr/>
          <a:lstStyle/>
          <a:p>
            <a:endParaRPr lang="en-US"/>
          </a:p>
        </p:txBody>
      </p:sp>
      <p:sp>
        <p:nvSpPr>
          <p:cNvPr id="18" name="Rectangle 17"/>
          <p:cNvSpPr/>
          <p:nvPr userDrawn="1"/>
        </p:nvSpPr>
        <p:spPr>
          <a:xfrm>
            <a:off x="0" y="3338285"/>
            <a:ext cx="3299672" cy="2484614"/>
          </a:xfrm>
          <a:prstGeom prst="rect">
            <a:avLst/>
          </a:prstGeom>
          <a:solidFill>
            <a:srgbClr val="75BEE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5" name="Group 24"/>
          <p:cNvGrpSpPr/>
          <p:nvPr userDrawn="1"/>
        </p:nvGrpSpPr>
        <p:grpSpPr>
          <a:xfrm>
            <a:off x="0" y="6766560"/>
            <a:ext cx="3300984"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75982433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A92B36A0-88DB-4648-9021-DECF8F252532}"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72227" y="1701800"/>
            <a:ext cx="6837173" cy="4356100"/>
          </a:xfrm>
        </p:spPr>
        <p:txBody>
          <a:bodyPr/>
          <a:lstStyle/>
          <a:p>
            <a:endParaRPr lang="en-US"/>
          </a:p>
        </p:txBody>
      </p:sp>
      <p:sp>
        <p:nvSpPr>
          <p:cNvPr id="15" name="Text Placeholder 2"/>
          <p:cNvSpPr>
            <a:spLocks noGrp="1"/>
          </p:cNvSpPr>
          <p:nvPr>
            <p:ph type="body" idx="1"/>
          </p:nvPr>
        </p:nvSpPr>
        <p:spPr>
          <a:xfrm>
            <a:off x="482600" y="2257196"/>
            <a:ext cx="4026883" cy="2314804"/>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Text Placeholder 12"/>
          <p:cNvSpPr>
            <a:spLocks noGrp="1"/>
          </p:cNvSpPr>
          <p:nvPr>
            <p:ph type="body" sz="quarter" idx="15" hasCustomPrompt="1"/>
          </p:nvPr>
        </p:nvSpPr>
        <p:spPr>
          <a:xfrm>
            <a:off x="482599" y="1701800"/>
            <a:ext cx="4026883" cy="424732"/>
          </a:xfrm>
        </p:spPr>
        <p:txBody>
          <a:bodyPr vert="horz" lIns="91440" tIns="45720" rIns="91440" bIns="45720" rtlCol="0" anchor="ctr">
            <a:spAutoFit/>
          </a:bodyPr>
          <a:lstStyle>
            <a:lvl1pPr marL="228600" indent="-228600">
              <a:buNone/>
              <a:defRPr lang="en-US" sz="2400" b="1" cap="all" baseline="0">
                <a:solidFill>
                  <a:srgbClr val="47464B"/>
                </a:solidFill>
              </a:defRPr>
            </a:lvl1pPr>
          </a:lstStyle>
          <a:p>
            <a:pPr marL="0" lvl="0" indent="0"/>
            <a:r>
              <a:rPr lang="en-US"/>
              <a:t>Insert some title here</a:t>
            </a:r>
          </a:p>
        </p:txBody>
      </p:sp>
      <p:grpSp>
        <p:nvGrpSpPr>
          <p:cNvPr id="16" name="Group 15"/>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78355677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5A4E5B64-F87E-4C5F-81B1-A1E6F307D72C}"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1425678"/>
            <a:ext cx="11226801" cy="3117518"/>
          </a:xfrm>
        </p:spPr>
        <p:txBody>
          <a:bodyPr/>
          <a:lstStyle/>
          <a:p>
            <a:endParaRPr lang="en-US"/>
          </a:p>
        </p:txBody>
      </p:sp>
      <p:sp>
        <p:nvSpPr>
          <p:cNvPr id="15" name="Text Placeholder 2"/>
          <p:cNvSpPr>
            <a:spLocks noGrp="1"/>
          </p:cNvSpPr>
          <p:nvPr>
            <p:ph type="body" idx="1"/>
          </p:nvPr>
        </p:nvSpPr>
        <p:spPr>
          <a:xfrm>
            <a:off x="482599" y="5221786"/>
            <a:ext cx="11226801" cy="981015"/>
          </a:xfrm>
        </p:spPr>
        <p:txBody>
          <a:bodyPr>
            <a:normAutofit/>
          </a:bodyPr>
          <a:lstStyle>
            <a:lvl1pPr marL="0" indent="0">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Text Placeholder 12"/>
          <p:cNvSpPr>
            <a:spLocks noGrp="1"/>
          </p:cNvSpPr>
          <p:nvPr>
            <p:ph type="body" sz="quarter" idx="15" hasCustomPrompt="1"/>
          </p:nvPr>
        </p:nvSpPr>
        <p:spPr>
          <a:xfrm>
            <a:off x="482600" y="4754538"/>
            <a:ext cx="112268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grpSp>
        <p:nvGrpSpPr>
          <p:cNvPr id="16" name="Group 15"/>
          <p:cNvGrpSpPr/>
          <p:nvPr userDrawn="1"/>
        </p:nvGrpSpPr>
        <p:grpSpPr>
          <a:xfrm>
            <a:off x="0" y="6766560"/>
            <a:ext cx="12192000" cy="91440"/>
            <a:chOff x="0" y="4480421"/>
            <a:chExt cx="12192000" cy="91440"/>
          </a:xfrm>
        </p:grpSpPr>
        <p:sp>
          <p:nvSpPr>
            <p:cNvPr id="18" name="Rectangle 1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2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05324586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45F9C5F3-FC3B-40C9-AF72-30528B534A0E}"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1425678"/>
            <a:ext cx="5130801" cy="3117518"/>
          </a:xfrm>
        </p:spPr>
        <p:txBody>
          <a:bodyPr/>
          <a:lstStyle/>
          <a:p>
            <a:endParaRPr lang="en-US"/>
          </a:p>
        </p:txBody>
      </p:sp>
      <p:sp>
        <p:nvSpPr>
          <p:cNvPr id="15" name="Text Placeholder 2"/>
          <p:cNvSpPr>
            <a:spLocks noGrp="1"/>
          </p:cNvSpPr>
          <p:nvPr>
            <p:ph type="body" idx="1"/>
          </p:nvPr>
        </p:nvSpPr>
        <p:spPr>
          <a:xfrm>
            <a:off x="482599" y="5221786"/>
            <a:ext cx="51308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Text Placeholder 12"/>
          <p:cNvSpPr>
            <a:spLocks noGrp="1"/>
          </p:cNvSpPr>
          <p:nvPr>
            <p:ph type="body" sz="quarter" idx="15" hasCustomPrompt="1"/>
          </p:nvPr>
        </p:nvSpPr>
        <p:spPr>
          <a:xfrm>
            <a:off x="482599" y="4754538"/>
            <a:ext cx="51308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16" name="Chart Placeholder 8"/>
          <p:cNvSpPr>
            <a:spLocks noGrp="1"/>
          </p:cNvSpPr>
          <p:nvPr>
            <p:ph type="chart" sz="quarter" idx="16"/>
          </p:nvPr>
        </p:nvSpPr>
        <p:spPr>
          <a:xfrm>
            <a:off x="6578599" y="1425678"/>
            <a:ext cx="5130801" cy="3117518"/>
          </a:xfrm>
        </p:spPr>
        <p:txBody>
          <a:bodyPr/>
          <a:lstStyle/>
          <a:p>
            <a:endParaRPr lang="en-US"/>
          </a:p>
        </p:txBody>
      </p:sp>
      <p:sp>
        <p:nvSpPr>
          <p:cNvPr id="18" name="Text Placeholder 2"/>
          <p:cNvSpPr>
            <a:spLocks noGrp="1"/>
          </p:cNvSpPr>
          <p:nvPr>
            <p:ph type="body" idx="17"/>
          </p:nvPr>
        </p:nvSpPr>
        <p:spPr>
          <a:xfrm>
            <a:off x="6578599" y="5221786"/>
            <a:ext cx="51308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9" name="Text Placeholder 12"/>
          <p:cNvSpPr>
            <a:spLocks noGrp="1"/>
          </p:cNvSpPr>
          <p:nvPr>
            <p:ph type="body" sz="quarter" idx="18" hasCustomPrompt="1"/>
          </p:nvPr>
        </p:nvSpPr>
        <p:spPr>
          <a:xfrm>
            <a:off x="6578600" y="4754538"/>
            <a:ext cx="51308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grpSp>
        <p:nvGrpSpPr>
          <p:cNvPr id="20" name="Group 19"/>
          <p:cNvGrpSpPr/>
          <p:nvPr userDrawn="1"/>
        </p:nvGrpSpPr>
        <p:grpSpPr>
          <a:xfrm>
            <a:off x="0" y="6766560"/>
            <a:ext cx="12192000" cy="91440"/>
            <a:chOff x="0" y="4480421"/>
            <a:chExt cx="12192000" cy="91440"/>
          </a:xfrm>
        </p:grpSpPr>
        <p:sp>
          <p:nvSpPr>
            <p:cNvPr id="21" name="Rectangle 2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86722800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chart 4">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257A11C-73BD-4701-9D13-D329F9B61D1D}"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1425678"/>
            <a:ext cx="3556001" cy="3117518"/>
          </a:xfrm>
        </p:spPr>
        <p:txBody>
          <a:bodyPr/>
          <a:lstStyle/>
          <a:p>
            <a:endParaRPr lang="en-US"/>
          </a:p>
        </p:txBody>
      </p:sp>
      <p:sp>
        <p:nvSpPr>
          <p:cNvPr id="15" name="Text Placeholder 2"/>
          <p:cNvSpPr>
            <a:spLocks noGrp="1"/>
          </p:cNvSpPr>
          <p:nvPr>
            <p:ph type="body" idx="1"/>
          </p:nvPr>
        </p:nvSpPr>
        <p:spPr>
          <a:xfrm>
            <a:off x="482599" y="5221786"/>
            <a:ext cx="35560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Text Placeholder 12"/>
          <p:cNvSpPr>
            <a:spLocks noGrp="1"/>
          </p:cNvSpPr>
          <p:nvPr>
            <p:ph type="body" sz="quarter" idx="15" hasCustomPrompt="1"/>
          </p:nvPr>
        </p:nvSpPr>
        <p:spPr>
          <a:xfrm>
            <a:off x="482599" y="4754538"/>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26" name="Chart Placeholder 8"/>
          <p:cNvSpPr>
            <a:spLocks noGrp="1"/>
          </p:cNvSpPr>
          <p:nvPr>
            <p:ph type="chart" sz="quarter" idx="16"/>
          </p:nvPr>
        </p:nvSpPr>
        <p:spPr>
          <a:xfrm>
            <a:off x="4318000" y="1425678"/>
            <a:ext cx="3556001" cy="3117518"/>
          </a:xfrm>
        </p:spPr>
        <p:txBody>
          <a:bodyPr/>
          <a:lstStyle/>
          <a:p>
            <a:endParaRPr lang="en-US"/>
          </a:p>
        </p:txBody>
      </p:sp>
      <p:sp>
        <p:nvSpPr>
          <p:cNvPr id="27" name="Text Placeholder 2"/>
          <p:cNvSpPr>
            <a:spLocks noGrp="1"/>
          </p:cNvSpPr>
          <p:nvPr>
            <p:ph type="body" idx="17"/>
          </p:nvPr>
        </p:nvSpPr>
        <p:spPr>
          <a:xfrm>
            <a:off x="4318000" y="5221786"/>
            <a:ext cx="35560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8" name="Text Placeholder 12"/>
          <p:cNvSpPr>
            <a:spLocks noGrp="1"/>
          </p:cNvSpPr>
          <p:nvPr>
            <p:ph type="body" sz="quarter" idx="18" hasCustomPrompt="1"/>
          </p:nvPr>
        </p:nvSpPr>
        <p:spPr>
          <a:xfrm>
            <a:off x="4318000" y="4754538"/>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29" name="Chart Placeholder 8"/>
          <p:cNvSpPr>
            <a:spLocks noGrp="1"/>
          </p:cNvSpPr>
          <p:nvPr>
            <p:ph type="chart" sz="quarter" idx="19"/>
          </p:nvPr>
        </p:nvSpPr>
        <p:spPr>
          <a:xfrm>
            <a:off x="8153400" y="1425678"/>
            <a:ext cx="3556001" cy="3117518"/>
          </a:xfrm>
        </p:spPr>
        <p:txBody>
          <a:bodyPr/>
          <a:lstStyle/>
          <a:p>
            <a:endParaRPr lang="en-US"/>
          </a:p>
        </p:txBody>
      </p:sp>
      <p:sp>
        <p:nvSpPr>
          <p:cNvPr id="30" name="Text Placeholder 2"/>
          <p:cNvSpPr>
            <a:spLocks noGrp="1"/>
          </p:cNvSpPr>
          <p:nvPr>
            <p:ph type="body" idx="20"/>
          </p:nvPr>
        </p:nvSpPr>
        <p:spPr>
          <a:xfrm>
            <a:off x="8153400" y="5221786"/>
            <a:ext cx="35560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1" name="Text Placeholder 12"/>
          <p:cNvSpPr>
            <a:spLocks noGrp="1"/>
          </p:cNvSpPr>
          <p:nvPr>
            <p:ph type="body" sz="quarter" idx="21" hasCustomPrompt="1"/>
          </p:nvPr>
        </p:nvSpPr>
        <p:spPr>
          <a:xfrm>
            <a:off x="8153400" y="4754538"/>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grpSp>
        <p:nvGrpSpPr>
          <p:cNvPr id="22" name="Group 21"/>
          <p:cNvGrpSpPr/>
          <p:nvPr userDrawn="1"/>
        </p:nvGrpSpPr>
        <p:grpSpPr>
          <a:xfrm>
            <a:off x="0" y="6766560"/>
            <a:ext cx="12192000" cy="91440"/>
            <a:chOff x="0" y="4480421"/>
            <a:chExt cx="12192000" cy="91440"/>
          </a:xfrm>
        </p:grpSpPr>
        <p:sp>
          <p:nvSpPr>
            <p:cNvPr id="23" name="Rectangle 2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10758371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chart 5">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B1A5B5AF-3A44-43BE-B499-5B47BD506B02}"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1406667"/>
            <a:ext cx="2641601" cy="3117518"/>
          </a:xfrm>
        </p:spPr>
        <p:txBody>
          <a:bodyPr/>
          <a:lstStyle/>
          <a:p>
            <a:endParaRPr lang="en-US"/>
          </a:p>
        </p:txBody>
      </p:sp>
      <p:sp>
        <p:nvSpPr>
          <p:cNvPr id="15" name="Text Placeholder 2"/>
          <p:cNvSpPr>
            <a:spLocks noGrp="1"/>
          </p:cNvSpPr>
          <p:nvPr>
            <p:ph type="body" idx="1"/>
          </p:nvPr>
        </p:nvSpPr>
        <p:spPr>
          <a:xfrm>
            <a:off x="482599" y="5053307"/>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Text Placeholder 12"/>
          <p:cNvSpPr>
            <a:spLocks noGrp="1"/>
          </p:cNvSpPr>
          <p:nvPr>
            <p:ph type="body" sz="quarter" idx="15" hasCustomPrompt="1"/>
          </p:nvPr>
        </p:nvSpPr>
        <p:spPr>
          <a:xfrm>
            <a:off x="482599" y="4692664"/>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a:t>Insert some title here</a:t>
            </a:r>
          </a:p>
        </p:txBody>
      </p:sp>
      <p:sp>
        <p:nvSpPr>
          <p:cNvPr id="25" name="Chart Placeholder 8"/>
          <p:cNvSpPr>
            <a:spLocks noGrp="1"/>
          </p:cNvSpPr>
          <p:nvPr>
            <p:ph type="chart" sz="quarter" idx="16"/>
          </p:nvPr>
        </p:nvSpPr>
        <p:spPr>
          <a:xfrm>
            <a:off x="3344333" y="1425678"/>
            <a:ext cx="2641601" cy="3117518"/>
          </a:xfrm>
        </p:spPr>
        <p:txBody>
          <a:bodyPr/>
          <a:lstStyle/>
          <a:p>
            <a:endParaRPr lang="en-US"/>
          </a:p>
        </p:txBody>
      </p:sp>
      <p:sp>
        <p:nvSpPr>
          <p:cNvPr id="32" name="Text Placeholder 2"/>
          <p:cNvSpPr>
            <a:spLocks noGrp="1"/>
          </p:cNvSpPr>
          <p:nvPr>
            <p:ph type="body" idx="17"/>
          </p:nvPr>
        </p:nvSpPr>
        <p:spPr>
          <a:xfrm>
            <a:off x="3344333" y="5072318"/>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3" name="Text Placeholder 12"/>
          <p:cNvSpPr>
            <a:spLocks noGrp="1"/>
          </p:cNvSpPr>
          <p:nvPr>
            <p:ph type="body" sz="quarter" idx="18" hasCustomPrompt="1"/>
          </p:nvPr>
        </p:nvSpPr>
        <p:spPr>
          <a:xfrm>
            <a:off x="3344334" y="4711675"/>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a:t>Insert some title here</a:t>
            </a:r>
          </a:p>
        </p:txBody>
      </p:sp>
      <p:sp>
        <p:nvSpPr>
          <p:cNvPr id="34" name="Chart Placeholder 8"/>
          <p:cNvSpPr>
            <a:spLocks noGrp="1"/>
          </p:cNvSpPr>
          <p:nvPr>
            <p:ph type="chart" sz="quarter" idx="19"/>
          </p:nvPr>
        </p:nvSpPr>
        <p:spPr>
          <a:xfrm>
            <a:off x="6206067" y="1425678"/>
            <a:ext cx="2641601" cy="3117518"/>
          </a:xfrm>
        </p:spPr>
        <p:txBody>
          <a:bodyPr/>
          <a:lstStyle/>
          <a:p>
            <a:endParaRPr lang="en-US"/>
          </a:p>
        </p:txBody>
      </p:sp>
      <p:sp>
        <p:nvSpPr>
          <p:cNvPr id="35" name="Text Placeholder 2"/>
          <p:cNvSpPr>
            <a:spLocks noGrp="1"/>
          </p:cNvSpPr>
          <p:nvPr>
            <p:ph type="body" idx="20"/>
          </p:nvPr>
        </p:nvSpPr>
        <p:spPr>
          <a:xfrm>
            <a:off x="6206067" y="5072318"/>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6" name="Text Placeholder 12"/>
          <p:cNvSpPr>
            <a:spLocks noGrp="1"/>
          </p:cNvSpPr>
          <p:nvPr>
            <p:ph type="body" sz="quarter" idx="21" hasCustomPrompt="1"/>
          </p:nvPr>
        </p:nvSpPr>
        <p:spPr>
          <a:xfrm>
            <a:off x="6206067" y="4711675"/>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a:t>Insert some title here</a:t>
            </a:r>
          </a:p>
        </p:txBody>
      </p:sp>
      <p:sp>
        <p:nvSpPr>
          <p:cNvPr id="37" name="Chart Placeholder 8"/>
          <p:cNvSpPr>
            <a:spLocks noGrp="1"/>
          </p:cNvSpPr>
          <p:nvPr>
            <p:ph type="chart" sz="quarter" idx="22"/>
          </p:nvPr>
        </p:nvSpPr>
        <p:spPr>
          <a:xfrm>
            <a:off x="9067800" y="1425678"/>
            <a:ext cx="2641601" cy="3117518"/>
          </a:xfrm>
        </p:spPr>
        <p:txBody>
          <a:bodyPr/>
          <a:lstStyle/>
          <a:p>
            <a:endParaRPr lang="en-US"/>
          </a:p>
        </p:txBody>
      </p:sp>
      <p:sp>
        <p:nvSpPr>
          <p:cNvPr id="38" name="Text Placeholder 2"/>
          <p:cNvSpPr>
            <a:spLocks noGrp="1"/>
          </p:cNvSpPr>
          <p:nvPr>
            <p:ph type="body" idx="23"/>
          </p:nvPr>
        </p:nvSpPr>
        <p:spPr>
          <a:xfrm>
            <a:off x="9067800" y="5072318"/>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9" name="Text Placeholder 12"/>
          <p:cNvSpPr>
            <a:spLocks noGrp="1"/>
          </p:cNvSpPr>
          <p:nvPr>
            <p:ph type="body" sz="quarter" idx="24" hasCustomPrompt="1"/>
          </p:nvPr>
        </p:nvSpPr>
        <p:spPr>
          <a:xfrm>
            <a:off x="9067801" y="4711675"/>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a:t>Insert some title here</a:t>
            </a:r>
          </a:p>
        </p:txBody>
      </p:sp>
      <p:grpSp>
        <p:nvGrpSpPr>
          <p:cNvPr id="26" name="Group 25"/>
          <p:cNvGrpSpPr/>
          <p:nvPr userDrawn="1"/>
        </p:nvGrpSpPr>
        <p:grpSpPr>
          <a:xfrm>
            <a:off x="0" y="6766560"/>
            <a:ext cx="12192000" cy="91440"/>
            <a:chOff x="0" y="4480421"/>
            <a:chExt cx="12192000" cy="91440"/>
          </a:xfrm>
        </p:grpSpPr>
        <p:sp>
          <p:nvSpPr>
            <p:cNvPr id="27" name="Rectangle 2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53063038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chart 6">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520B044-9435-407F-901B-37E15A46CDB1}"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5905500" y="2360118"/>
            <a:ext cx="5803900" cy="3697781"/>
          </a:xfrm>
        </p:spPr>
        <p:txBody>
          <a:bodyPr/>
          <a:lstStyle/>
          <a:p>
            <a:endParaRPr lang="en-US"/>
          </a:p>
        </p:txBody>
      </p:sp>
      <p:sp>
        <p:nvSpPr>
          <p:cNvPr id="15" name="Text Placeholder 2"/>
          <p:cNvSpPr>
            <a:spLocks noGrp="1"/>
          </p:cNvSpPr>
          <p:nvPr>
            <p:ph type="body" idx="1"/>
          </p:nvPr>
        </p:nvSpPr>
        <p:spPr>
          <a:xfrm>
            <a:off x="482600" y="4254499"/>
            <a:ext cx="4572000" cy="1803399"/>
          </a:xfrm>
        </p:spPr>
        <p:txBody>
          <a:bodyPr>
            <a:normAutofit/>
          </a:bodyPr>
          <a:lstStyle>
            <a:lvl1pPr marL="285750" indent="-285750" algn="just">
              <a:buFont typeface="Arial" panose="020B0604020202020204" pitchFamily="34" charset="0"/>
              <a:buChar char="•"/>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6" name="Text Placeholder 12"/>
          <p:cNvSpPr>
            <a:spLocks noGrp="1"/>
          </p:cNvSpPr>
          <p:nvPr>
            <p:ph type="body" sz="quarter" idx="16" hasCustomPrompt="1"/>
          </p:nvPr>
        </p:nvSpPr>
        <p:spPr>
          <a:xfrm>
            <a:off x="5905500" y="1689557"/>
            <a:ext cx="5803900" cy="666924"/>
          </a:xfrm>
          <a:solidFill>
            <a:schemeClr val="bg2"/>
          </a:solidFill>
          <a:ln>
            <a:solidFill>
              <a:schemeClr val="bg2"/>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4" name="Chart Placeholder 8"/>
          <p:cNvSpPr>
            <a:spLocks noGrp="1"/>
          </p:cNvSpPr>
          <p:nvPr>
            <p:ph type="chart" sz="quarter" idx="17"/>
          </p:nvPr>
        </p:nvSpPr>
        <p:spPr>
          <a:xfrm>
            <a:off x="482600" y="2360117"/>
            <a:ext cx="4572000" cy="1767381"/>
          </a:xfrm>
        </p:spPr>
        <p:txBody>
          <a:bodyPr/>
          <a:lstStyle/>
          <a:p>
            <a:endParaRPr lang="en-US"/>
          </a:p>
        </p:txBody>
      </p:sp>
      <p:sp>
        <p:nvSpPr>
          <p:cNvPr id="25" name="Text Placeholder 12"/>
          <p:cNvSpPr>
            <a:spLocks noGrp="1"/>
          </p:cNvSpPr>
          <p:nvPr>
            <p:ph type="body" sz="quarter" idx="18" hasCustomPrompt="1"/>
          </p:nvPr>
        </p:nvSpPr>
        <p:spPr>
          <a:xfrm>
            <a:off x="482600" y="1689557"/>
            <a:ext cx="4572000" cy="666924"/>
          </a:xfrm>
          <a:solidFill>
            <a:schemeClr val="bg2">
              <a:lumMod val="20000"/>
              <a:lumOff val="80000"/>
            </a:schemeClr>
          </a:solidFill>
          <a:ln>
            <a:solidFill>
              <a:schemeClr val="bg2">
                <a:lumMod val="20000"/>
                <a:lumOff val="80000"/>
              </a:schemeClr>
            </a:solidFill>
          </a:ln>
        </p:spPr>
        <p:txBody>
          <a:bodyPr vert="horz" wrap="square" lIns="91440" tIns="45720" rIns="91440" bIns="45720" rtlCol="0" anchor="ctr">
            <a:noAutofit/>
          </a:bodyPr>
          <a:lstStyle>
            <a:lvl1pPr marL="228600" indent="-228600" algn="ctr">
              <a:buNone/>
              <a:defRPr lang="en-US" sz="2400" b="1" cap="all" baseline="0">
                <a:solidFill>
                  <a:srgbClr val="47464B"/>
                </a:solidFill>
              </a:defRPr>
            </a:lvl1pPr>
          </a:lstStyle>
          <a:p>
            <a:pPr marL="0" lvl="0" indent="0"/>
            <a:r>
              <a:rPr lang="en-US"/>
              <a:t>Insert some title here</a:t>
            </a:r>
          </a:p>
        </p:txBody>
      </p:sp>
      <p:grpSp>
        <p:nvGrpSpPr>
          <p:cNvPr id="26" name="Group 25"/>
          <p:cNvGrpSpPr/>
          <p:nvPr userDrawn="1"/>
        </p:nvGrpSpPr>
        <p:grpSpPr>
          <a:xfrm>
            <a:off x="0" y="6766560"/>
            <a:ext cx="12192000" cy="91440"/>
            <a:chOff x="0" y="4480421"/>
            <a:chExt cx="12192000" cy="91440"/>
          </a:xfrm>
        </p:grpSpPr>
        <p:sp>
          <p:nvSpPr>
            <p:cNvPr id="27" name="Rectangle 2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65445427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chart 7">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EF947F4A-0DAA-43CA-84E5-3C2C7F7FAF2A}"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Text Placeholder 2"/>
          <p:cNvSpPr>
            <a:spLocks noGrp="1"/>
          </p:cNvSpPr>
          <p:nvPr>
            <p:ph type="body" idx="1"/>
          </p:nvPr>
        </p:nvSpPr>
        <p:spPr>
          <a:xfrm>
            <a:off x="482600" y="4254499"/>
            <a:ext cx="5143500" cy="1803399"/>
          </a:xfrm>
        </p:spPr>
        <p:txBody>
          <a:bodyPr>
            <a:normAutofit/>
          </a:bodyPr>
          <a:lstStyle>
            <a:lvl1pPr marL="285750" indent="-285750" algn="just">
              <a:buFont typeface="Arial" panose="020B0604020202020204" pitchFamily="34" charset="0"/>
              <a:buChar char="•"/>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4" name="Chart Placeholder 8"/>
          <p:cNvSpPr>
            <a:spLocks noGrp="1"/>
          </p:cNvSpPr>
          <p:nvPr>
            <p:ph type="chart" sz="quarter" idx="17"/>
          </p:nvPr>
        </p:nvSpPr>
        <p:spPr>
          <a:xfrm>
            <a:off x="482600" y="2360117"/>
            <a:ext cx="5143500" cy="1767381"/>
          </a:xfrm>
          <a:ln>
            <a:solidFill>
              <a:schemeClr val="accent3"/>
            </a:solidFill>
          </a:ln>
        </p:spPr>
        <p:txBody>
          <a:bodyPr/>
          <a:lstStyle/>
          <a:p>
            <a:endParaRPr lang="en-US"/>
          </a:p>
        </p:txBody>
      </p:sp>
      <p:sp>
        <p:nvSpPr>
          <p:cNvPr id="25" name="Text Placeholder 12"/>
          <p:cNvSpPr>
            <a:spLocks noGrp="1"/>
          </p:cNvSpPr>
          <p:nvPr>
            <p:ph type="body" sz="quarter" idx="18" hasCustomPrompt="1"/>
          </p:nvPr>
        </p:nvSpPr>
        <p:spPr>
          <a:xfrm>
            <a:off x="482600" y="1689557"/>
            <a:ext cx="5143500" cy="666924"/>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6" name="Text Placeholder 2"/>
          <p:cNvSpPr>
            <a:spLocks noGrp="1"/>
          </p:cNvSpPr>
          <p:nvPr>
            <p:ph type="body" idx="19"/>
          </p:nvPr>
        </p:nvSpPr>
        <p:spPr>
          <a:xfrm>
            <a:off x="6565901" y="4254499"/>
            <a:ext cx="5143500" cy="1803399"/>
          </a:xfrm>
        </p:spPr>
        <p:txBody>
          <a:bodyPr>
            <a:normAutofit/>
          </a:bodyPr>
          <a:lstStyle>
            <a:lvl1pPr marL="285750" indent="-285750" algn="just">
              <a:buFont typeface="Arial" panose="020B0604020202020204" pitchFamily="34" charset="0"/>
              <a:buChar char="•"/>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7" name="Chart Placeholder 8"/>
          <p:cNvSpPr>
            <a:spLocks noGrp="1"/>
          </p:cNvSpPr>
          <p:nvPr>
            <p:ph type="chart" sz="quarter" idx="20"/>
          </p:nvPr>
        </p:nvSpPr>
        <p:spPr>
          <a:xfrm>
            <a:off x="6565901" y="2360117"/>
            <a:ext cx="5143500" cy="1767381"/>
          </a:xfrm>
          <a:ln>
            <a:solidFill>
              <a:schemeClr val="accent3"/>
            </a:solidFill>
          </a:ln>
        </p:spPr>
        <p:txBody>
          <a:bodyPr/>
          <a:lstStyle/>
          <a:p>
            <a:endParaRPr lang="en-US"/>
          </a:p>
        </p:txBody>
      </p:sp>
      <p:sp>
        <p:nvSpPr>
          <p:cNvPr id="28" name="Text Placeholder 12"/>
          <p:cNvSpPr>
            <a:spLocks noGrp="1"/>
          </p:cNvSpPr>
          <p:nvPr>
            <p:ph type="body" sz="quarter" idx="21" hasCustomPrompt="1"/>
          </p:nvPr>
        </p:nvSpPr>
        <p:spPr>
          <a:xfrm>
            <a:off x="6565901" y="1689557"/>
            <a:ext cx="5143500" cy="666924"/>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15290894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chart 8">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57967DE5-7AC6-444F-B787-C59FDFB7E747}"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Chart Placeholder 8"/>
          <p:cNvSpPr>
            <a:spLocks noGrp="1"/>
          </p:cNvSpPr>
          <p:nvPr>
            <p:ph type="chart" sz="quarter" idx="17"/>
          </p:nvPr>
        </p:nvSpPr>
        <p:spPr>
          <a:xfrm>
            <a:off x="482600" y="1918165"/>
            <a:ext cx="5143500"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482600" y="1419645"/>
            <a:ext cx="5143500"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7" name="Chart Placeholder 8"/>
          <p:cNvSpPr>
            <a:spLocks noGrp="1"/>
          </p:cNvSpPr>
          <p:nvPr>
            <p:ph type="chart" sz="quarter" idx="20"/>
          </p:nvPr>
        </p:nvSpPr>
        <p:spPr>
          <a:xfrm>
            <a:off x="6565901" y="1918165"/>
            <a:ext cx="5143500"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6565901" y="1419645"/>
            <a:ext cx="5143500"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9" name="Chart Placeholder 8"/>
          <p:cNvSpPr>
            <a:spLocks noGrp="1"/>
          </p:cNvSpPr>
          <p:nvPr>
            <p:ph type="chart" sz="quarter" idx="22"/>
          </p:nvPr>
        </p:nvSpPr>
        <p:spPr>
          <a:xfrm>
            <a:off x="482600" y="4438382"/>
            <a:ext cx="5143500" cy="1767381"/>
          </a:xfrm>
          <a:solidFill>
            <a:schemeClr val="accent3">
              <a:alpha val="30000"/>
            </a:schemeClr>
          </a:solidFill>
          <a:ln>
            <a:solidFill>
              <a:schemeClr val="accent3"/>
            </a:solidFill>
          </a:ln>
        </p:spPr>
        <p:txBody>
          <a:bodyPr/>
          <a:lstStyle/>
          <a:p>
            <a:endParaRPr lang="en-US"/>
          </a:p>
        </p:txBody>
      </p:sp>
      <p:sp>
        <p:nvSpPr>
          <p:cNvPr id="30" name="Text Placeholder 12"/>
          <p:cNvSpPr>
            <a:spLocks noGrp="1"/>
          </p:cNvSpPr>
          <p:nvPr>
            <p:ph type="body" sz="quarter" idx="23" hasCustomPrompt="1"/>
          </p:nvPr>
        </p:nvSpPr>
        <p:spPr>
          <a:xfrm>
            <a:off x="482600" y="3939862"/>
            <a:ext cx="5143500" cy="498733"/>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1" name="Chart Placeholder 8"/>
          <p:cNvSpPr>
            <a:spLocks noGrp="1"/>
          </p:cNvSpPr>
          <p:nvPr>
            <p:ph type="chart" sz="quarter" idx="24"/>
          </p:nvPr>
        </p:nvSpPr>
        <p:spPr>
          <a:xfrm>
            <a:off x="6565901" y="4438382"/>
            <a:ext cx="5143500"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6565901" y="3939862"/>
            <a:ext cx="5143500"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grpSp>
        <p:nvGrpSpPr>
          <p:cNvPr id="26" name="Group 25"/>
          <p:cNvGrpSpPr/>
          <p:nvPr userDrawn="1"/>
        </p:nvGrpSpPr>
        <p:grpSpPr>
          <a:xfrm>
            <a:off x="0" y="6766560"/>
            <a:ext cx="12192000" cy="91440"/>
            <a:chOff x="0" y="4480421"/>
            <a:chExt cx="12192000" cy="91440"/>
          </a:xfrm>
        </p:grpSpPr>
        <p:sp>
          <p:nvSpPr>
            <p:cNvPr id="33" name="Rectangle 3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45985366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chart 9">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E3785A80-EC4A-4635-A8AD-A7BDDAD05328}"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Chart Placeholder 8"/>
          <p:cNvSpPr>
            <a:spLocks noGrp="1"/>
          </p:cNvSpPr>
          <p:nvPr>
            <p:ph type="chart" sz="quarter" idx="17"/>
          </p:nvPr>
        </p:nvSpPr>
        <p:spPr>
          <a:xfrm>
            <a:off x="482600" y="1918165"/>
            <a:ext cx="5143500"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985520" y="1419645"/>
            <a:ext cx="4640580"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7" name="Chart Placeholder 8"/>
          <p:cNvSpPr>
            <a:spLocks noGrp="1"/>
          </p:cNvSpPr>
          <p:nvPr>
            <p:ph type="chart" sz="quarter" idx="20"/>
          </p:nvPr>
        </p:nvSpPr>
        <p:spPr>
          <a:xfrm>
            <a:off x="6565901" y="1918165"/>
            <a:ext cx="5143500"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7068821" y="1419645"/>
            <a:ext cx="4640580"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9" name="Chart Placeholder 8"/>
          <p:cNvSpPr>
            <a:spLocks noGrp="1"/>
          </p:cNvSpPr>
          <p:nvPr>
            <p:ph type="chart" sz="quarter" idx="22"/>
          </p:nvPr>
        </p:nvSpPr>
        <p:spPr>
          <a:xfrm>
            <a:off x="482600" y="4438382"/>
            <a:ext cx="5143500" cy="1767381"/>
          </a:xfrm>
          <a:solidFill>
            <a:schemeClr val="accent3">
              <a:alpha val="30000"/>
            </a:schemeClr>
          </a:solidFill>
          <a:ln>
            <a:solidFill>
              <a:schemeClr val="accent3"/>
            </a:solidFill>
          </a:ln>
        </p:spPr>
        <p:txBody>
          <a:bodyPr/>
          <a:lstStyle/>
          <a:p>
            <a:endParaRPr lang="en-US"/>
          </a:p>
        </p:txBody>
      </p:sp>
      <p:sp>
        <p:nvSpPr>
          <p:cNvPr id="30" name="Text Placeholder 12"/>
          <p:cNvSpPr>
            <a:spLocks noGrp="1"/>
          </p:cNvSpPr>
          <p:nvPr>
            <p:ph type="body" sz="quarter" idx="23" hasCustomPrompt="1"/>
          </p:nvPr>
        </p:nvSpPr>
        <p:spPr>
          <a:xfrm>
            <a:off x="985520" y="3939862"/>
            <a:ext cx="4640580" cy="498733"/>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1" name="Chart Placeholder 8"/>
          <p:cNvSpPr>
            <a:spLocks noGrp="1"/>
          </p:cNvSpPr>
          <p:nvPr>
            <p:ph type="chart" sz="quarter" idx="24"/>
          </p:nvPr>
        </p:nvSpPr>
        <p:spPr>
          <a:xfrm>
            <a:off x="6565901" y="4438382"/>
            <a:ext cx="5143500"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7068821" y="3939862"/>
            <a:ext cx="4640580"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3" name="Text Placeholder 12"/>
          <p:cNvSpPr>
            <a:spLocks noGrp="1"/>
          </p:cNvSpPr>
          <p:nvPr>
            <p:ph type="body" sz="quarter" idx="26" hasCustomPrompt="1"/>
          </p:nvPr>
        </p:nvSpPr>
        <p:spPr>
          <a:xfrm>
            <a:off x="482600" y="1419645"/>
            <a:ext cx="502920" cy="498733"/>
          </a:xfrm>
          <a:solidFill>
            <a:schemeClr val="accent1">
              <a:lumMod val="75000"/>
            </a:schemeClr>
          </a:solidFill>
          <a:ln>
            <a:solidFill>
              <a:schemeClr val="accent1"/>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a:t></a:t>
            </a:r>
          </a:p>
        </p:txBody>
      </p:sp>
      <p:sp>
        <p:nvSpPr>
          <p:cNvPr id="34" name="Text Placeholder 12"/>
          <p:cNvSpPr>
            <a:spLocks noGrp="1"/>
          </p:cNvSpPr>
          <p:nvPr>
            <p:ph type="body" sz="quarter" idx="27" hasCustomPrompt="1"/>
          </p:nvPr>
        </p:nvSpPr>
        <p:spPr>
          <a:xfrm>
            <a:off x="482600" y="3939862"/>
            <a:ext cx="502920" cy="498733"/>
          </a:xfrm>
          <a:solidFill>
            <a:schemeClr val="accent3">
              <a:lumMod val="75000"/>
            </a:schemeClr>
          </a:solidFill>
          <a:ln>
            <a:solidFill>
              <a:schemeClr val="accent3"/>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a:t></a:t>
            </a:r>
          </a:p>
        </p:txBody>
      </p:sp>
      <p:sp>
        <p:nvSpPr>
          <p:cNvPr id="35" name="Text Placeholder 12"/>
          <p:cNvSpPr>
            <a:spLocks noGrp="1"/>
          </p:cNvSpPr>
          <p:nvPr>
            <p:ph type="body" sz="quarter" idx="28" hasCustomPrompt="1"/>
          </p:nvPr>
        </p:nvSpPr>
        <p:spPr>
          <a:xfrm>
            <a:off x="6565901" y="1419645"/>
            <a:ext cx="502920" cy="498733"/>
          </a:xfrm>
          <a:solidFill>
            <a:schemeClr val="accent4">
              <a:lumMod val="75000"/>
            </a:schemeClr>
          </a:solidFill>
          <a:ln>
            <a:solidFill>
              <a:schemeClr val="accent4"/>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a:t></a:t>
            </a:r>
          </a:p>
        </p:txBody>
      </p:sp>
      <p:sp>
        <p:nvSpPr>
          <p:cNvPr id="36" name="Text Placeholder 12"/>
          <p:cNvSpPr>
            <a:spLocks noGrp="1"/>
          </p:cNvSpPr>
          <p:nvPr>
            <p:ph type="body" sz="quarter" idx="29" hasCustomPrompt="1"/>
          </p:nvPr>
        </p:nvSpPr>
        <p:spPr>
          <a:xfrm>
            <a:off x="6565901" y="3939862"/>
            <a:ext cx="502920" cy="498733"/>
          </a:xfrm>
          <a:solidFill>
            <a:schemeClr val="accent5">
              <a:lumMod val="75000"/>
            </a:schemeClr>
          </a:solidFill>
          <a:ln>
            <a:solidFill>
              <a:schemeClr val="accent5"/>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a:t></a:t>
            </a:r>
          </a:p>
        </p:txBody>
      </p:sp>
      <p:grpSp>
        <p:nvGrpSpPr>
          <p:cNvPr id="26" name="Group 25"/>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8331695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 picture portfolio">
    <p:spTree>
      <p:nvGrpSpPr>
        <p:cNvPr id="1" name=""/>
        <p:cNvGrpSpPr/>
        <p:nvPr/>
      </p:nvGrpSpPr>
      <p:grpSpPr>
        <a:xfrm>
          <a:off x="0" y="0"/>
          <a:ext cx="0" cy="0"/>
          <a:chOff x="0" y="0"/>
          <a:chExt cx="0" cy="0"/>
        </a:xfrm>
      </p:grpSpPr>
      <p:sp>
        <p:nvSpPr>
          <p:cNvPr id="17" name="Date Placeholder 3"/>
          <p:cNvSpPr>
            <a:spLocks noGrp="1"/>
          </p:cNvSpPr>
          <p:nvPr>
            <p:ph type="dt" sz="half" idx="10"/>
          </p:nvPr>
        </p:nvSpPr>
        <p:spPr>
          <a:xfrm>
            <a:off x="4031479" y="6356350"/>
            <a:ext cx="1543821" cy="365125"/>
          </a:xfrm>
        </p:spPr>
        <p:txBody>
          <a:bodyPr/>
          <a:lstStyle>
            <a:lvl1pPr>
              <a:defRPr>
                <a:solidFill>
                  <a:srgbClr val="273339"/>
                </a:solidFill>
              </a:defRPr>
            </a:lvl1pPr>
          </a:lstStyle>
          <a:p>
            <a:fld id="{032F365E-6AF1-4133-8F9F-C4485E1839AE}" type="datetime1">
              <a:rPr lang="en-US" smtClean="0"/>
              <a:t>12/7/2017</a:t>
            </a:fld>
            <a:endParaRPr lang="en-US"/>
          </a:p>
        </p:txBody>
      </p:sp>
      <p:sp>
        <p:nvSpPr>
          <p:cNvPr id="18" name="Footer Placeholder 4"/>
          <p:cNvSpPr>
            <a:spLocks noGrp="1"/>
          </p:cNvSpPr>
          <p:nvPr>
            <p:ph type="ftr" sz="quarter" idx="11"/>
          </p:nvPr>
        </p:nvSpPr>
        <p:spPr>
          <a:xfrm>
            <a:off x="5850147" y="6356350"/>
            <a:ext cx="4114800" cy="365125"/>
          </a:xfrm>
        </p:spPr>
        <p:txBody>
          <a:bodyPr/>
          <a:lstStyle>
            <a:lvl1pPr algn="ctr">
              <a:defRPr>
                <a:solidFill>
                  <a:srgbClr val="273339"/>
                </a:solidFill>
              </a:defRPr>
            </a:lvl1pPr>
          </a:lstStyle>
          <a:p>
            <a:r>
              <a:rPr lang="en-US"/>
              <a:t>COPYRIGHT © 2017 DATA DIRECT FZ LLC  ALL RIGHTS RESERVED</a:t>
            </a:r>
          </a:p>
        </p:txBody>
      </p:sp>
      <p:sp>
        <p:nvSpPr>
          <p:cNvPr id="19" name="Slide Number Placeholder 5"/>
          <p:cNvSpPr>
            <a:spLocks noGrp="1"/>
          </p:cNvSpPr>
          <p:nvPr>
            <p:ph type="sldNum" sz="quarter" idx="12"/>
          </p:nvPr>
        </p:nvSpPr>
        <p:spPr>
          <a:xfrm>
            <a:off x="10239794" y="6356350"/>
            <a:ext cx="1114005" cy="365125"/>
          </a:xfrm>
        </p:spPr>
        <p:txBody>
          <a:bodyPr/>
          <a:lstStyle>
            <a:lvl1pPr>
              <a:defRPr>
                <a:solidFill>
                  <a:srgbClr val="273339"/>
                </a:solidFill>
              </a:defRPr>
            </a:lvl1pPr>
          </a:lstStyle>
          <a:p>
            <a:fld id="{6E18DBF4-37B7-4C4F-9728-A1C100B177EE}" type="slidenum">
              <a:rPr lang="en-US" smtClean="0"/>
              <a:pPr/>
              <a:t>‹#›</a:t>
            </a:fld>
            <a:endParaRPr lang="en-US"/>
          </a:p>
        </p:txBody>
      </p:sp>
      <p:sp>
        <p:nvSpPr>
          <p:cNvPr id="22" name="Rectangle 21"/>
          <p:cNvSpPr/>
          <p:nvPr userDrawn="1"/>
        </p:nvSpPr>
        <p:spPr>
          <a:xfrm>
            <a:off x="313730" y="418032"/>
            <a:ext cx="168296" cy="2118739"/>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Text Placeholder 29"/>
          <p:cNvSpPr>
            <a:spLocks noGrp="1"/>
          </p:cNvSpPr>
          <p:nvPr>
            <p:ph type="body" sz="quarter" idx="27" hasCustomPrompt="1"/>
          </p:nvPr>
        </p:nvSpPr>
        <p:spPr>
          <a:xfrm>
            <a:off x="449646" y="3380693"/>
            <a:ext cx="2596896" cy="2862322"/>
          </a:xfrm>
        </p:spPr>
        <p:txBody>
          <a:bodyPr anchor="ctr">
            <a:spAutoFit/>
          </a:bodyPr>
          <a:lstStyle>
            <a:lvl1pPr marL="0" indent="457200" algn="just">
              <a:buNone/>
              <a:defRPr sz="2000">
                <a:solidFill>
                  <a:srgbClr val="324D5E"/>
                </a:solidFill>
              </a:defRPr>
            </a:lvl1pPr>
          </a:lstStyle>
          <a:p>
            <a:pPr lvl="0"/>
            <a:r>
              <a:rPr lang="en-US"/>
              <a:t>Lorem ipsum dolor sit amet, commodo lacinia dignissim vel sed, ut vestibulum augue phasellus eros. Parturient eros at in diam non eleifend, ac vitae non non vestibulum justo. Venenatis porta mit.</a:t>
            </a:r>
          </a:p>
        </p:txBody>
      </p:sp>
      <p:sp>
        <p:nvSpPr>
          <p:cNvPr id="24" name="TextBox 23"/>
          <p:cNvSpPr txBox="1"/>
          <p:nvPr userDrawn="1"/>
        </p:nvSpPr>
        <p:spPr>
          <a:xfrm>
            <a:off x="0" y="2758941"/>
            <a:ext cx="825867" cy="1862048"/>
          </a:xfrm>
          <a:prstGeom prst="rect">
            <a:avLst/>
          </a:prstGeom>
          <a:noFill/>
        </p:spPr>
        <p:txBody>
          <a:bodyPr wrap="none" rtlCol="0">
            <a:spAutoFit/>
          </a:bodyPr>
          <a:lstStyle/>
          <a:p>
            <a:r>
              <a:rPr lang="en-US" sz="11500" b="1">
                <a:solidFill>
                  <a:srgbClr val="8C9CA6"/>
                </a:solidFill>
              </a:rPr>
              <a:t>“</a:t>
            </a:r>
          </a:p>
        </p:txBody>
      </p:sp>
      <p:sp>
        <p:nvSpPr>
          <p:cNvPr id="27" name="Picture Placeholder 10"/>
          <p:cNvSpPr>
            <a:spLocks noGrp="1" noChangeAspect="1"/>
          </p:cNvSpPr>
          <p:nvPr>
            <p:ph type="pic" sz="quarter" idx="14"/>
          </p:nvPr>
        </p:nvSpPr>
        <p:spPr>
          <a:xfrm>
            <a:off x="3084289" y="1"/>
            <a:ext cx="9107711" cy="6858000"/>
          </a:xfrm>
          <a:solidFill>
            <a:srgbClr val="0095CD">
              <a:alpha val="30000"/>
            </a:srgbClr>
          </a:solidFill>
        </p:spPr>
        <p:txBody>
          <a:bodyPr vert="horz" lIns="91440" tIns="45720" rIns="91440" bIns="45720" rtlCol="0">
            <a:normAutofit/>
          </a:bodyPr>
          <a:lstStyle>
            <a:lvl1pPr>
              <a:defRPr lang="en-US"/>
            </a:lvl1pPr>
          </a:lstStyle>
          <a:p>
            <a:pPr lvl="0"/>
            <a:endParaRPr lang="en-US"/>
          </a:p>
        </p:txBody>
      </p:sp>
      <p:sp>
        <p:nvSpPr>
          <p:cNvPr id="20" name="Text Placeholder 29"/>
          <p:cNvSpPr>
            <a:spLocks noGrp="1"/>
          </p:cNvSpPr>
          <p:nvPr>
            <p:ph type="body" sz="quarter" idx="18" hasCustomPrompt="1"/>
          </p:nvPr>
        </p:nvSpPr>
        <p:spPr>
          <a:xfrm>
            <a:off x="647752" y="509008"/>
            <a:ext cx="5188204" cy="1006429"/>
          </a:xfrm>
        </p:spPr>
        <p:txBody>
          <a:bodyPr anchor="ctr">
            <a:spAutoFit/>
          </a:bodyPr>
          <a:lstStyle>
            <a:lvl1pPr marL="0" indent="0" algn="l">
              <a:buNone/>
              <a:defRPr sz="6600" b="1" cap="all" baseline="0">
                <a:solidFill>
                  <a:schemeClr val="tx2">
                    <a:lumMod val="50000"/>
                  </a:schemeClr>
                </a:solidFill>
              </a:defRPr>
            </a:lvl1pPr>
          </a:lstStyle>
          <a:p>
            <a:pPr lvl="0"/>
            <a:r>
              <a:rPr lang="en-US"/>
              <a:t>Name Here</a:t>
            </a:r>
          </a:p>
        </p:txBody>
      </p:sp>
      <p:sp>
        <p:nvSpPr>
          <p:cNvPr id="21" name="Text Placeholder 29"/>
          <p:cNvSpPr>
            <a:spLocks noGrp="1"/>
          </p:cNvSpPr>
          <p:nvPr>
            <p:ph type="body" sz="quarter" idx="22" hasCustomPrompt="1"/>
          </p:nvPr>
        </p:nvSpPr>
        <p:spPr>
          <a:xfrm>
            <a:off x="647752" y="1699086"/>
            <a:ext cx="5188204" cy="757130"/>
          </a:xfrm>
        </p:spPr>
        <p:txBody>
          <a:bodyPr anchor="t">
            <a:spAutoFit/>
          </a:bodyPr>
          <a:lstStyle>
            <a:lvl1pPr marL="0" indent="0" algn="l">
              <a:buNone/>
              <a:defRPr sz="4800" cap="none" baseline="0">
                <a:solidFill>
                  <a:schemeClr val="tx2">
                    <a:lumMod val="50000"/>
                  </a:schemeClr>
                </a:solidFill>
              </a:defRPr>
            </a:lvl1pPr>
          </a:lstStyle>
          <a:p>
            <a:pPr lvl="0"/>
            <a:r>
              <a:rPr lang="en-US"/>
              <a:t>Job Title Here</a:t>
            </a:r>
          </a:p>
        </p:txBody>
      </p:sp>
      <p:sp>
        <p:nvSpPr>
          <p:cNvPr id="25" name="TextBox 24"/>
          <p:cNvSpPr txBox="1"/>
          <p:nvPr userDrawn="1"/>
        </p:nvSpPr>
        <p:spPr>
          <a:xfrm>
            <a:off x="3007854" y="5662506"/>
            <a:ext cx="825867" cy="1862048"/>
          </a:xfrm>
          <a:prstGeom prst="rect">
            <a:avLst/>
          </a:prstGeom>
          <a:noFill/>
        </p:spPr>
        <p:txBody>
          <a:bodyPr wrap="none" rtlCol="0">
            <a:spAutoFit/>
          </a:bodyPr>
          <a:lstStyle/>
          <a:p>
            <a:r>
              <a:rPr lang="en-US" sz="11500" b="1">
                <a:solidFill>
                  <a:prstClr val="white"/>
                </a:solidFill>
              </a:rPr>
              <a:t>”</a:t>
            </a:r>
          </a:p>
        </p:txBody>
      </p:sp>
      <p:grpSp>
        <p:nvGrpSpPr>
          <p:cNvPr id="34" name="Group 33"/>
          <p:cNvGrpSpPr/>
          <p:nvPr userDrawn="1"/>
        </p:nvGrpSpPr>
        <p:grpSpPr>
          <a:xfrm>
            <a:off x="0" y="6766560"/>
            <a:ext cx="3081528" cy="91440"/>
            <a:chOff x="0" y="4480421"/>
            <a:chExt cx="12192000" cy="91440"/>
          </a:xfrm>
        </p:grpSpPr>
        <p:sp>
          <p:nvSpPr>
            <p:cNvPr id="35" name="Rectangle 3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2439924" y="4480421"/>
              <a:ext cx="243992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04308418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chart 10">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862B5E0A-E362-4CE9-A4E8-CB4A29EF635A}"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24" name="Chart Placeholder 8"/>
          <p:cNvSpPr>
            <a:spLocks noGrp="1"/>
          </p:cNvSpPr>
          <p:nvPr>
            <p:ph type="chart" sz="quarter" idx="17"/>
          </p:nvPr>
        </p:nvSpPr>
        <p:spPr>
          <a:xfrm>
            <a:off x="482600" y="1918165"/>
            <a:ext cx="5143500"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482600" y="1419645"/>
            <a:ext cx="5143500"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7" name="Chart Placeholder 8"/>
          <p:cNvSpPr>
            <a:spLocks noGrp="1"/>
          </p:cNvSpPr>
          <p:nvPr>
            <p:ph type="chart" sz="quarter" idx="20"/>
          </p:nvPr>
        </p:nvSpPr>
        <p:spPr>
          <a:xfrm>
            <a:off x="6565901" y="1918165"/>
            <a:ext cx="5143500"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6565901" y="1419645"/>
            <a:ext cx="5143500"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1" name="Chart Placeholder 8"/>
          <p:cNvSpPr>
            <a:spLocks noGrp="1"/>
          </p:cNvSpPr>
          <p:nvPr>
            <p:ph type="chart" sz="quarter" idx="24"/>
          </p:nvPr>
        </p:nvSpPr>
        <p:spPr>
          <a:xfrm>
            <a:off x="482600" y="4450660"/>
            <a:ext cx="11226801"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482600" y="3952140"/>
            <a:ext cx="11226801"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18854653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chart 1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A5C88B0B-1446-4097-A9DB-B6F1DA28B736}"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Chart Placeholder 8"/>
          <p:cNvSpPr>
            <a:spLocks noGrp="1"/>
          </p:cNvSpPr>
          <p:nvPr>
            <p:ph type="chart" sz="quarter" idx="17"/>
          </p:nvPr>
        </p:nvSpPr>
        <p:spPr>
          <a:xfrm>
            <a:off x="482600" y="1918165"/>
            <a:ext cx="3568699"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482600" y="1419645"/>
            <a:ext cx="3568699"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7" name="Chart Placeholder 8"/>
          <p:cNvSpPr>
            <a:spLocks noGrp="1"/>
          </p:cNvSpPr>
          <p:nvPr>
            <p:ph type="chart" sz="quarter" idx="20"/>
          </p:nvPr>
        </p:nvSpPr>
        <p:spPr>
          <a:xfrm>
            <a:off x="4311651" y="1918165"/>
            <a:ext cx="3568699"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4311651" y="1419645"/>
            <a:ext cx="3568699"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9" name="Chart Placeholder 8"/>
          <p:cNvSpPr>
            <a:spLocks noGrp="1"/>
          </p:cNvSpPr>
          <p:nvPr>
            <p:ph type="chart" sz="quarter" idx="22"/>
          </p:nvPr>
        </p:nvSpPr>
        <p:spPr>
          <a:xfrm>
            <a:off x="482600" y="4438382"/>
            <a:ext cx="3568699" cy="1767381"/>
          </a:xfrm>
          <a:solidFill>
            <a:schemeClr val="accent3">
              <a:alpha val="30000"/>
            </a:schemeClr>
          </a:solidFill>
          <a:ln>
            <a:solidFill>
              <a:schemeClr val="accent3"/>
            </a:solidFill>
          </a:ln>
        </p:spPr>
        <p:txBody>
          <a:bodyPr/>
          <a:lstStyle/>
          <a:p>
            <a:endParaRPr lang="en-US"/>
          </a:p>
        </p:txBody>
      </p:sp>
      <p:sp>
        <p:nvSpPr>
          <p:cNvPr id="30" name="Text Placeholder 12"/>
          <p:cNvSpPr>
            <a:spLocks noGrp="1"/>
          </p:cNvSpPr>
          <p:nvPr>
            <p:ph type="body" sz="quarter" idx="23" hasCustomPrompt="1"/>
          </p:nvPr>
        </p:nvSpPr>
        <p:spPr>
          <a:xfrm>
            <a:off x="482600" y="3939862"/>
            <a:ext cx="3568699" cy="498733"/>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1" name="Chart Placeholder 8"/>
          <p:cNvSpPr>
            <a:spLocks noGrp="1"/>
          </p:cNvSpPr>
          <p:nvPr>
            <p:ph type="chart" sz="quarter" idx="24"/>
          </p:nvPr>
        </p:nvSpPr>
        <p:spPr>
          <a:xfrm>
            <a:off x="4311651" y="4438382"/>
            <a:ext cx="3568699"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4311651" y="3939862"/>
            <a:ext cx="3568699"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6" name="Chart Placeholder 8"/>
          <p:cNvSpPr>
            <a:spLocks noGrp="1"/>
          </p:cNvSpPr>
          <p:nvPr>
            <p:ph type="chart" sz="quarter" idx="26"/>
          </p:nvPr>
        </p:nvSpPr>
        <p:spPr>
          <a:xfrm>
            <a:off x="8140702" y="1918165"/>
            <a:ext cx="3568699" cy="1767381"/>
          </a:xfrm>
          <a:solidFill>
            <a:schemeClr val="accent2">
              <a:alpha val="30000"/>
            </a:schemeClr>
          </a:solidFill>
          <a:ln>
            <a:solidFill>
              <a:schemeClr val="accent2"/>
            </a:solidFill>
          </a:ln>
        </p:spPr>
        <p:txBody>
          <a:bodyPr/>
          <a:lstStyle/>
          <a:p>
            <a:endParaRPr lang="en-US"/>
          </a:p>
        </p:txBody>
      </p:sp>
      <p:sp>
        <p:nvSpPr>
          <p:cNvPr id="33" name="Text Placeholder 12"/>
          <p:cNvSpPr>
            <a:spLocks noGrp="1"/>
          </p:cNvSpPr>
          <p:nvPr>
            <p:ph type="body" sz="quarter" idx="27" hasCustomPrompt="1"/>
          </p:nvPr>
        </p:nvSpPr>
        <p:spPr>
          <a:xfrm>
            <a:off x="8140702" y="1419645"/>
            <a:ext cx="3568699" cy="498733"/>
          </a:xfrm>
          <a:solidFill>
            <a:schemeClr val="accent2"/>
          </a:solidFill>
          <a:ln>
            <a:solidFill>
              <a:schemeClr val="accent2"/>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4" name="Chart Placeholder 8"/>
          <p:cNvSpPr>
            <a:spLocks noGrp="1"/>
          </p:cNvSpPr>
          <p:nvPr>
            <p:ph type="chart" sz="quarter" idx="28"/>
          </p:nvPr>
        </p:nvSpPr>
        <p:spPr>
          <a:xfrm>
            <a:off x="8140702" y="4438382"/>
            <a:ext cx="3568699" cy="1767381"/>
          </a:xfrm>
          <a:solidFill>
            <a:schemeClr val="accent6">
              <a:alpha val="30000"/>
            </a:schemeClr>
          </a:solidFill>
          <a:ln>
            <a:solidFill>
              <a:schemeClr val="accent6"/>
            </a:solidFill>
          </a:ln>
        </p:spPr>
        <p:txBody>
          <a:bodyPr/>
          <a:lstStyle/>
          <a:p>
            <a:endParaRPr lang="en-US"/>
          </a:p>
        </p:txBody>
      </p:sp>
      <p:sp>
        <p:nvSpPr>
          <p:cNvPr id="35" name="Text Placeholder 12"/>
          <p:cNvSpPr>
            <a:spLocks noGrp="1"/>
          </p:cNvSpPr>
          <p:nvPr>
            <p:ph type="body" sz="quarter" idx="29" hasCustomPrompt="1"/>
          </p:nvPr>
        </p:nvSpPr>
        <p:spPr>
          <a:xfrm>
            <a:off x="8140702" y="3939862"/>
            <a:ext cx="3568699" cy="498733"/>
          </a:xfrm>
          <a:solidFill>
            <a:schemeClr val="accent6"/>
          </a:solidFill>
          <a:ln>
            <a:solidFill>
              <a:schemeClr val="accent6"/>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grpSp>
        <p:nvGrpSpPr>
          <p:cNvPr id="36" name="Group 35"/>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67194733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chart 13">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BB77CE79-A400-481B-9A10-004C6A34810F}"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2443305"/>
            <a:ext cx="3556001" cy="3117518"/>
          </a:xfrm>
        </p:spPr>
        <p:txBody>
          <a:bodyPr/>
          <a:lstStyle/>
          <a:p>
            <a:endParaRPr lang="en-US"/>
          </a:p>
        </p:txBody>
      </p:sp>
      <p:sp>
        <p:nvSpPr>
          <p:cNvPr id="17" name="Text Placeholder 12"/>
          <p:cNvSpPr>
            <a:spLocks noGrp="1"/>
          </p:cNvSpPr>
          <p:nvPr>
            <p:ph type="body" sz="quarter" idx="15" hasCustomPrompt="1"/>
          </p:nvPr>
        </p:nvSpPr>
        <p:spPr>
          <a:xfrm>
            <a:off x="482599" y="1999562"/>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26" name="Chart Placeholder 8"/>
          <p:cNvSpPr>
            <a:spLocks noGrp="1"/>
          </p:cNvSpPr>
          <p:nvPr>
            <p:ph type="chart" sz="quarter" idx="16"/>
          </p:nvPr>
        </p:nvSpPr>
        <p:spPr>
          <a:xfrm>
            <a:off x="4318000" y="2443305"/>
            <a:ext cx="3556001" cy="3117518"/>
          </a:xfrm>
        </p:spPr>
        <p:txBody>
          <a:bodyPr/>
          <a:lstStyle/>
          <a:p>
            <a:endParaRPr lang="en-US"/>
          </a:p>
        </p:txBody>
      </p:sp>
      <p:sp>
        <p:nvSpPr>
          <p:cNvPr id="28" name="Text Placeholder 12"/>
          <p:cNvSpPr>
            <a:spLocks noGrp="1"/>
          </p:cNvSpPr>
          <p:nvPr>
            <p:ph type="body" sz="quarter" idx="18" hasCustomPrompt="1"/>
          </p:nvPr>
        </p:nvSpPr>
        <p:spPr>
          <a:xfrm>
            <a:off x="4318000" y="1999562"/>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29" name="Chart Placeholder 8"/>
          <p:cNvSpPr>
            <a:spLocks noGrp="1"/>
          </p:cNvSpPr>
          <p:nvPr>
            <p:ph type="chart" sz="quarter" idx="19"/>
          </p:nvPr>
        </p:nvSpPr>
        <p:spPr>
          <a:xfrm>
            <a:off x="8153400" y="2443305"/>
            <a:ext cx="3556001" cy="3117518"/>
          </a:xfrm>
        </p:spPr>
        <p:txBody>
          <a:bodyPr/>
          <a:lstStyle/>
          <a:p>
            <a:endParaRPr lang="en-US"/>
          </a:p>
        </p:txBody>
      </p:sp>
      <p:sp>
        <p:nvSpPr>
          <p:cNvPr id="31" name="Text Placeholder 12"/>
          <p:cNvSpPr>
            <a:spLocks noGrp="1"/>
          </p:cNvSpPr>
          <p:nvPr>
            <p:ph type="body" sz="quarter" idx="21" hasCustomPrompt="1"/>
          </p:nvPr>
        </p:nvSpPr>
        <p:spPr>
          <a:xfrm>
            <a:off x="8153400" y="1999562"/>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23" name="Text Placeholder 12"/>
          <p:cNvSpPr>
            <a:spLocks noGrp="1"/>
          </p:cNvSpPr>
          <p:nvPr>
            <p:ph type="body" sz="quarter" idx="22" hasCustomPrompt="1"/>
          </p:nvPr>
        </p:nvSpPr>
        <p:spPr>
          <a:xfrm>
            <a:off x="1625598" y="3789698"/>
            <a:ext cx="1270001"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99%</a:t>
            </a:r>
          </a:p>
        </p:txBody>
      </p:sp>
      <p:sp>
        <p:nvSpPr>
          <p:cNvPr id="24" name="Text Placeholder 12"/>
          <p:cNvSpPr>
            <a:spLocks noGrp="1"/>
          </p:cNvSpPr>
          <p:nvPr>
            <p:ph type="body" sz="quarter" idx="23" hasCustomPrompt="1"/>
          </p:nvPr>
        </p:nvSpPr>
        <p:spPr>
          <a:xfrm>
            <a:off x="5460999" y="3789698"/>
            <a:ext cx="1270001"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99%</a:t>
            </a:r>
          </a:p>
        </p:txBody>
      </p:sp>
      <p:sp>
        <p:nvSpPr>
          <p:cNvPr id="25" name="Text Placeholder 12"/>
          <p:cNvSpPr>
            <a:spLocks noGrp="1"/>
          </p:cNvSpPr>
          <p:nvPr>
            <p:ph type="body" sz="quarter" idx="24" hasCustomPrompt="1"/>
          </p:nvPr>
        </p:nvSpPr>
        <p:spPr>
          <a:xfrm>
            <a:off x="9296399" y="3789698"/>
            <a:ext cx="1270001"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99%</a:t>
            </a:r>
          </a:p>
        </p:txBody>
      </p:sp>
      <p:grpSp>
        <p:nvGrpSpPr>
          <p:cNvPr id="22" name="Group 21"/>
          <p:cNvGrpSpPr/>
          <p:nvPr userDrawn="1"/>
        </p:nvGrpSpPr>
        <p:grpSpPr>
          <a:xfrm>
            <a:off x="0" y="6766560"/>
            <a:ext cx="12192000" cy="91440"/>
            <a:chOff x="0" y="4480421"/>
            <a:chExt cx="12192000" cy="91440"/>
          </a:xfrm>
        </p:grpSpPr>
        <p:sp>
          <p:nvSpPr>
            <p:cNvPr id="27" name="Rectangle 2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69592499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chart and mockup">
    <p:spTree>
      <p:nvGrpSpPr>
        <p:cNvPr id="1" name=""/>
        <p:cNvGrpSpPr/>
        <p:nvPr/>
      </p:nvGrpSpPr>
      <p:grpSpPr>
        <a:xfrm>
          <a:off x="0" y="0"/>
          <a:ext cx="0" cy="0"/>
          <a:chOff x="0" y="0"/>
          <a:chExt cx="0" cy="0"/>
        </a:xfrm>
      </p:grpSpPr>
      <p:grpSp>
        <p:nvGrpSpPr>
          <p:cNvPr id="25" name="Group 24"/>
          <p:cNvGrpSpPr/>
          <p:nvPr userDrawn="1"/>
        </p:nvGrpSpPr>
        <p:grpSpPr>
          <a:xfrm>
            <a:off x="1036776" y="1717358"/>
            <a:ext cx="5059198" cy="4416742"/>
            <a:chOff x="3742268" y="2033349"/>
            <a:chExt cx="4296282" cy="3750707"/>
          </a:xfrm>
        </p:grpSpPr>
        <p:sp>
          <p:nvSpPr>
            <p:cNvPr id="26" name="Shape 6"/>
            <p:cNvSpPr/>
            <p:nvPr/>
          </p:nvSpPr>
          <p:spPr>
            <a:xfrm>
              <a:off x="5156233" y="5716335"/>
              <a:ext cx="1464334"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solidFill>
              <a:srgbClr val="32373C">
                <a:alpha val="10000"/>
              </a:srgb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7" name="Shape 6"/>
            <p:cNvSpPr/>
            <p:nvPr/>
          </p:nvSpPr>
          <p:spPr>
            <a:xfrm>
              <a:off x="5148520" y="5698509"/>
              <a:ext cx="1479760"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gradFill>
              <a:gsLst>
                <a:gs pos="17000">
                  <a:srgbClr val="000000">
                    <a:alpha val="30000"/>
                  </a:srgbClr>
                </a:gs>
                <a:gs pos="76000">
                  <a:srgbClr val="32373C">
                    <a:alpha val="80000"/>
                  </a:srgbClr>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8" name="Shape 7"/>
            <p:cNvSpPr/>
            <p:nvPr/>
          </p:nvSpPr>
          <p:spPr>
            <a:xfrm>
              <a:off x="3742268" y="4635867"/>
              <a:ext cx="4296281" cy="485675"/>
            </a:xfrm>
            <a:custGeom>
              <a:avLst/>
              <a:gdLst/>
              <a:ahLst/>
              <a:cxnLst>
                <a:cxn ang="0">
                  <a:pos x="wd2" y="hd2"/>
                </a:cxn>
                <a:cxn ang="5400000">
                  <a:pos x="wd2" y="hd2"/>
                </a:cxn>
                <a:cxn ang="10800000">
                  <a:pos x="wd2" y="hd2"/>
                </a:cxn>
                <a:cxn ang="16200000">
                  <a:pos x="wd2" y="hd2"/>
                </a:cxn>
              </a:cxnLst>
              <a:rect l="0" t="0" r="r" b="b"/>
              <a:pathLst>
                <a:path w="21600" h="21600" extrusionOk="0">
                  <a:moveTo>
                    <a:pt x="0" y="15382"/>
                  </a:moveTo>
                  <a:cubicBezTo>
                    <a:pt x="0" y="18816"/>
                    <a:pt x="315" y="21600"/>
                    <a:pt x="703" y="21600"/>
                  </a:cubicBezTo>
                  <a:lnTo>
                    <a:pt x="20897" y="21600"/>
                  </a:lnTo>
                  <a:cubicBezTo>
                    <a:pt x="21285" y="21600"/>
                    <a:pt x="21600" y="18816"/>
                    <a:pt x="21600" y="15382"/>
                  </a:cubicBezTo>
                  <a:lnTo>
                    <a:pt x="21600" y="0"/>
                  </a:lnTo>
                  <a:lnTo>
                    <a:pt x="0" y="0"/>
                  </a:lnTo>
                  <a:cubicBezTo>
                    <a:pt x="0" y="0"/>
                    <a:pt x="0" y="15382"/>
                    <a:pt x="0" y="15382"/>
                  </a:cubicBezTo>
                  <a:close/>
                </a:path>
              </a:pathLst>
            </a:custGeom>
            <a:gradFill>
              <a:gsLst>
                <a:gs pos="0">
                  <a:srgbClr val="C8CBCF"/>
                </a:gs>
                <a:gs pos="100000">
                  <a:srgbClr val="E7E7E8"/>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9" name="Shape 8"/>
            <p:cNvSpPr/>
            <p:nvPr/>
          </p:nvSpPr>
          <p:spPr>
            <a:xfrm>
              <a:off x="3742268" y="2033349"/>
              <a:ext cx="4296282" cy="2607645"/>
            </a:xfrm>
            <a:custGeom>
              <a:avLst/>
              <a:gdLst/>
              <a:ahLst/>
              <a:cxnLst>
                <a:cxn ang="0">
                  <a:pos x="wd2" y="hd2"/>
                </a:cxn>
                <a:cxn ang="5400000">
                  <a:pos x="wd2" y="hd2"/>
                </a:cxn>
                <a:cxn ang="10800000">
                  <a:pos x="wd2" y="hd2"/>
                </a:cxn>
                <a:cxn ang="16200000">
                  <a:pos x="wd2" y="hd2"/>
                </a:cxn>
              </a:cxnLst>
              <a:rect l="0" t="0" r="r" b="b"/>
              <a:pathLst>
                <a:path w="21600" h="21600" extrusionOk="0">
                  <a:moveTo>
                    <a:pt x="20575" y="19911"/>
                  </a:moveTo>
                  <a:lnTo>
                    <a:pt x="1025" y="19911"/>
                  </a:lnTo>
                  <a:lnTo>
                    <a:pt x="1025" y="1737"/>
                  </a:lnTo>
                  <a:lnTo>
                    <a:pt x="20575" y="1737"/>
                  </a:lnTo>
                  <a:cubicBezTo>
                    <a:pt x="20575" y="1737"/>
                    <a:pt x="20575" y="19911"/>
                    <a:pt x="20575" y="19911"/>
                  </a:cubicBezTo>
                  <a:close/>
                  <a:moveTo>
                    <a:pt x="20897" y="0"/>
                  </a:moveTo>
                  <a:lnTo>
                    <a:pt x="703" y="0"/>
                  </a:lnTo>
                  <a:cubicBezTo>
                    <a:pt x="315" y="0"/>
                    <a:pt x="0" y="518"/>
                    <a:pt x="0" y="1158"/>
                  </a:cubicBezTo>
                  <a:lnTo>
                    <a:pt x="0" y="21600"/>
                  </a:lnTo>
                  <a:lnTo>
                    <a:pt x="21600" y="21600"/>
                  </a:lnTo>
                  <a:lnTo>
                    <a:pt x="21600" y="1158"/>
                  </a:lnTo>
                  <a:cubicBezTo>
                    <a:pt x="21600" y="518"/>
                    <a:pt x="21285" y="0"/>
                    <a:pt x="20897" y="0"/>
                  </a:cubicBezTo>
                  <a:close/>
                </a:path>
              </a:pathLst>
            </a:custGeom>
            <a:gradFill>
              <a:gsLst>
                <a:gs pos="6000">
                  <a:srgbClr val="32373C"/>
                </a:gs>
                <a:gs pos="62000">
                  <a:srgbClr val="000000"/>
                </a:gs>
              </a:gsLst>
              <a:lin ang="18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0" name="Shape 9"/>
            <p:cNvSpPr/>
            <p:nvPr/>
          </p:nvSpPr>
          <p:spPr>
            <a:xfrm>
              <a:off x="5154883" y="5711236"/>
              <a:ext cx="1468712" cy="45147"/>
            </a:xfrm>
            <a:custGeom>
              <a:avLst/>
              <a:gdLst/>
              <a:ahLst/>
              <a:cxnLst>
                <a:cxn ang="0">
                  <a:pos x="wd2" y="hd2"/>
                </a:cxn>
                <a:cxn ang="5400000">
                  <a:pos x="wd2" y="hd2"/>
                </a:cxn>
                <a:cxn ang="10800000">
                  <a:pos x="wd2" y="hd2"/>
                </a:cxn>
                <a:cxn ang="16200000">
                  <a:pos x="wd2" y="hd2"/>
                </a:cxn>
              </a:cxnLst>
              <a:rect l="0" t="0" r="r" b="b"/>
              <a:pathLst>
                <a:path w="21516" h="21600" extrusionOk="0">
                  <a:moveTo>
                    <a:pt x="21512" y="0"/>
                  </a:moveTo>
                  <a:cubicBezTo>
                    <a:pt x="21499" y="3516"/>
                    <a:pt x="21438" y="9477"/>
                    <a:pt x="21185" y="12548"/>
                  </a:cubicBezTo>
                  <a:cubicBezTo>
                    <a:pt x="20811" y="17077"/>
                    <a:pt x="19488" y="18813"/>
                    <a:pt x="18603" y="18813"/>
                  </a:cubicBezTo>
                  <a:cubicBezTo>
                    <a:pt x="18082" y="18813"/>
                    <a:pt x="14899" y="18813"/>
                    <a:pt x="12368" y="18813"/>
                  </a:cubicBezTo>
                  <a:cubicBezTo>
                    <a:pt x="12368" y="18813"/>
                    <a:pt x="10917" y="18813"/>
                    <a:pt x="9148" y="18813"/>
                  </a:cubicBezTo>
                  <a:cubicBezTo>
                    <a:pt x="6617" y="18813"/>
                    <a:pt x="3434" y="18813"/>
                    <a:pt x="2913" y="18813"/>
                  </a:cubicBezTo>
                  <a:cubicBezTo>
                    <a:pt x="2028" y="18813"/>
                    <a:pt x="705" y="17077"/>
                    <a:pt x="331" y="12548"/>
                  </a:cubicBezTo>
                  <a:cubicBezTo>
                    <a:pt x="78" y="9477"/>
                    <a:pt x="17" y="3516"/>
                    <a:pt x="4" y="0"/>
                  </a:cubicBezTo>
                  <a:lnTo>
                    <a:pt x="2" y="0"/>
                  </a:lnTo>
                  <a:cubicBezTo>
                    <a:pt x="2" y="0"/>
                    <a:pt x="-42" y="10806"/>
                    <a:pt x="331" y="15335"/>
                  </a:cubicBezTo>
                  <a:cubicBezTo>
                    <a:pt x="705" y="19864"/>
                    <a:pt x="2028" y="21600"/>
                    <a:pt x="2913" y="21600"/>
                  </a:cubicBezTo>
                  <a:cubicBezTo>
                    <a:pt x="3434" y="21600"/>
                    <a:pt x="6617" y="21600"/>
                    <a:pt x="9148" y="21600"/>
                  </a:cubicBezTo>
                  <a:cubicBezTo>
                    <a:pt x="10917" y="21600"/>
                    <a:pt x="12368" y="21600"/>
                    <a:pt x="12368" y="21600"/>
                  </a:cubicBezTo>
                  <a:cubicBezTo>
                    <a:pt x="14899" y="21600"/>
                    <a:pt x="18082" y="21600"/>
                    <a:pt x="18603" y="21600"/>
                  </a:cubicBezTo>
                  <a:cubicBezTo>
                    <a:pt x="19488" y="21600"/>
                    <a:pt x="20811" y="19864"/>
                    <a:pt x="21185" y="15335"/>
                  </a:cubicBezTo>
                  <a:cubicBezTo>
                    <a:pt x="21558" y="10806"/>
                    <a:pt x="21514" y="0"/>
                    <a:pt x="21514" y="0"/>
                  </a:cubicBezTo>
                  <a:cubicBezTo>
                    <a:pt x="21514" y="0"/>
                    <a:pt x="21512" y="0"/>
                    <a:pt x="21512" y="0"/>
                  </a:cubicBezTo>
                  <a:close/>
                </a:path>
              </a:pathLst>
            </a:custGeom>
            <a:solidFill>
              <a:srgbClr val="000000">
                <a:alpha val="75000"/>
              </a:srgb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1" name="Shape 10"/>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6000">
                  <a:srgbClr val="A4A7A8"/>
                </a:gs>
                <a:gs pos="0">
                  <a:srgbClr val="A4A7A8"/>
                </a:gs>
                <a:gs pos="34000">
                  <a:srgbClr val="F5F8FA"/>
                </a:gs>
              </a:gsLst>
              <a:lin ang="54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2" name="Shape 11"/>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5000">
                  <a:srgbClr val="000000">
                    <a:alpha val="30000"/>
                  </a:srgbClr>
                </a:gs>
                <a:gs pos="36000">
                  <a:srgbClr val="FFFFFF">
                    <a:alpha val="0"/>
                  </a:srgbClr>
                </a:gs>
                <a:gs pos="95000">
                  <a:srgbClr val="FFFFFF">
                    <a:alpha val="0"/>
                  </a:srgbClr>
                </a:gs>
              </a:gsLst>
              <a:lin ang="54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4" name="Shape 12"/>
            <p:cNvSpPr/>
            <p:nvPr/>
          </p:nvSpPr>
          <p:spPr>
            <a:xfrm>
              <a:off x="5148520" y="5704872"/>
              <a:ext cx="1480363" cy="45147"/>
            </a:xfrm>
            <a:custGeom>
              <a:avLst/>
              <a:gdLst/>
              <a:ahLst/>
              <a:cxnLst>
                <a:cxn ang="0">
                  <a:pos x="wd2" y="hd2"/>
                </a:cxn>
                <a:cxn ang="5400000">
                  <a:pos x="wd2" y="hd2"/>
                </a:cxn>
                <a:cxn ang="10800000">
                  <a:pos x="wd2" y="hd2"/>
                </a:cxn>
                <a:cxn ang="16200000">
                  <a:pos x="wd2" y="hd2"/>
                </a:cxn>
              </a:cxnLst>
              <a:rect l="0" t="0" r="r" b="b"/>
              <a:pathLst>
                <a:path w="21516" h="21600" extrusionOk="0">
                  <a:moveTo>
                    <a:pt x="21515" y="0"/>
                  </a:moveTo>
                  <a:lnTo>
                    <a:pt x="21512" y="0"/>
                  </a:lnTo>
                  <a:cubicBezTo>
                    <a:pt x="21487" y="4170"/>
                    <a:pt x="21268" y="8231"/>
                    <a:pt x="20567" y="9989"/>
                  </a:cubicBezTo>
                  <a:cubicBezTo>
                    <a:pt x="19268" y="13239"/>
                    <a:pt x="17335" y="12776"/>
                    <a:pt x="17335" y="12776"/>
                  </a:cubicBezTo>
                  <a:lnTo>
                    <a:pt x="12356" y="12776"/>
                  </a:lnTo>
                  <a:lnTo>
                    <a:pt x="9160" y="12776"/>
                  </a:lnTo>
                  <a:lnTo>
                    <a:pt x="4181" y="12776"/>
                  </a:lnTo>
                  <a:cubicBezTo>
                    <a:pt x="4181" y="12776"/>
                    <a:pt x="2248" y="13239"/>
                    <a:pt x="949" y="9989"/>
                  </a:cubicBezTo>
                  <a:cubicBezTo>
                    <a:pt x="248" y="8231"/>
                    <a:pt x="29" y="4170"/>
                    <a:pt x="4" y="0"/>
                  </a:cubicBezTo>
                  <a:lnTo>
                    <a:pt x="1" y="0"/>
                  </a:lnTo>
                  <a:cubicBezTo>
                    <a:pt x="1" y="0"/>
                    <a:pt x="-42" y="10806"/>
                    <a:pt x="328" y="15335"/>
                  </a:cubicBezTo>
                  <a:cubicBezTo>
                    <a:pt x="699" y="19864"/>
                    <a:pt x="2096" y="21600"/>
                    <a:pt x="2974" y="21600"/>
                  </a:cubicBezTo>
                  <a:cubicBezTo>
                    <a:pt x="3491" y="21600"/>
                    <a:pt x="6649" y="21600"/>
                    <a:pt x="9160" y="21600"/>
                  </a:cubicBezTo>
                  <a:cubicBezTo>
                    <a:pt x="10916" y="21600"/>
                    <a:pt x="12356" y="21600"/>
                    <a:pt x="12356" y="21600"/>
                  </a:cubicBezTo>
                  <a:cubicBezTo>
                    <a:pt x="14867" y="21600"/>
                    <a:pt x="18025" y="21600"/>
                    <a:pt x="18542" y="21600"/>
                  </a:cubicBezTo>
                  <a:cubicBezTo>
                    <a:pt x="19420" y="21600"/>
                    <a:pt x="20817" y="19864"/>
                    <a:pt x="21188" y="15335"/>
                  </a:cubicBezTo>
                  <a:cubicBezTo>
                    <a:pt x="21558" y="10806"/>
                    <a:pt x="21515" y="0"/>
                    <a:pt x="21515" y="0"/>
                  </a:cubicBezTo>
                  <a:close/>
                </a:path>
              </a:pathLst>
            </a:custGeom>
            <a:gradFill>
              <a:gsLst>
                <a:gs pos="0">
                  <a:srgbClr val="6A6A6A"/>
                </a:gs>
                <a:gs pos="87000">
                  <a:srgbClr val="F5F8FA"/>
                </a:gs>
                <a:gs pos="13000">
                  <a:srgbClr val="F5F8FA"/>
                </a:gs>
                <a:gs pos="100000">
                  <a:srgbClr val="6A6A6A"/>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5" name="Shape 13"/>
            <p:cNvSpPr/>
            <p:nvPr/>
          </p:nvSpPr>
          <p:spPr>
            <a:xfrm>
              <a:off x="5148520"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9190" y="0"/>
                  </a:moveTo>
                  <a:cubicBezTo>
                    <a:pt x="8788" y="0"/>
                    <a:pt x="8391" y="32"/>
                    <a:pt x="7999" y="92"/>
                  </a:cubicBezTo>
                  <a:cubicBezTo>
                    <a:pt x="7690" y="4243"/>
                    <a:pt x="7297" y="8100"/>
                    <a:pt x="6856" y="9211"/>
                  </a:cubicBezTo>
                  <a:cubicBezTo>
                    <a:pt x="5786" y="11904"/>
                    <a:pt x="933" y="18368"/>
                    <a:pt x="470" y="18961"/>
                  </a:cubicBezTo>
                  <a:cubicBezTo>
                    <a:pt x="6" y="19553"/>
                    <a:pt x="-886" y="20846"/>
                    <a:pt x="2396" y="21223"/>
                  </a:cubicBezTo>
                  <a:cubicBezTo>
                    <a:pt x="5678" y="21600"/>
                    <a:pt x="10566" y="21546"/>
                    <a:pt x="10566" y="21546"/>
                  </a:cubicBezTo>
                  <a:lnTo>
                    <a:pt x="20377" y="21546"/>
                  </a:lnTo>
                  <a:cubicBezTo>
                    <a:pt x="20596" y="20209"/>
                    <a:pt x="20714" y="18811"/>
                    <a:pt x="20714" y="17372"/>
                  </a:cubicBezTo>
                  <a:cubicBezTo>
                    <a:pt x="20714" y="7778"/>
                    <a:pt x="15555" y="0"/>
                    <a:pt x="9190" y="0"/>
                  </a:cubicBezTo>
                  <a:close/>
                </a:path>
              </a:pathLst>
            </a:custGeom>
            <a:gradFill flip="none" rotWithShape="1">
              <a:gsLst>
                <a:gs pos="94000">
                  <a:srgbClr val="F5F8FA"/>
                </a:gs>
                <a:gs pos="35000">
                  <a:srgbClr val="FFFFFF">
                    <a:alpha val="0"/>
                  </a:srgbClr>
                </a:gs>
              </a:gsLst>
              <a:lin ang="9000000" scaled="0"/>
              <a:tileRec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6" name="Shape 14"/>
            <p:cNvSpPr/>
            <p:nvPr/>
          </p:nvSpPr>
          <p:spPr>
            <a:xfrm>
              <a:off x="6064811"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11524" y="0"/>
                  </a:moveTo>
                  <a:cubicBezTo>
                    <a:pt x="11926" y="0"/>
                    <a:pt x="12323" y="32"/>
                    <a:pt x="12715" y="92"/>
                  </a:cubicBezTo>
                  <a:cubicBezTo>
                    <a:pt x="13024" y="4243"/>
                    <a:pt x="13417" y="8100"/>
                    <a:pt x="13858" y="9211"/>
                  </a:cubicBezTo>
                  <a:cubicBezTo>
                    <a:pt x="14928" y="11904"/>
                    <a:pt x="19781" y="18368"/>
                    <a:pt x="20244" y="18961"/>
                  </a:cubicBezTo>
                  <a:cubicBezTo>
                    <a:pt x="20708" y="19553"/>
                    <a:pt x="21600" y="20846"/>
                    <a:pt x="18318" y="21223"/>
                  </a:cubicBezTo>
                  <a:cubicBezTo>
                    <a:pt x="15036" y="21600"/>
                    <a:pt x="10148" y="21546"/>
                    <a:pt x="10148" y="21546"/>
                  </a:cubicBezTo>
                  <a:lnTo>
                    <a:pt x="337" y="21546"/>
                  </a:lnTo>
                  <a:cubicBezTo>
                    <a:pt x="118" y="20209"/>
                    <a:pt x="0" y="18811"/>
                    <a:pt x="0" y="17372"/>
                  </a:cubicBezTo>
                  <a:cubicBezTo>
                    <a:pt x="0" y="7778"/>
                    <a:pt x="5159" y="0"/>
                    <a:pt x="11524" y="0"/>
                  </a:cubicBezTo>
                  <a:close/>
                </a:path>
              </a:pathLst>
            </a:custGeom>
            <a:gradFill flip="none" rotWithShape="1">
              <a:gsLst>
                <a:gs pos="78000">
                  <a:srgbClr val="EEEFF1">
                    <a:alpha val="0"/>
                  </a:srgbClr>
                </a:gs>
                <a:gs pos="21000">
                  <a:srgbClr val="F5F8FA"/>
                </a:gs>
              </a:gsLst>
              <a:path path="circle">
                <a:fillToRect l="100000" t="100000"/>
              </a:path>
              <a:tileRect r="-100000" b="-1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8" name="Shape 16"/>
            <p:cNvSpPr/>
            <p:nvPr/>
          </p:nvSpPr>
          <p:spPr>
            <a:xfrm>
              <a:off x="3742268" y="4642230"/>
              <a:ext cx="4296281" cy="58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cubicBezTo>
                    <a:pt x="21600" y="0"/>
                    <a:pt x="0" y="0"/>
                    <a:pt x="0" y="0"/>
                  </a:cubicBezTo>
                  <a:close/>
                </a:path>
              </a:pathLst>
            </a:custGeom>
            <a:gradFill>
              <a:gsLst>
                <a:gs pos="0">
                  <a:srgbClr val="E1E1E3">
                    <a:alpha val="0"/>
                  </a:srgbClr>
                </a:gs>
                <a:gs pos="100000">
                  <a:srgbClr val="9EA0A4">
                    <a:alpha val="0"/>
                  </a:srgbClr>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9" name="Shape 17"/>
            <p:cNvSpPr/>
            <p:nvPr/>
          </p:nvSpPr>
          <p:spPr>
            <a:xfrm>
              <a:off x="5861191" y="2084254"/>
              <a:ext cx="55723" cy="55723"/>
            </a:xfrm>
            <a:custGeom>
              <a:avLst/>
              <a:gdLst/>
              <a:ahLst/>
              <a:cxnLst>
                <a:cxn ang="0">
                  <a:pos x="wd2" y="hd2"/>
                </a:cxn>
                <a:cxn ang="5400000">
                  <a:pos x="wd2" y="hd2"/>
                </a:cxn>
                <a:cxn ang="10800000">
                  <a:pos x="wd2" y="hd2"/>
                </a:cxn>
                <a:cxn ang="16200000">
                  <a:pos x="wd2" y="hd2"/>
                </a:cxn>
              </a:cxnLst>
              <a:rect l="0" t="0" r="r" b="b"/>
              <a:pathLst>
                <a:path w="19678" h="19678" extrusionOk="0">
                  <a:moveTo>
                    <a:pt x="16797" y="2883"/>
                  </a:moveTo>
                  <a:cubicBezTo>
                    <a:pt x="12953" y="-961"/>
                    <a:pt x="6723" y="-961"/>
                    <a:pt x="2882" y="2883"/>
                  </a:cubicBezTo>
                  <a:cubicBezTo>
                    <a:pt x="-961" y="6723"/>
                    <a:pt x="-961" y="12953"/>
                    <a:pt x="2882" y="16797"/>
                  </a:cubicBezTo>
                  <a:cubicBezTo>
                    <a:pt x="6723" y="20639"/>
                    <a:pt x="12953" y="20638"/>
                    <a:pt x="16797" y="16797"/>
                  </a:cubicBezTo>
                  <a:cubicBezTo>
                    <a:pt x="20637" y="12953"/>
                    <a:pt x="20639" y="6723"/>
                    <a:pt x="16797" y="2883"/>
                  </a:cubicBezTo>
                  <a:close/>
                </a:path>
              </a:pathLst>
            </a:custGeom>
            <a:gradFill>
              <a:gsLst>
                <a:gs pos="28000">
                  <a:srgbClr val="666666"/>
                </a:gs>
                <a:gs pos="86000">
                  <a:srgbClr val="090909"/>
                </a:gs>
              </a:gsLst>
              <a:lin ang="3558017"/>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44" name="Shape 18"/>
            <p:cNvSpPr/>
            <p:nvPr/>
          </p:nvSpPr>
          <p:spPr>
            <a:xfrm>
              <a:off x="5867554" y="2090617"/>
              <a:ext cx="43907" cy="43895"/>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40" y="21600"/>
                    <a:pt x="0" y="16765"/>
                    <a:pt x="0" y="10803"/>
                  </a:cubicBezTo>
                  <a:cubicBezTo>
                    <a:pt x="0" y="4835"/>
                    <a:pt x="4840" y="0"/>
                    <a:pt x="10800" y="0"/>
                  </a:cubicBezTo>
                  <a:cubicBezTo>
                    <a:pt x="16776" y="0"/>
                    <a:pt x="21600" y="4835"/>
                    <a:pt x="21600" y="10803"/>
                  </a:cubicBezTo>
                  <a:close/>
                </a:path>
              </a:pathLst>
            </a:custGeom>
            <a:gradFill>
              <a:gsLst>
                <a:gs pos="30000">
                  <a:srgbClr val="474747"/>
                </a:gs>
                <a:gs pos="70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45" name="Shape 19"/>
            <p:cNvSpPr/>
            <p:nvPr/>
          </p:nvSpPr>
          <p:spPr>
            <a:xfrm>
              <a:off x="5883462" y="2106525"/>
              <a:ext cx="10795" cy="10792"/>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432404D9-3B34-4E6D-8EC7-775545374E0E}"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37" name="Chart Placeholder 5"/>
          <p:cNvSpPr>
            <a:spLocks noGrp="1"/>
          </p:cNvSpPr>
          <p:nvPr>
            <p:ph type="chart" sz="quarter" idx="23"/>
          </p:nvPr>
        </p:nvSpPr>
        <p:spPr>
          <a:xfrm>
            <a:off x="1273978" y="1965559"/>
            <a:ext cx="4581144" cy="2587752"/>
          </a:xfrm>
        </p:spPr>
        <p:txBody>
          <a:bodyPr/>
          <a:lstStyle/>
          <a:p>
            <a:endParaRPr lang="en-US"/>
          </a:p>
        </p:txBody>
      </p:sp>
      <p:grpSp>
        <p:nvGrpSpPr>
          <p:cNvPr id="40" name="Group 39"/>
          <p:cNvGrpSpPr/>
          <p:nvPr userDrawn="1"/>
        </p:nvGrpSpPr>
        <p:grpSpPr>
          <a:xfrm>
            <a:off x="0" y="6766560"/>
            <a:ext cx="12192000" cy="91440"/>
            <a:chOff x="0" y="4480421"/>
            <a:chExt cx="12192000" cy="91440"/>
          </a:xfrm>
        </p:grpSpPr>
        <p:sp>
          <p:nvSpPr>
            <p:cNvPr id="41" name="Rectangle 4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Rectangle 4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69771898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3 block arc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E9080CD2-67A7-4AEC-A94B-481388A672B9}"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7" name="Freeform 26"/>
          <p:cNvSpPr/>
          <p:nvPr/>
        </p:nvSpPr>
        <p:spPr>
          <a:xfrm>
            <a:off x="2060575"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Freeform 29"/>
          <p:cNvSpPr/>
          <p:nvPr/>
        </p:nvSpPr>
        <p:spPr>
          <a:xfrm rot="10800000">
            <a:off x="4484069"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Freeform 31"/>
          <p:cNvSpPr/>
          <p:nvPr/>
        </p:nvSpPr>
        <p:spPr>
          <a:xfrm>
            <a:off x="6907563"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Chart Placeholder 8"/>
          <p:cNvSpPr>
            <a:spLocks noGrp="1" noChangeAspect="1"/>
          </p:cNvSpPr>
          <p:nvPr>
            <p:ph type="chart" sz="quarter" idx="13"/>
          </p:nvPr>
        </p:nvSpPr>
        <p:spPr>
          <a:xfrm>
            <a:off x="2523208" y="2268329"/>
            <a:ext cx="2294626" cy="2011680"/>
          </a:xfrm>
        </p:spPr>
        <p:txBody>
          <a:bodyPr/>
          <a:lstStyle/>
          <a:p>
            <a:endParaRPr lang="en-US"/>
          </a:p>
        </p:txBody>
      </p:sp>
      <p:sp>
        <p:nvSpPr>
          <p:cNvPr id="37" name="Chart Placeholder 8"/>
          <p:cNvSpPr>
            <a:spLocks noGrp="1" noChangeAspect="1"/>
          </p:cNvSpPr>
          <p:nvPr>
            <p:ph type="chart" sz="quarter" idx="22"/>
          </p:nvPr>
        </p:nvSpPr>
        <p:spPr>
          <a:xfrm>
            <a:off x="4950671" y="3358499"/>
            <a:ext cx="2294626" cy="2011680"/>
          </a:xfrm>
        </p:spPr>
        <p:txBody>
          <a:bodyPr/>
          <a:lstStyle/>
          <a:p>
            <a:endParaRPr lang="en-US"/>
          </a:p>
        </p:txBody>
      </p:sp>
      <p:sp>
        <p:nvSpPr>
          <p:cNvPr id="44" name="Chart Placeholder 8"/>
          <p:cNvSpPr>
            <a:spLocks noGrp="1" noChangeAspect="1"/>
          </p:cNvSpPr>
          <p:nvPr>
            <p:ph type="chart" sz="quarter" idx="23"/>
          </p:nvPr>
        </p:nvSpPr>
        <p:spPr>
          <a:xfrm>
            <a:off x="7372181" y="2268329"/>
            <a:ext cx="2294626" cy="2011680"/>
          </a:xfrm>
        </p:spPr>
        <p:txBody>
          <a:bodyPr/>
          <a:lstStyle/>
          <a:p>
            <a:endParaRPr lang="en-US"/>
          </a:p>
        </p:txBody>
      </p:sp>
      <p:sp>
        <p:nvSpPr>
          <p:cNvPr id="47" name="Text Placeholder 12"/>
          <p:cNvSpPr>
            <a:spLocks noGrp="1"/>
          </p:cNvSpPr>
          <p:nvPr>
            <p:ph type="body" sz="quarter" idx="15" hasCustomPrompt="1"/>
          </p:nvPr>
        </p:nvSpPr>
        <p:spPr>
          <a:xfrm>
            <a:off x="2523207"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a:t>Insert some title here</a:t>
            </a:r>
          </a:p>
        </p:txBody>
      </p:sp>
      <p:sp>
        <p:nvSpPr>
          <p:cNvPr id="48" name="Text Placeholder 12"/>
          <p:cNvSpPr>
            <a:spLocks noGrp="1"/>
          </p:cNvSpPr>
          <p:nvPr>
            <p:ph type="body" sz="quarter" idx="24" hasCustomPrompt="1"/>
          </p:nvPr>
        </p:nvSpPr>
        <p:spPr>
          <a:xfrm>
            <a:off x="7939248" y="4433755"/>
            <a:ext cx="1727559" cy="1089529"/>
          </a:xfrm>
        </p:spPr>
        <p:txBody>
          <a:bodyPr vert="horz" wrap="square" lIns="91440" tIns="45720" rIns="91440" bIns="45720" rtlCol="0" anchor="t">
            <a:spAutoFit/>
          </a:bodyPr>
          <a:lstStyle>
            <a:lvl1pPr marL="228600" indent="-228600" algn="r">
              <a:buNone/>
              <a:defRPr lang="en-US" sz="2400" b="1" cap="all" baseline="0">
                <a:solidFill>
                  <a:srgbClr val="47464B"/>
                </a:solidFill>
              </a:defRPr>
            </a:lvl1pPr>
          </a:lstStyle>
          <a:p>
            <a:pPr marL="0" lvl="0" indent="0"/>
            <a:r>
              <a:rPr lang="en-US"/>
              <a:t>Insert some title here</a:t>
            </a:r>
          </a:p>
        </p:txBody>
      </p:sp>
      <p:sp>
        <p:nvSpPr>
          <p:cNvPr id="49" name="Text Placeholder 12"/>
          <p:cNvSpPr>
            <a:spLocks noGrp="1"/>
          </p:cNvSpPr>
          <p:nvPr>
            <p:ph type="body" sz="quarter" idx="25" hasCustomPrompt="1"/>
          </p:nvPr>
        </p:nvSpPr>
        <p:spPr>
          <a:xfrm>
            <a:off x="5232221"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50" name="Text Placeholder 29"/>
          <p:cNvSpPr>
            <a:spLocks noGrp="1"/>
          </p:cNvSpPr>
          <p:nvPr>
            <p:ph type="body" sz="quarter" idx="18" hasCustomPrompt="1"/>
          </p:nvPr>
        </p:nvSpPr>
        <p:spPr>
          <a:xfrm>
            <a:off x="2884040" y="1666874"/>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sp>
        <p:nvSpPr>
          <p:cNvPr id="51" name="Text Placeholder 29"/>
          <p:cNvSpPr>
            <a:spLocks noGrp="1"/>
          </p:cNvSpPr>
          <p:nvPr>
            <p:ph type="body" sz="quarter" idx="26" hasCustomPrompt="1"/>
          </p:nvPr>
        </p:nvSpPr>
        <p:spPr>
          <a:xfrm>
            <a:off x="5309517" y="5472835"/>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sp>
        <p:nvSpPr>
          <p:cNvPr id="52" name="Text Placeholder 29"/>
          <p:cNvSpPr>
            <a:spLocks noGrp="1"/>
          </p:cNvSpPr>
          <p:nvPr>
            <p:ph type="body" sz="quarter" idx="27" hasCustomPrompt="1"/>
          </p:nvPr>
        </p:nvSpPr>
        <p:spPr>
          <a:xfrm>
            <a:off x="7733013" y="1666874"/>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17264489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3 block arcs gray">
    <p:spTree>
      <p:nvGrpSpPr>
        <p:cNvPr id="1" name=""/>
        <p:cNvGrpSpPr/>
        <p:nvPr/>
      </p:nvGrpSpPr>
      <p:grpSpPr>
        <a:xfrm>
          <a:off x="0" y="0"/>
          <a:ext cx="0" cy="0"/>
          <a:chOff x="0" y="0"/>
          <a:chExt cx="0" cy="0"/>
        </a:xfrm>
      </p:grpSpPr>
      <p:grpSp>
        <p:nvGrpSpPr>
          <p:cNvPr id="3" name="Group 2"/>
          <p:cNvGrpSpPr/>
          <p:nvPr userDrawn="1"/>
        </p:nvGrpSpPr>
        <p:grpSpPr>
          <a:xfrm>
            <a:off x="2060575" y="1614640"/>
            <a:ext cx="8070850" cy="4356172"/>
            <a:chOff x="2060575" y="1614640"/>
            <a:chExt cx="8070850" cy="4356172"/>
          </a:xfrm>
          <a:gradFill>
            <a:gsLst>
              <a:gs pos="58000">
                <a:srgbClr val="C2C2C2"/>
              </a:gs>
              <a:gs pos="0">
                <a:schemeClr val="bg1">
                  <a:lumMod val="95000"/>
                </a:schemeClr>
              </a:gs>
              <a:gs pos="100000">
                <a:schemeClr val="bg1">
                  <a:lumMod val="50000"/>
                </a:schemeClr>
              </a:gs>
            </a:gsLst>
            <a:lin ang="0" scaled="1"/>
          </a:gradFill>
        </p:grpSpPr>
        <p:sp>
          <p:nvSpPr>
            <p:cNvPr id="27" name="Freeform 26"/>
            <p:cNvSpPr/>
            <p:nvPr/>
          </p:nvSpPr>
          <p:spPr>
            <a:xfrm>
              <a:off x="2060575"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Freeform 29"/>
            <p:cNvSpPr/>
            <p:nvPr/>
          </p:nvSpPr>
          <p:spPr>
            <a:xfrm rot="10800000">
              <a:off x="4484069"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Freeform 31"/>
            <p:cNvSpPr/>
            <p:nvPr/>
          </p:nvSpPr>
          <p:spPr>
            <a:xfrm>
              <a:off x="6907563"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CC6B1758-1805-4DC3-A7F4-07F24C9EA855}"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noChangeAspect="1"/>
          </p:cNvSpPr>
          <p:nvPr>
            <p:ph type="chart" sz="quarter" idx="13"/>
          </p:nvPr>
        </p:nvSpPr>
        <p:spPr>
          <a:xfrm>
            <a:off x="2523208" y="2268329"/>
            <a:ext cx="2294626" cy="2011680"/>
          </a:xfrm>
        </p:spPr>
        <p:txBody>
          <a:bodyPr/>
          <a:lstStyle/>
          <a:p>
            <a:endParaRPr lang="en-US"/>
          </a:p>
        </p:txBody>
      </p:sp>
      <p:sp>
        <p:nvSpPr>
          <p:cNvPr id="37" name="Chart Placeholder 8"/>
          <p:cNvSpPr>
            <a:spLocks noGrp="1" noChangeAspect="1"/>
          </p:cNvSpPr>
          <p:nvPr>
            <p:ph type="chart" sz="quarter" idx="22"/>
          </p:nvPr>
        </p:nvSpPr>
        <p:spPr>
          <a:xfrm>
            <a:off x="4950671" y="3358499"/>
            <a:ext cx="2294626" cy="2011680"/>
          </a:xfrm>
        </p:spPr>
        <p:txBody>
          <a:bodyPr/>
          <a:lstStyle/>
          <a:p>
            <a:endParaRPr lang="en-US"/>
          </a:p>
        </p:txBody>
      </p:sp>
      <p:sp>
        <p:nvSpPr>
          <p:cNvPr id="44" name="Chart Placeholder 8"/>
          <p:cNvSpPr>
            <a:spLocks noGrp="1" noChangeAspect="1"/>
          </p:cNvSpPr>
          <p:nvPr>
            <p:ph type="chart" sz="quarter" idx="23"/>
          </p:nvPr>
        </p:nvSpPr>
        <p:spPr>
          <a:xfrm>
            <a:off x="7372181" y="2268329"/>
            <a:ext cx="2294626" cy="2011680"/>
          </a:xfrm>
        </p:spPr>
        <p:txBody>
          <a:bodyPr/>
          <a:lstStyle/>
          <a:p>
            <a:endParaRPr lang="en-US"/>
          </a:p>
        </p:txBody>
      </p:sp>
      <p:sp>
        <p:nvSpPr>
          <p:cNvPr id="47" name="Text Placeholder 12"/>
          <p:cNvSpPr>
            <a:spLocks noGrp="1"/>
          </p:cNvSpPr>
          <p:nvPr>
            <p:ph type="body" sz="quarter" idx="15" hasCustomPrompt="1"/>
          </p:nvPr>
        </p:nvSpPr>
        <p:spPr>
          <a:xfrm>
            <a:off x="2523207"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a:t>Insert some title here</a:t>
            </a:r>
          </a:p>
        </p:txBody>
      </p:sp>
      <p:sp>
        <p:nvSpPr>
          <p:cNvPr id="48" name="Text Placeholder 12"/>
          <p:cNvSpPr>
            <a:spLocks noGrp="1"/>
          </p:cNvSpPr>
          <p:nvPr>
            <p:ph type="body" sz="quarter" idx="24" hasCustomPrompt="1"/>
          </p:nvPr>
        </p:nvSpPr>
        <p:spPr>
          <a:xfrm>
            <a:off x="7939248" y="4433755"/>
            <a:ext cx="1727559" cy="1089529"/>
          </a:xfrm>
        </p:spPr>
        <p:txBody>
          <a:bodyPr vert="horz" wrap="square" lIns="91440" tIns="45720" rIns="91440" bIns="45720" rtlCol="0" anchor="t">
            <a:spAutoFit/>
          </a:bodyPr>
          <a:lstStyle>
            <a:lvl1pPr marL="228600" indent="-228600" algn="r">
              <a:buNone/>
              <a:defRPr lang="en-US" sz="2400" b="1" cap="all" baseline="0">
                <a:solidFill>
                  <a:srgbClr val="47464B"/>
                </a:solidFill>
              </a:defRPr>
            </a:lvl1pPr>
          </a:lstStyle>
          <a:p>
            <a:pPr marL="0" lvl="0" indent="0"/>
            <a:r>
              <a:rPr lang="en-US"/>
              <a:t>Insert some title here</a:t>
            </a:r>
          </a:p>
        </p:txBody>
      </p:sp>
      <p:sp>
        <p:nvSpPr>
          <p:cNvPr id="49" name="Text Placeholder 12"/>
          <p:cNvSpPr>
            <a:spLocks noGrp="1"/>
          </p:cNvSpPr>
          <p:nvPr>
            <p:ph type="body" sz="quarter" idx="25" hasCustomPrompt="1"/>
          </p:nvPr>
        </p:nvSpPr>
        <p:spPr>
          <a:xfrm>
            <a:off x="5232221"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50" name="Text Placeholder 29"/>
          <p:cNvSpPr>
            <a:spLocks noGrp="1"/>
          </p:cNvSpPr>
          <p:nvPr>
            <p:ph type="body" sz="quarter" idx="18" hasCustomPrompt="1"/>
          </p:nvPr>
        </p:nvSpPr>
        <p:spPr>
          <a:xfrm>
            <a:off x="2884040" y="1666874"/>
            <a:ext cx="1572963" cy="431800"/>
          </a:xfrm>
        </p:spPr>
        <p:txBody>
          <a:bodyPr anchor="ctr">
            <a:normAutofit/>
          </a:bodyPr>
          <a:lstStyle>
            <a:lvl1pPr marL="0" indent="0" algn="ctr">
              <a:buNone/>
              <a:defRPr sz="2200" b="1">
                <a:solidFill>
                  <a:schemeClr val="tx1"/>
                </a:solidFill>
              </a:defRPr>
            </a:lvl1pPr>
          </a:lstStyle>
          <a:p>
            <a:pPr lvl="0"/>
            <a:r>
              <a:rPr lang="en-US"/>
              <a:t>Date here</a:t>
            </a:r>
          </a:p>
        </p:txBody>
      </p:sp>
      <p:sp>
        <p:nvSpPr>
          <p:cNvPr id="51" name="Text Placeholder 29"/>
          <p:cNvSpPr>
            <a:spLocks noGrp="1"/>
          </p:cNvSpPr>
          <p:nvPr>
            <p:ph type="body" sz="quarter" idx="26" hasCustomPrompt="1"/>
          </p:nvPr>
        </p:nvSpPr>
        <p:spPr>
          <a:xfrm>
            <a:off x="5309517" y="5472835"/>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sp>
        <p:nvSpPr>
          <p:cNvPr id="52" name="Text Placeholder 29"/>
          <p:cNvSpPr>
            <a:spLocks noGrp="1"/>
          </p:cNvSpPr>
          <p:nvPr>
            <p:ph type="body" sz="quarter" idx="27" hasCustomPrompt="1"/>
          </p:nvPr>
        </p:nvSpPr>
        <p:spPr>
          <a:xfrm>
            <a:off x="7733013" y="1666874"/>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grpSp>
        <p:nvGrpSpPr>
          <p:cNvPr id="26" name="Group 25"/>
          <p:cNvGrpSpPr/>
          <p:nvPr userDrawn="1"/>
        </p:nvGrpSpPr>
        <p:grpSpPr>
          <a:xfrm>
            <a:off x="0" y="6766560"/>
            <a:ext cx="12192000" cy="91440"/>
            <a:chOff x="0" y="4480421"/>
            <a:chExt cx="12192000" cy="91440"/>
          </a:xfrm>
        </p:grpSpPr>
        <p:sp>
          <p:nvSpPr>
            <p:cNvPr id="28" name="Rectangle 2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35278141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4 block arc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35F5BEE0-A18F-42D7-8A19-900329805CE4}"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7" name="Freeform 26"/>
          <p:cNvSpPr/>
          <p:nvPr/>
        </p:nvSpPr>
        <p:spPr>
          <a:xfrm>
            <a:off x="838200"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Freeform 29"/>
          <p:cNvSpPr/>
          <p:nvPr/>
        </p:nvSpPr>
        <p:spPr>
          <a:xfrm rot="10800000">
            <a:off x="3261694"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Freeform 31"/>
          <p:cNvSpPr/>
          <p:nvPr/>
        </p:nvSpPr>
        <p:spPr>
          <a:xfrm>
            <a:off x="5685188"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Chart Placeholder 8"/>
          <p:cNvSpPr>
            <a:spLocks noGrp="1" noChangeAspect="1"/>
          </p:cNvSpPr>
          <p:nvPr>
            <p:ph type="chart" sz="quarter" idx="13"/>
          </p:nvPr>
        </p:nvSpPr>
        <p:spPr>
          <a:xfrm>
            <a:off x="1300833" y="2268329"/>
            <a:ext cx="2294626" cy="2011680"/>
          </a:xfrm>
        </p:spPr>
        <p:txBody>
          <a:bodyPr/>
          <a:lstStyle/>
          <a:p>
            <a:endParaRPr lang="en-US"/>
          </a:p>
        </p:txBody>
      </p:sp>
      <p:sp>
        <p:nvSpPr>
          <p:cNvPr id="37" name="Chart Placeholder 8"/>
          <p:cNvSpPr>
            <a:spLocks noGrp="1" noChangeAspect="1"/>
          </p:cNvSpPr>
          <p:nvPr>
            <p:ph type="chart" sz="quarter" idx="22"/>
          </p:nvPr>
        </p:nvSpPr>
        <p:spPr>
          <a:xfrm>
            <a:off x="3728296" y="3358499"/>
            <a:ext cx="2294626" cy="2011680"/>
          </a:xfrm>
        </p:spPr>
        <p:txBody>
          <a:bodyPr/>
          <a:lstStyle/>
          <a:p>
            <a:endParaRPr lang="en-US"/>
          </a:p>
        </p:txBody>
      </p:sp>
      <p:sp>
        <p:nvSpPr>
          <p:cNvPr id="44" name="Chart Placeholder 8"/>
          <p:cNvSpPr>
            <a:spLocks noGrp="1" noChangeAspect="1"/>
          </p:cNvSpPr>
          <p:nvPr>
            <p:ph type="chart" sz="quarter" idx="23"/>
          </p:nvPr>
        </p:nvSpPr>
        <p:spPr>
          <a:xfrm>
            <a:off x="6149806" y="2268329"/>
            <a:ext cx="2294626" cy="2011680"/>
          </a:xfrm>
        </p:spPr>
        <p:txBody>
          <a:bodyPr/>
          <a:lstStyle/>
          <a:p>
            <a:endParaRPr lang="en-US"/>
          </a:p>
        </p:txBody>
      </p:sp>
      <p:sp>
        <p:nvSpPr>
          <p:cNvPr id="47" name="Text Placeholder 12"/>
          <p:cNvSpPr>
            <a:spLocks noGrp="1"/>
          </p:cNvSpPr>
          <p:nvPr>
            <p:ph type="body" sz="quarter" idx="15" hasCustomPrompt="1"/>
          </p:nvPr>
        </p:nvSpPr>
        <p:spPr>
          <a:xfrm>
            <a:off x="1300832"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a:t>Insert some title here</a:t>
            </a:r>
          </a:p>
        </p:txBody>
      </p:sp>
      <p:sp>
        <p:nvSpPr>
          <p:cNvPr id="48" name="Text Placeholder 12"/>
          <p:cNvSpPr>
            <a:spLocks noGrp="1"/>
          </p:cNvSpPr>
          <p:nvPr>
            <p:ph type="body" sz="quarter" idx="24" hasCustomPrompt="1"/>
          </p:nvPr>
        </p:nvSpPr>
        <p:spPr>
          <a:xfrm>
            <a:off x="6441325" y="4433755"/>
            <a:ext cx="1727559" cy="1089529"/>
          </a:xfrm>
        </p:spPr>
        <p:txBody>
          <a:bodyPr vert="horz" wrap="square" lIns="91440" tIns="45720" rIns="91440" bIns="45720" rtlCol="0" anchor="t">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49" name="Text Placeholder 12"/>
          <p:cNvSpPr>
            <a:spLocks noGrp="1"/>
          </p:cNvSpPr>
          <p:nvPr>
            <p:ph type="body" sz="quarter" idx="25" hasCustomPrompt="1"/>
          </p:nvPr>
        </p:nvSpPr>
        <p:spPr>
          <a:xfrm>
            <a:off x="4009846"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50" name="Text Placeholder 29"/>
          <p:cNvSpPr>
            <a:spLocks noGrp="1"/>
          </p:cNvSpPr>
          <p:nvPr>
            <p:ph type="body" sz="quarter" idx="18" hasCustomPrompt="1"/>
          </p:nvPr>
        </p:nvSpPr>
        <p:spPr>
          <a:xfrm>
            <a:off x="1661665" y="1666874"/>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sp>
        <p:nvSpPr>
          <p:cNvPr id="51" name="Text Placeholder 29"/>
          <p:cNvSpPr>
            <a:spLocks noGrp="1"/>
          </p:cNvSpPr>
          <p:nvPr>
            <p:ph type="body" sz="quarter" idx="26" hasCustomPrompt="1"/>
          </p:nvPr>
        </p:nvSpPr>
        <p:spPr>
          <a:xfrm>
            <a:off x="4087142" y="5472835"/>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sp>
        <p:nvSpPr>
          <p:cNvPr id="52" name="Text Placeholder 29"/>
          <p:cNvSpPr>
            <a:spLocks noGrp="1"/>
          </p:cNvSpPr>
          <p:nvPr>
            <p:ph type="body" sz="quarter" idx="27" hasCustomPrompt="1"/>
          </p:nvPr>
        </p:nvSpPr>
        <p:spPr>
          <a:xfrm>
            <a:off x="6510638" y="1666874"/>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sp>
        <p:nvSpPr>
          <p:cNvPr id="25" name="Freeform 24"/>
          <p:cNvSpPr/>
          <p:nvPr userDrawn="1"/>
        </p:nvSpPr>
        <p:spPr>
          <a:xfrm rot="10800000">
            <a:off x="8124652" y="3662231"/>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Chart Placeholder 8"/>
          <p:cNvSpPr>
            <a:spLocks noGrp="1" noChangeAspect="1"/>
          </p:cNvSpPr>
          <p:nvPr>
            <p:ph type="chart" sz="quarter" idx="28"/>
          </p:nvPr>
        </p:nvSpPr>
        <p:spPr>
          <a:xfrm>
            <a:off x="8591254" y="3356552"/>
            <a:ext cx="2294626" cy="2011680"/>
          </a:xfrm>
        </p:spPr>
        <p:txBody>
          <a:bodyPr/>
          <a:lstStyle/>
          <a:p>
            <a:endParaRPr lang="en-US"/>
          </a:p>
        </p:txBody>
      </p:sp>
      <p:sp>
        <p:nvSpPr>
          <p:cNvPr id="28" name="Text Placeholder 12"/>
          <p:cNvSpPr>
            <a:spLocks noGrp="1"/>
          </p:cNvSpPr>
          <p:nvPr>
            <p:ph type="body" sz="quarter" idx="29" hasCustomPrompt="1"/>
          </p:nvPr>
        </p:nvSpPr>
        <p:spPr>
          <a:xfrm>
            <a:off x="8872804" y="2182603"/>
            <a:ext cx="1727559" cy="1089529"/>
          </a:xfrm>
        </p:spPr>
        <p:txBody>
          <a:bodyPr vert="horz" wrap="square" lIns="91440" tIns="45720" rIns="91440" bIns="45720" rtlCol="0" anchor="b">
            <a:spAutoFit/>
          </a:bodyPr>
          <a:lstStyle>
            <a:lvl1pPr marL="228600" indent="-228600" algn="r">
              <a:buNone/>
              <a:defRPr lang="en-US" sz="2400" b="1" cap="all" baseline="0">
                <a:solidFill>
                  <a:srgbClr val="47464B"/>
                </a:solidFill>
              </a:defRPr>
            </a:lvl1pPr>
          </a:lstStyle>
          <a:p>
            <a:pPr marL="0" lvl="0" indent="0"/>
            <a:r>
              <a:rPr lang="en-US"/>
              <a:t>Insert some title here</a:t>
            </a:r>
          </a:p>
        </p:txBody>
      </p:sp>
      <p:sp>
        <p:nvSpPr>
          <p:cNvPr id="29" name="Text Placeholder 29"/>
          <p:cNvSpPr>
            <a:spLocks noGrp="1"/>
          </p:cNvSpPr>
          <p:nvPr>
            <p:ph type="body" sz="quarter" idx="30" hasCustomPrompt="1"/>
          </p:nvPr>
        </p:nvSpPr>
        <p:spPr>
          <a:xfrm>
            <a:off x="8950100" y="5470888"/>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grpSp>
        <p:nvGrpSpPr>
          <p:cNvPr id="31" name="Group 30"/>
          <p:cNvGrpSpPr/>
          <p:nvPr userDrawn="1"/>
        </p:nvGrpSpPr>
        <p:grpSpPr>
          <a:xfrm>
            <a:off x="0" y="6766560"/>
            <a:ext cx="12192000" cy="91440"/>
            <a:chOff x="0" y="4480421"/>
            <a:chExt cx="12192000" cy="91440"/>
          </a:xfrm>
        </p:grpSpPr>
        <p:sp>
          <p:nvSpPr>
            <p:cNvPr id="33" name="Rectangle 3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60916976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4 block arcs gray">
    <p:spTree>
      <p:nvGrpSpPr>
        <p:cNvPr id="1" name=""/>
        <p:cNvGrpSpPr/>
        <p:nvPr/>
      </p:nvGrpSpPr>
      <p:grpSpPr>
        <a:xfrm>
          <a:off x="0" y="0"/>
          <a:ext cx="0" cy="0"/>
          <a:chOff x="0" y="0"/>
          <a:chExt cx="0" cy="0"/>
        </a:xfrm>
      </p:grpSpPr>
      <p:grpSp>
        <p:nvGrpSpPr>
          <p:cNvPr id="3" name="Group 2"/>
          <p:cNvGrpSpPr/>
          <p:nvPr userDrawn="1"/>
        </p:nvGrpSpPr>
        <p:grpSpPr>
          <a:xfrm>
            <a:off x="838200" y="1614640"/>
            <a:ext cx="10510314" cy="4356172"/>
            <a:chOff x="838200" y="1614640"/>
            <a:chExt cx="10510314" cy="4356172"/>
          </a:xfrm>
          <a:gradFill flip="none" rotWithShape="1">
            <a:gsLst>
              <a:gs pos="58000">
                <a:srgbClr val="C2C2C2"/>
              </a:gs>
              <a:gs pos="0">
                <a:schemeClr val="bg1">
                  <a:lumMod val="95000"/>
                </a:schemeClr>
              </a:gs>
              <a:gs pos="100000">
                <a:schemeClr val="bg1">
                  <a:lumMod val="50000"/>
                </a:schemeClr>
              </a:gs>
            </a:gsLst>
            <a:lin ang="0" scaled="1"/>
            <a:tileRect/>
          </a:gradFill>
        </p:grpSpPr>
        <p:sp>
          <p:nvSpPr>
            <p:cNvPr id="27" name="Freeform 26"/>
            <p:cNvSpPr/>
            <p:nvPr/>
          </p:nvSpPr>
          <p:spPr>
            <a:xfrm>
              <a:off x="838200"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Freeform 29"/>
            <p:cNvSpPr/>
            <p:nvPr/>
          </p:nvSpPr>
          <p:spPr>
            <a:xfrm rot="10800000">
              <a:off x="3261694"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Freeform 31"/>
            <p:cNvSpPr/>
            <p:nvPr/>
          </p:nvSpPr>
          <p:spPr>
            <a:xfrm>
              <a:off x="5685188"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Freeform 24"/>
            <p:cNvSpPr/>
            <p:nvPr userDrawn="1"/>
          </p:nvSpPr>
          <p:spPr>
            <a:xfrm rot="10800000">
              <a:off x="8124652" y="3662231"/>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7CBAC04-6E77-41E4-AE66-A516F5D0E91C}"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noChangeAspect="1"/>
          </p:cNvSpPr>
          <p:nvPr>
            <p:ph type="chart" sz="quarter" idx="13"/>
          </p:nvPr>
        </p:nvSpPr>
        <p:spPr>
          <a:xfrm>
            <a:off x="1300833" y="2268329"/>
            <a:ext cx="2294626" cy="2011680"/>
          </a:xfrm>
        </p:spPr>
        <p:txBody>
          <a:bodyPr/>
          <a:lstStyle/>
          <a:p>
            <a:endParaRPr lang="en-US"/>
          </a:p>
        </p:txBody>
      </p:sp>
      <p:sp>
        <p:nvSpPr>
          <p:cNvPr id="37" name="Chart Placeholder 8"/>
          <p:cNvSpPr>
            <a:spLocks noGrp="1" noChangeAspect="1"/>
          </p:cNvSpPr>
          <p:nvPr>
            <p:ph type="chart" sz="quarter" idx="22"/>
          </p:nvPr>
        </p:nvSpPr>
        <p:spPr>
          <a:xfrm>
            <a:off x="3728296" y="3358499"/>
            <a:ext cx="2294626" cy="2011680"/>
          </a:xfrm>
        </p:spPr>
        <p:txBody>
          <a:bodyPr/>
          <a:lstStyle/>
          <a:p>
            <a:endParaRPr lang="en-US"/>
          </a:p>
        </p:txBody>
      </p:sp>
      <p:sp>
        <p:nvSpPr>
          <p:cNvPr id="44" name="Chart Placeholder 8"/>
          <p:cNvSpPr>
            <a:spLocks noGrp="1" noChangeAspect="1"/>
          </p:cNvSpPr>
          <p:nvPr>
            <p:ph type="chart" sz="quarter" idx="23"/>
          </p:nvPr>
        </p:nvSpPr>
        <p:spPr>
          <a:xfrm>
            <a:off x="6149806" y="2268329"/>
            <a:ext cx="2294626" cy="2011680"/>
          </a:xfrm>
        </p:spPr>
        <p:txBody>
          <a:bodyPr/>
          <a:lstStyle/>
          <a:p>
            <a:endParaRPr lang="en-US"/>
          </a:p>
        </p:txBody>
      </p:sp>
      <p:sp>
        <p:nvSpPr>
          <p:cNvPr id="47" name="Text Placeholder 12"/>
          <p:cNvSpPr>
            <a:spLocks noGrp="1"/>
          </p:cNvSpPr>
          <p:nvPr>
            <p:ph type="body" sz="quarter" idx="15" hasCustomPrompt="1"/>
          </p:nvPr>
        </p:nvSpPr>
        <p:spPr>
          <a:xfrm>
            <a:off x="1300832"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a:t>Insert some title here</a:t>
            </a:r>
          </a:p>
        </p:txBody>
      </p:sp>
      <p:sp>
        <p:nvSpPr>
          <p:cNvPr id="48" name="Text Placeholder 12"/>
          <p:cNvSpPr>
            <a:spLocks noGrp="1"/>
          </p:cNvSpPr>
          <p:nvPr>
            <p:ph type="body" sz="quarter" idx="24" hasCustomPrompt="1"/>
          </p:nvPr>
        </p:nvSpPr>
        <p:spPr>
          <a:xfrm>
            <a:off x="6441325" y="4433755"/>
            <a:ext cx="1727559" cy="1089529"/>
          </a:xfrm>
        </p:spPr>
        <p:txBody>
          <a:bodyPr vert="horz" wrap="square" lIns="91440" tIns="45720" rIns="91440" bIns="45720" rtlCol="0" anchor="t">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49" name="Text Placeholder 12"/>
          <p:cNvSpPr>
            <a:spLocks noGrp="1"/>
          </p:cNvSpPr>
          <p:nvPr>
            <p:ph type="body" sz="quarter" idx="25" hasCustomPrompt="1"/>
          </p:nvPr>
        </p:nvSpPr>
        <p:spPr>
          <a:xfrm>
            <a:off x="4009846"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50" name="Text Placeholder 29"/>
          <p:cNvSpPr>
            <a:spLocks noGrp="1"/>
          </p:cNvSpPr>
          <p:nvPr>
            <p:ph type="body" sz="quarter" idx="18" hasCustomPrompt="1"/>
          </p:nvPr>
        </p:nvSpPr>
        <p:spPr>
          <a:xfrm>
            <a:off x="1661665" y="1666874"/>
            <a:ext cx="1572963" cy="431800"/>
          </a:xfrm>
        </p:spPr>
        <p:txBody>
          <a:bodyPr anchor="ctr">
            <a:normAutofit/>
          </a:bodyPr>
          <a:lstStyle>
            <a:lvl1pPr marL="0" indent="0" algn="ctr">
              <a:buNone/>
              <a:defRPr sz="2200" b="1">
                <a:solidFill>
                  <a:schemeClr val="tx1"/>
                </a:solidFill>
              </a:defRPr>
            </a:lvl1pPr>
          </a:lstStyle>
          <a:p>
            <a:pPr lvl="0"/>
            <a:r>
              <a:rPr lang="en-US"/>
              <a:t>Date here</a:t>
            </a:r>
          </a:p>
        </p:txBody>
      </p:sp>
      <p:sp>
        <p:nvSpPr>
          <p:cNvPr id="51" name="Text Placeholder 29"/>
          <p:cNvSpPr>
            <a:spLocks noGrp="1"/>
          </p:cNvSpPr>
          <p:nvPr>
            <p:ph type="body" sz="quarter" idx="26" hasCustomPrompt="1"/>
          </p:nvPr>
        </p:nvSpPr>
        <p:spPr>
          <a:xfrm>
            <a:off x="4087142" y="5472835"/>
            <a:ext cx="1572963" cy="431800"/>
          </a:xfrm>
        </p:spPr>
        <p:txBody>
          <a:bodyPr anchor="ctr">
            <a:normAutofit/>
          </a:bodyPr>
          <a:lstStyle>
            <a:lvl1pPr marL="0" indent="0" algn="ctr">
              <a:buNone/>
              <a:defRPr sz="2200" b="1">
                <a:solidFill>
                  <a:schemeClr val="tx1"/>
                </a:solidFill>
              </a:defRPr>
            </a:lvl1pPr>
          </a:lstStyle>
          <a:p>
            <a:pPr lvl="0"/>
            <a:r>
              <a:rPr lang="en-US"/>
              <a:t>Date here</a:t>
            </a:r>
          </a:p>
        </p:txBody>
      </p:sp>
      <p:sp>
        <p:nvSpPr>
          <p:cNvPr id="52" name="Text Placeholder 29"/>
          <p:cNvSpPr>
            <a:spLocks noGrp="1"/>
          </p:cNvSpPr>
          <p:nvPr>
            <p:ph type="body" sz="quarter" idx="27" hasCustomPrompt="1"/>
          </p:nvPr>
        </p:nvSpPr>
        <p:spPr>
          <a:xfrm>
            <a:off x="6510638" y="1666874"/>
            <a:ext cx="1572963" cy="431800"/>
          </a:xfrm>
        </p:spPr>
        <p:txBody>
          <a:bodyPr anchor="ctr">
            <a:normAutofit/>
          </a:bodyPr>
          <a:lstStyle>
            <a:lvl1pPr marL="0" indent="0" algn="ctr">
              <a:buNone/>
              <a:defRPr sz="2200" b="1">
                <a:solidFill>
                  <a:schemeClr val="tx1"/>
                </a:solidFill>
              </a:defRPr>
            </a:lvl1pPr>
          </a:lstStyle>
          <a:p>
            <a:pPr lvl="0"/>
            <a:r>
              <a:rPr lang="en-US"/>
              <a:t>Date here</a:t>
            </a:r>
          </a:p>
        </p:txBody>
      </p:sp>
      <p:sp>
        <p:nvSpPr>
          <p:cNvPr id="26" name="Chart Placeholder 8"/>
          <p:cNvSpPr>
            <a:spLocks noGrp="1" noChangeAspect="1"/>
          </p:cNvSpPr>
          <p:nvPr>
            <p:ph type="chart" sz="quarter" idx="28"/>
          </p:nvPr>
        </p:nvSpPr>
        <p:spPr>
          <a:xfrm>
            <a:off x="8591254" y="3356552"/>
            <a:ext cx="2294626" cy="2011680"/>
          </a:xfrm>
        </p:spPr>
        <p:txBody>
          <a:bodyPr/>
          <a:lstStyle/>
          <a:p>
            <a:endParaRPr lang="en-US"/>
          </a:p>
        </p:txBody>
      </p:sp>
      <p:sp>
        <p:nvSpPr>
          <p:cNvPr id="28" name="Text Placeholder 12"/>
          <p:cNvSpPr>
            <a:spLocks noGrp="1"/>
          </p:cNvSpPr>
          <p:nvPr>
            <p:ph type="body" sz="quarter" idx="29" hasCustomPrompt="1"/>
          </p:nvPr>
        </p:nvSpPr>
        <p:spPr>
          <a:xfrm>
            <a:off x="8872804" y="2182603"/>
            <a:ext cx="1727559" cy="1089529"/>
          </a:xfrm>
        </p:spPr>
        <p:txBody>
          <a:bodyPr vert="horz" wrap="square" lIns="91440" tIns="45720" rIns="91440" bIns="45720" rtlCol="0" anchor="b">
            <a:spAutoFit/>
          </a:bodyPr>
          <a:lstStyle>
            <a:lvl1pPr marL="228600" indent="-228600" algn="r">
              <a:buNone/>
              <a:defRPr lang="en-US" sz="2400" b="1" cap="all" baseline="0">
                <a:solidFill>
                  <a:srgbClr val="47464B"/>
                </a:solidFill>
              </a:defRPr>
            </a:lvl1pPr>
          </a:lstStyle>
          <a:p>
            <a:pPr marL="0" lvl="0" indent="0"/>
            <a:r>
              <a:rPr lang="en-US"/>
              <a:t>Insert some title here</a:t>
            </a:r>
          </a:p>
        </p:txBody>
      </p:sp>
      <p:sp>
        <p:nvSpPr>
          <p:cNvPr id="29" name="Text Placeholder 29"/>
          <p:cNvSpPr>
            <a:spLocks noGrp="1"/>
          </p:cNvSpPr>
          <p:nvPr>
            <p:ph type="body" sz="quarter" idx="30" hasCustomPrompt="1"/>
          </p:nvPr>
        </p:nvSpPr>
        <p:spPr>
          <a:xfrm>
            <a:off x="8950100" y="5470888"/>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grpSp>
        <p:nvGrpSpPr>
          <p:cNvPr id="31" name="Group 30"/>
          <p:cNvGrpSpPr/>
          <p:nvPr userDrawn="1"/>
        </p:nvGrpSpPr>
        <p:grpSpPr>
          <a:xfrm>
            <a:off x="0" y="6766560"/>
            <a:ext cx="12192000" cy="91440"/>
            <a:chOff x="0" y="4480421"/>
            <a:chExt cx="12192000" cy="91440"/>
          </a:xfrm>
        </p:grpSpPr>
        <p:sp>
          <p:nvSpPr>
            <p:cNvPr id="33" name="Rectangle 3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62902576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matrix 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9437113-8902-45A1-AA59-2D48D46D388B}"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6" name="Text Placeholder 5"/>
          <p:cNvSpPr>
            <a:spLocks noGrp="1"/>
          </p:cNvSpPr>
          <p:nvPr userDrawn="1">
            <p:ph type="body" sz="quarter" idx="25"/>
          </p:nvPr>
        </p:nvSpPr>
        <p:spPr>
          <a:xfrm>
            <a:off x="482599" y="1992954"/>
            <a:ext cx="5613400" cy="1815764"/>
          </a:xfrm>
          <a:solidFill>
            <a:schemeClr val="bg1">
              <a:lumMod val="95000"/>
            </a:schemeClr>
          </a:solidFill>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ext Placeholder 5"/>
          <p:cNvSpPr>
            <a:spLocks noGrp="1"/>
          </p:cNvSpPr>
          <p:nvPr>
            <p:ph type="body" sz="quarter" idx="26"/>
          </p:nvPr>
        </p:nvSpPr>
        <p:spPr>
          <a:xfrm>
            <a:off x="482599" y="4277940"/>
            <a:ext cx="5613400" cy="1802097"/>
          </a:xfrm>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 name="Text Placeholder 5"/>
          <p:cNvSpPr>
            <a:spLocks noGrp="1"/>
          </p:cNvSpPr>
          <p:nvPr userDrawn="1">
            <p:ph type="body" sz="quarter" idx="27"/>
          </p:nvPr>
        </p:nvSpPr>
        <p:spPr>
          <a:xfrm>
            <a:off x="6096001" y="1992954"/>
            <a:ext cx="5613400" cy="1815764"/>
          </a:xfrm>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Text Placeholder 5"/>
          <p:cNvSpPr>
            <a:spLocks noGrp="1"/>
          </p:cNvSpPr>
          <p:nvPr userDrawn="1">
            <p:ph type="body" sz="quarter" idx="28"/>
          </p:nvPr>
        </p:nvSpPr>
        <p:spPr>
          <a:xfrm>
            <a:off x="6096001" y="4277940"/>
            <a:ext cx="5613400" cy="1802097"/>
          </a:xfrm>
          <a:solidFill>
            <a:schemeClr val="bg1">
              <a:lumMod val="95000"/>
            </a:schemeClr>
          </a:solidFill>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12"/>
          <p:cNvSpPr>
            <a:spLocks noGrp="1"/>
          </p:cNvSpPr>
          <p:nvPr userDrawn="1">
            <p:ph type="body" sz="quarter" idx="23" hasCustomPrompt="1"/>
          </p:nvPr>
        </p:nvSpPr>
        <p:spPr>
          <a:xfrm>
            <a:off x="482599" y="3875314"/>
            <a:ext cx="5613401" cy="420914"/>
          </a:xfrm>
          <a:solidFill>
            <a:schemeClr val="accent4"/>
          </a:solidFill>
          <a:ln>
            <a:solidFill>
              <a:schemeClr val="accent4"/>
            </a:solidFill>
          </a:ln>
        </p:spPr>
        <p:txBody>
          <a:bodyPr vert="horz" wrap="square" lIns="0" tIns="0" rIns="0" bIns="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32" name="Text Placeholder 12"/>
          <p:cNvSpPr>
            <a:spLocks noGrp="1"/>
          </p:cNvSpPr>
          <p:nvPr userDrawn="1">
            <p:ph type="body" sz="quarter" idx="24" hasCustomPrompt="1"/>
          </p:nvPr>
        </p:nvSpPr>
        <p:spPr>
          <a:xfrm>
            <a:off x="6096000" y="3875314"/>
            <a:ext cx="5613401" cy="420914"/>
          </a:xfrm>
          <a:solidFill>
            <a:schemeClr val="accent5"/>
          </a:solidFill>
          <a:ln>
            <a:solidFill>
              <a:schemeClr val="accent5"/>
            </a:solidFill>
          </a:ln>
        </p:spPr>
        <p:txBody>
          <a:bodyPr vert="horz" wrap="square" lIns="0" tIns="0" rIns="0" bIns="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9" name="Text Placeholder 12"/>
          <p:cNvSpPr>
            <a:spLocks noGrp="1"/>
          </p:cNvSpPr>
          <p:nvPr userDrawn="1">
            <p:ph type="body" sz="quarter" idx="21" hasCustomPrompt="1"/>
          </p:nvPr>
        </p:nvSpPr>
        <p:spPr>
          <a:xfrm>
            <a:off x="482599" y="1581184"/>
            <a:ext cx="5613401" cy="420914"/>
          </a:xfrm>
          <a:solidFill>
            <a:schemeClr val="accent1"/>
          </a:solidFill>
          <a:ln>
            <a:solidFill>
              <a:schemeClr val="accent1"/>
            </a:solidFill>
          </a:ln>
        </p:spPr>
        <p:txBody>
          <a:bodyPr vert="horz" wrap="square" lIns="0" tIns="0" rIns="0" bIns="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0" name="Text Placeholder 12"/>
          <p:cNvSpPr>
            <a:spLocks noGrp="1"/>
          </p:cNvSpPr>
          <p:nvPr userDrawn="1">
            <p:ph type="body" sz="quarter" idx="22" hasCustomPrompt="1"/>
          </p:nvPr>
        </p:nvSpPr>
        <p:spPr>
          <a:xfrm>
            <a:off x="6096000" y="1581184"/>
            <a:ext cx="5613401" cy="420914"/>
          </a:xfrm>
          <a:solidFill>
            <a:schemeClr val="accent3"/>
          </a:solidFill>
          <a:ln>
            <a:solidFill>
              <a:schemeClr val="accent3"/>
            </a:solidFill>
          </a:ln>
        </p:spPr>
        <p:txBody>
          <a:bodyPr vert="horz" wrap="square" lIns="0" tIns="0" rIns="0" bIns="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67884054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matrix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2DAF9FCA-E0EC-4A3B-BD6F-A5CFB1F20CC3}"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5" name="Rectangle 24"/>
          <p:cNvSpPr/>
          <p:nvPr/>
        </p:nvSpPr>
        <p:spPr>
          <a:xfrm>
            <a:off x="482599" y="1452153"/>
            <a:ext cx="5613401" cy="2322576"/>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482599" y="3902745"/>
            <a:ext cx="5613401" cy="2322285"/>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6096000" y="1452153"/>
            <a:ext cx="5613401" cy="2322576"/>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6096000" y="3902745"/>
            <a:ext cx="5613401" cy="232228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Text Placeholder 12"/>
          <p:cNvSpPr>
            <a:spLocks noGrp="1"/>
          </p:cNvSpPr>
          <p:nvPr userDrawn="1">
            <p:ph type="body" sz="quarter" idx="21" hasCustomPrompt="1"/>
          </p:nvPr>
        </p:nvSpPr>
        <p:spPr>
          <a:xfrm rot="16200000">
            <a:off x="-287709" y="2222461"/>
            <a:ext cx="2322576" cy="781960"/>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4" name="Text Placeholder 12"/>
          <p:cNvSpPr>
            <a:spLocks noGrp="1"/>
          </p:cNvSpPr>
          <p:nvPr userDrawn="1">
            <p:ph type="body" sz="quarter" idx="22" hasCustomPrompt="1"/>
          </p:nvPr>
        </p:nvSpPr>
        <p:spPr>
          <a:xfrm rot="16200000">
            <a:off x="-287563" y="4672908"/>
            <a:ext cx="2322285" cy="781960"/>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35" name="Text Placeholder 12"/>
          <p:cNvSpPr>
            <a:spLocks noGrp="1"/>
          </p:cNvSpPr>
          <p:nvPr>
            <p:ph type="body" sz="quarter" idx="23" hasCustomPrompt="1"/>
          </p:nvPr>
        </p:nvSpPr>
        <p:spPr>
          <a:xfrm rot="16200000">
            <a:off x="5325692" y="2222462"/>
            <a:ext cx="2322576" cy="781960"/>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36" name="Text Placeholder 12"/>
          <p:cNvSpPr>
            <a:spLocks noGrp="1"/>
          </p:cNvSpPr>
          <p:nvPr>
            <p:ph type="body" sz="quarter" idx="24" hasCustomPrompt="1"/>
          </p:nvPr>
        </p:nvSpPr>
        <p:spPr>
          <a:xfrm rot="16200000">
            <a:off x="5325838" y="4672908"/>
            <a:ext cx="2322285" cy="781960"/>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cxnSp>
        <p:nvCxnSpPr>
          <p:cNvPr id="6" name="Straight Connector 5"/>
          <p:cNvCxnSpPr/>
          <p:nvPr userDrawn="1"/>
        </p:nvCxnSpPr>
        <p:spPr>
          <a:xfrm>
            <a:off x="482599" y="1452153"/>
            <a:ext cx="781960" cy="93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5"/>
          <p:cNvSpPr>
            <a:spLocks noGrp="1"/>
          </p:cNvSpPr>
          <p:nvPr>
            <p:ph type="body" sz="quarter" idx="26"/>
          </p:nvPr>
        </p:nvSpPr>
        <p:spPr>
          <a:xfrm>
            <a:off x="1264560" y="3902745"/>
            <a:ext cx="4831440" cy="2322576"/>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Text Placeholder 5"/>
          <p:cNvSpPr>
            <a:spLocks noGrp="1"/>
          </p:cNvSpPr>
          <p:nvPr>
            <p:ph type="body" sz="quarter" idx="28"/>
          </p:nvPr>
        </p:nvSpPr>
        <p:spPr>
          <a:xfrm>
            <a:off x="6877961" y="3902745"/>
            <a:ext cx="4831440" cy="2322576"/>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 name="Text Placeholder 5"/>
          <p:cNvSpPr>
            <a:spLocks noGrp="1"/>
          </p:cNvSpPr>
          <p:nvPr>
            <p:ph type="body" sz="quarter" idx="25"/>
          </p:nvPr>
        </p:nvSpPr>
        <p:spPr>
          <a:xfrm>
            <a:off x="1264560" y="1452153"/>
            <a:ext cx="4831440" cy="2322576"/>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 name="Text Placeholder 5"/>
          <p:cNvSpPr>
            <a:spLocks noGrp="1"/>
          </p:cNvSpPr>
          <p:nvPr>
            <p:ph type="body" sz="quarter" idx="27"/>
          </p:nvPr>
        </p:nvSpPr>
        <p:spPr>
          <a:xfrm>
            <a:off x="6877961" y="1452153"/>
            <a:ext cx="4831440" cy="2322576"/>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0" name="Group 29"/>
          <p:cNvGrpSpPr/>
          <p:nvPr userDrawn="1"/>
        </p:nvGrpSpPr>
        <p:grpSpPr>
          <a:xfrm>
            <a:off x="0" y="6766560"/>
            <a:ext cx="12192000" cy="91440"/>
            <a:chOff x="0" y="4480421"/>
            <a:chExt cx="12192000" cy="91440"/>
          </a:xfrm>
        </p:grpSpPr>
        <p:sp>
          <p:nvSpPr>
            <p:cNvPr id="31" name="Rectangle 3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5091308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and picture">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55800"/>
            <a:ext cx="10515600" cy="4221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2" y="-9731"/>
            <a:ext cx="94360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85979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C1D33F5E-67DE-479F-B7E1-148F5EFA7FCD}"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Picture Placeholder 10"/>
          <p:cNvSpPr>
            <a:spLocks noGrp="1" noChangeAspect="1"/>
          </p:cNvSpPr>
          <p:nvPr>
            <p:ph type="pic" sz="quarter" idx="14"/>
          </p:nvPr>
        </p:nvSpPr>
        <p:spPr>
          <a:xfrm>
            <a:off x="9591945" y="-1"/>
            <a:ext cx="2600055" cy="1957811"/>
          </a:xfrm>
        </p:spPr>
        <p:txBody>
          <a:bodyPr/>
          <a:lstStyle/>
          <a:p>
            <a:endParaRPr lang="en-US"/>
          </a:p>
        </p:txBody>
      </p:sp>
      <p:sp>
        <p:nvSpPr>
          <p:cNvPr id="16" name="Rectangle 15"/>
          <p:cNvSpPr/>
          <p:nvPr userDrawn="1"/>
        </p:nvSpPr>
        <p:spPr>
          <a:xfrm>
            <a:off x="9594616" y="0"/>
            <a:ext cx="2597384" cy="1955800"/>
          </a:xfrm>
          <a:prstGeom prst="rect">
            <a:avLst/>
          </a:prstGeom>
          <a:solidFill>
            <a:srgbClr val="7BB21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9595104" y="1955800"/>
            <a:ext cx="2596896" cy="91440"/>
          </a:xfrm>
          <a:prstGeom prst="rect">
            <a:avLst/>
          </a:prstGeom>
          <a:solidFill>
            <a:srgbClr val="7BB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986783106"/>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matrix 3">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90EAD937-B649-47DE-952E-5BEC6D951A64}"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5" name="Rectangle 24"/>
          <p:cNvSpPr/>
          <p:nvPr/>
        </p:nvSpPr>
        <p:spPr>
          <a:xfrm>
            <a:off x="482599" y="1553028"/>
            <a:ext cx="5613401" cy="232228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482599" y="3875314"/>
            <a:ext cx="5613401" cy="2322285"/>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6096000" y="1553028"/>
            <a:ext cx="5613401" cy="2322285"/>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6096000" y="3875314"/>
            <a:ext cx="5613401" cy="232228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Text Placeholder 12"/>
          <p:cNvSpPr>
            <a:spLocks noGrp="1"/>
          </p:cNvSpPr>
          <p:nvPr userDrawn="1">
            <p:ph type="body" sz="quarter" idx="21" hasCustomPrompt="1"/>
          </p:nvPr>
        </p:nvSpPr>
        <p:spPr>
          <a:xfrm rot="16200000">
            <a:off x="-287563" y="2323191"/>
            <a:ext cx="2322285" cy="781960"/>
          </a:xfrm>
          <a:solidFill>
            <a:schemeClr val="accent1"/>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34" name="Text Placeholder 12"/>
          <p:cNvSpPr>
            <a:spLocks noGrp="1"/>
          </p:cNvSpPr>
          <p:nvPr userDrawn="1">
            <p:ph type="body" sz="quarter" idx="22" hasCustomPrompt="1"/>
          </p:nvPr>
        </p:nvSpPr>
        <p:spPr>
          <a:xfrm rot="16200000">
            <a:off x="-287563" y="4645476"/>
            <a:ext cx="2322285" cy="781960"/>
          </a:xfrm>
          <a:solidFill>
            <a:schemeClr val="accent2"/>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1" name="Text Placeholder 12"/>
          <p:cNvSpPr>
            <a:spLocks noGrp="1"/>
          </p:cNvSpPr>
          <p:nvPr>
            <p:ph type="body" sz="quarter" idx="24" hasCustomPrompt="1"/>
          </p:nvPr>
        </p:nvSpPr>
        <p:spPr>
          <a:xfrm rot="5400000">
            <a:off x="10157278" y="2323192"/>
            <a:ext cx="2322285" cy="781960"/>
          </a:xfrm>
          <a:solidFill>
            <a:schemeClr val="accent3"/>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37" name="Text Placeholder 12"/>
          <p:cNvSpPr>
            <a:spLocks noGrp="1"/>
          </p:cNvSpPr>
          <p:nvPr>
            <p:ph type="body" sz="quarter" idx="25" hasCustomPrompt="1"/>
          </p:nvPr>
        </p:nvSpPr>
        <p:spPr>
          <a:xfrm rot="5400000">
            <a:off x="10157278" y="4645476"/>
            <a:ext cx="2322285" cy="781960"/>
          </a:xfrm>
          <a:solidFill>
            <a:schemeClr val="accent4"/>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38" name="Text Placeholder 5"/>
          <p:cNvSpPr>
            <a:spLocks noGrp="1"/>
          </p:cNvSpPr>
          <p:nvPr>
            <p:ph type="body" sz="quarter" idx="27"/>
          </p:nvPr>
        </p:nvSpPr>
        <p:spPr>
          <a:xfrm>
            <a:off x="1264560" y="1572039"/>
            <a:ext cx="4025897" cy="2303049"/>
          </a:xfrm>
        </p:spPr>
        <p:txBody>
          <a:bodyPr tIns="182880" rIns="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Text Placeholder 5"/>
          <p:cNvSpPr>
            <a:spLocks noGrp="1"/>
          </p:cNvSpPr>
          <p:nvPr>
            <p:ph type="body" sz="quarter" idx="28"/>
          </p:nvPr>
        </p:nvSpPr>
        <p:spPr>
          <a:xfrm>
            <a:off x="1264560" y="3894550"/>
            <a:ext cx="4025897" cy="2303049"/>
          </a:xfrm>
        </p:spPr>
        <p:txBody>
          <a:bodyPr tIns="182880" rIns="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Text Placeholder 5"/>
          <p:cNvSpPr>
            <a:spLocks noGrp="1"/>
          </p:cNvSpPr>
          <p:nvPr>
            <p:ph type="body" sz="quarter" idx="29"/>
          </p:nvPr>
        </p:nvSpPr>
        <p:spPr>
          <a:xfrm>
            <a:off x="6900862" y="1572039"/>
            <a:ext cx="4026578" cy="2303049"/>
          </a:xfrm>
        </p:spPr>
        <p:txBody>
          <a:bodyPr tIns="182880" rIns="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Text Placeholder 5"/>
          <p:cNvSpPr>
            <a:spLocks noGrp="1"/>
          </p:cNvSpPr>
          <p:nvPr>
            <p:ph type="body" sz="quarter" idx="30"/>
          </p:nvPr>
        </p:nvSpPr>
        <p:spPr>
          <a:xfrm>
            <a:off x="6900862" y="3894550"/>
            <a:ext cx="4026578" cy="2303049"/>
          </a:xfrm>
        </p:spPr>
        <p:txBody>
          <a:bodyPr tIns="182880" rIns="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26" hasCustomPrompt="1"/>
          </p:nvPr>
        </p:nvSpPr>
        <p:spPr>
          <a:xfrm>
            <a:off x="5291138" y="3060700"/>
            <a:ext cx="1609725" cy="1611313"/>
          </a:xfrm>
          <a:prstGeom prst="ellipse">
            <a:avLst/>
          </a:prstGeom>
          <a:solidFill>
            <a:schemeClr val="bg1"/>
          </a:solidFill>
          <a:ln>
            <a:solidFill>
              <a:schemeClr val="bg1">
                <a:lumMod val="85000"/>
              </a:schemeClr>
            </a:solidFill>
          </a:ln>
        </p:spPr>
        <p:txBody>
          <a:bodyPr lIns="0" rIns="0" anchor="ctr">
            <a:normAutofit/>
          </a:bodyPr>
          <a:lstStyle>
            <a:lvl1pPr marL="0" indent="0" algn="ctr">
              <a:buNone/>
              <a:defRPr sz="2000" b="1" cap="all" baseline="0">
                <a:solidFill>
                  <a:schemeClr val="accent5"/>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Strategy</a:t>
            </a:r>
          </a:p>
        </p:txBody>
      </p:sp>
      <p:grpSp>
        <p:nvGrpSpPr>
          <p:cNvPr id="30" name="Group 29"/>
          <p:cNvGrpSpPr/>
          <p:nvPr userDrawn="1"/>
        </p:nvGrpSpPr>
        <p:grpSpPr>
          <a:xfrm>
            <a:off x="0" y="6766560"/>
            <a:ext cx="12192000" cy="91440"/>
            <a:chOff x="0" y="4480421"/>
            <a:chExt cx="12192000" cy="91440"/>
          </a:xfrm>
        </p:grpSpPr>
        <p:sp>
          <p:nvSpPr>
            <p:cNvPr id="32" name="Rectangle 3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27720383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matrix 4">
    <p:spTree>
      <p:nvGrpSpPr>
        <p:cNvPr id="1" name=""/>
        <p:cNvGrpSpPr/>
        <p:nvPr/>
      </p:nvGrpSpPr>
      <p:grpSpPr>
        <a:xfrm>
          <a:off x="0" y="0"/>
          <a:ext cx="0" cy="0"/>
          <a:chOff x="0" y="0"/>
          <a:chExt cx="0" cy="0"/>
        </a:xfrm>
      </p:grpSpPr>
      <p:sp>
        <p:nvSpPr>
          <p:cNvPr id="31" name="Text Placeholder 12"/>
          <p:cNvSpPr>
            <a:spLocks noGrp="1"/>
          </p:cNvSpPr>
          <p:nvPr>
            <p:ph type="body" sz="quarter" idx="33" hasCustomPrompt="1"/>
          </p:nvPr>
        </p:nvSpPr>
        <p:spPr>
          <a:xfrm rot="16200000">
            <a:off x="-127688" y="2741910"/>
            <a:ext cx="2002536" cy="781960"/>
          </a:xfrm>
          <a:prstGeom prst="snip1Rect">
            <a:avLst/>
          </a:prstGeom>
          <a:solidFill>
            <a:schemeClr val="accent1"/>
          </a:solidFill>
          <a:ln>
            <a:solidFill>
              <a:schemeClr val="accent1"/>
            </a:solidFill>
          </a:ln>
        </p:spPr>
        <p:txBody>
          <a:bodyPr vert="horz" wrap="square" lIns="0" tIns="45720" rIns="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2B41C993-0AB8-4531-BB9D-67769B464A08}"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5" name="Rectangle 24"/>
          <p:cNvSpPr/>
          <p:nvPr/>
        </p:nvSpPr>
        <p:spPr>
          <a:xfrm>
            <a:off x="1264559" y="2056884"/>
            <a:ext cx="5222421" cy="207756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1264559" y="4134447"/>
            <a:ext cx="5222421" cy="2077562"/>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6486980" y="2056884"/>
            <a:ext cx="5222421" cy="2077562"/>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6486980" y="4134447"/>
            <a:ext cx="5222421" cy="207756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12"/>
          <p:cNvSpPr>
            <a:spLocks noGrp="1"/>
          </p:cNvSpPr>
          <p:nvPr userDrawn="1">
            <p:ph type="body" sz="quarter" idx="22" hasCustomPrompt="1"/>
          </p:nvPr>
        </p:nvSpPr>
        <p:spPr>
          <a:xfrm rot="16200000">
            <a:off x="-165203" y="4782246"/>
            <a:ext cx="2077565" cy="781960"/>
          </a:xfrm>
          <a:prstGeom prst="snip1Rect">
            <a:avLst/>
          </a:prstGeom>
          <a:solidFill>
            <a:schemeClr val="accent2"/>
          </a:solidFill>
          <a:ln>
            <a:solidFill>
              <a:schemeClr val="accent2"/>
            </a:solidFill>
          </a:ln>
        </p:spPr>
        <p:txBody>
          <a:bodyPr vert="horz" wrap="square" lIns="0" tIns="45720" rIns="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0" name="Text Placeholder 12"/>
          <p:cNvSpPr>
            <a:spLocks noGrp="1"/>
          </p:cNvSpPr>
          <p:nvPr userDrawn="1">
            <p:ph type="body" sz="quarter" idx="31" hasCustomPrompt="1"/>
          </p:nvPr>
        </p:nvSpPr>
        <p:spPr>
          <a:xfrm>
            <a:off x="1264560" y="1359189"/>
            <a:ext cx="5222420" cy="772434"/>
          </a:xfrm>
          <a:prstGeom prst="snip1Rect">
            <a:avLst/>
          </a:prstGeom>
          <a:solidFill>
            <a:schemeClr val="accent4"/>
          </a:solidFill>
          <a:ln>
            <a:solidFill>
              <a:schemeClr val="accent4"/>
            </a:solidFill>
          </a:ln>
        </p:spPr>
        <p:txBody>
          <a:bodyPr vert="horz" wrap="square" lIns="0" tIns="0" rIns="0" bIns="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2" name="Text Placeholder 12"/>
          <p:cNvSpPr>
            <a:spLocks noGrp="1"/>
          </p:cNvSpPr>
          <p:nvPr userDrawn="1">
            <p:ph type="body" sz="quarter" idx="32" hasCustomPrompt="1"/>
          </p:nvPr>
        </p:nvSpPr>
        <p:spPr>
          <a:xfrm>
            <a:off x="6486980" y="1359189"/>
            <a:ext cx="5222420" cy="772434"/>
          </a:xfrm>
          <a:prstGeom prst="snip1Rect">
            <a:avLst/>
          </a:prstGeom>
          <a:solidFill>
            <a:schemeClr val="accent3"/>
          </a:solidFill>
          <a:ln>
            <a:solidFill>
              <a:schemeClr val="accent3"/>
            </a:solidFill>
          </a:ln>
        </p:spPr>
        <p:txBody>
          <a:bodyPr vert="horz" wrap="square" lIns="0" tIns="0" rIns="0" bIns="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52" name="Text Placeholder 5"/>
          <p:cNvSpPr>
            <a:spLocks noGrp="1"/>
          </p:cNvSpPr>
          <p:nvPr>
            <p:ph type="body" sz="quarter" idx="28"/>
          </p:nvPr>
        </p:nvSpPr>
        <p:spPr>
          <a:xfrm>
            <a:off x="1264560" y="4153457"/>
            <a:ext cx="5222420" cy="2058552"/>
          </a:xfrm>
        </p:spPr>
        <p:txBody>
          <a:bodyPr tIns="182880" r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 name="Text Placeholder 5"/>
          <p:cNvSpPr>
            <a:spLocks noGrp="1"/>
          </p:cNvSpPr>
          <p:nvPr>
            <p:ph type="body" sz="quarter" idx="29"/>
          </p:nvPr>
        </p:nvSpPr>
        <p:spPr>
          <a:xfrm>
            <a:off x="6486980" y="2150632"/>
            <a:ext cx="5222420" cy="1983812"/>
          </a:xfrm>
        </p:spPr>
        <p:txBody>
          <a:bodyPr tIns="182880" r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 name="Text Placeholder 5"/>
          <p:cNvSpPr>
            <a:spLocks noGrp="1"/>
          </p:cNvSpPr>
          <p:nvPr>
            <p:ph type="body" sz="quarter" idx="30"/>
          </p:nvPr>
        </p:nvSpPr>
        <p:spPr>
          <a:xfrm>
            <a:off x="6486980" y="4153457"/>
            <a:ext cx="5222420" cy="2058552"/>
          </a:xfrm>
        </p:spPr>
        <p:txBody>
          <a:bodyPr tIns="182880" r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 name="Text Placeholder 5"/>
          <p:cNvSpPr>
            <a:spLocks noGrp="1"/>
          </p:cNvSpPr>
          <p:nvPr>
            <p:ph type="body" sz="quarter" idx="27"/>
          </p:nvPr>
        </p:nvSpPr>
        <p:spPr>
          <a:xfrm>
            <a:off x="1264560" y="2150632"/>
            <a:ext cx="5222420" cy="1983812"/>
          </a:xfrm>
        </p:spPr>
        <p:txBody>
          <a:bodyPr tIns="182880" r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9" name="Group 28"/>
          <p:cNvGrpSpPr/>
          <p:nvPr userDrawn="1"/>
        </p:nvGrpSpPr>
        <p:grpSpPr>
          <a:xfrm>
            <a:off x="0" y="6766560"/>
            <a:ext cx="12192000" cy="91440"/>
            <a:chOff x="0" y="4480421"/>
            <a:chExt cx="12192000" cy="91440"/>
          </a:xfrm>
        </p:grpSpPr>
        <p:sp>
          <p:nvSpPr>
            <p:cNvPr id="35" name="Rectangle 3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21856109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swo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C15D0022-4191-4320-87DE-8ED13CF2DE1C}"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11" name="Group 10"/>
          <p:cNvGrpSpPr/>
          <p:nvPr userDrawn="1"/>
        </p:nvGrpSpPr>
        <p:grpSpPr>
          <a:xfrm>
            <a:off x="3743557" y="1545751"/>
            <a:ext cx="4704887" cy="4666258"/>
            <a:chOff x="1581543" y="1298448"/>
            <a:chExt cx="4704887" cy="4666258"/>
          </a:xfrm>
        </p:grpSpPr>
        <p:grpSp>
          <p:nvGrpSpPr>
            <p:cNvPr id="10" name="Group 9"/>
            <p:cNvGrpSpPr/>
            <p:nvPr userDrawn="1"/>
          </p:nvGrpSpPr>
          <p:grpSpPr>
            <a:xfrm>
              <a:off x="1581543" y="1298448"/>
              <a:ext cx="2266926" cy="4662029"/>
              <a:chOff x="1581543" y="1298448"/>
              <a:chExt cx="2266926" cy="4662029"/>
            </a:xfrm>
          </p:grpSpPr>
          <p:sp>
            <p:nvSpPr>
              <p:cNvPr id="9" name="Teardrop 8"/>
              <p:cNvSpPr/>
              <p:nvPr userDrawn="1"/>
            </p:nvSpPr>
            <p:spPr>
              <a:xfrm rot="5400000">
                <a:off x="1581543" y="1298448"/>
                <a:ext cx="2266926" cy="2266926"/>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Teardrop 38"/>
              <p:cNvSpPr/>
              <p:nvPr userDrawn="1"/>
            </p:nvSpPr>
            <p:spPr>
              <a:xfrm>
                <a:off x="1581543" y="3693551"/>
                <a:ext cx="2266926" cy="2266926"/>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40" name="Group 39"/>
            <p:cNvGrpSpPr/>
            <p:nvPr userDrawn="1"/>
          </p:nvGrpSpPr>
          <p:grpSpPr>
            <a:xfrm rot="10800000">
              <a:off x="4006919" y="1302677"/>
              <a:ext cx="2279511" cy="4662029"/>
              <a:chOff x="1581543" y="1298448"/>
              <a:chExt cx="2279511" cy="4662029"/>
            </a:xfrm>
          </p:grpSpPr>
          <p:sp>
            <p:nvSpPr>
              <p:cNvPr id="41" name="Teardrop 40"/>
              <p:cNvSpPr/>
              <p:nvPr userDrawn="1"/>
            </p:nvSpPr>
            <p:spPr>
              <a:xfrm rot="5400000">
                <a:off x="1594128" y="1298448"/>
                <a:ext cx="2266926" cy="2266926"/>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ardrop 41"/>
              <p:cNvSpPr/>
              <p:nvPr userDrawn="1"/>
            </p:nvSpPr>
            <p:spPr>
              <a:xfrm>
                <a:off x="1581543" y="3693551"/>
                <a:ext cx="2266926" cy="2266926"/>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
        <p:nvSpPr>
          <p:cNvPr id="49" name="Text Placeholder 13"/>
          <p:cNvSpPr>
            <a:spLocks noGrp="1"/>
          </p:cNvSpPr>
          <p:nvPr>
            <p:ph type="body" sz="quarter" idx="13"/>
          </p:nvPr>
        </p:nvSpPr>
        <p:spPr>
          <a:xfrm>
            <a:off x="3914912" y="1721082"/>
            <a:ext cx="1920240" cy="1920240"/>
          </a:xfrm>
          <a:prstGeom prst="ellipse">
            <a:avLst/>
          </a:prstGeom>
          <a:solidFill>
            <a:schemeClr val="bg1">
              <a:lumMod val="95000"/>
            </a:schemeClr>
          </a:solidFill>
          <a:ln w="28575">
            <a:solidFill>
              <a:schemeClr val="accent1">
                <a:lumMod val="75000"/>
              </a:schemeClr>
            </a:solidFill>
          </a:ln>
        </p:spPr>
        <p:txBody>
          <a:bodyPr>
            <a:normAutofit/>
          </a:bodyPr>
          <a:lstStyle>
            <a:lvl1pPr marL="0" indent="0" algn="ctr">
              <a:buNone/>
              <a:defRPr sz="1600"/>
            </a:lvl1pPr>
          </a:lstStyle>
          <a:p>
            <a:pPr lvl="0"/>
            <a:endParaRPr lang="en-US"/>
          </a:p>
        </p:txBody>
      </p:sp>
      <p:sp>
        <p:nvSpPr>
          <p:cNvPr id="50" name="Text Placeholder 13"/>
          <p:cNvSpPr>
            <a:spLocks noGrp="1"/>
          </p:cNvSpPr>
          <p:nvPr>
            <p:ph type="body" sz="quarter" idx="14"/>
          </p:nvPr>
        </p:nvSpPr>
        <p:spPr>
          <a:xfrm>
            <a:off x="6344264" y="1721082"/>
            <a:ext cx="1920240" cy="1920240"/>
          </a:xfrm>
          <a:prstGeom prst="ellipse">
            <a:avLst/>
          </a:prstGeom>
          <a:solidFill>
            <a:schemeClr val="bg1">
              <a:lumMod val="95000"/>
            </a:schemeClr>
          </a:solidFill>
          <a:ln w="28575">
            <a:solidFill>
              <a:schemeClr val="accent3">
                <a:lumMod val="75000"/>
              </a:schemeClr>
            </a:solidFill>
          </a:ln>
        </p:spPr>
        <p:txBody>
          <a:bodyPr>
            <a:normAutofit/>
          </a:bodyPr>
          <a:lstStyle>
            <a:lvl1pPr marL="0" indent="0" algn="ctr">
              <a:buNone/>
              <a:defRPr sz="1600"/>
            </a:lvl1pPr>
          </a:lstStyle>
          <a:p>
            <a:pPr lvl="0"/>
            <a:endParaRPr lang="en-US"/>
          </a:p>
        </p:txBody>
      </p:sp>
      <p:sp>
        <p:nvSpPr>
          <p:cNvPr id="51" name="Text Placeholder 13"/>
          <p:cNvSpPr>
            <a:spLocks noGrp="1"/>
          </p:cNvSpPr>
          <p:nvPr>
            <p:ph type="body" sz="quarter" idx="15"/>
          </p:nvPr>
        </p:nvSpPr>
        <p:spPr>
          <a:xfrm>
            <a:off x="3914912" y="4116185"/>
            <a:ext cx="1920240" cy="1920240"/>
          </a:xfrm>
          <a:prstGeom prst="ellipse">
            <a:avLst/>
          </a:prstGeom>
          <a:solidFill>
            <a:schemeClr val="bg1">
              <a:lumMod val="95000"/>
            </a:schemeClr>
          </a:solidFill>
          <a:ln w="28575">
            <a:solidFill>
              <a:schemeClr val="accent4">
                <a:lumMod val="75000"/>
              </a:schemeClr>
            </a:solidFill>
          </a:ln>
        </p:spPr>
        <p:txBody>
          <a:bodyPr>
            <a:normAutofit/>
          </a:bodyPr>
          <a:lstStyle>
            <a:lvl1pPr marL="0" indent="0" algn="ctr">
              <a:buNone/>
              <a:defRPr sz="1600"/>
            </a:lvl1pPr>
          </a:lstStyle>
          <a:p>
            <a:pPr lvl="0"/>
            <a:endParaRPr lang="en-US"/>
          </a:p>
        </p:txBody>
      </p:sp>
      <p:sp>
        <p:nvSpPr>
          <p:cNvPr id="56" name="Text Placeholder 13"/>
          <p:cNvSpPr>
            <a:spLocks noGrp="1"/>
          </p:cNvSpPr>
          <p:nvPr>
            <p:ph type="body" sz="quarter" idx="16"/>
          </p:nvPr>
        </p:nvSpPr>
        <p:spPr>
          <a:xfrm>
            <a:off x="6344264" y="4116185"/>
            <a:ext cx="1920240" cy="1920240"/>
          </a:xfrm>
          <a:prstGeom prst="ellipse">
            <a:avLst/>
          </a:prstGeom>
          <a:solidFill>
            <a:schemeClr val="bg1">
              <a:lumMod val="95000"/>
            </a:schemeClr>
          </a:solidFill>
          <a:ln w="28575">
            <a:solidFill>
              <a:schemeClr val="accent6">
                <a:lumMod val="75000"/>
              </a:schemeClr>
            </a:solidFill>
          </a:ln>
        </p:spPr>
        <p:txBody>
          <a:bodyPr>
            <a:normAutofit/>
          </a:bodyPr>
          <a:lstStyle>
            <a:lvl1pPr marL="0" indent="0" algn="ctr">
              <a:buNone/>
              <a:defRPr sz="1600"/>
            </a:lvl1pPr>
          </a:lstStyle>
          <a:p>
            <a:pPr lvl="0"/>
            <a:endParaRPr lang="en-US"/>
          </a:p>
        </p:txBody>
      </p:sp>
      <p:sp>
        <p:nvSpPr>
          <p:cNvPr id="15" name="TextBox 14"/>
          <p:cNvSpPr txBox="1"/>
          <p:nvPr userDrawn="1"/>
        </p:nvSpPr>
        <p:spPr>
          <a:xfrm>
            <a:off x="5589515" y="3234004"/>
            <a:ext cx="402674" cy="646331"/>
          </a:xfrm>
          <a:prstGeom prst="rect">
            <a:avLst/>
          </a:prstGeom>
          <a:noFill/>
        </p:spPr>
        <p:txBody>
          <a:bodyPr wrap="none" rtlCol="0" anchor="ctr">
            <a:spAutoFit/>
          </a:bodyPr>
          <a:lstStyle/>
          <a:p>
            <a:pPr algn="ctr"/>
            <a:r>
              <a:rPr lang="en-US" sz="3600" b="1">
                <a:solidFill>
                  <a:srgbClr val="0095CD">
                    <a:lumMod val="20000"/>
                    <a:lumOff val="80000"/>
                  </a:srgbClr>
                </a:solidFill>
              </a:rPr>
              <a:t>S</a:t>
            </a:r>
          </a:p>
        </p:txBody>
      </p:sp>
      <p:sp>
        <p:nvSpPr>
          <p:cNvPr id="57" name="TextBox 56"/>
          <p:cNvSpPr txBox="1"/>
          <p:nvPr userDrawn="1"/>
        </p:nvSpPr>
        <p:spPr>
          <a:xfrm>
            <a:off x="6129361" y="3234004"/>
            <a:ext cx="603050" cy="646331"/>
          </a:xfrm>
          <a:prstGeom prst="rect">
            <a:avLst/>
          </a:prstGeom>
          <a:noFill/>
        </p:spPr>
        <p:txBody>
          <a:bodyPr wrap="none" rtlCol="0" anchor="ctr">
            <a:spAutoFit/>
          </a:bodyPr>
          <a:lstStyle/>
          <a:p>
            <a:pPr algn="ctr"/>
            <a:r>
              <a:rPr lang="en-US" sz="3600" b="1">
                <a:solidFill>
                  <a:srgbClr val="F17C3F">
                    <a:lumMod val="40000"/>
                    <a:lumOff val="60000"/>
                  </a:srgbClr>
                </a:solidFill>
              </a:rPr>
              <a:t>W</a:t>
            </a:r>
          </a:p>
        </p:txBody>
      </p:sp>
      <p:sp>
        <p:nvSpPr>
          <p:cNvPr id="58" name="TextBox 57"/>
          <p:cNvSpPr txBox="1"/>
          <p:nvPr userDrawn="1"/>
        </p:nvSpPr>
        <p:spPr>
          <a:xfrm>
            <a:off x="5522791" y="3892735"/>
            <a:ext cx="497252" cy="646331"/>
          </a:xfrm>
          <a:prstGeom prst="rect">
            <a:avLst/>
          </a:prstGeom>
          <a:noFill/>
        </p:spPr>
        <p:txBody>
          <a:bodyPr wrap="none" rtlCol="0" anchor="ctr">
            <a:spAutoFit/>
          </a:bodyPr>
          <a:lstStyle/>
          <a:p>
            <a:pPr algn="ctr"/>
            <a:r>
              <a:rPr lang="en-US" sz="3600" b="1">
                <a:solidFill>
                  <a:srgbClr val="7BB21B">
                    <a:lumMod val="40000"/>
                    <a:lumOff val="60000"/>
                  </a:srgbClr>
                </a:solidFill>
              </a:rPr>
              <a:t>O</a:t>
            </a:r>
          </a:p>
        </p:txBody>
      </p:sp>
      <p:sp>
        <p:nvSpPr>
          <p:cNvPr id="59" name="TextBox 58"/>
          <p:cNvSpPr txBox="1"/>
          <p:nvPr userDrawn="1"/>
        </p:nvSpPr>
        <p:spPr>
          <a:xfrm>
            <a:off x="6211921" y="3892735"/>
            <a:ext cx="413896" cy="646331"/>
          </a:xfrm>
          <a:prstGeom prst="rect">
            <a:avLst/>
          </a:prstGeom>
          <a:noFill/>
        </p:spPr>
        <p:txBody>
          <a:bodyPr wrap="none" rtlCol="0" anchor="ctr">
            <a:spAutoFit/>
          </a:bodyPr>
          <a:lstStyle/>
          <a:p>
            <a:pPr algn="ctr"/>
            <a:r>
              <a:rPr lang="en-US" sz="3600" b="1">
                <a:solidFill>
                  <a:srgbClr val="9D1217">
                    <a:lumMod val="20000"/>
                    <a:lumOff val="80000"/>
                  </a:srgbClr>
                </a:solidFill>
              </a:rPr>
              <a:t>T</a:t>
            </a:r>
          </a:p>
        </p:txBody>
      </p:sp>
      <p:grpSp>
        <p:nvGrpSpPr>
          <p:cNvPr id="28" name="Group 27"/>
          <p:cNvGrpSpPr/>
          <p:nvPr userDrawn="1"/>
        </p:nvGrpSpPr>
        <p:grpSpPr>
          <a:xfrm>
            <a:off x="0" y="6766560"/>
            <a:ext cx="12192000" cy="91440"/>
            <a:chOff x="0" y="4480421"/>
            <a:chExt cx="12192000" cy="91440"/>
          </a:xfrm>
        </p:grpSpPr>
        <p:sp>
          <p:nvSpPr>
            <p:cNvPr id="29" name="Rectangle 28"/>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80739018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swot strength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F8CA6F58-F9D0-4B7E-8935-0E47D03E725A}"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Teardrop 8"/>
          <p:cNvSpPr/>
          <p:nvPr userDrawn="1"/>
        </p:nvSpPr>
        <p:spPr>
          <a:xfrm rot="5400000">
            <a:off x="8270775" y="2746872"/>
            <a:ext cx="2266926" cy="2266926"/>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Text Placeholder 13"/>
          <p:cNvSpPr>
            <a:spLocks noGrp="1"/>
          </p:cNvSpPr>
          <p:nvPr userDrawn="1">
            <p:ph type="body" sz="quarter" idx="13" hasCustomPrompt="1"/>
          </p:nvPr>
        </p:nvSpPr>
        <p:spPr>
          <a:xfrm>
            <a:off x="8429224" y="2922203"/>
            <a:ext cx="1920240" cy="1920240"/>
          </a:xfrm>
          <a:prstGeom prst="ellipse">
            <a:avLst/>
          </a:prstGeom>
          <a:solidFill>
            <a:schemeClr val="bg1">
              <a:lumMod val="95000"/>
            </a:schemeClr>
          </a:solidFill>
          <a:ln w="28575">
            <a:solidFill>
              <a:schemeClr val="accent1">
                <a:lumMod val="75000"/>
              </a:schemeClr>
            </a:solidFill>
          </a:ln>
        </p:spPr>
        <p:txBody>
          <a:bodyPr lIns="0" rIns="0">
            <a:normAutofit/>
          </a:bodyPr>
          <a:lstStyle>
            <a:lvl1pPr marL="0" indent="0" algn="ctr">
              <a:buFont typeface="Arial" panose="020B0604020202020204" pitchFamily="34" charset="0"/>
              <a:buNone/>
              <a:defRPr sz="1600" baseline="0"/>
            </a:lvl1pPr>
          </a:lstStyle>
          <a:p>
            <a:pPr lvl="0"/>
            <a:r>
              <a:rPr lang="en-US"/>
              <a:t>List main strengths here</a:t>
            </a:r>
          </a:p>
        </p:txBody>
      </p:sp>
      <p:sp>
        <p:nvSpPr>
          <p:cNvPr id="15" name="TextBox 14"/>
          <p:cNvSpPr txBox="1"/>
          <p:nvPr userDrawn="1"/>
        </p:nvSpPr>
        <p:spPr>
          <a:xfrm>
            <a:off x="10177919" y="4431556"/>
            <a:ext cx="402674" cy="646331"/>
          </a:xfrm>
          <a:prstGeom prst="rect">
            <a:avLst/>
          </a:prstGeom>
          <a:noFill/>
        </p:spPr>
        <p:txBody>
          <a:bodyPr wrap="none" rtlCol="0" anchor="ctr">
            <a:spAutoFit/>
          </a:bodyPr>
          <a:lstStyle/>
          <a:p>
            <a:pPr algn="ctr"/>
            <a:r>
              <a:rPr lang="en-US" sz="3600" b="1">
                <a:solidFill>
                  <a:srgbClr val="0095CD">
                    <a:lumMod val="20000"/>
                    <a:lumOff val="80000"/>
                  </a:srgbClr>
                </a:solidFill>
              </a:rPr>
              <a:t>S</a:t>
            </a:r>
          </a:p>
        </p:txBody>
      </p:sp>
      <p:sp>
        <p:nvSpPr>
          <p:cNvPr id="39" name="Teardrop 38"/>
          <p:cNvSpPr/>
          <p:nvPr userDrawn="1"/>
        </p:nvSpPr>
        <p:spPr>
          <a:xfrm>
            <a:off x="9403917" y="5076110"/>
            <a:ext cx="1133784" cy="1133784"/>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41" name="Teardrop 40"/>
          <p:cNvSpPr/>
          <p:nvPr userDrawn="1"/>
        </p:nvSpPr>
        <p:spPr>
          <a:xfrm rot="16200000">
            <a:off x="10616948" y="5078225"/>
            <a:ext cx="1133784" cy="1133784"/>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42" name="Teardrop 41"/>
          <p:cNvSpPr/>
          <p:nvPr userDrawn="1"/>
        </p:nvSpPr>
        <p:spPr>
          <a:xfrm rot="10800000">
            <a:off x="10623242" y="3880335"/>
            <a:ext cx="1133784" cy="1133784"/>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57" name="TextBox 56"/>
          <p:cNvSpPr txBox="1"/>
          <p:nvPr userDrawn="1"/>
        </p:nvSpPr>
        <p:spPr>
          <a:xfrm>
            <a:off x="10559774" y="4699546"/>
            <a:ext cx="394660" cy="369332"/>
          </a:xfrm>
          <a:prstGeom prst="rect">
            <a:avLst/>
          </a:prstGeom>
          <a:noFill/>
        </p:spPr>
        <p:txBody>
          <a:bodyPr wrap="none" rtlCol="0" anchor="ctr">
            <a:spAutoFit/>
          </a:bodyPr>
          <a:lstStyle/>
          <a:p>
            <a:pPr algn="ctr"/>
            <a:r>
              <a:rPr lang="en-US" b="1">
                <a:solidFill>
                  <a:srgbClr val="F17C3F">
                    <a:lumMod val="40000"/>
                    <a:lumOff val="60000"/>
                  </a:srgbClr>
                </a:solidFill>
              </a:rPr>
              <a:t>W</a:t>
            </a:r>
          </a:p>
        </p:txBody>
      </p:sp>
      <p:sp>
        <p:nvSpPr>
          <p:cNvPr id="58" name="TextBox 57"/>
          <p:cNvSpPr txBox="1"/>
          <p:nvPr userDrawn="1"/>
        </p:nvSpPr>
        <p:spPr>
          <a:xfrm>
            <a:off x="10248055" y="5029005"/>
            <a:ext cx="340158" cy="369332"/>
          </a:xfrm>
          <a:prstGeom prst="rect">
            <a:avLst/>
          </a:prstGeom>
          <a:noFill/>
        </p:spPr>
        <p:txBody>
          <a:bodyPr wrap="none" rtlCol="0" anchor="ctr">
            <a:spAutoFit/>
          </a:bodyPr>
          <a:lstStyle/>
          <a:p>
            <a:pPr algn="ctr"/>
            <a:r>
              <a:rPr lang="en-US" b="1">
                <a:solidFill>
                  <a:srgbClr val="7BB21B">
                    <a:lumMod val="40000"/>
                    <a:lumOff val="60000"/>
                  </a:srgbClr>
                </a:solidFill>
              </a:rPr>
              <a:t>O</a:t>
            </a:r>
          </a:p>
        </p:txBody>
      </p:sp>
      <p:sp>
        <p:nvSpPr>
          <p:cNvPr id="59" name="TextBox 58"/>
          <p:cNvSpPr txBox="1"/>
          <p:nvPr userDrawn="1"/>
        </p:nvSpPr>
        <p:spPr>
          <a:xfrm>
            <a:off x="10592711" y="5029005"/>
            <a:ext cx="298480" cy="369332"/>
          </a:xfrm>
          <a:prstGeom prst="rect">
            <a:avLst/>
          </a:prstGeom>
          <a:noFill/>
        </p:spPr>
        <p:txBody>
          <a:bodyPr wrap="none" rtlCol="0" anchor="ctr">
            <a:spAutoFit/>
          </a:bodyPr>
          <a:lstStyle/>
          <a:p>
            <a:pPr algn="ctr"/>
            <a:r>
              <a:rPr lang="en-US" b="1">
                <a:solidFill>
                  <a:srgbClr val="9D1217">
                    <a:lumMod val="20000"/>
                    <a:lumOff val="80000"/>
                  </a:srgbClr>
                </a:solidFill>
              </a:rPr>
              <a:t>T</a:t>
            </a:r>
          </a:p>
        </p:txBody>
      </p:sp>
      <p:sp>
        <p:nvSpPr>
          <p:cNvPr id="6" name="Text Placeholder 5"/>
          <p:cNvSpPr>
            <a:spLocks noGrp="1"/>
          </p:cNvSpPr>
          <p:nvPr userDrawn="1">
            <p:ph type="body" sz="quarter" idx="14"/>
          </p:nvPr>
        </p:nvSpPr>
        <p:spPr>
          <a:xfrm>
            <a:off x="482600" y="2438400"/>
            <a:ext cx="7670800" cy="3771900"/>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2"/>
          <p:cNvSpPr>
            <a:spLocks noGrp="1"/>
          </p:cNvSpPr>
          <p:nvPr userDrawn="1">
            <p:ph type="body" sz="quarter" idx="18" hasCustomPrompt="1"/>
          </p:nvPr>
        </p:nvSpPr>
        <p:spPr>
          <a:xfrm>
            <a:off x="482600" y="1709857"/>
            <a:ext cx="7670800"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STRENGTHS</a:t>
            </a:r>
          </a:p>
        </p:txBody>
      </p:sp>
      <p:grpSp>
        <p:nvGrpSpPr>
          <p:cNvPr id="24" name="Group 23"/>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30271062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swot weakness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E3439123-B619-4D2F-BC51-2431773B8D2E}"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6" name="Text Placeholder 5"/>
          <p:cNvSpPr>
            <a:spLocks noGrp="1"/>
          </p:cNvSpPr>
          <p:nvPr>
            <p:ph type="body" sz="quarter" idx="14"/>
          </p:nvPr>
        </p:nvSpPr>
        <p:spPr>
          <a:xfrm>
            <a:off x="4038600" y="2438400"/>
            <a:ext cx="7670800" cy="3771900"/>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2"/>
          <p:cNvSpPr>
            <a:spLocks noGrp="1"/>
          </p:cNvSpPr>
          <p:nvPr>
            <p:ph type="body" sz="quarter" idx="18" hasCustomPrompt="1"/>
          </p:nvPr>
        </p:nvSpPr>
        <p:spPr>
          <a:xfrm>
            <a:off x="4038600" y="1673281"/>
            <a:ext cx="7670800" cy="498733"/>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Weaknesses</a:t>
            </a:r>
          </a:p>
        </p:txBody>
      </p:sp>
      <p:sp>
        <p:nvSpPr>
          <p:cNvPr id="34" name="Teardrop 33"/>
          <p:cNvSpPr/>
          <p:nvPr userDrawn="1"/>
        </p:nvSpPr>
        <p:spPr>
          <a:xfrm rot="5400000">
            <a:off x="278097" y="3889879"/>
            <a:ext cx="1132779" cy="1132290"/>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Teardrop 34"/>
          <p:cNvSpPr/>
          <p:nvPr userDrawn="1"/>
        </p:nvSpPr>
        <p:spPr>
          <a:xfrm>
            <a:off x="272055" y="5086463"/>
            <a:ext cx="1132290" cy="1132779"/>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Teardrop 35"/>
          <p:cNvSpPr/>
          <p:nvPr userDrawn="1"/>
        </p:nvSpPr>
        <p:spPr>
          <a:xfrm rot="16200000">
            <a:off x="1483243" y="5088821"/>
            <a:ext cx="1132779" cy="1132290"/>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TextBox 36"/>
          <p:cNvSpPr txBox="1"/>
          <p:nvPr userDrawn="1"/>
        </p:nvSpPr>
        <p:spPr>
          <a:xfrm>
            <a:off x="1099084" y="5029005"/>
            <a:ext cx="340158" cy="369332"/>
          </a:xfrm>
          <a:prstGeom prst="rect">
            <a:avLst/>
          </a:prstGeom>
          <a:noFill/>
        </p:spPr>
        <p:txBody>
          <a:bodyPr wrap="none" rtlCol="0" anchor="ctr">
            <a:spAutoFit/>
          </a:bodyPr>
          <a:lstStyle/>
          <a:p>
            <a:pPr algn="ctr"/>
            <a:r>
              <a:rPr lang="en-US" b="1">
                <a:solidFill>
                  <a:srgbClr val="7BB21B">
                    <a:lumMod val="40000"/>
                    <a:lumOff val="60000"/>
                  </a:srgbClr>
                </a:solidFill>
              </a:rPr>
              <a:t>O</a:t>
            </a:r>
          </a:p>
        </p:txBody>
      </p:sp>
      <p:sp>
        <p:nvSpPr>
          <p:cNvPr id="38" name="TextBox 37"/>
          <p:cNvSpPr txBox="1"/>
          <p:nvPr userDrawn="1"/>
        </p:nvSpPr>
        <p:spPr>
          <a:xfrm>
            <a:off x="1451557" y="5029005"/>
            <a:ext cx="298480" cy="369332"/>
          </a:xfrm>
          <a:prstGeom prst="rect">
            <a:avLst/>
          </a:prstGeom>
          <a:noFill/>
        </p:spPr>
        <p:txBody>
          <a:bodyPr wrap="none" rtlCol="0" anchor="ctr">
            <a:spAutoFit/>
          </a:bodyPr>
          <a:lstStyle/>
          <a:p>
            <a:pPr algn="ctr"/>
            <a:r>
              <a:rPr lang="en-US" b="1">
                <a:solidFill>
                  <a:srgbClr val="9D1217">
                    <a:lumMod val="20000"/>
                    <a:lumOff val="80000"/>
                  </a:srgbClr>
                </a:solidFill>
              </a:rPr>
              <a:t>T</a:t>
            </a:r>
          </a:p>
        </p:txBody>
      </p:sp>
      <p:sp>
        <p:nvSpPr>
          <p:cNvPr id="40" name="TextBox 39"/>
          <p:cNvSpPr txBox="1"/>
          <p:nvPr userDrawn="1"/>
        </p:nvSpPr>
        <p:spPr>
          <a:xfrm>
            <a:off x="1122328" y="4707987"/>
            <a:ext cx="293670" cy="369332"/>
          </a:xfrm>
          <a:prstGeom prst="rect">
            <a:avLst/>
          </a:prstGeom>
          <a:noFill/>
        </p:spPr>
        <p:txBody>
          <a:bodyPr wrap="none" rtlCol="0" anchor="ctr">
            <a:spAutoFit/>
          </a:bodyPr>
          <a:lstStyle/>
          <a:p>
            <a:pPr algn="ctr"/>
            <a:r>
              <a:rPr lang="en-US" b="1">
                <a:solidFill>
                  <a:srgbClr val="0095CD">
                    <a:lumMod val="20000"/>
                    <a:lumOff val="80000"/>
                  </a:srgbClr>
                </a:solidFill>
              </a:rPr>
              <a:t>S</a:t>
            </a:r>
          </a:p>
        </p:txBody>
      </p:sp>
      <p:sp>
        <p:nvSpPr>
          <p:cNvPr id="43" name="Teardrop 42"/>
          <p:cNvSpPr/>
          <p:nvPr userDrawn="1"/>
        </p:nvSpPr>
        <p:spPr>
          <a:xfrm rot="10800000">
            <a:off x="1482315" y="2755337"/>
            <a:ext cx="2266926" cy="2266926"/>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Text Placeholder 13"/>
          <p:cNvSpPr>
            <a:spLocks noGrp="1"/>
          </p:cNvSpPr>
          <p:nvPr>
            <p:ph type="body" sz="quarter" idx="20"/>
          </p:nvPr>
        </p:nvSpPr>
        <p:spPr>
          <a:xfrm>
            <a:off x="1645061" y="2926439"/>
            <a:ext cx="1920240" cy="1920240"/>
          </a:xfrm>
          <a:prstGeom prst="ellipse">
            <a:avLst/>
          </a:prstGeom>
          <a:solidFill>
            <a:schemeClr val="bg1">
              <a:lumMod val="95000"/>
            </a:schemeClr>
          </a:solidFill>
          <a:ln w="28575">
            <a:solidFill>
              <a:schemeClr val="accent3">
                <a:lumMod val="75000"/>
              </a:schemeClr>
            </a:solidFill>
          </a:ln>
        </p:spPr>
        <p:txBody>
          <a:bodyPr>
            <a:normAutofit/>
          </a:bodyPr>
          <a:lstStyle>
            <a:lvl1pPr marL="0" indent="0" algn="ctr">
              <a:buNone/>
              <a:defRPr sz="1600"/>
            </a:lvl1pPr>
          </a:lstStyle>
          <a:p>
            <a:pPr lvl="0"/>
            <a:endParaRPr lang="en-US"/>
          </a:p>
        </p:txBody>
      </p:sp>
      <p:sp>
        <p:nvSpPr>
          <p:cNvPr id="45" name="TextBox 44"/>
          <p:cNvSpPr txBox="1"/>
          <p:nvPr userDrawn="1"/>
        </p:nvSpPr>
        <p:spPr>
          <a:xfrm>
            <a:off x="1434976" y="4496336"/>
            <a:ext cx="603050" cy="646331"/>
          </a:xfrm>
          <a:prstGeom prst="rect">
            <a:avLst/>
          </a:prstGeom>
          <a:noFill/>
        </p:spPr>
        <p:txBody>
          <a:bodyPr wrap="none" rtlCol="0" anchor="ctr">
            <a:spAutoFit/>
          </a:bodyPr>
          <a:lstStyle>
            <a:defPPr>
              <a:defRPr lang="en-US"/>
            </a:defPPr>
            <a:lvl1pPr algn="ctr">
              <a:defRPr b="1">
                <a:solidFill>
                  <a:schemeClr val="accent3">
                    <a:lumMod val="40000"/>
                    <a:lumOff val="60000"/>
                  </a:schemeClr>
                </a:solidFill>
              </a:defRPr>
            </a:lvl1pPr>
          </a:lstStyle>
          <a:p>
            <a:r>
              <a:rPr lang="en-US" sz="3600">
                <a:solidFill>
                  <a:srgbClr val="F17C3F">
                    <a:lumMod val="40000"/>
                    <a:lumOff val="60000"/>
                  </a:srgbClr>
                </a:solidFill>
              </a:rPr>
              <a:t>W</a:t>
            </a:r>
          </a:p>
        </p:txBody>
      </p:sp>
      <p:grpSp>
        <p:nvGrpSpPr>
          <p:cNvPr id="24" name="Group 23"/>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110847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swot opportuniti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EA73EFBA-4400-4CB5-94BF-674E948D1DAD}"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6" name="Text Placeholder 5"/>
          <p:cNvSpPr>
            <a:spLocks noGrp="1"/>
          </p:cNvSpPr>
          <p:nvPr>
            <p:ph type="body" sz="quarter" idx="14"/>
          </p:nvPr>
        </p:nvSpPr>
        <p:spPr>
          <a:xfrm>
            <a:off x="482600" y="2438400"/>
            <a:ext cx="7670800" cy="3771900"/>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2"/>
          <p:cNvSpPr>
            <a:spLocks noGrp="1"/>
          </p:cNvSpPr>
          <p:nvPr>
            <p:ph type="body" sz="quarter" idx="18" hasCustomPrompt="1"/>
          </p:nvPr>
        </p:nvSpPr>
        <p:spPr>
          <a:xfrm>
            <a:off x="482600" y="1709857"/>
            <a:ext cx="7670800"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Opportunities</a:t>
            </a:r>
          </a:p>
        </p:txBody>
      </p:sp>
      <p:sp>
        <p:nvSpPr>
          <p:cNvPr id="26" name="Teardrop 25"/>
          <p:cNvSpPr/>
          <p:nvPr userDrawn="1"/>
        </p:nvSpPr>
        <p:spPr>
          <a:xfrm rot="5400000">
            <a:off x="9419251" y="2755944"/>
            <a:ext cx="1132779" cy="1132290"/>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Teardrop 26"/>
          <p:cNvSpPr/>
          <p:nvPr userDrawn="1"/>
        </p:nvSpPr>
        <p:spPr>
          <a:xfrm rot="16200000">
            <a:off x="10624397" y="3954886"/>
            <a:ext cx="1132779" cy="1132290"/>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Teardrop 27"/>
          <p:cNvSpPr/>
          <p:nvPr userDrawn="1"/>
        </p:nvSpPr>
        <p:spPr>
          <a:xfrm rot="10800000">
            <a:off x="10630927" y="2757813"/>
            <a:ext cx="1132290" cy="1132779"/>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TextBox 28"/>
          <p:cNvSpPr txBox="1"/>
          <p:nvPr userDrawn="1"/>
        </p:nvSpPr>
        <p:spPr>
          <a:xfrm>
            <a:off x="10559774" y="3574052"/>
            <a:ext cx="394660" cy="369332"/>
          </a:xfrm>
          <a:prstGeom prst="rect">
            <a:avLst/>
          </a:prstGeom>
          <a:noFill/>
        </p:spPr>
        <p:txBody>
          <a:bodyPr wrap="none" rtlCol="0" anchor="ctr">
            <a:spAutoFit/>
          </a:bodyPr>
          <a:lstStyle/>
          <a:p>
            <a:pPr algn="ctr"/>
            <a:r>
              <a:rPr lang="en-US" b="1">
                <a:solidFill>
                  <a:srgbClr val="F17C3F">
                    <a:lumMod val="40000"/>
                    <a:lumOff val="60000"/>
                  </a:srgbClr>
                </a:solidFill>
              </a:rPr>
              <a:t>W</a:t>
            </a:r>
          </a:p>
        </p:txBody>
      </p:sp>
      <p:sp>
        <p:nvSpPr>
          <p:cNvPr id="30" name="TextBox 29"/>
          <p:cNvSpPr txBox="1"/>
          <p:nvPr userDrawn="1"/>
        </p:nvSpPr>
        <p:spPr>
          <a:xfrm>
            <a:off x="10592711" y="3895070"/>
            <a:ext cx="298480" cy="369332"/>
          </a:xfrm>
          <a:prstGeom prst="rect">
            <a:avLst/>
          </a:prstGeom>
          <a:noFill/>
        </p:spPr>
        <p:txBody>
          <a:bodyPr wrap="none" rtlCol="0" anchor="ctr">
            <a:spAutoFit/>
          </a:bodyPr>
          <a:lstStyle/>
          <a:p>
            <a:pPr algn="ctr"/>
            <a:r>
              <a:rPr lang="en-US" b="1">
                <a:solidFill>
                  <a:srgbClr val="9D1217">
                    <a:lumMod val="20000"/>
                    <a:lumOff val="80000"/>
                  </a:srgbClr>
                </a:solidFill>
              </a:rPr>
              <a:t>T</a:t>
            </a:r>
          </a:p>
        </p:txBody>
      </p:sp>
      <p:sp>
        <p:nvSpPr>
          <p:cNvPr id="31" name="TextBox 30"/>
          <p:cNvSpPr txBox="1"/>
          <p:nvPr userDrawn="1"/>
        </p:nvSpPr>
        <p:spPr>
          <a:xfrm>
            <a:off x="10232421" y="3574052"/>
            <a:ext cx="293670" cy="369332"/>
          </a:xfrm>
          <a:prstGeom prst="rect">
            <a:avLst/>
          </a:prstGeom>
          <a:noFill/>
        </p:spPr>
        <p:txBody>
          <a:bodyPr wrap="none" rtlCol="0" anchor="ctr">
            <a:spAutoFit/>
          </a:bodyPr>
          <a:lstStyle/>
          <a:p>
            <a:pPr algn="ctr"/>
            <a:r>
              <a:rPr lang="en-US" b="1">
                <a:solidFill>
                  <a:srgbClr val="0095CD">
                    <a:lumMod val="20000"/>
                    <a:lumOff val="80000"/>
                  </a:srgbClr>
                </a:solidFill>
              </a:rPr>
              <a:t>S</a:t>
            </a:r>
          </a:p>
        </p:txBody>
      </p:sp>
      <p:sp>
        <p:nvSpPr>
          <p:cNvPr id="32" name="Teardrop 31"/>
          <p:cNvSpPr/>
          <p:nvPr userDrawn="1"/>
        </p:nvSpPr>
        <p:spPr>
          <a:xfrm>
            <a:off x="8284860" y="3952528"/>
            <a:ext cx="2266926" cy="2266926"/>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13"/>
          <p:cNvSpPr>
            <a:spLocks noGrp="1"/>
          </p:cNvSpPr>
          <p:nvPr>
            <p:ph type="body" sz="quarter" idx="15"/>
          </p:nvPr>
        </p:nvSpPr>
        <p:spPr>
          <a:xfrm>
            <a:off x="8449928" y="4127859"/>
            <a:ext cx="1920240" cy="1920240"/>
          </a:xfrm>
          <a:prstGeom prst="ellipse">
            <a:avLst/>
          </a:prstGeom>
          <a:solidFill>
            <a:schemeClr val="bg1">
              <a:lumMod val="95000"/>
            </a:schemeClr>
          </a:solidFill>
          <a:ln w="28575">
            <a:solidFill>
              <a:schemeClr val="accent4">
                <a:lumMod val="75000"/>
              </a:schemeClr>
            </a:solidFill>
          </a:ln>
        </p:spPr>
        <p:txBody>
          <a:bodyPr>
            <a:normAutofit/>
          </a:bodyPr>
          <a:lstStyle>
            <a:lvl1pPr marL="0" indent="0" algn="ctr">
              <a:buNone/>
              <a:defRPr sz="1600"/>
            </a:lvl1pPr>
          </a:lstStyle>
          <a:p>
            <a:pPr lvl="0"/>
            <a:endParaRPr lang="en-US"/>
          </a:p>
        </p:txBody>
      </p:sp>
      <p:sp>
        <p:nvSpPr>
          <p:cNvPr id="35" name="TextBox 34"/>
          <p:cNvSpPr txBox="1"/>
          <p:nvPr userDrawn="1"/>
        </p:nvSpPr>
        <p:spPr>
          <a:xfrm>
            <a:off x="10038916" y="3838867"/>
            <a:ext cx="497252" cy="646331"/>
          </a:xfrm>
          <a:prstGeom prst="rect">
            <a:avLst/>
          </a:prstGeom>
          <a:noFill/>
        </p:spPr>
        <p:txBody>
          <a:bodyPr wrap="none" rtlCol="0" anchor="ctr">
            <a:spAutoFit/>
          </a:bodyPr>
          <a:lstStyle>
            <a:defPPr>
              <a:defRPr lang="en-US"/>
            </a:defPPr>
            <a:lvl1pPr algn="ctr">
              <a:defRPr b="1">
                <a:solidFill>
                  <a:schemeClr val="accent4">
                    <a:lumMod val="40000"/>
                    <a:lumOff val="60000"/>
                  </a:schemeClr>
                </a:solidFill>
              </a:defRPr>
            </a:lvl1pPr>
          </a:lstStyle>
          <a:p>
            <a:r>
              <a:rPr lang="en-US" sz="3600">
                <a:solidFill>
                  <a:srgbClr val="7BB21B">
                    <a:lumMod val="40000"/>
                    <a:lumOff val="60000"/>
                  </a:srgbClr>
                </a:solidFill>
              </a:rPr>
              <a:t>O</a:t>
            </a:r>
          </a:p>
        </p:txBody>
      </p:sp>
      <p:grpSp>
        <p:nvGrpSpPr>
          <p:cNvPr id="24" name="Group 23"/>
          <p:cNvGrpSpPr/>
          <p:nvPr userDrawn="1"/>
        </p:nvGrpSpPr>
        <p:grpSpPr>
          <a:xfrm>
            <a:off x="0" y="6766560"/>
            <a:ext cx="12192000" cy="91440"/>
            <a:chOff x="0" y="4480421"/>
            <a:chExt cx="12192000" cy="91440"/>
          </a:xfrm>
        </p:grpSpPr>
        <p:sp>
          <p:nvSpPr>
            <p:cNvPr id="36" name="Rectangle 3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6570120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swot threat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52E2C4AA-3DFC-4E1B-8763-65028A034BE4}"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6" name="Text Placeholder 5"/>
          <p:cNvSpPr>
            <a:spLocks noGrp="1"/>
          </p:cNvSpPr>
          <p:nvPr>
            <p:ph type="body" sz="quarter" idx="14"/>
          </p:nvPr>
        </p:nvSpPr>
        <p:spPr>
          <a:xfrm>
            <a:off x="4038600" y="2438400"/>
            <a:ext cx="7670800" cy="3771900"/>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2"/>
          <p:cNvSpPr>
            <a:spLocks noGrp="1"/>
          </p:cNvSpPr>
          <p:nvPr>
            <p:ph type="body" sz="quarter" idx="18" hasCustomPrompt="1"/>
          </p:nvPr>
        </p:nvSpPr>
        <p:spPr>
          <a:xfrm>
            <a:off x="4038600" y="1709857"/>
            <a:ext cx="7670800" cy="498733"/>
          </a:xfrm>
          <a:solidFill>
            <a:schemeClr val="accent6"/>
          </a:solidFill>
          <a:ln>
            <a:solidFill>
              <a:schemeClr val="accent6"/>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Threats</a:t>
            </a:r>
          </a:p>
        </p:txBody>
      </p:sp>
      <p:sp>
        <p:nvSpPr>
          <p:cNvPr id="39" name="Teardrop 38"/>
          <p:cNvSpPr/>
          <p:nvPr userDrawn="1"/>
        </p:nvSpPr>
        <p:spPr>
          <a:xfrm rot="5400000">
            <a:off x="271811" y="2755087"/>
            <a:ext cx="1132779" cy="1132290"/>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Teardrop 40"/>
          <p:cNvSpPr/>
          <p:nvPr userDrawn="1"/>
        </p:nvSpPr>
        <p:spPr>
          <a:xfrm>
            <a:off x="272056" y="3951671"/>
            <a:ext cx="1132290" cy="1132779"/>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ardrop 41"/>
          <p:cNvSpPr/>
          <p:nvPr userDrawn="1"/>
        </p:nvSpPr>
        <p:spPr>
          <a:xfrm rot="10800000">
            <a:off x="1489773" y="2756956"/>
            <a:ext cx="1132290" cy="1132779"/>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TextBox 44"/>
          <p:cNvSpPr txBox="1"/>
          <p:nvPr userDrawn="1"/>
        </p:nvSpPr>
        <p:spPr>
          <a:xfrm>
            <a:off x="1418620" y="3573195"/>
            <a:ext cx="394660" cy="369332"/>
          </a:xfrm>
          <a:prstGeom prst="rect">
            <a:avLst/>
          </a:prstGeom>
          <a:noFill/>
        </p:spPr>
        <p:txBody>
          <a:bodyPr wrap="none" rtlCol="0" anchor="ctr">
            <a:spAutoFit/>
          </a:bodyPr>
          <a:lstStyle/>
          <a:p>
            <a:pPr algn="ctr"/>
            <a:r>
              <a:rPr lang="en-US" b="1">
                <a:solidFill>
                  <a:srgbClr val="F17C3F">
                    <a:lumMod val="40000"/>
                    <a:lumOff val="60000"/>
                  </a:srgbClr>
                </a:solidFill>
              </a:rPr>
              <a:t>W</a:t>
            </a:r>
          </a:p>
        </p:txBody>
      </p:sp>
      <p:sp>
        <p:nvSpPr>
          <p:cNvPr id="46" name="TextBox 45"/>
          <p:cNvSpPr txBox="1"/>
          <p:nvPr userDrawn="1"/>
        </p:nvSpPr>
        <p:spPr>
          <a:xfrm>
            <a:off x="1099084" y="3894213"/>
            <a:ext cx="340158" cy="369332"/>
          </a:xfrm>
          <a:prstGeom prst="rect">
            <a:avLst/>
          </a:prstGeom>
          <a:noFill/>
        </p:spPr>
        <p:txBody>
          <a:bodyPr wrap="none" rtlCol="0" anchor="ctr">
            <a:spAutoFit/>
          </a:bodyPr>
          <a:lstStyle/>
          <a:p>
            <a:pPr algn="ctr"/>
            <a:r>
              <a:rPr lang="en-US" b="1">
                <a:solidFill>
                  <a:srgbClr val="7BB21B">
                    <a:lumMod val="40000"/>
                    <a:lumOff val="60000"/>
                  </a:srgbClr>
                </a:solidFill>
              </a:rPr>
              <a:t>O</a:t>
            </a:r>
          </a:p>
        </p:txBody>
      </p:sp>
      <p:sp>
        <p:nvSpPr>
          <p:cNvPr id="47" name="TextBox 46"/>
          <p:cNvSpPr txBox="1"/>
          <p:nvPr userDrawn="1"/>
        </p:nvSpPr>
        <p:spPr>
          <a:xfrm>
            <a:off x="1122328" y="3573195"/>
            <a:ext cx="293670" cy="369332"/>
          </a:xfrm>
          <a:prstGeom prst="rect">
            <a:avLst/>
          </a:prstGeom>
          <a:noFill/>
        </p:spPr>
        <p:txBody>
          <a:bodyPr wrap="none" rtlCol="0" anchor="ctr">
            <a:spAutoFit/>
          </a:bodyPr>
          <a:lstStyle/>
          <a:p>
            <a:pPr algn="ctr"/>
            <a:r>
              <a:rPr lang="en-US" b="1">
                <a:solidFill>
                  <a:srgbClr val="0095CD">
                    <a:lumMod val="20000"/>
                    <a:lumOff val="80000"/>
                  </a:srgbClr>
                </a:solidFill>
              </a:rPr>
              <a:t>S</a:t>
            </a:r>
          </a:p>
        </p:txBody>
      </p:sp>
      <p:sp>
        <p:nvSpPr>
          <p:cNvPr id="48" name="Teardrop 47"/>
          <p:cNvSpPr/>
          <p:nvPr userDrawn="1"/>
        </p:nvSpPr>
        <p:spPr>
          <a:xfrm rot="16200000">
            <a:off x="1482315" y="3951671"/>
            <a:ext cx="2266926" cy="2266926"/>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Text Placeholder 13"/>
          <p:cNvSpPr>
            <a:spLocks noGrp="1"/>
          </p:cNvSpPr>
          <p:nvPr>
            <p:ph type="body" sz="quarter" idx="16"/>
          </p:nvPr>
        </p:nvSpPr>
        <p:spPr>
          <a:xfrm>
            <a:off x="1657646" y="4122773"/>
            <a:ext cx="1920240" cy="1920240"/>
          </a:xfrm>
          <a:prstGeom prst="ellipse">
            <a:avLst/>
          </a:prstGeom>
          <a:solidFill>
            <a:schemeClr val="bg1">
              <a:lumMod val="95000"/>
            </a:schemeClr>
          </a:solidFill>
          <a:ln w="28575">
            <a:solidFill>
              <a:schemeClr val="accent6">
                <a:lumMod val="75000"/>
              </a:schemeClr>
            </a:solidFill>
          </a:ln>
        </p:spPr>
        <p:txBody>
          <a:bodyPr>
            <a:normAutofit/>
          </a:bodyPr>
          <a:lstStyle>
            <a:lvl1pPr marL="0" indent="0" algn="ctr">
              <a:buNone/>
              <a:defRPr sz="1600"/>
            </a:lvl1pPr>
          </a:lstStyle>
          <a:p>
            <a:pPr lvl="0"/>
            <a:endParaRPr lang="en-US"/>
          </a:p>
        </p:txBody>
      </p:sp>
      <p:sp>
        <p:nvSpPr>
          <p:cNvPr id="50" name="TextBox 49"/>
          <p:cNvSpPr txBox="1"/>
          <p:nvPr userDrawn="1"/>
        </p:nvSpPr>
        <p:spPr>
          <a:xfrm>
            <a:off x="1474704" y="3840552"/>
            <a:ext cx="413896" cy="646331"/>
          </a:xfrm>
          <a:prstGeom prst="rect">
            <a:avLst/>
          </a:prstGeom>
          <a:noFill/>
        </p:spPr>
        <p:txBody>
          <a:bodyPr wrap="none" rtlCol="0" anchor="ctr">
            <a:spAutoFit/>
          </a:bodyPr>
          <a:lstStyle/>
          <a:p>
            <a:pPr algn="ctr"/>
            <a:r>
              <a:rPr lang="en-US" sz="3600" b="1">
                <a:solidFill>
                  <a:srgbClr val="9D1217">
                    <a:lumMod val="20000"/>
                    <a:lumOff val="80000"/>
                  </a:srgbClr>
                </a:solidFill>
              </a:rPr>
              <a:t>T</a:t>
            </a:r>
          </a:p>
        </p:txBody>
      </p:sp>
      <p:grpSp>
        <p:nvGrpSpPr>
          <p:cNvPr id="24" name="Group 23"/>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37128173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5 hexagons">
    <p:spTree>
      <p:nvGrpSpPr>
        <p:cNvPr id="1" name=""/>
        <p:cNvGrpSpPr/>
        <p:nvPr/>
      </p:nvGrpSpPr>
      <p:grpSpPr>
        <a:xfrm>
          <a:off x="0" y="0"/>
          <a:ext cx="0" cy="0"/>
          <a:chOff x="0" y="0"/>
          <a:chExt cx="0" cy="0"/>
        </a:xfrm>
      </p:grpSpPr>
      <p:cxnSp>
        <p:nvCxnSpPr>
          <p:cNvPr id="32" name="Straight Connector 31"/>
          <p:cNvCxnSpPr/>
          <p:nvPr userDrawn="1"/>
        </p:nvCxnSpPr>
        <p:spPr>
          <a:xfrm flipH="1" flipV="1">
            <a:off x="2952750" y="2047876"/>
            <a:ext cx="6276975" cy="35813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flipV="1">
            <a:off x="2962275" y="1981200"/>
            <a:ext cx="6267450" cy="36385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60" name="Group 59"/>
          <p:cNvGrpSpPr/>
          <p:nvPr userDrawn="1"/>
        </p:nvGrpSpPr>
        <p:grpSpPr>
          <a:xfrm>
            <a:off x="6886811" y="1395985"/>
            <a:ext cx="2828102" cy="4860167"/>
            <a:chOff x="2477087" y="1395985"/>
            <a:chExt cx="2828102" cy="4860167"/>
          </a:xfrm>
        </p:grpSpPr>
        <p:sp>
          <p:nvSpPr>
            <p:cNvPr id="61" name="Hexagon 60"/>
            <p:cNvSpPr/>
            <p:nvPr userDrawn="1"/>
          </p:nvSpPr>
          <p:spPr>
            <a:xfrm>
              <a:off x="2477088" y="1395985"/>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Hexagon 61"/>
            <p:cNvSpPr/>
            <p:nvPr userDrawn="1"/>
          </p:nvSpPr>
          <p:spPr>
            <a:xfrm>
              <a:off x="2477087" y="3818843"/>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6" name="Group 15"/>
          <p:cNvGrpSpPr/>
          <p:nvPr userDrawn="1"/>
        </p:nvGrpSpPr>
        <p:grpSpPr>
          <a:xfrm>
            <a:off x="2477087" y="1395985"/>
            <a:ext cx="2828102" cy="4860167"/>
            <a:chOff x="2477087" y="1395985"/>
            <a:chExt cx="2828102" cy="4860167"/>
          </a:xfrm>
        </p:grpSpPr>
        <p:sp>
          <p:nvSpPr>
            <p:cNvPr id="58" name="Hexagon 57"/>
            <p:cNvSpPr/>
            <p:nvPr userDrawn="1"/>
          </p:nvSpPr>
          <p:spPr>
            <a:xfrm>
              <a:off x="2477088" y="1395985"/>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Hexagon 58"/>
            <p:cNvSpPr/>
            <p:nvPr userDrawn="1"/>
          </p:nvSpPr>
          <p:spPr>
            <a:xfrm>
              <a:off x="2477087" y="3818843"/>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4CBDAB36-FCD6-48FE-B732-9BEDC6D0E828}"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5" name="Text Placeholder 11"/>
          <p:cNvSpPr>
            <a:spLocks noGrp="1"/>
          </p:cNvSpPr>
          <p:nvPr>
            <p:ph type="body" sz="quarter" idx="13" hasCustomPrompt="1"/>
          </p:nvPr>
        </p:nvSpPr>
        <p:spPr>
          <a:xfrm>
            <a:off x="4839066" y="2735279"/>
            <a:ext cx="2514600" cy="2167128"/>
          </a:xfrm>
          <a:prstGeom prst="hexagon">
            <a:avLst/>
          </a:prstGeom>
          <a:solidFill>
            <a:schemeClr val="accent3"/>
          </a:solidFill>
        </p:spPr>
        <p:txBody>
          <a:bodyPr anchor="ctr">
            <a:normAutofit/>
          </a:bodyPr>
          <a:lstStyle>
            <a:lvl1pPr marL="0" indent="0" algn="ctr">
              <a:buNone/>
              <a:defRPr sz="2400" b="1" baseline="0">
                <a:solidFill>
                  <a:schemeClr val="bg1"/>
                </a:solidFill>
              </a:defRPr>
            </a:lvl1pPr>
          </a:lstStyle>
          <a:p>
            <a:pPr lvl="0"/>
            <a:r>
              <a:rPr lang="en-US"/>
              <a:t>TITLE</a:t>
            </a:r>
          </a:p>
        </p:txBody>
      </p:sp>
      <p:sp>
        <p:nvSpPr>
          <p:cNvPr id="43" name="Text Placeholder 11"/>
          <p:cNvSpPr>
            <a:spLocks noGrp="1"/>
          </p:cNvSpPr>
          <p:nvPr>
            <p:ph type="body" sz="quarter" idx="14" hasCustomPrompt="1"/>
          </p:nvPr>
        </p:nvSpPr>
        <p:spPr>
          <a:xfrm>
            <a:off x="2633838" y="1531076"/>
            <a:ext cx="2514600" cy="2167128"/>
          </a:xfrm>
          <a:prstGeom prst="hexagon">
            <a:avLst/>
          </a:prstGeom>
          <a:solidFill>
            <a:schemeClr val="accent1"/>
          </a:solidFill>
        </p:spPr>
        <p:txBody>
          <a:bodyPr anchor="ctr">
            <a:normAutofit/>
          </a:bodyPr>
          <a:lstStyle>
            <a:lvl1pPr marL="0" indent="0" algn="ctr">
              <a:buNone/>
              <a:defRPr sz="2400" b="1" baseline="0">
                <a:solidFill>
                  <a:schemeClr val="bg1"/>
                </a:solidFill>
              </a:defRPr>
            </a:lvl1pPr>
          </a:lstStyle>
          <a:p>
            <a:pPr lvl="0"/>
            <a:r>
              <a:rPr lang="en-US"/>
              <a:t>Title 1</a:t>
            </a:r>
          </a:p>
        </p:txBody>
      </p:sp>
      <p:sp>
        <p:nvSpPr>
          <p:cNvPr id="44" name="Text Placeholder 11"/>
          <p:cNvSpPr>
            <a:spLocks noGrp="1"/>
          </p:cNvSpPr>
          <p:nvPr>
            <p:ph type="body" sz="quarter" idx="15" hasCustomPrompt="1"/>
          </p:nvPr>
        </p:nvSpPr>
        <p:spPr>
          <a:xfrm>
            <a:off x="7043562" y="1531076"/>
            <a:ext cx="2514600" cy="2167128"/>
          </a:xfrm>
          <a:prstGeom prst="hexagon">
            <a:avLst/>
          </a:prstGeom>
          <a:solidFill>
            <a:schemeClr val="accent4"/>
          </a:solidFill>
        </p:spPr>
        <p:txBody>
          <a:bodyPr anchor="ctr">
            <a:normAutofit/>
          </a:bodyPr>
          <a:lstStyle>
            <a:lvl1pPr marL="0" indent="0" algn="ctr">
              <a:buNone/>
              <a:defRPr sz="2400" b="1" baseline="0">
                <a:solidFill>
                  <a:schemeClr val="bg1"/>
                </a:solidFill>
              </a:defRPr>
            </a:lvl1pPr>
          </a:lstStyle>
          <a:p>
            <a:pPr lvl="0"/>
            <a:r>
              <a:rPr lang="en-US"/>
              <a:t>Title 2</a:t>
            </a:r>
          </a:p>
        </p:txBody>
      </p:sp>
      <p:sp>
        <p:nvSpPr>
          <p:cNvPr id="51" name="Text Placeholder 11"/>
          <p:cNvSpPr>
            <a:spLocks noGrp="1"/>
          </p:cNvSpPr>
          <p:nvPr>
            <p:ph type="body" sz="quarter" idx="16" hasCustomPrompt="1"/>
          </p:nvPr>
        </p:nvSpPr>
        <p:spPr>
          <a:xfrm>
            <a:off x="2633838" y="3945895"/>
            <a:ext cx="2514600" cy="2167128"/>
          </a:xfrm>
          <a:prstGeom prst="hexagon">
            <a:avLst/>
          </a:prstGeom>
          <a:solidFill>
            <a:schemeClr val="accent2"/>
          </a:solidFill>
        </p:spPr>
        <p:txBody>
          <a:bodyPr anchor="ctr">
            <a:normAutofit/>
          </a:bodyPr>
          <a:lstStyle>
            <a:lvl1pPr marL="0" indent="0" algn="ctr">
              <a:buNone/>
              <a:defRPr sz="2400" b="1" baseline="0">
                <a:solidFill>
                  <a:schemeClr val="bg1"/>
                </a:solidFill>
              </a:defRPr>
            </a:lvl1pPr>
          </a:lstStyle>
          <a:p>
            <a:pPr lvl="0"/>
            <a:r>
              <a:rPr lang="en-US"/>
              <a:t>Title 3</a:t>
            </a:r>
          </a:p>
        </p:txBody>
      </p:sp>
      <p:sp>
        <p:nvSpPr>
          <p:cNvPr id="52" name="Text Placeholder 11"/>
          <p:cNvSpPr>
            <a:spLocks noGrp="1"/>
          </p:cNvSpPr>
          <p:nvPr>
            <p:ph type="body" sz="quarter" idx="17" hasCustomPrompt="1"/>
          </p:nvPr>
        </p:nvSpPr>
        <p:spPr>
          <a:xfrm>
            <a:off x="7043562" y="3945895"/>
            <a:ext cx="2514600" cy="2167128"/>
          </a:xfrm>
          <a:prstGeom prst="hexagon">
            <a:avLst/>
          </a:prstGeom>
          <a:solidFill>
            <a:schemeClr val="accent5"/>
          </a:solidFill>
        </p:spPr>
        <p:txBody>
          <a:bodyPr anchor="ctr">
            <a:normAutofit/>
          </a:bodyPr>
          <a:lstStyle>
            <a:lvl1pPr marL="0" indent="0" algn="ctr">
              <a:buNone/>
              <a:defRPr sz="2400" b="1" baseline="0">
                <a:solidFill>
                  <a:schemeClr val="bg1"/>
                </a:solidFill>
              </a:defRPr>
            </a:lvl1pPr>
          </a:lstStyle>
          <a:p>
            <a:pPr lvl="0"/>
            <a:r>
              <a:rPr lang="en-US"/>
              <a:t>Title 4</a:t>
            </a:r>
          </a:p>
        </p:txBody>
      </p:sp>
      <p:sp>
        <p:nvSpPr>
          <p:cNvPr id="14" name="Text Placeholder 13"/>
          <p:cNvSpPr>
            <a:spLocks noGrp="1"/>
          </p:cNvSpPr>
          <p:nvPr>
            <p:ph type="body" sz="quarter" idx="18" hasCustomPrompt="1"/>
          </p:nvPr>
        </p:nvSpPr>
        <p:spPr>
          <a:xfrm>
            <a:off x="201051" y="1533015"/>
            <a:ext cx="2279650" cy="2165188"/>
          </a:xfrm>
        </p:spPr>
        <p:txBody>
          <a:bodyPr>
            <a:normAutofit/>
          </a:bodyPr>
          <a:lstStyle>
            <a:lvl1pPr>
              <a:defRPr sz="1400" baseline="0">
                <a:solidFill>
                  <a:schemeClr val="accent1">
                    <a:lumMod val="75000"/>
                  </a:schemeClr>
                </a:solidFill>
              </a:defRPr>
            </a:lvl1pPr>
          </a:lstStyle>
          <a:p>
            <a:pPr lvl="0"/>
            <a:r>
              <a:rPr lang="en-US"/>
              <a:t>List items for Title 1</a:t>
            </a:r>
          </a:p>
        </p:txBody>
      </p:sp>
      <p:sp>
        <p:nvSpPr>
          <p:cNvPr id="54" name="Text Placeholder 13"/>
          <p:cNvSpPr>
            <a:spLocks noGrp="1"/>
          </p:cNvSpPr>
          <p:nvPr>
            <p:ph type="body" sz="quarter" idx="20" hasCustomPrompt="1"/>
          </p:nvPr>
        </p:nvSpPr>
        <p:spPr>
          <a:xfrm>
            <a:off x="5305188" y="1283385"/>
            <a:ext cx="1581623" cy="1452164"/>
          </a:xfrm>
        </p:spPr>
        <p:txBody>
          <a:bodyPr>
            <a:normAutofit/>
          </a:bodyPr>
          <a:lstStyle>
            <a:lvl1pPr>
              <a:defRPr sz="1400" baseline="0">
                <a:solidFill>
                  <a:schemeClr val="accent3">
                    <a:lumMod val="75000"/>
                  </a:schemeClr>
                </a:solidFill>
              </a:defRPr>
            </a:lvl1pPr>
          </a:lstStyle>
          <a:p>
            <a:pPr lvl="0"/>
            <a:r>
              <a:rPr lang="en-US"/>
              <a:t>List items for TITLE</a:t>
            </a:r>
          </a:p>
        </p:txBody>
      </p:sp>
      <p:sp>
        <p:nvSpPr>
          <p:cNvPr id="55" name="Text Placeholder 13"/>
          <p:cNvSpPr>
            <a:spLocks noGrp="1"/>
          </p:cNvSpPr>
          <p:nvPr>
            <p:ph type="body" sz="quarter" idx="21" hasCustomPrompt="1"/>
          </p:nvPr>
        </p:nvSpPr>
        <p:spPr>
          <a:xfrm>
            <a:off x="9714912" y="1533014"/>
            <a:ext cx="2279650" cy="2165189"/>
          </a:xfrm>
        </p:spPr>
        <p:txBody>
          <a:bodyPr>
            <a:normAutofit/>
          </a:bodyPr>
          <a:lstStyle>
            <a:lvl1pPr>
              <a:defRPr sz="1400" baseline="0">
                <a:solidFill>
                  <a:schemeClr val="accent4">
                    <a:lumMod val="75000"/>
                  </a:schemeClr>
                </a:solidFill>
              </a:defRPr>
            </a:lvl1pPr>
          </a:lstStyle>
          <a:p>
            <a:pPr lvl="0"/>
            <a:r>
              <a:rPr lang="en-US"/>
              <a:t>List items for Title 2</a:t>
            </a:r>
          </a:p>
        </p:txBody>
      </p:sp>
      <p:sp>
        <p:nvSpPr>
          <p:cNvPr id="56" name="Text Placeholder 13"/>
          <p:cNvSpPr>
            <a:spLocks noGrp="1"/>
          </p:cNvSpPr>
          <p:nvPr>
            <p:ph type="body" sz="quarter" idx="22" hasCustomPrompt="1"/>
          </p:nvPr>
        </p:nvSpPr>
        <p:spPr>
          <a:xfrm>
            <a:off x="201051" y="3957340"/>
            <a:ext cx="2279650" cy="2165188"/>
          </a:xfrm>
        </p:spPr>
        <p:txBody>
          <a:bodyPr>
            <a:normAutofit/>
          </a:bodyPr>
          <a:lstStyle>
            <a:lvl1pPr>
              <a:defRPr sz="1400" baseline="0"/>
            </a:lvl1pPr>
          </a:lstStyle>
          <a:p>
            <a:pPr lvl="0"/>
            <a:r>
              <a:rPr lang="en-US"/>
              <a:t>List items for Title 3</a:t>
            </a:r>
          </a:p>
        </p:txBody>
      </p:sp>
      <p:sp>
        <p:nvSpPr>
          <p:cNvPr id="57" name="Text Placeholder 13"/>
          <p:cNvSpPr>
            <a:spLocks noGrp="1"/>
          </p:cNvSpPr>
          <p:nvPr>
            <p:ph type="body" sz="quarter" idx="23" hasCustomPrompt="1"/>
          </p:nvPr>
        </p:nvSpPr>
        <p:spPr>
          <a:xfrm>
            <a:off x="9714912" y="3957339"/>
            <a:ext cx="2279650" cy="2165189"/>
          </a:xfrm>
        </p:spPr>
        <p:txBody>
          <a:bodyPr>
            <a:normAutofit/>
          </a:bodyPr>
          <a:lstStyle>
            <a:lvl1pPr>
              <a:defRPr sz="1400" baseline="0">
                <a:solidFill>
                  <a:schemeClr val="accent5"/>
                </a:solidFill>
              </a:defRPr>
            </a:lvl1pPr>
          </a:lstStyle>
          <a:p>
            <a:pPr lvl="0"/>
            <a:r>
              <a:rPr lang="en-US"/>
              <a:t>List items for Title 4</a:t>
            </a:r>
          </a:p>
        </p:txBody>
      </p:sp>
      <p:sp>
        <p:nvSpPr>
          <p:cNvPr id="63" name="Text Placeholder 13"/>
          <p:cNvSpPr>
            <a:spLocks noGrp="1"/>
          </p:cNvSpPr>
          <p:nvPr>
            <p:ph type="body" sz="quarter" idx="24" hasCustomPrompt="1"/>
          </p:nvPr>
        </p:nvSpPr>
        <p:spPr>
          <a:xfrm>
            <a:off x="5305188" y="4958177"/>
            <a:ext cx="1581623" cy="1452164"/>
          </a:xfrm>
        </p:spPr>
        <p:txBody>
          <a:bodyPr>
            <a:normAutofit/>
          </a:bodyPr>
          <a:lstStyle>
            <a:lvl1pPr>
              <a:defRPr sz="1400" baseline="0">
                <a:solidFill>
                  <a:schemeClr val="accent3">
                    <a:lumMod val="75000"/>
                  </a:schemeClr>
                </a:solidFill>
              </a:defRPr>
            </a:lvl1pPr>
          </a:lstStyle>
          <a:p>
            <a:pPr lvl="0"/>
            <a:r>
              <a:rPr lang="en-US"/>
              <a:t>List items for TITLE</a:t>
            </a:r>
          </a:p>
        </p:txBody>
      </p:sp>
      <p:grpSp>
        <p:nvGrpSpPr>
          <p:cNvPr id="34" name="Group 33"/>
          <p:cNvGrpSpPr/>
          <p:nvPr userDrawn="1"/>
        </p:nvGrpSpPr>
        <p:grpSpPr>
          <a:xfrm>
            <a:off x="0" y="6766560"/>
            <a:ext cx="12192000" cy="91440"/>
            <a:chOff x="0" y="4480421"/>
            <a:chExt cx="12192000" cy="91440"/>
          </a:xfrm>
        </p:grpSpPr>
        <p:sp>
          <p:nvSpPr>
            <p:cNvPr id="36" name="Rectangle 3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3308797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4 titles and list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E1546A8-8721-4C61-B885-DDAC0442B9AA}"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9" name="Text Placeholder 13"/>
          <p:cNvSpPr>
            <a:spLocks noGrp="1"/>
          </p:cNvSpPr>
          <p:nvPr>
            <p:ph type="body" sz="quarter" idx="18" hasCustomPrompt="1"/>
          </p:nvPr>
        </p:nvSpPr>
        <p:spPr>
          <a:xfrm>
            <a:off x="301518" y="1533015"/>
            <a:ext cx="2279650" cy="2165188"/>
          </a:xfrm>
        </p:spPr>
        <p:txBody>
          <a:bodyPr tIns="640080">
            <a:normAutofit/>
          </a:bodyPr>
          <a:lstStyle>
            <a:lvl1pPr>
              <a:defRPr sz="1400" baseline="0">
                <a:solidFill>
                  <a:schemeClr val="accent1"/>
                </a:solidFill>
              </a:defRPr>
            </a:lvl1pPr>
          </a:lstStyle>
          <a:p>
            <a:pPr lvl="0"/>
            <a:r>
              <a:rPr lang="en-US"/>
              <a:t>List items for Title 1</a:t>
            </a:r>
          </a:p>
        </p:txBody>
      </p:sp>
      <p:sp>
        <p:nvSpPr>
          <p:cNvPr id="100" name="Text Placeholder 13"/>
          <p:cNvSpPr>
            <a:spLocks noGrp="1"/>
          </p:cNvSpPr>
          <p:nvPr>
            <p:ph type="body" sz="quarter" idx="21" hasCustomPrompt="1"/>
          </p:nvPr>
        </p:nvSpPr>
        <p:spPr>
          <a:xfrm>
            <a:off x="9652448" y="1533014"/>
            <a:ext cx="2279650" cy="2165189"/>
          </a:xfrm>
        </p:spPr>
        <p:txBody>
          <a:bodyPr vert="horz" lIns="91440" tIns="640080" rIns="91440" bIns="45720" rtlCol="0">
            <a:normAutofit/>
          </a:bodyPr>
          <a:lstStyle>
            <a:lvl1pPr>
              <a:defRPr lang="en-US" sz="1400" baseline="0">
                <a:solidFill>
                  <a:schemeClr val="accent1"/>
                </a:solidFill>
              </a:defRPr>
            </a:lvl1pPr>
          </a:lstStyle>
          <a:p>
            <a:pPr lvl="0"/>
            <a:r>
              <a:rPr lang="en-US"/>
              <a:t>List items for Title 2</a:t>
            </a:r>
          </a:p>
        </p:txBody>
      </p:sp>
      <p:sp>
        <p:nvSpPr>
          <p:cNvPr id="101" name="Text Placeholder 13"/>
          <p:cNvSpPr>
            <a:spLocks noGrp="1"/>
          </p:cNvSpPr>
          <p:nvPr>
            <p:ph type="body" sz="quarter" idx="22" hasCustomPrompt="1"/>
          </p:nvPr>
        </p:nvSpPr>
        <p:spPr>
          <a:xfrm>
            <a:off x="301518" y="3957340"/>
            <a:ext cx="2279650" cy="2165188"/>
          </a:xfrm>
        </p:spPr>
        <p:txBody>
          <a:bodyPr vert="horz" lIns="91440" tIns="640080" rIns="91440" bIns="45720" rtlCol="0">
            <a:normAutofit/>
          </a:bodyPr>
          <a:lstStyle>
            <a:lvl1pPr>
              <a:defRPr lang="en-US" sz="1400" baseline="0">
                <a:solidFill>
                  <a:schemeClr val="accent1"/>
                </a:solidFill>
              </a:defRPr>
            </a:lvl1pPr>
          </a:lstStyle>
          <a:p>
            <a:pPr lvl="0"/>
            <a:r>
              <a:rPr lang="en-US"/>
              <a:t>List items for Title 3</a:t>
            </a:r>
          </a:p>
        </p:txBody>
      </p:sp>
      <p:sp>
        <p:nvSpPr>
          <p:cNvPr id="102" name="Text Placeholder 13"/>
          <p:cNvSpPr>
            <a:spLocks noGrp="1"/>
          </p:cNvSpPr>
          <p:nvPr>
            <p:ph type="body" sz="quarter" idx="23" hasCustomPrompt="1"/>
          </p:nvPr>
        </p:nvSpPr>
        <p:spPr>
          <a:xfrm>
            <a:off x="9652448" y="3957339"/>
            <a:ext cx="2279650" cy="2165189"/>
          </a:xfrm>
        </p:spPr>
        <p:txBody>
          <a:bodyPr vert="horz" lIns="91440" tIns="640080" rIns="91440" bIns="45720" rtlCol="0">
            <a:normAutofit/>
          </a:bodyPr>
          <a:lstStyle>
            <a:lvl1pPr>
              <a:defRPr lang="en-US" sz="1400" baseline="0">
                <a:solidFill>
                  <a:schemeClr val="accent1"/>
                </a:solidFill>
              </a:defRPr>
            </a:lvl1pPr>
          </a:lstStyle>
          <a:p>
            <a:pPr lvl="0"/>
            <a:r>
              <a:rPr lang="en-US"/>
              <a:t>List items for Title 4</a:t>
            </a:r>
          </a:p>
        </p:txBody>
      </p:sp>
      <p:sp>
        <p:nvSpPr>
          <p:cNvPr id="106" name="Text Placeholder 12"/>
          <p:cNvSpPr>
            <a:spLocks noGrp="1"/>
          </p:cNvSpPr>
          <p:nvPr>
            <p:ph type="body" sz="quarter" idx="24" hasCustomPrompt="1"/>
          </p:nvPr>
        </p:nvSpPr>
        <p:spPr>
          <a:xfrm>
            <a:off x="301518" y="1533015"/>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400" b="1" cap="all" baseline="0">
                <a:solidFill>
                  <a:schemeClr val="bg1"/>
                </a:solidFill>
              </a:defRPr>
            </a:lvl1pPr>
          </a:lstStyle>
          <a:p>
            <a:pPr marL="0" lvl="0" indent="0"/>
            <a:r>
              <a:rPr lang="en-US"/>
              <a:t>Title 1</a:t>
            </a:r>
          </a:p>
        </p:txBody>
      </p:sp>
      <p:sp>
        <p:nvSpPr>
          <p:cNvPr id="107" name="Text Placeholder 12"/>
          <p:cNvSpPr>
            <a:spLocks noGrp="1"/>
          </p:cNvSpPr>
          <p:nvPr>
            <p:ph type="body" sz="quarter" idx="25" hasCustomPrompt="1"/>
          </p:nvPr>
        </p:nvSpPr>
        <p:spPr>
          <a:xfrm>
            <a:off x="301518" y="3957340"/>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400" b="1" cap="all" baseline="0">
                <a:solidFill>
                  <a:schemeClr val="bg1"/>
                </a:solidFill>
              </a:defRPr>
            </a:lvl1pPr>
          </a:lstStyle>
          <a:p>
            <a:pPr marL="0" lvl="0" indent="0"/>
            <a:r>
              <a:rPr lang="en-US"/>
              <a:t>Title 3</a:t>
            </a:r>
          </a:p>
        </p:txBody>
      </p:sp>
      <p:sp>
        <p:nvSpPr>
          <p:cNvPr id="108" name="Text Placeholder 12"/>
          <p:cNvSpPr>
            <a:spLocks noGrp="1"/>
          </p:cNvSpPr>
          <p:nvPr>
            <p:ph type="body" sz="quarter" idx="26" hasCustomPrompt="1"/>
          </p:nvPr>
        </p:nvSpPr>
        <p:spPr>
          <a:xfrm>
            <a:off x="9652448" y="1533014"/>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400" b="1" cap="all" baseline="0">
                <a:solidFill>
                  <a:schemeClr val="bg1"/>
                </a:solidFill>
              </a:defRPr>
            </a:lvl1pPr>
          </a:lstStyle>
          <a:p>
            <a:pPr marL="0" lvl="0" indent="0"/>
            <a:r>
              <a:rPr lang="en-US"/>
              <a:t>Title 2</a:t>
            </a:r>
          </a:p>
        </p:txBody>
      </p:sp>
      <p:sp>
        <p:nvSpPr>
          <p:cNvPr id="109" name="Text Placeholder 12"/>
          <p:cNvSpPr>
            <a:spLocks noGrp="1"/>
          </p:cNvSpPr>
          <p:nvPr>
            <p:ph type="body" sz="quarter" idx="27" hasCustomPrompt="1"/>
          </p:nvPr>
        </p:nvSpPr>
        <p:spPr>
          <a:xfrm>
            <a:off x="9652448" y="3957339"/>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400" b="1" cap="all" baseline="0">
                <a:solidFill>
                  <a:schemeClr val="bg1"/>
                </a:solidFill>
              </a:defRPr>
            </a:lvl1pPr>
          </a:lstStyle>
          <a:p>
            <a:pPr marL="0" lvl="0" indent="0"/>
            <a:r>
              <a:rPr lang="en-US"/>
              <a:t>Title 4</a:t>
            </a:r>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6931957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matrix with titl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CA7D44D6-E055-47EF-865D-8032D5C3CBD7}"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Text Placeholder 13"/>
          <p:cNvSpPr>
            <a:spLocks noGrp="1"/>
          </p:cNvSpPr>
          <p:nvPr>
            <p:ph type="body" sz="quarter" idx="18" hasCustomPrompt="1"/>
          </p:nvPr>
        </p:nvSpPr>
        <p:spPr>
          <a:xfrm>
            <a:off x="1275617" y="2275983"/>
            <a:ext cx="4488882" cy="1667734"/>
          </a:xfrm>
        </p:spPr>
        <p:txBody>
          <a:bodyPr tIns="640080">
            <a:normAutofit/>
          </a:bodyPr>
          <a:lstStyle>
            <a:lvl1pPr>
              <a:defRPr sz="1400" baseline="0">
                <a:solidFill>
                  <a:schemeClr val="accent1"/>
                </a:solidFill>
              </a:defRPr>
            </a:lvl1pPr>
          </a:lstStyle>
          <a:p>
            <a:pPr lvl="0"/>
            <a:r>
              <a:rPr lang="en-US"/>
              <a:t>List items for Title 1</a:t>
            </a:r>
          </a:p>
        </p:txBody>
      </p:sp>
      <p:sp>
        <p:nvSpPr>
          <p:cNvPr id="25" name="Text Placeholder 13"/>
          <p:cNvSpPr>
            <a:spLocks noGrp="1"/>
          </p:cNvSpPr>
          <p:nvPr>
            <p:ph type="body" sz="quarter" idx="21" hasCustomPrompt="1"/>
          </p:nvPr>
        </p:nvSpPr>
        <p:spPr>
          <a:xfrm>
            <a:off x="6486966" y="2275982"/>
            <a:ext cx="4488882" cy="1667735"/>
          </a:xfrm>
        </p:spPr>
        <p:txBody>
          <a:bodyPr vert="horz" lIns="91440" tIns="640080" rIns="91440" bIns="45720" rtlCol="0">
            <a:normAutofit/>
          </a:bodyPr>
          <a:lstStyle>
            <a:lvl1pPr>
              <a:defRPr lang="en-US" sz="1400" baseline="0">
                <a:solidFill>
                  <a:schemeClr val="tx2"/>
                </a:solidFill>
              </a:defRPr>
            </a:lvl1pPr>
          </a:lstStyle>
          <a:p>
            <a:pPr lvl="0"/>
            <a:r>
              <a:rPr lang="en-US"/>
              <a:t>List items for Title 2</a:t>
            </a:r>
          </a:p>
        </p:txBody>
      </p:sp>
      <p:sp>
        <p:nvSpPr>
          <p:cNvPr id="26" name="Text Placeholder 13"/>
          <p:cNvSpPr>
            <a:spLocks noGrp="1"/>
          </p:cNvSpPr>
          <p:nvPr>
            <p:ph type="body" sz="quarter" idx="22" hasCustomPrompt="1"/>
          </p:nvPr>
        </p:nvSpPr>
        <p:spPr>
          <a:xfrm>
            <a:off x="1275617" y="4469484"/>
            <a:ext cx="4488882" cy="1667734"/>
          </a:xfrm>
        </p:spPr>
        <p:txBody>
          <a:bodyPr vert="horz" lIns="91440" tIns="640080" rIns="91440" bIns="45720" rtlCol="0">
            <a:normAutofit/>
          </a:bodyPr>
          <a:lstStyle>
            <a:lvl1pPr>
              <a:defRPr lang="en-US" sz="1400" baseline="0">
                <a:solidFill>
                  <a:schemeClr val="accent3"/>
                </a:solidFill>
              </a:defRPr>
            </a:lvl1pPr>
          </a:lstStyle>
          <a:p>
            <a:pPr lvl="0"/>
            <a:r>
              <a:rPr lang="en-US"/>
              <a:t>List items for Title 3</a:t>
            </a:r>
          </a:p>
        </p:txBody>
      </p:sp>
      <p:sp>
        <p:nvSpPr>
          <p:cNvPr id="27" name="Text Placeholder 13"/>
          <p:cNvSpPr>
            <a:spLocks noGrp="1"/>
          </p:cNvSpPr>
          <p:nvPr>
            <p:ph type="body" sz="quarter" idx="23" hasCustomPrompt="1"/>
          </p:nvPr>
        </p:nvSpPr>
        <p:spPr>
          <a:xfrm>
            <a:off x="6486966" y="4469483"/>
            <a:ext cx="4488882" cy="1667735"/>
          </a:xfrm>
        </p:spPr>
        <p:txBody>
          <a:bodyPr vert="horz" lIns="91440" tIns="640080" rIns="91440" bIns="45720" rtlCol="0">
            <a:normAutofit/>
          </a:bodyPr>
          <a:lstStyle>
            <a:lvl1pPr>
              <a:defRPr lang="en-US" sz="1400" baseline="0">
                <a:solidFill>
                  <a:schemeClr val="accent4"/>
                </a:solidFill>
              </a:defRPr>
            </a:lvl1pPr>
          </a:lstStyle>
          <a:p>
            <a:pPr lvl="0"/>
            <a:r>
              <a:rPr lang="en-US"/>
              <a:t>List items for Title 4</a:t>
            </a:r>
          </a:p>
        </p:txBody>
      </p:sp>
      <p:sp>
        <p:nvSpPr>
          <p:cNvPr id="28" name="Text Placeholder 12"/>
          <p:cNvSpPr>
            <a:spLocks noGrp="1"/>
          </p:cNvSpPr>
          <p:nvPr>
            <p:ph type="body" sz="quarter" idx="24" hasCustomPrompt="1"/>
          </p:nvPr>
        </p:nvSpPr>
        <p:spPr>
          <a:xfrm>
            <a:off x="1275617" y="2275983"/>
            <a:ext cx="4488882" cy="496954"/>
          </a:xfrm>
          <a:solidFill>
            <a:schemeClr val="accent1"/>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Title 1</a:t>
            </a:r>
          </a:p>
        </p:txBody>
      </p:sp>
      <p:sp>
        <p:nvSpPr>
          <p:cNvPr id="29" name="Text Placeholder 12"/>
          <p:cNvSpPr>
            <a:spLocks noGrp="1"/>
          </p:cNvSpPr>
          <p:nvPr>
            <p:ph type="body" sz="quarter" idx="25" hasCustomPrompt="1"/>
          </p:nvPr>
        </p:nvSpPr>
        <p:spPr>
          <a:xfrm>
            <a:off x="1275617" y="4469484"/>
            <a:ext cx="4488882" cy="496954"/>
          </a:xfrm>
          <a:solidFill>
            <a:schemeClr val="accent3"/>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Title 3</a:t>
            </a:r>
          </a:p>
        </p:txBody>
      </p:sp>
      <p:sp>
        <p:nvSpPr>
          <p:cNvPr id="30" name="Text Placeholder 12"/>
          <p:cNvSpPr>
            <a:spLocks noGrp="1"/>
          </p:cNvSpPr>
          <p:nvPr>
            <p:ph type="body" sz="quarter" idx="26" hasCustomPrompt="1"/>
          </p:nvPr>
        </p:nvSpPr>
        <p:spPr>
          <a:xfrm>
            <a:off x="6486966" y="2275982"/>
            <a:ext cx="4488882" cy="496954"/>
          </a:xfrm>
          <a:solidFill>
            <a:schemeClr val="accent2"/>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Title 2</a:t>
            </a:r>
          </a:p>
        </p:txBody>
      </p:sp>
      <p:sp>
        <p:nvSpPr>
          <p:cNvPr id="31" name="Text Placeholder 12"/>
          <p:cNvSpPr>
            <a:spLocks noGrp="1"/>
          </p:cNvSpPr>
          <p:nvPr>
            <p:ph type="body" sz="quarter" idx="27" hasCustomPrompt="1"/>
          </p:nvPr>
        </p:nvSpPr>
        <p:spPr>
          <a:xfrm>
            <a:off x="6486966" y="4469483"/>
            <a:ext cx="4488882" cy="496954"/>
          </a:xfrm>
          <a:solidFill>
            <a:schemeClr val="accent4"/>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Title 4</a:t>
            </a:r>
          </a:p>
        </p:txBody>
      </p:sp>
      <p:grpSp>
        <p:nvGrpSpPr>
          <p:cNvPr id="32" name="Group 31"/>
          <p:cNvGrpSpPr/>
          <p:nvPr userDrawn="1"/>
        </p:nvGrpSpPr>
        <p:grpSpPr>
          <a:xfrm>
            <a:off x="1155573" y="2173119"/>
            <a:ext cx="9880854" cy="4123944"/>
            <a:chOff x="1155573" y="2173119"/>
            <a:chExt cx="9880854" cy="4123944"/>
          </a:xfrm>
        </p:grpSpPr>
        <p:cxnSp>
          <p:nvCxnSpPr>
            <p:cNvPr id="10" name="Straight Connector 9"/>
            <p:cNvCxnSpPr/>
            <p:nvPr userDrawn="1"/>
          </p:nvCxnSpPr>
          <p:spPr>
            <a:xfrm>
              <a:off x="6096000" y="2173119"/>
              <a:ext cx="0" cy="4123944"/>
            </a:xfrm>
            <a:prstGeom prst="line">
              <a:avLst/>
            </a:prstGeom>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1155573" y="4235091"/>
              <a:ext cx="9880854" cy="0"/>
            </a:xfrm>
            <a:prstGeom prst="line">
              <a:avLst/>
            </a:prstGeom>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6" name="Text Placeholder 15"/>
          <p:cNvSpPr>
            <a:spLocks noGrp="1"/>
          </p:cNvSpPr>
          <p:nvPr>
            <p:ph type="body" sz="quarter" idx="28" hasCustomPrompt="1"/>
          </p:nvPr>
        </p:nvSpPr>
        <p:spPr>
          <a:xfrm rot="16200000">
            <a:off x="-1475587" y="3897026"/>
            <a:ext cx="3861238" cy="619151"/>
          </a:xfrm>
        </p:spPr>
        <p:txBody>
          <a:bodyPr anchor="ctr"/>
          <a:lstStyle>
            <a:lvl1pPr marL="0" indent="0" algn="ctr">
              <a:buNone/>
              <a:defRPr cap="all" baseline="0"/>
            </a:lvl1pPr>
          </a:lstStyle>
          <a:p>
            <a:pPr lvl="0"/>
            <a:r>
              <a:rPr lang="en-US"/>
              <a:t>Title</a:t>
            </a:r>
          </a:p>
        </p:txBody>
      </p:sp>
      <p:sp>
        <p:nvSpPr>
          <p:cNvPr id="40" name="Text Placeholder 15"/>
          <p:cNvSpPr>
            <a:spLocks noGrp="1"/>
          </p:cNvSpPr>
          <p:nvPr>
            <p:ph type="body" sz="quarter" idx="29" hasCustomPrompt="1"/>
          </p:nvPr>
        </p:nvSpPr>
        <p:spPr>
          <a:xfrm>
            <a:off x="1275617" y="1888239"/>
            <a:ext cx="4488882" cy="387743"/>
          </a:xfrm>
        </p:spPr>
        <p:txBody>
          <a:bodyPr anchor="ctr">
            <a:noAutofit/>
          </a:bodyPr>
          <a:lstStyle>
            <a:lvl1pPr marL="0" indent="0" algn="ctr">
              <a:buNone/>
              <a:defRPr sz="2000"/>
            </a:lvl1pPr>
          </a:lstStyle>
          <a:p>
            <a:pPr lvl="0"/>
            <a:r>
              <a:rPr lang="en-US"/>
              <a:t>Subtitle</a:t>
            </a:r>
          </a:p>
        </p:txBody>
      </p:sp>
      <p:sp>
        <p:nvSpPr>
          <p:cNvPr id="41" name="Text Placeholder 15"/>
          <p:cNvSpPr>
            <a:spLocks noGrp="1"/>
          </p:cNvSpPr>
          <p:nvPr>
            <p:ph type="body" sz="quarter" idx="30" hasCustomPrompt="1"/>
          </p:nvPr>
        </p:nvSpPr>
        <p:spPr>
          <a:xfrm>
            <a:off x="1275616" y="1209788"/>
            <a:ext cx="9700231" cy="619151"/>
          </a:xfrm>
        </p:spPr>
        <p:txBody>
          <a:bodyPr anchor="ctr"/>
          <a:lstStyle>
            <a:lvl1pPr marL="0" indent="0" algn="ctr">
              <a:buNone/>
              <a:defRPr cap="all" baseline="0"/>
            </a:lvl1pPr>
          </a:lstStyle>
          <a:p>
            <a:pPr lvl="0"/>
            <a:r>
              <a:rPr lang="en-US"/>
              <a:t>Title</a:t>
            </a:r>
          </a:p>
        </p:txBody>
      </p:sp>
      <p:sp>
        <p:nvSpPr>
          <p:cNvPr id="42" name="Text Placeholder 15"/>
          <p:cNvSpPr>
            <a:spLocks noGrp="1"/>
          </p:cNvSpPr>
          <p:nvPr>
            <p:ph type="body" sz="quarter" idx="31" hasCustomPrompt="1"/>
          </p:nvPr>
        </p:nvSpPr>
        <p:spPr>
          <a:xfrm>
            <a:off x="6486966" y="1888239"/>
            <a:ext cx="4488882" cy="387743"/>
          </a:xfrm>
        </p:spPr>
        <p:txBody>
          <a:bodyPr anchor="ctr">
            <a:noAutofit/>
          </a:bodyPr>
          <a:lstStyle>
            <a:lvl1pPr marL="0" indent="0" algn="ctr">
              <a:buNone/>
              <a:defRPr sz="2000"/>
            </a:lvl1pPr>
          </a:lstStyle>
          <a:p>
            <a:pPr lvl="0"/>
            <a:r>
              <a:rPr lang="en-US"/>
              <a:t>Subtitle</a:t>
            </a:r>
          </a:p>
        </p:txBody>
      </p:sp>
      <p:sp>
        <p:nvSpPr>
          <p:cNvPr id="44" name="Text Placeholder 15"/>
          <p:cNvSpPr>
            <a:spLocks noGrp="1"/>
          </p:cNvSpPr>
          <p:nvPr>
            <p:ph type="body" sz="quarter" idx="32" hasCustomPrompt="1"/>
          </p:nvPr>
        </p:nvSpPr>
        <p:spPr>
          <a:xfrm rot="16200000">
            <a:off x="186245" y="2915977"/>
            <a:ext cx="1667735" cy="387743"/>
          </a:xfrm>
        </p:spPr>
        <p:txBody>
          <a:bodyPr anchor="ctr">
            <a:noAutofit/>
          </a:bodyPr>
          <a:lstStyle>
            <a:lvl1pPr marL="0" indent="0" algn="ctr">
              <a:buNone/>
              <a:defRPr sz="2000"/>
            </a:lvl1pPr>
          </a:lstStyle>
          <a:p>
            <a:pPr lvl="0"/>
            <a:r>
              <a:rPr lang="en-US"/>
              <a:t>Subtitle</a:t>
            </a:r>
          </a:p>
        </p:txBody>
      </p:sp>
      <p:sp>
        <p:nvSpPr>
          <p:cNvPr id="45" name="Text Placeholder 15"/>
          <p:cNvSpPr>
            <a:spLocks noGrp="1"/>
          </p:cNvSpPr>
          <p:nvPr>
            <p:ph type="body" sz="quarter" idx="33" hasCustomPrompt="1"/>
          </p:nvPr>
        </p:nvSpPr>
        <p:spPr>
          <a:xfrm rot="16200000">
            <a:off x="186244" y="5109479"/>
            <a:ext cx="1667735" cy="387743"/>
          </a:xfrm>
        </p:spPr>
        <p:txBody>
          <a:bodyPr anchor="ctr">
            <a:noAutofit/>
          </a:bodyPr>
          <a:lstStyle>
            <a:lvl1pPr marL="0" indent="0" algn="ctr">
              <a:buNone/>
              <a:defRPr sz="2000"/>
            </a:lvl1pPr>
          </a:lstStyle>
          <a:p>
            <a:pPr lvl="0"/>
            <a:r>
              <a:rPr lang="en-US"/>
              <a:t>Subtitle</a:t>
            </a:r>
          </a:p>
        </p:txBody>
      </p:sp>
      <p:sp>
        <p:nvSpPr>
          <p:cNvPr id="17" name="Oval 16"/>
          <p:cNvSpPr/>
          <p:nvPr userDrawn="1"/>
        </p:nvSpPr>
        <p:spPr>
          <a:xfrm>
            <a:off x="5917678" y="4056769"/>
            <a:ext cx="356644" cy="356644"/>
          </a:xfrm>
          <a:prstGeom prst="ellipse">
            <a:avLst/>
          </a:prstGeom>
          <a:solidFill>
            <a:schemeClr val="bg1"/>
          </a:solidFill>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273339"/>
              </a:solidFill>
            </a:endParaRPr>
          </a:p>
        </p:txBody>
      </p:sp>
      <p:grpSp>
        <p:nvGrpSpPr>
          <p:cNvPr id="34" name="Group 33"/>
          <p:cNvGrpSpPr/>
          <p:nvPr userDrawn="1"/>
        </p:nvGrpSpPr>
        <p:grpSpPr>
          <a:xfrm>
            <a:off x="0" y="6766560"/>
            <a:ext cx="12192000" cy="91440"/>
            <a:chOff x="0" y="4480421"/>
            <a:chExt cx="12192000" cy="91440"/>
          </a:xfrm>
        </p:grpSpPr>
        <p:sp>
          <p:nvSpPr>
            <p:cNvPr id="35" name="Rectangle 3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6075656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p:cNvSpPr/>
          <p:nvPr userDrawn="1"/>
        </p:nvSpPr>
        <p:spPr>
          <a:xfrm>
            <a:off x="2" y="-9731"/>
            <a:ext cx="3299670" cy="3115788"/>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189517" y="440130"/>
            <a:ext cx="2920641" cy="1465591"/>
          </a:xfrm>
        </p:spPr>
        <p:txBody>
          <a:bodyPr anchor="b">
            <a:noAutofit/>
          </a:bodyPr>
          <a:lstStyle>
            <a:lvl1pPr>
              <a:defRPr sz="3200" b="1">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031479" y="6356350"/>
            <a:ext cx="1543821" cy="365125"/>
          </a:xfrm>
        </p:spPr>
        <p:txBody>
          <a:bodyPr/>
          <a:lstStyle>
            <a:lvl1pPr>
              <a:defRPr>
                <a:solidFill>
                  <a:srgbClr val="576973"/>
                </a:solidFill>
              </a:defRPr>
            </a:lvl1pPr>
          </a:lstStyle>
          <a:p>
            <a:fld id="{C9DFD208-2A02-4B82-8CCB-B26CF34B6EAF}" type="datetime1">
              <a:rPr lang="en-US" smtClean="0"/>
              <a:t>12/7/2017</a:t>
            </a:fld>
            <a:endParaRPr lang="en-US"/>
          </a:p>
        </p:txBody>
      </p:sp>
      <p:sp>
        <p:nvSpPr>
          <p:cNvPr id="5" name="Footer Placeholder 4"/>
          <p:cNvSpPr>
            <a:spLocks noGrp="1"/>
          </p:cNvSpPr>
          <p:nvPr>
            <p:ph type="ftr" sz="quarter" idx="11"/>
          </p:nvPr>
        </p:nvSpPr>
        <p:spPr>
          <a:xfrm>
            <a:off x="5850147" y="6356350"/>
            <a:ext cx="4114800" cy="365125"/>
          </a:xfrm>
        </p:spPr>
        <p:txBody>
          <a:bodyPr/>
          <a:lstStyle>
            <a:lvl1pPr algn="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10239794" y="6356350"/>
            <a:ext cx="1114005" cy="365125"/>
          </a:xfrm>
        </p:spPr>
        <p:txBody>
          <a:bodyPr/>
          <a:lstStyle>
            <a:lvl1pPr>
              <a:defRPr>
                <a:solidFill>
                  <a:srgbClr val="576973"/>
                </a:solidFill>
              </a:defRPr>
            </a:lvl1pPr>
          </a:lstStyle>
          <a:p>
            <a:fld id="{6E18DBF4-37B7-4C4F-9728-A1C100B177EE}" type="slidenum">
              <a:rPr lang="en-US" smtClean="0"/>
              <a:pPr/>
              <a:t>‹#›</a:t>
            </a:fld>
            <a:endParaRPr lang="en-US"/>
          </a:p>
        </p:txBody>
      </p:sp>
      <p:sp>
        <p:nvSpPr>
          <p:cNvPr id="13" name="Text Placeholder 12"/>
          <p:cNvSpPr>
            <a:spLocks noGrp="1"/>
          </p:cNvSpPr>
          <p:nvPr>
            <p:ph type="body" sz="quarter" idx="13" hasCustomPrompt="1"/>
          </p:nvPr>
        </p:nvSpPr>
        <p:spPr>
          <a:xfrm>
            <a:off x="189517" y="1958585"/>
            <a:ext cx="2920641" cy="638175"/>
          </a:xfrm>
        </p:spPr>
        <p:txBody>
          <a:bodyPr vert="horz" lIns="91440" tIns="45720" rIns="91440" bIns="45720" rtlCol="0">
            <a:normAutofit/>
          </a:bodyPr>
          <a:lstStyle>
            <a:lvl1pPr marL="228600" indent="-228600">
              <a:buNone/>
              <a:defRPr lang="en-US" sz="1600">
                <a:solidFill>
                  <a:schemeClr val="tx1">
                    <a:lumMod val="25000"/>
                    <a:lumOff val="75000"/>
                  </a:schemeClr>
                </a:solidFill>
              </a:defRPr>
            </a:lvl1pPr>
          </a:lstStyle>
          <a:p>
            <a:pPr marL="0" lvl="0" indent="0"/>
            <a:r>
              <a:rPr lang="en-US"/>
              <a:t>Title description</a:t>
            </a:r>
          </a:p>
        </p:txBody>
      </p:sp>
      <p:sp>
        <p:nvSpPr>
          <p:cNvPr id="17" name="Picture Placeholder 10"/>
          <p:cNvSpPr>
            <a:spLocks noGrp="1" noChangeAspect="1"/>
          </p:cNvSpPr>
          <p:nvPr>
            <p:ph type="pic" sz="quarter" idx="14"/>
          </p:nvPr>
        </p:nvSpPr>
        <p:spPr>
          <a:xfrm>
            <a:off x="0" y="3338285"/>
            <a:ext cx="3303064" cy="2487168"/>
          </a:xfrm>
        </p:spPr>
        <p:txBody>
          <a:bodyPr/>
          <a:lstStyle/>
          <a:p>
            <a:endParaRPr lang="en-US"/>
          </a:p>
        </p:txBody>
      </p:sp>
      <p:sp>
        <p:nvSpPr>
          <p:cNvPr id="18" name="Rectangle 17"/>
          <p:cNvSpPr/>
          <p:nvPr userDrawn="1"/>
        </p:nvSpPr>
        <p:spPr>
          <a:xfrm>
            <a:off x="0" y="3338285"/>
            <a:ext cx="3299672" cy="2484614"/>
          </a:xfrm>
          <a:prstGeom prst="rect">
            <a:avLst/>
          </a:prstGeom>
          <a:solidFill>
            <a:srgbClr val="75BEE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5" name="Group 24"/>
          <p:cNvGrpSpPr/>
          <p:nvPr userDrawn="1"/>
        </p:nvGrpSpPr>
        <p:grpSpPr>
          <a:xfrm>
            <a:off x="0" y="6766560"/>
            <a:ext cx="3300984"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89998328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3x3 matrix">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B4B3BFF3-7FC7-46BC-8D73-68880E0E75A7}"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6" name="Text Placeholder 13"/>
          <p:cNvSpPr>
            <a:spLocks noGrp="1"/>
          </p:cNvSpPr>
          <p:nvPr>
            <p:ph type="body" sz="quarter" idx="22" hasCustomPrompt="1"/>
          </p:nvPr>
        </p:nvSpPr>
        <p:spPr>
          <a:xfrm>
            <a:off x="1275616" y="490277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a:t>List items</a:t>
            </a:r>
          </a:p>
        </p:txBody>
      </p:sp>
      <p:sp>
        <p:nvSpPr>
          <p:cNvPr id="16" name="Text Placeholder 15"/>
          <p:cNvSpPr>
            <a:spLocks noGrp="1"/>
          </p:cNvSpPr>
          <p:nvPr>
            <p:ph type="body" sz="quarter" idx="28" hasCustomPrompt="1"/>
          </p:nvPr>
        </p:nvSpPr>
        <p:spPr>
          <a:xfrm rot="16200000">
            <a:off x="-1475587" y="3897026"/>
            <a:ext cx="3861238" cy="619151"/>
          </a:xfrm>
        </p:spPr>
        <p:txBody>
          <a:bodyPr anchor="ctr"/>
          <a:lstStyle>
            <a:lvl1pPr marL="0" indent="0" algn="ctr">
              <a:buNone/>
              <a:defRPr cap="all" baseline="0"/>
            </a:lvl1pPr>
          </a:lstStyle>
          <a:p>
            <a:pPr lvl="0"/>
            <a:r>
              <a:rPr lang="en-US"/>
              <a:t>Title</a:t>
            </a:r>
          </a:p>
        </p:txBody>
      </p:sp>
      <p:sp>
        <p:nvSpPr>
          <p:cNvPr id="40" name="Text Placeholder 15"/>
          <p:cNvSpPr>
            <a:spLocks noGrp="1"/>
          </p:cNvSpPr>
          <p:nvPr>
            <p:ph type="body" sz="quarter" idx="29" hasCustomPrompt="1"/>
          </p:nvPr>
        </p:nvSpPr>
        <p:spPr>
          <a:xfrm>
            <a:off x="1275617" y="1860807"/>
            <a:ext cx="3108960" cy="387743"/>
          </a:xfrm>
        </p:spPr>
        <p:txBody>
          <a:bodyPr anchor="ctr">
            <a:noAutofit/>
          </a:bodyPr>
          <a:lstStyle>
            <a:lvl1pPr marL="0" indent="0" algn="ctr">
              <a:buNone/>
              <a:defRPr sz="2000"/>
            </a:lvl1pPr>
          </a:lstStyle>
          <a:p>
            <a:pPr lvl="0"/>
            <a:r>
              <a:rPr lang="en-US"/>
              <a:t>Subtitle</a:t>
            </a:r>
          </a:p>
        </p:txBody>
      </p:sp>
      <p:sp>
        <p:nvSpPr>
          <p:cNvPr id="41" name="Text Placeholder 15"/>
          <p:cNvSpPr>
            <a:spLocks noGrp="1"/>
          </p:cNvSpPr>
          <p:nvPr>
            <p:ph type="body" sz="quarter" idx="30" hasCustomPrompt="1"/>
          </p:nvPr>
        </p:nvSpPr>
        <p:spPr>
          <a:xfrm>
            <a:off x="1275616" y="1209788"/>
            <a:ext cx="9700232" cy="619151"/>
          </a:xfrm>
        </p:spPr>
        <p:txBody>
          <a:bodyPr anchor="ctr"/>
          <a:lstStyle>
            <a:lvl1pPr marL="0" indent="0" algn="ctr">
              <a:buNone/>
              <a:defRPr cap="all" baseline="0"/>
            </a:lvl1pPr>
          </a:lstStyle>
          <a:p>
            <a:pPr lvl="0"/>
            <a:r>
              <a:rPr lang="en-US"/>
              <a:t>Title</a:t>
            </a:r>
          </a:p>
        </p:txBody>
      </p:sp>
      <p:sp>
        <p:nvSpPr>
          <p:cNvPr id="42" name="Text Placeholder 15"/>
          <p:cNvSpPr>
            <a:spLocks noGrp="1"/>
          </p:cNvSpPr>
          <p:nvPr>
            <p:ph type="body" sz="quarter" idx="31" hasCustomPrompt="1"/>
          </p:nvPr>
        </p:nvSpPr>
        <p:spPr>
          <a:xfrm>
            <a:off x="7866888" y="1860807"/>
            <a:ext cx="3108960" cy="387743"/>
          </a:xfrm>
        </p:spPr>
        <p:txBody>
          <a:bodyPr anchor="ctr">
            <a:noAutofit/>
          </a:bodyPr>
          <a:lstStyle>
            <a:lvl1pPr marL="0" indent="0" algn="ctr">
              <a:buNone/>
              <a:defRPr sz="2000"/>
            </a:lvl1pPr>
          </a:lstStyle>
          <a:p>
            <a:pPr lvl="0"/>
            <a:r>
              <a:rPr lang="en-US"/>
              <a:t>Subtitle</a:t>
            </a:r>
          </a:p>
        </p:txBody>
      </p:sp>
      <p:sp>
        <p:nvSpPr>
          <p:cNvPr id="45" name="Text Placeholder 15"/>
          <p:cNvSpPr>
            <a:spLocks noGrp="1"/>
          </p:cNvSpPr>
          <p:nvPr>
            <p:ph type="body" sz="quarter" idx="33" hasCustomPrompt="1"/>
          </p:nvPr>
        </p:nvSpPr>
        <p:spPr>
          <a:xfrm rot="16200000">
            <a:off x="402894" y="5326125"/>
            <a:ext cx="1234440" cy="387743"/>
          </a:xfrm>
        </p:spPr>
        <p:txBody>
          <a:bodyPr anchor="ctr">
            <a:noAutofit/>
          </a:bodyPr>
          <a:lstStyle>
            <a:lvl1pPr marL="0" indent="0" algn="ctr">
              <a:buNone/>
              <a:defRPr sz="2000"/>
            </a:lvl1pPr>
          </a:lstStyle>
          <a:p>
            <a:pPr lvl="0"/>
            <a:r>
              <a:rPr lang="en-US"/>
              <a:t>Subtitle</a:t>
            </a:r>
          </a:p>
        </p:txBody>
      </p:sp>
      <p:sp>
        <p:nvSpPr>
          <p:cNvPr id="49" name="Text Placeholder 13"/>
          <p:cNvSpPr>
            <a:spLocks noGrp="1"/>
          </p:cNvSpPr>
          <p:nvPr>
            <p:ph type="body" sz="quarter" idx="34" hasCustomPrompt="1"/>
          </p:nvPr>
        </p:nvSpPr>
        <p:spPr>
          <a:xfrm>
            <a:off x="1275616" y="2275982"/>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a:t>List items</a:t>
            </a:r>
          </a:p>
        </p:txBody>
      </p:sp>
      <p:sp>
        <p:nvSpPr>
          <p:cNvPr id="50" name="Text Placeholder 15"/>
          <p:cNvSpPr>
            <a:spLocks noGrp="1"/>
          </p:cNvSpPr>
          <p:nvPr>
            <p:ph type="body" sz="quarter" idx="35" hasCustomPrompt="1"/>
          </p:nvPr>
        </p:nvSpPr>
        <p:spPr>
          <a:xfrm rot="16200000">
            <a:off x="402894" y="2699330"/>
            <a:ext cx="1234440" cy="387743"/>
          </a:xfrm>
        </p:spPr>
        <p:txBody>
          <a:bodyPr anchor="ctr">
            <a:noAutofit/>
          </a:bodyPr>
          <a:lstStyle>
            <a:lvl1pPr marL="0" indent="0" algn="ctr">
              <a:buNone/>
              <a:defRPr sz="2000"/>
            </a:lvl1pPr>
          </a:lstStyle>
          <a:p>
            <a:pPr lvl="0"/>
            <a:r>
              <a:rPr lang="en-US"/>
              <a:t>Subtitle</a:t>
            </a:r>
          </a:p>
        </p:txBody>
      </p:sp>
      <p:sp>
        <p:nvSpPr>
          <p:cNvPr id="51" name="Text Placeholder 13"/>
          <p:cNvSpPr>
            <a:spLocks noGrp="1"/>
          </p:cNvSpPr>
          <p:nvPr>
            <p:ph type="body" sz="quarter" idx="36" hasCustomPrompt="1"/>
          </p:nvPr>
        </p:nvSpPr>
        <p:spPr>
          <a:xfrm>
            <a:off x="1275617" y="3590099"/>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a:t>List items</a:t>
            </a:r>
          </a:p>
        </p:txBody>
      </p:sp>
      <p:sp>
        <p:nvSpPr>
          <p:cNvPr id="52" name="Text Placeholder 15"/>
          <p:cNvSpPr>
            <a:spLocks noGrp="1"/>
          </p:cNvSpPr>
          <p:nvPr>
            <p:ph type="body" sz="quarter" idx="37" hasCustomPrompt="1"/>
          </p:nvPr>
        </p:nvSpPr>
        <p:spPr>
          <a:xfrm rot="16200000">
            <a:off x="402895" y="4013447"/>
            <a:ext cx="1234440" cy="387743"/>
          </a:xfrm>
        </p:spPr>
        <p:txBody>
          <a:bodyPr anchor="ctr">
            <a:noAutofit/>
          </a:bodyPr>
          <a:lstStyle>
            <a:lvl1pPr marL="0" indent="0" algn="ctr">
              <a:buNone/>
              <a:defRPr sz="2000"/>
            </a:lvl1pPr>
          </a:lstStyle>
          <a:p>
            <a:pPr lvl="0"/>
            <a:r>
              <a:rPr lang="en-US"/>
              <a:t>Subtitle</a:t>
            </a:r>
          </a:p>
        </p:txBody>
      </p:sp>
      <p:sp>
        <p:nvSpPr>
          <p:cNvPr id="59" name="Text Placeholder 13"/>
          <p:cNvSpPr>
            <a:spLocks noGrp="1"/>
          </p:cNvSpPr>
          <p:nvPr>
            <p:ph type="body" sz="quarter" idx="43" hasCustomPrompt="1"/>
          </p:nvPr>
        </p:nvSpPr>
        <p:spPr>
          <a:xfrm>
            <a:off x="7866888" y="490277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a:t>List items</a:t>
            </a:r>
          </a:p>
        </p:txBody>
      </p:sp>
      <p:sp>
        <p:nvSpPr>
          <p:cNvPr id="60" name="Text Placeholder 13"/>
          <p:cNvSpPr>
            <a:spLocks noGrp="1"/>
          </p:cNvSpPr>
          <p:nvPr>
            <p:ph type="body" sz="quarter" idx="44" hasCustomPrompt="1"/>
          </p:nvPr>
        </p:nvSpPr>
        <p:spPr>
          <a:xfrm>
            <a:off x="7866888" y="227208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a:t>List items</a:t>
            </a:r>
          </a:p>
        </p:txBody>
      </p:sp>
      <p:sp>
        <p:nvSpPr>
          <p:cNvPr id="61" name="Text Placeholder 13"/>
          <p:cNvSpPr>
            <a:spLocks noGrp="1"/>
          </p:cNvSpPr>
          <p:nvPr>
            <p:ph type="body" sz="quarter" idx="45" hasCustomPrompt="1"/>
          </p:nvPr>
        </p:nvSpPr>
        <p:spPr>
          <a:xfrm>
            <a:off x="7866888" y="3590099"/>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a:t>List items</a:t>
            </a:r>
          </a:p>
        </p:txBody>
      </p:sp>
      <p:sp>
        <p:nvSpPr>
          <p:cNvPr id="63" name="Text Placeholder 13"/>
          <p:cNvSpPr>
            <a:spLocks noGrp="1"/>
          </p:cNvSpPr>
          <p:nvPr>
            <p:ph type="body" sz="quarter" idx="46" hasCustomPrompt="1"/>
          </p:nvPr>
        </p:nvSpPr>
        <p:spPr>
          <a:xfrm>
            <a:off x="4541520" y="227208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a:t>List items</a:t>
            </a:r>
          </a:p>
        </p:txBody>
      </p:sp>
      <p:sp>
        <p:nvSpPr>
          <p:cNvPr id="64" name="Text Placeholder 13"/>
          <p:cNvSpPr>
            <a:spLocks noGrp="1"/>
          </p:cNvSpPr>
          <p:nvPr>
            <p:ph type="body" sz="quarter" idx="47" hasCustomPrompt="1"/>
          </p:nvPr>
        </p:nvSpPr>
        <p:spPr>
          <a:xfrm>
            <a:off x="4548392" y="3590099"/>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a:t>List items</a:t>
            </a:r>
          </a:p>
        </p:txBody>
      </p:sp>
      <p:sp>
        <p:nvSpPr>
          <p:cNvPr id="65" name="Text Placeholder 13"/>
          <p:cNvSpPr>
            <a:spLocks noGrp="1"/>
          </p:cNvSpPr>
          <p:nvPr>
            <p:ph type="body" sz="quarter" idx="48" hasCustomPrompt="1"/>
          </p:nvPr>
        </p:nvSpPr>
        <p:spPr>
          <a:xfrm>
            <a:off x="4548392" y="490277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a:t>List items</a:t>
            </a:r>
          </a:p>
        </p:txBody>
      </p:sp>
      <p:sp>
        <p:nvSpPr>
          <p:cNvPr id="66" name="Text Placeholder 15"/>
          <p:cNvSpPr>
            <a:spLocks noGrp="1"/>
          </p:cNvSpPr>
          <p:nvPr>
            <p:ph type="body" sz="quarter" idx="49" hasCustomPrompt="1"/>
          </p:nvPr>
        </p:nvSpPr>
        <p:spPr>
          <a:xfrm>
            <a:off x="4541520" y="1860807"/>
            <a:ext cx="3108960" cy="387743"/>
          </a:xfrm>
        </p:spPr>
        <p:txBody>
          <a:bodyPr anchor="ctr">
            <a:noAutofit/>
          </a:bodyPr>
          <a:lstStyle>
            <a:lvl1pPr marL="0" indent="0" algn="ctr">
              <a:buNone/>
              <a:defRPr sz="2000"/>
            </a:lvl1pPr>
          </a:lstStyle>
          <a:p>
            <a:pPr lvl="0"/>
            <a:r>
              <a:rPr lang="en-US"/>
              <a:t>Subtitle</a:t>
            </a:r>
          </a:p>
        </p:txBody>
      </p:sp>
      <p:cxnSp>
        <p:nvCxnSpPr>
          <p:cNvPr id="67" name="Straight Connector 66"/>
          <p:cNvCxnSpPr/>
          <p:nvPr userDrawn="1"/>
        </p:nvCxnSpPr>
        <p:spPr>
          <a:xfrm>
            <a:off x="11346928" y="1888239"/>
            <a:ext cx="0" cy="4422714"/>
          </a:xfrm>
          <a:prstGeom prst="line">
            <a:avLst/>
          </a:prstGeom>
          <a:ln w="28575">
            <a:solidFill>
              <a:schemeClr val="tx2">
                <a:lumMod val="40000"/>
                <a:lumOff val="6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826244" y="6261228"/>
            <a:ext cx="10527556" cy="0"/>
          </a:xfrm>
          <a:prstGeom prst="line">
            <a:avLst/>
          </a:prstGeom>
          <a:ln w="28575">
            <a:solidFill>
              <a:schemeClr val="tx2">
                <a:lumMod val="40000"/>
                <a:lumOff val="6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9" name="Oval 68"/>
          <p:cNvSpPr/>
          <p:nvPr userDrawn="1"/>
        </p:nvSpPr>
        <p:spPr>
          <a:xfrm>
            <a:off x="11168606" y="6082906"/>
            <a:ext cx="356644" cy="356644"/>
          </a:xfrm>
          <a:prstGeom prst="ellipse">
            <a:avLst/>
          </a:prstGeom>
          <a:solidFill>
            <a:schemeClr val="bg1"/>
          </a:solidFill>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273339"/>
              </a:solidFill>
            </a:endParaRPr>
          </a:p>
        </p:txBody>
      </p:sp>
      <p:sp>
        <p:nvSpPr>
          <p:cNvPr id="70" name="Text Placeholder 12"/>
          <p:cNvSpPr>
            <a:spLocks noGrp="1"/>
          </p:cNvSpPr>
          <p:nvPr>
            <p:ph type="body" sz="quarter" idx="24" hasCustomPrompt="1"/>
          </p:nvPr>
        </p:nvSpPr>
        <p:spPr>
          <a:xfrm>
            <a:off x="1275617" y="2275983"/>
            <a:ext cx="3108959" cy="283062"/>
          </a:xfrm>
          <a:solidFill>
            <a:schemeClr val="accent1"/>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1" name="Text Placeholder 12"/>
          <p:cNvSpPr>
            <a:spLocks noGrp="1"/>
          </p:cNvSpPr>
          <p:nvPr>
            <p:ph type="body" sz="quarter" idx="50" hasCustomPrompt="1"/>
          </p:nvPr>
        </p:nvSpPr>
        <p:spPr>
          <a:xfrm>
            <a:off x="1275617" y="3590099"/>
            <a:ext cx="3108959" cy="283062"/>
          </a:xfrm>
          <a:solidFill>
            <a:schemeClr val="accent1"/>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2" name="Text Placeholder 12"/>
          <p:cNvSpPr>
            <a:spLocks noGrp="1"/>
          </p:cNvSpPr>
          <p:nvPr>
            <p:ph type="body" sz="quarter" idx="51" hasCustomPrompt="1"/>
          </p:nvPr>
        </p:nvSpPr>
        <p:spPr>
          <a:xfrm>
            <a:off x="1315228" y="4902777"/>
            <a:ext cx="3108959" cy="283062"/>
          </a:xfrm>
          <a:solidFill>
            <a:schemeClr val="accent4"/>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3" name="Text Placeholder 12"/>
          <p:cNvSpPr>
            <a:spLocks noGrp="1"/>
          </p:cNvSpPr>
          <p:nvPr>
            <p:ph type="body" sz="quarter" idx="52" hasCustomPrompt="1"/>
          </p:nvPr>
        </p:nvSpPr>
        <p:spPr>
          <a:xfrm>
            <a:off x="4548392" y="2275982"/>
            <a:ext cx="3108959" cy="283062"/>
          </a:xfrm>
          <a:solidFill>
            <a:schemeClr val="accent1"/>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4" name="Text Placeholder 12"/>
          <p:cNvSpPr>
            <a:spLocks noGrp="1"/>
          </p:cNvSpPr>
          <p:nvPr>
            <p:ph type="body" sz="quarter" idx="53" hasCustomPrompt="1"/>
          </p:nvPr>
        </p:nvSpPr>
        <p:spPr>
          <a:xfrm>
            <a:off x="4548392" y="3590099"/>
            <a:ext cx="3108959" cy="283062"/>
          </a:xfrm>
          <a:solidFill>
            <a:schemeClr val="accent4"/>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5" name="Text Placeholder 12"/>
          <p:cNvSpPr>
            <a:spLocks noGrp="1"/>
          </p:cNvSpPr>
          <p:nvPr>
            <p:ph type="body" sz="quarter" idx="54" hasCustomPrompt="1"/>
          </p:nvPr>
        </p:nvSpPr>
        <p:spPr>
          <a:xfrm>
            <a:off x="4548392" y="4902777"/>
            <a:ext cx="3108959" cy="283062"/>
          </a:xfrm>
          <a:solidFill>
            <a:schemeClr val="accent3"/>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6" name="Text Placeholder 12"/>
          <p:cNvSpPr>
            <a:spLocks noGrp="1"/>
          </p:cNvSpPr>
          <p:nvPr>
            <p:ph type="body" sz="quarter" idx="55" hasCustomPrompt="1"/>
          </p:nvPr>
        </p:nvSpPr>
        <p:spPr>
          <a:xfrm>
            <a:off x="7866888" y="2275982"/>
            <a:ext cx="3108959" cy="283062"/>
          </a:xfrm>
          <a:solidFill>
            <a:schemeClr val="accent4"/>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7" name="Text Placeholder 12"/>
          <p:cNvSpPr>
            <a:spLocks noGrp="1"/>
          </p:cNvSpPr>
          <p:nvPr>
            <p:ph type="body" sz="quarter" idx="56" hasCustomPrompt="1"/>
          </p:nvPr>
        </p:nvSpPr>
        <p:spPr>
          <a:xfrm>
            <a:off x="7866888" y="3590099"/>
            <a:ext cx="3108959" cy="283062"/>
          </a:xfrm>
          <a:solidFill>
            <a:schemeClr val="accent3"/>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8" name="Text Placeholder 12"/>
          <p:cNvSpPr>
            <a:spLocks noGrp="1"/>
          </p:cNvSpPr>
          <p:nvPr>
            <p:ph type="body" sz="quarter" idx="57" hasCustomPrompt="1"/>
          </p:nvPr>
        </p:nvSpPr>
        <p:spPr>
          <a:xfrm>
            <a:off x="7866888" y="4902777"/>
            <a:ext cx="3108959" cy="283062"/>
          </a:xfrm>
          <a:solidFill>
            <a:schemeClr val="accent3"/>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grpSp>
        <p:nvGrpSpPr>
          <p:cNvPr id="43" name="Group 42"/>
          <p:cNvGrpSpPr/>
          <p:nvPr userDrawn="1"/>
        </p:nvGrpSpPr>
        <p:grpSpPr>
          <a:xfrm>
            <a:off x="0" y="6766560"/>
            <a:ext cx="12192000" cy="91440"/>
            <a:chOff x="0" y="4480421"/>
            <a:chExt cx="12192000" cy="91440"/>
          </a:xfrm>
        </p:grpSpPr>
        <p:sp>
          <p:nvSpPr>
            <p:cNvPr id="44" name="Rectangle 4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Rectangle 4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Rectangle 4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9154081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fishbone 4 caus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2A6345B5-09D2-4C56-871F-F339FBF58C9B}"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13"/>
          <p:cNvSpPr>
            <a:spLocks noGrp="1"/>
          </p:cNvSpPr>
          <p:nvPr>
            <p:ph type="body" sz="quarter" idx="22" hasCustomPrompt="1"/>
          </p:nvPr>
        </p:nvSpPr>
        <p:spPr>
          <a:xfrm>
            <a:off x="6547499"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54" name="Text Placeholder 13"/>
          <p:cNvSpPr>
            <a:spLocks noGrp="1"/>
          </p:cNvSpPr>
          <p:nvPr>
            <p:ph type="body" sz="quarter" idx="27" hasCustomPrompt="1"/>
          </p:nvPr>
        </p:nvSpPr>
        <p:spPr>
          <a:xfrm>
            <a:off x="5970730"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55" name="Text Placeholder 13"/>
          <p:cNvSpPr>
            <a:spLocks noGrp="1"/>
          </p:cNvSpPr>
          <p:nvPr>
            <p:ph type="body" sz="quarter" idx="28" hasCustomPrompt="1"/>
          </p:nvPr>
        </p:nvSpPr>
        <p:spPr>
          <a:xfrm>
            <a:off x="5393962"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56" name="Text Placeholder 13"/>
          <p:cNvSpPr>
            <a:spLocks noGrp="1"/>
          </p:cNvSpPr>
          <p:nvPr>
            <p:ph type="body" sz="quarter" idx="29" hasCustomPrompt="1"/>
          </p:nvPr>
        </p:nvSpPr>
        <p:spPr>
          <a:xfrm>
            <a:off x="3722263"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57" name="Text Placeholder 13"/>
          <p:cNvSpPr>
            <a:spLocks noGrp="1"/>
          </p:cNvSpPr>
          <p:nvPr>
            <p:ph type="body" sz="quarter" idx="30" hasCustomPrompt="1"/>
          </p:nvPr>
        </p:nvSpPr>
        <p:spPr>
          <a:xfrm>
            <a:off x="3145494"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58" name="Text Placeholder 13"/>
          <p:cNvSpPr>
            <a:spLocks noGrp="1"/>
          </p:cNvSpPr>
          <p:nvPr>
            <p:ph type="body" sz="quarter" idx="31" hasCustomPrompt="1"/>
          </p:nvPr>
        </p:nvSpPr>
        <p:spPr>
          <a:xfrm>
            <a:off x="2568726"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90" name="Text Placeholder 12"/>
          <p:cNvSpPr>
            <a:spLocks noGrp="1"/>
          </p:cNvSpPr>
          <p:nvPr>
            <p:ph type="body" sz="quarter" idx="32" hasCustomPrompt="1"/>
          </p:nvPr>
        </p:nvSpPr>
        <p:spPr>
          <a:xfrm rot="18900000">
            <a:off x="3536016"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3</a:t>
            </a:r>
          </a:p>
        </p:txBody>
      </p:sp>
      <p:sp>
        <p:nvSpPr>
          <p:cNvPr id="91" name="Text Placeholder 12"/>
          <p:cNvSpPr>
            <a:spLocks noGrp="1"/>
          </p:cNvSpPr>
          <p:nvPr>
            <p:ph type="body" sz="quarter" idx="33" hasCustomPrompt="1"/>
          </p:nvPr>
        </p:nvSpPr>
        <p:spPr>
          <a:xfrm rot="18900000">
            <a:off x="6432662"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4</a:t>
            </a:r>
          </a:p>
        </p:txBody>
      </p:sp>
      <p:sp>
        <p:nvSpPr>
          <p:cNvPr id="92" name="Text Placeholder 12"/>
          <p:cNvSpPr>
            <a:spLocks noGrp="1"/>
          </p:cNvSpPr>
          <p:nvPr>
            <p:ph type="body" sz="quarter" idx="34" hasCustomPrompt="1"/>
          </p:nvPr>
        </p:nvSpPr>
        <p:spPr>
          <a:xfrm rot="2700000">
            <a:off x="6432662" y="2292301"/>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2</a:t>
            </a:r>
          </a:p>
        </p:txBody>
      </p:sp>
      <p:sp>
        <p:nvSpPr>
          <p:cNvPr id="93" name="Text Placeholder 12"/>
          <p:cNvSpPr>
            <a:spLocks noGrp="1"/>
          </p:cNvSpPr>
          <p:nvPr>
            <p:ph type="body" sz="quarter" idx="35" hasCustomPrompt="1"/>
          </p:nvPr>
        </p:nvSpPr>
        <p:spPr>
          <a:xfrm rot="2700000">
            <a:off x="3536016" y="2292302"/>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1</a:t>
            </a:r>
          </a:p>
        </p:txBody>
      </p:sp>
      <p:sp>
        <p:nvSpPr>
          <p:cNvPr id="106" name="Text Placeholder 13"/>
          <p:cNvSpPr>
            <a:spLocks noGrp="1"/>
          </p:cNvSpPr>
          <p:nvPr>
            <p:ph type="body" sz="quarter" idx="36" hasCustomPrompt="1"/>
          </p:nvPr>
        </p:nvSpPr>
        <p:spPr>
          <a:xfrm>
            <a:off x="2568726" y="1484665"/>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107" name="Text Placeholder 13"/>
          <p:cNvSpPr>
            <a:spLocks noGrp="1"/>
          </p:cNvSpPr>
          <p:nvPr>
            <p:ph type="body" sz="quarter" idx="37" hasCustomPrompt="1"/>
          </p:nvPr>
        </p:nvSpPr>
        <p:spPr>
          <a:xfrm>
            <a:off x="3145494" y="216112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108" name="Text Placeholder 13"/>
          <p:cNvSpPr>
            <a:spLocks noGrp="1"/>
          </p:cNvSpPr>
          <p:nvPr>
            <p:ph type="body" sz="quarter" idx="38" hasCustomPrompt="1"/>
          </p:nvPr>
        </p:nvSpPr>
        <p:spPr>
          <a:xfrm>
            <a:off x="3722263" y="283759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112" name="Text Placeholder 13"/>
          <p:cNvSpPr>
            <a:spLocks noGrp="1"/>
          </p:cNvSpPr>
          <p:nvPr>
            <p:ph type="body" sz="quarter" idx="39" hasCustomPrompt="1"/>
          </p:nvPr>
        </p:nvSpPr>
        <p:spPr>
          <a:xfrm>
            <a:off x="5393962" y="1496710"/>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113" name="Text Placeholder 13"/>
          <p:cNvSpPr>
            <a:spLocks noGrp="1"/>
          </p:cNvSpPr>
          <p:nvPr>
            <p:ph type="body" sz="quarter" idx="40" hasCustomPrompt="1"/>
          </p:nvPr>
        </p:nvSpPr>
        <p:spPr>
          <a:xfrm>
            <a:off x="5970730" y="2173174"/>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114" name="Text Placeholder 13"/>
          <p:cNvSpPr>
            <a:spLocks noGrp="1"/>
          </p:cNvSpPr>
          <p:nvPr>
            <p:ph type="body" sz="quarter" idx="41" hasCustomPrompt="1"/>
          </p:nvPr>
        </p:nvSpPr>
        <p:spPr>
          <a:xfrm>
            <a:off x="6547499" y="284963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118" name="Text Placeholder 13"/>
          <p:cNvSpPr>
            <a:spLocks noGrp="1"/>
          </p:cNvSpPr>
          <p:nvPr>
            <p:ph type="body" sz="quarter" idx="42" hasCustomPrompt="1"/>
          </p:nvPr>
        </p:nvSpPr>
        <p:spPr>
          <a:xfrm>
            <a:off x="409002" y="284387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119" name="Text Placeholder 13"/>
          <p:cNvSpPr>
            <a:spLocks noGrp="1"/>
          </p:cNvSpPr>
          <p:nvPr>
            <p:ph type="body" sz="quarter" idx="43" hasCustomPrompt="1"/>
          </p:nvPr>
        </p:nvSpPr>
        <p:spPr>
          <a:xfrm>
            <a:off x="401192" y="354074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120" name="Text Placeholder 13"/>
          <p:cNvSpPr>
            <a:spLocks noGrp="1"/>
          </p:cNvSpPr>
          <p:nvPr>
            <p:ph type="body" sz="quarter" idx="44" hasCustomPrompt="1"/>
          </p:nvPr>
        </p:nvSpPr>
        <p:spPr>
          <a:xfrm>
            <a:off x="401192" y="423761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121" name="Text Placeholder 12"/>
          <p:cNvSpPr>
            <a:spLocks noGrp="1"/>
          </p:cNvSpPr>
          <p:nvPr>
            <p:ph type="body" sz="quarter" idx="45" hasCustomPrompt="1"/>
          </p:nvPr>
        </p:nvSpPr>
        <p:spPr>
          <a:xfrm>
            <a:off x="1865376" y="3581099"/>
            <a:ext cx="1225296" cy="475488"/>
          </a:xfrm>
          <a:prstGeom prst="rightArrow">
            <a:avLst>
              <a:gd name="adj1" fmla="val 60684"/>
              <a:gd name="adj2" fmla="val 50000"/>
            </a:avLst>
          </a:prstGeom>
          <a:solidFill>
            <a:schemeClr val="accent4"/>
          </a:solidFill>
          <a:ln>
            <a:noFill/>
          </a:ln>
        </p:spPr>
        <p:txBody>
          <a:bodyPr vert="horz" wrap="square" lIns="91440" tIns="45720" rIns="91440" bIns="45720" rtlCol="0" anchor="ctr">
            <a:noAutofit/>
          </a:bodyPr>
          <a:lstStyle>
            <a:lvl1pPr marL="228600" indent="-228600" algn="ctr">
              <a:buNone/>
              <a:defRPr lang="en-US" sz="1600" b="1" cap="none" baseline="0">
                <a:solidFill>
                  <a:schemeClr val="bg1"/>
                </a:solidFill>
              </a:defRPr>
            </a:lvl1pPr>
          </a:lstStyle>
          <a:p>
            <a:pPr marL="0" lvl="0" indent="0"/>
            <a:r>
              <a:rPr lang="en-US"/>
              <a:t>Item</a:t>
            </a:r>
          </a:p>
        </p:txBody>
      </p:sp>
      <p:sp>
        <p:nvSpPr>
          <p:cNvPr id="125" name="Text Placeholder 12"/>
          <p:cNvSpPr>
            <a:spLocks noGrp="1"/>
          </p:cNvSpPr>
          <p:nvPr>
            <p:ph type="body" sz="quarter" idx="46" hasCustomPrompt="1"/>
          </p:nvPr>
        </p:nvSpPr>
        <p:spPr>
          <a:xfrm>
            <a:off x="3090672" y="3624716"/>
            <a:ext cx="6519672" cy="384048"/>
          </a:xfrm>
          <a:prstGeom prst="homePlate">
            <a:avLst/>
          </a:prstGeom>
          <a:solidFill>
            <a:schemeClr val="accent2"/>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Cause &amp; Effect Fishbone Diagram</a:t>
            </a:r>
          </a:p>
        </p:txBody>
      </p:sp>
      <p:sp>
        <p:nvSpPr>
          <p:cNvPr id="129" name="Text Placeholder 128"/>
          <p:cNvSpPr>
            <a:spLocks noGrp="1"/>
          </p:cNvSpPr>
          <p:nvPr>
            <p:ph type="body" sz="quarter" idx="48" hasCustomPrompt="1"/>
          </p:nvPr>
        </p:nvSpPr>
        <p:spPr>
          <a:xfrm>
            <a:off x="9637781" y="3540747"/>
            <a:ext cx="2281936" cy="548640"/>
          </a:xfrm>
          <a:solidFill>
            <a:schemeClr val="accent3"/>
          </a:solidFill>
        </p:spPr>
        <p:txBody>
          <a:bodyPr wrap="square" anchor="ctr">
            <a:spAutoFit/>
          </a:bodyPr>
          <a:lstStyle>
            <a:lvl1pPr marL="0" indent="0" algn="ctr">
              <a:buNone/>
              <a:defRPr sz="2200" b="1" cap="all" baseline="0">
                <a:solidFill>
                  <a:schemeClr val="bg1"/>
                </a:solidFill>
              </a:defRPr>
            </a:lvl1pPr>
          </a:lstStyle>
          <a:p>
            <a:pPr lvl="0"/>
            <a:r>
              <a:rPr lang="en-US"/>
              <a:t>Effect</a:t>
            </a:r>
          </a:p>
        </p:txBody>
      </p:sp>
      <p:grpSp>
        <p:nvGrpSpPr>
          <p:cNvPr id="35" name="Group 34"/>
          <p:cNvGrpSpPr/>
          <p:nvPr userDrawn="1"/>
        </p:nvGrpSpPr>
        <p:grpSpPr>
          <a:xfrm>
            <a:off x="0" y="6766560"/>
            <a:ext cx="12192000" cy="91440"/>
            <a:chOff x="0" y="4480421"/>
            <a:chExt cx="12192000" cy="91440"/>
          </a:xfrm>
        </p:grpSpPr>
        <p:sp>
          <p:nvSpPr>
            <p:cNvPr id="36" name="Rectangle 3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09892846"/>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fishbone 6 caus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52AC6FBC-9E9D-4AEC-BC87-2EF13C777E7A}"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13"/>
          <p:cNvSpPr>
            <a:spLocks noGrp="1"/>
          </p:cNvSpPr>
          <p:nvPr>
            <p:ph type="body" sz="quarter" idx="22" hasCustomPrompt="1"/>
          </p:nvPr>
        </p:nvSpPr>
        <p:spPr>
          <a:xfrm>
            <a:off x="6703908"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54" name="Text Placeholder 13"/>
          <p:cNvSpPr>
            <a:spLocks noGrp="1"/>
          </p:cNvSpPr>
          <p:nvPr>
            <p:ph type="body" sz="quarter" idx="27" hasCustomPrompt="1"/>
          </p:nvPr>
        </p:nvSpPr>
        <p:spPr>
          <a:xfrm>
            <a:off x="6127139"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55" name="Text Placeholder 13"/>
          <p:cNvSpPr>
            <a:spLocks noGrp="1"/>
          </p:cNvSpPr>
          <p:nvPr>
            <p:ph type="body" sz="quarter" idx="28" hasCustomPrompt="1"/>
          </p:nvPr>
        </p:nvSpPr>
        <p:spPr>
          <a:xfrm>
            <a:off x="5550371"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56" name="Text Placeholder 13"/>
          <p:cNvSpPr>
            <a:spLocks noGrp="1"/>
          </p:cNvSpPr>
          <p:nvPr>
            <p:ph type="body" sz="quarter" idx="29" hasCustomPrompt="1"/>
          </p:nvPr>
        </p:nvSpPr>
        <p:spPr>
          <a:xfrm>
            <a:off x="3878672"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57" name="Text Placeholder 13"/>
          <p:cNvSpPr>
            <a:spLocks noGrp="1"/>
          </p:cNvSpPr>
          <p:nvPr>
            <p:ph type="body" sz="quarter" idx="30" hasCustomPrompt="1"/>
          </p:nvPr>
        </p:nvSpPr>
        <p:spPr>
          <a:xfrm>
            <a:off x="3301903"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58" name="Text Placeholder 13"/>
          <p:cNvSpPr>
            <a:spLocks noGrp="1"/>
          </p:cNvSpPr>
          <p:nvPr>
            <p:ph type="body" sz="quarter" idx="31" hasCustomPrompt="1"/>
          </p:nvPr>
        </p:nvSpPr>
        <p:spPr>
          <a:xfrm>
            <a:off x="2725135"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90" name="Text Placeholder 12"/>
          <p:cNvSpPr>
            <a:spLocks noGrp="1"/>
          </p:cNvSpPr>
          <p:nvPr>
            <p:ph type="body" sz="quarter" idx="32" hasCustomPrompt="1"/>
          </p:nvPr>
        </p:nvSpPr>
        <p:spPr>
          <a:xfrm rot="18900000">
            <a:off x="3692425"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3</a:t>
            </a:r>
          </a:p>
        </p:txBody>
      </p:sp>
      <p:sp>
        <p:nvSpPr>
          <p:cNvPr id="91" name="Text Placeholder 12"/>
          <p:cNvSpPr>
            <a:spLocks noGrp="1"/>
          </p:cNvSpPr>
          <p:nvPr>
            <p:ph type="body" sz="quarter" idx="33" hasCustomPrompt="1"/>
          </p:nvPr>
        </p:nvSpPr>
        <p:spPr>
          <a:xfrm rot="18900000">
            <a:off x="6589071"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4</a:t>
            </a:r>
          </a:p>
        </p:txBody>
      </p:sp>
      <p:sp>
        <p:nvSpPr>
          <p:cNvPr id="92" name="Text Placeholder 12"/>
          <p:cNvSpPr>
            <a:spLocks noGrp="1"/>
          </p:cNvSpPr>
          <p:nvPr>
            <p:ph type="body" sz="quarter" idx="34" hasCustomPrompt="1"/>
          </p:nvPr>
        </p:nvSpPr>
        <p:spPr>
          <a:xfrm rot="2700000">
            <a:off x="6589071" y="2292301"/>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2</a:t>
            </a:r>
          </a:p>
        </p:txBody>
      </p:sp>
      <p:sp>
        <p:nvSpPr>
          <p:cNvPr id="93" name="Text Placeholder 12"/>
          <p:cNvSpPr>
            <a:spLocks noGrp="1"/>
          </p:cNvSpPr>
          <p:nvPr>
            <p:ph type="body" sz="quarter" idx="35" hasCustomPrompt="1"/>
          </p:nvPr>
        </p:nvSpPr>
        <p:spPr>
          <a:xfrm rot="2700000">
            <a:off x="3692425" y="2292302"/>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1</a:t>
            </a:r>
          </a:p>
        </p:txBody>
      </p:sp>
      <p:sp>
        <p:nvSpPr>
          <p:cNvPr id="106" name="Text Placeholder 13"/>
          <p:cNvSpPr>
            <a:spLocks noGrp="1"/>
          </p:cNvSpPr>
          <p:nvPr>
            <p:ph type="body" sz="quarter" idx="36" hasCustomPrompt="1"/>
          </p:nvPr>
        </p:nvSpPr>
        <p:spPr>
          <a:xfrm>
            <a:off x="2725135" y="1484665"/>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107" name="Text Placeholder 13"/>
          <p:cNvSpPr>
            <a:spLocks noGrp="1"/>
          </p:cNvSpPr>
          <p:nvPr>
            <p:ph type="body" sz="quarter" idx="37" hasCustomPrompt="1"/>
          </p:nvPr>
        </p:nvSpPr>
        <p:spPr>
          <a:xfrm>
            <a:off x="3301903" y="216112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108" name="Text Placeholder 13"/>
          <p:cNvSpPr>
            <a:spLocks noGrp="1"/>
          </p:cNvSpPr>
          <p:nvPr>
            <p:ph type="body" sz="quarter" idx="38" hasCustomPrompt="1"/>
          </p:nvPr>
        </p:nvSpPr>
        <p:spPr>
          <a:xfrm>
            <a:off x="3878672" y="283759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112" name="Text Placeholder 13"/>
          <p:cNvSpPr>
            <a:spLocks noGrp="1"/>
          </p:cNvSpPr>
          <p:nvPr>
            <p:ph type="body" sz="quarter" idx="39" hasCustomPrompt="1"/>
          </p:nvPr>
        </p:nvSpPr>
        <p:spPr>
          <a:xfrm>
            <a:off x="5550371" y="1496710"/>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113" name="Text Placeholder 13"/>
          <p:cNvSpPr>
            <a:spLocks noGrp="1"/>
          </p:cNvSpPr>
          <p:nvPr>
            <p:ph type="body" sz="quarter" idx="40" hasCustomPrompt="1"/>
          </p:nvPr>
        </p:nvSpPr>
        <p:spPr>
          <a:xfrm>
            <a:off x="6127139" y="2173174"/>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114" name="Text Placeholder 13"/>
          <p:cNvSpPr>
            <a:spLocks noGrp="1"/>
          </p:cNvSpPr>
          <p:nvPr>
            <p:ph type="body" sz="quarter" idx="41" hasCustomPrompt="1"/>
          </p:nvPr>
        </p:nvSpPr>
        <p:spPr>
          <a:xfrm>
            <a:off x="6703908" y="284963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129" name="Text Placeholder 128"/>
          <p:cNvSpPr>
            <a:spLocks noGrp="1"/>
          </p:cNvSpPr>
          <p:nvPr>
            <p:ph type="body" sz="quarter" idx="48" hasCustomPrompt="1"/>
          </p:nvPr>
        </p:nvSpPr>
        <p:spPr>
          <a:xfrm>
            <a:off x="9637781" y="3540747"/>
            <a:ext cx="2281936" cy="548640"/>
          </a:xfrm>
          <a:solidFill>
            <a:schemeClr val="accent3"/>
          </a:solidFill>
        </p:spPr>
        <p:txBody>
          <a:bodyPr wrap="square" anchor="ctr">
            <a:spAutoFit/>
          </a:bodyPr>
          <a:lstStyle>
            <a:lvl1pPr marL="0" indent="0" algn="ctr">
              <a:buNone/>
              <a:defRPr sz="2200" b="1" cap="all" baseline="0">
                <a:solidFill>
                  <a:schemeClr val="bg1"/>
                </a:solidFill>
              </a:defRPr>
            </a:lvl1pPr>
          </a:lstStyle>
          <a:p>
            <a:pPr lvl="0"/>
            <a:r>
              <a:rPr lang="en-US"/>
              <a:t>Effect</a:t>
            </a:r>
          </a:p>
        </p:txBody>
      </p:sp>
      <p:sp>
        <p:nvSpPr>
          <p:cNvPr id="36" name="Text Placeholder 13"/>
          <p:cNvSpPr>
            <a:spLocks noGrp="1"/>
          </p:cNvSpPr>
          <p:nvPr>
            <p:ph type="body" sz="quarter" idx="49" hasCustomPrompt="1"/>
          </p:nvPr>
        </p:nvSpPr>
        <p:spPr>
          <a:xfrm>
            <a:off x="1312517"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37" name="Text Placeholder 13"/>
          <p:cNvSpPr>
            <a:spLocks noGrp="1"/>
          </p:cNvSpPr>
          <p:nvPr>
            <p:ph type="body" sz="quarter" idx="50" hasCustomPrompt="1"/>
          </p:nvPr>
        </p:nvSpPr>
        <p:spPr>
          <a:xfrm>
            <a:off x="735748"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38" name="Text Placeholder 13"/>
          <p:cNvSpPr>
            <a:spLocks noGrp="1"/>
          </p:cNvSpPr>
          <p:nvPr>
            <p:ph type="body" sz="quarter" idx="51" hasCustomPrompt="1"/>
          </p:nvPr>
        </p:nvSpPr>
        <p:spPr>
          <a:xfrm>
            <a:off x="158980"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39" name="Text Placeholder 12"/>
          <p:cNvSpPr>
            <a:spLocks noGrp="1"/>
          </p:cNvSpPr>
          <p:nvPr>
            <p:ph type="body" sz="quarter" idx="52" hasCustomPrompt="1"/>
          </p:nvPr>
        </p:nvSpPr>
        <p:spPr>
          <a:xfrm rot="18900000">
            <a:off x="1126270"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3</a:t>
            </a:r>
          </a:p>
        </p:txBody>
      </p:sp>
      <p:sp>
        <p:nvSpPr>
          <p:cNvPr id="40" name="Text Placeholder 12"/>
          <p:cNvSpPr>
            <a:spLocks noGrp="1"/>
          </p:cNvSpPr>
          <p:nvPr>
            <p:ph type="body" sz="quarter" idx="53" hasCustomPrompt="1"/>
          </p:nvPr>
        </p:nvSpPr>
        <p:spPr>
          <a:xfrm rot="2700000">
            <a:off x="1126270" y="2292302"/>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1</a:t>
            </a:r>
          </a:p>
        </p:txBody>
      </p:sp>
      <p:sp>
        <p:nvSpPr>
          <p:cNvPr id="41" name="Text Placeholder 13"/>
          <p:cNvSpPr>
            <a:spLocks noGrp="1"/>
          </p:cNvSpPr>
          <p:nvPr>
            <p:ph type="body" sz="quarter" idx="54" hasCustomPrompt="1"/>
          </p:nvPr>
        </p:nvSpPr>
        <p:spPr>
          <a:xfrm>
            <a:off x="158980" y="1484665"/>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42" name="Text Placeholder 13"/>
          <p:cNvSpPr>
            <a:spLocks noGrp="1"/>
          </p:cNvSpPr>
          <p:nvPr>
            <p:ph type="body" sz="quarter" idx="55" hasCustomPrompt="1"/>
          </p:nvPr>
        </p:nvSpPr>
        <p:spPr>
          <a:xfrm>
            <a:off x="735748" y="216112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44" name="Text Placeholder 13"/>
          <p:cNvSpPr>
            <a:spLocks noGrp="1"/>
          </p:cNvSpPr>
          <p:nvPr>
            <p:ph type="body" sz="quarter" idx="56" hasCustomPrompt="1"/>
          </p:nvPr>
        </p:nvSpPr>
        <p:spPr>
          <a:xfrm>
            <a:off x="1312517" y="283759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45" name="Text Placeholder 12"/>
          <p:cNvSpPr>
            <a:spLocks noGrp="1"/>
          </p:cNvSpPr>
          <p:nvPr>
            <p:ph type="body" sz="quarter" idx="46" hasCustomPrompt="1"/>
          </p:nvPr>
        </p:nvSpPr>
        <p:spPr>
          <a:xfrm>
            <a:off x="1323289" y="3624716"/>
            <a:ext cx="8287056" cy="384048"/>
          </a:xfrm>
          <a:prstGeom prst="homePlate">
            <a:avLst/>
          </a:prstGeom>
          <a:solidFill>
            <a:schemeClr val="accent2"/>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Cause &amp; Effect Fishbone Diagram</a:t>
            </a:r>
          </a:p>
        </p:txBody>
      </p:sp>
      <p:grpSp>
        <p:nvGrpSpPr>
          <p:cNvPr id="43" name="Group 42"/>
          <p:cNvGrpSpPr/>
          <p:nvPr userDrawn="1"/>
        </p:nvGrpSpPr>
        <p:grpSpPr>
          <a:xfrm>
            <a:off x="0" y="6766560"/>
            <a:ext cx="12192000" cy="91440"/>
            <a:chOff x="0" y="4480421"/>
            <a:chExt cx="12192000" cy="91440"/>
          </a:xfrm>
        </p:grpSpPr>
        <p:sp>
          <p:nvSpPr>
            <p:cNvPr id="46" name="Rectangle 4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Rectangle 4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Rectangle 4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Rectangle 4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Rectangle 5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97485210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able 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FF6BC3FA-7A8A-4872-9222-0D1DD97134AE}"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6" name="Text Placeholder 13"/>
          <p:cNvSpPr>
            <a:spLocks noGrp="1"/>
          </p:cNvSpPr>
          <p:nvPr>
            <p:ph type="body" sz="quarter" idx="18" hasCustomPrompt="1"/>
          </p:nvPr>
        </p:nvSpPr>
        <p:spPr>
          <a:xfrm>
            <a:off x="482600"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48" name="Text Placeholder 12"/>
          <p:cNvSpPr>
            <a:spLocks noGrp="1"/>
          </p:cNvSpPr>
          <p:nvPr>
            <p:ph type="body" sz="quarter" idx="24" hasCustomPrompt="1"/>
          </p:nvPr>
        </p:nvSpPr>
        <p:spPr>
          <a:xfrm>
            <a:off x="482600" y="1780295"/>
            <a:ext cx="2594864" cy="607243"/>
          </a:xfrm>
          <a:solidFill>
            <a:schemeClr val="accent4"/>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1</a:t>
            </a:r>
          </a:p>
        </p:txBody>
      </p:sp>
      <p:sp>
        <p:nvSpPr>
          <p:cNvPr id="49" name="Text Placeholder 13"/>
          <p:cNvSpPr>
            <a:spLocks noGrp="1"/>
          </p:cNvSpPr>
          <p:nvPr>
            <p:ph type="body" sz="quarter" idx="25" hasCustomPrompt="1"/>
          </p:nvPr>
        </p:nvSpPr>
        <p:spPr>
          <a:xfrm>
            <a:off x="482600"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50" name="Text Placeholder 13"/>
          <p:cNvSpPr>
            <a:spLocks noGrp="1"/>
          </p:cNvSpPr>
          <p:nvPr>
            <p:ph type="body" sz="quarter" idx="26" hasCustomPrompt="1"/>
          </p:nvPr>
        </p:nvSpPr>
        <p:spPr>
          <a:xfrm>
            <a:off x="482600"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51" name="Text Placeholder 13"/>
          <p:cNvSpPr>
            <a:spLocks noGrp="1"/>
          </p:cNvSpPr>
          <p:nvPr>
            <p:ph type="body" sz="quarter" idx="27" hasCustomPrompt="1"/>
          </p:nvPr>
        </p:nvSpPr>
        <p:spPr>
          <a:xfrm>
            <a:off x="9114537" y="2040590"/>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52" name="Text Placeholder 12"/>
          <p:cNvSpPr>
            <a:spLocks noGrp="1"/>
          </p:cNvSpPr>
          <p:nvPr>
            <p:ph type="body" sz="quarter" idx="28" hasCustomPrompt="1"/>
          </p:nvPr>
        </p:nvSpPr>
        <p:spPr>
          <a:xfrm>
            <a:off x="9114537" y="1780295"/>
            <a:ext cx="2594864" cy="607243"/>
          </a:xfrm>
          <a:solidFill>
            <a:schemeClr val="accent5"/>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4</a:t>
            </a:r>
          </a:p>
        </p:txBody>
      </p:sp>
      <p:sp>
        <p:nvSpPr>
          <p:cNvPr id="53" name="Text Placeholder 13"/>
          <p:cNvSpPr>
            <a:spLocks noGrp="1"/>
          </p:cNvSpPr>
          <p:nvPr>
            <p:ph type="body" sz="quarter" idx="29" hasCustomPrompt="1"/>
          </p:nvPr>
        </p:nvSpPr>
        <p:spPr>
          <a:xfrm>
            <a:off x="9114537"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59" name="Text Placeholder 13"/>
          <p:cNvSpPr>
            <a:spLocks noGrp="1"/>
          </p:cNvSpPr>
          <p:nvPr>
            <p:ph type="body" sz="quarter" idx="30" hasCustomPrompt="1"/>
          </p:nvPr>
        </p:nvSpPr>
        <p:spPr>
          <a:xfrm>
            <a:off x="9114537"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61" name="Text Placeholder 13"/>
          <p:cNvSpPr>
            <a:spLocks noGrp="1"/>
          </p:cNvSpPr>
          <p:nvPr>
            <p:ph type="body" sz="quarter" idx="31" hasCustomPrompt="1"/>
          </p:nvPr>
        </p:nvSpPr>
        <p:spPr>
          <a:xfrm>
            <a:off x="6237224"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62" name="Text Placeholder 12"/>
          <p:cNvSpPr>
            <a:spLocks noGrp="1"/>
          </p:cNvSpPr>
          <p:nvPr>
            <p:ph type="body" sz="quarter" idx="32" hasCustomPrompt="1"/>
          </p:nvPr>
        </p:nvSpPr>
        <p:spPr>
          <a:xfrm>
            <a:off x="6237224" y="1780295"/>
            <a:ext cx="2594864" cy="607243"/>
          </a:xfrm>
          <a:solidFill>
            <a:schemeClr val="accent3"/>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3</a:t>
            </a:r>
          </a:p>
        </p:txBody>
      </p:sp>
      <p:sp>
        <p:nvSpPr>
          <p:cNvPr id="63" name="Text Placeholder 13"/>
          <p:cNvSpPr>
            <a:spLocks noGrp="1"/>
          </p:cNvSpPr>
          <p:nvPr>
            <p:ph type="body" sz="quarter" idx="33" hasCustomPrompt="1"/>
          </p:nvPr>
        </p:nvSpPr>
        <p:spPr>
          <a:xfrm>
            <a:off x="6237224"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64" name="Text Placeholder 13"/>
          <p:cNvSpPr>
            <a:spLocks noGrp="1"/>
          </p:cNvSpPr>
          <p:nvPr>
            <p:ph type="body" sz="quarter" idx="34" hasCustomPrompt="1"/>
          </p:nvPr>
        </p:nvSpPr>
        <p:spPr>
          <a:xfrm>
            <a:off x="6237224"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66" name="Text Placeholder 13"/>
          <p:cNvSpPr>
            <a:spLocks noGrp="1"/>
          </p:cNvSpPr>
          <p:nvPr>
            <p:ph type="body" sz="quarter" idx="35" hasCustomPrompt="1"/>
          </p:nvPr>
        </p:nvSpPr>
        <p:spPr>
          <a:xfrm>
            <a:off x="3359912"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67" name="Text Placeholder 12"/>
          <p:cNvSpPr>
            <a:spLocks noGrp="1"/>
          </p:cNvSpPr>
          <p:nvPr>
            <p:ph type="body" sz="quarter" idx="36" hasCustomPrompt="1"/>
          </p:nvPr>
        </p:nvSpPr>
        <p:spPr>
          <a:xfrm>
            <a:off x="3359912" y="1780295"/>
            <a:ext cx="2594864" cy="607243"/>
          </a:xfrm>
          <a:solidFill>
            <a:schemeClr val="accent1"/>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2</a:t>
            </a:r>
          </a:p>
        </p:txBody>
      </p:sp>
      <p:sp>
        <p:nvSpPr>
          <p:cNvPr id="68" name="Text Placeholder 13"/>
          <p:cNvSpPr>
            <a:spLocks noGrp="1"/>
          </p:cNvSpPr>
          <p:nvPr>
            <p:ph type="body" sz="quarter" idx="37" hasCustomPrompt="1"/>
          </p:nvPr>
        </p:nvSpPr>
        <p:spPr>
          <a:xfrm>
            <a:off x="3359912"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69" name="Text Placeholder 13"/>
          <p:cNvSpPr>
            <a:spLocks noGrp="1"/>
          </p:cNvSpPr>
          <p:nvPr>
            <p:ph type="body" sz="quarter" idx="38" hasCustomPrompt="1"/>
          </p:nvPr>
        </p:nvSpPr>
        <p:spPr>
          <a:xfrm>
            <a:off x="3359912"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02075260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able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38A4530A-1361-48AD-8D83-A28A1BA50D41}"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6" name="Text Placeholder 13"/>
          <p:cNvSpPr>
            <a:spLocks noGrp="1"/>
          </p:cNvSpPr>
          <p:nvPr>
            <p:ph type="body" sz="quarter" idx="18" hasCustomPrompt="1"/>
          </p:nvPr>
        </p:nvSpPr>
        <p:spPr>
          <a:xfrm>
            <a:off x="482600"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48" name="Text Placeholder 12"/>
          <p:cNvSpPr>
            <a:spLocks noGrp="1"/>
          </p:cNvSpPr>
          <p:nvPr>
            <p:ph type="body" sz="quarter" idx="24" hasCustomPrompt="1"/>
          </p:nvPr>
        </p:nvSpPr>
        <p:spPr>
          <a:xfrm>
            <a:off x="482600" y="1780295"/>
            <a:ext cx="2594864" cy="607243"/>
          </a:xfrm>
          <a:solidFill>
            <a:schemeClr val="accent4"/>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1</a:t>
            </a:r>
          </a:p>
        </p:txBody>
      </p:sp>
      <p:sp>
        <p:nvSpPr>
          <p:cNvPr id="49" name="Text Placeholder 13"/>
          <p:cNvSpPr>
            <a:spLocks noGrp="1"/>
          </p:cNvSpPr>
          <p:nvPr>
            <p:ph type="body" sz="quarter" idx="25" hasCustomPrompt="1"/>
          </p:nvPr>
        </p:nvSpPr>
        <p:spPr>
          <a:xfrm>
            <a:off x="482600"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50" name="Text Placeholder 13"/>
          <p:cNvSpPr>
            <a:spLocks noGrp="1"/>
          </p:cNvSpPr>
          <p:nvPr>
            <p:ph type="body" sz="quarter" idx="26" hasCustomPrompt="1"/>
          </p:nvPr>
        </p:nvSpPr>
        <p:spPr>
          <a:xfrm>
            <a:off x="482600"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51" name="Text Placeholder 13"/>
          <p:cNvSpPr>
            <a:spLocks noGrp="1"/>
          </p:cNvSpPr>
          <p:nvPr>
            <p:ph type="body" sz="quarter" idx="27" hasCustomPrompt="1"/>
          </p:nvPr>
        </p:nvSpPr>
        <p:spPr>
          <a:xfrm>
            <a:off x="9114537" y="2040590"/>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52" name="Text Placeholder 12"/>
          <p:cNvSpPr>
            <a:spLocks noGrp="1"/>
          </p:cNvSpPr>
          <p:nvPr>
            <p:ph type="body" sz="quarter" idx="28" hasCustomPrompt="1"/>
          </p:nvPr>
        </p:nvSpPr>
        <p:spPr>
          <a:xfrm>
            <a:off x="9114537" y="1780295"/>
            <a:ext cx="2594864" cy="607243"/>
          </a:xfrm>
          <a:solidFill>
            <a:schemeClr val="accent5"/>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4</a:t>
            </a:r>
          </a:p>
        </p:txBody>
      </p:sp>
      <p:sp>
        <p:nvSpPr>
          <p:cNvPr id="53" name="Text Placeholder 13"/>
          <p:cNvSpPr>
            <a:spLocks noGrp="1"/>
          </p:cNvSpPr>
          <p:nvPr>
            <p:ph type="body" sz="quarter" idx="29" hasCustomPrompt="1"/>
          </p:nvPr>
        </p:nvSpPr>
        <p:spPr>
          <a:xfrm>
            <a:off x="9114537"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59" name="Text Placeholder 13"/>
          <p:cNvSpPr>
            <a:spLocks noGrp="1"/>
          </p:cNvSpPr>
          <p:nvPr>
            <p:ph type="body" sz="quarter" idx="30" hasCustomPrompt="1"/>
          </p:nvPr>
        </p:nvSpPr>
        <p:spPr>
          <a:xfrm>
            <a:off x="9114537"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61" name="Text Placeholder 13"/>
          <p:cNvSpPr>
            <a:spLocks noGrp="1"/>
          </p:cNvSpPr>
          <p:nvPr>
            <p:ph type="body" sz="quarter" idx="31" hasCustomPrompt="1"/>
          </p:nvPr>
        </p:nvSpPr>
        <p:spPr>
          <a:xfrm>
            <a:off x="6237224"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62" name="Text Placeholder 12"/>
          <p:cNvSpPr>
            <a:spLocks noGrp="1"/>
          </p:cNvSpPr>
          <p:nvPr>
            <p:ph type="body" sz="quarter" idx="32" hasCustomPrompt="1"/>
          </p:nvPr>
        </p:nvSpPr>
        <p:spPr>
          <a:xfrm>
            <a:off x="6237224" y="1780295"/>
            <a:ext cx="2594864" cy="607243"/>
          </a:xfrm>
          <a:solidFill>
            <a:schemeClr val="accent3"/>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3</a:t>
            </a:r>
          </a:p>
        </p:txBody>
      </p:sp>
      <p:sp>
        <p:nvSpPr>
          <p:cNvPr id="63" name="Text Placeholder 13"/>
          <p:cNvSpPr>
            <a:spLocks noGrp="1"/>
          </p:cNvSpPr>
          <p:nvPr>
            <p:ph type="body" sz="quarter" idx="33" hasCustomPrompt="1"/>
          </p:nvPr>
        </p:nvSpPr>
        <p:spPr>
          <a:xfrm>
            <a:off x="6237224"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64" name="Text Placeholder 13"/>
          <p:cNvSpPr>
            <a:spLocks noGrp="1"/>
          </p:cNvSpPr>
          <p:nvPr>
            <p:ph type="body" sz="quarter" idx="34" hasCustomPrompt="1"/>
          </p:nvPr>
        </p:nvSpPr>
        <p:spPr>
          <a:xfrm>
            <a:off x="6237224"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66" name="Text Placeholder 13"/>
          <p:cNvSpPr>
            <a:spLocks noGrp="1"/>
          </p:cNvSpPr>
          <p:nvPr>
            <p:ph type="body" sz="quarter" idx="35" hasCustomPrompt="1"/>
          </p:nvPr>
        </p:nvSpPr>
        <p:spPr>
          <a:xfrm>
            <a:off x="2864769" y="2034398"/>
            <a:ext cx="3585150" cy="2961648"/>
          </a:xfrm>
          <a:solidFill>
            <a:schemeClr val="tx2">
              <a:lumMod val="40000"/>
              <a:lumOff val="60000"/>
            </a:schemeClr>
          </a:solidFill>
        </p:spPr>
        <p:txBody>
          <a:bodyPr tIns="640080">
            <a:normAutofit/>
          </a:bodyPr>
          <a:lstStyle>
            <a:lvl1pPr>
              <a:defRPr sz="1800" baseline="0">
                <a:solidFill>
                  <a:schemeClr val="accent2"/>
                </a:solidFill>
              </a:defRPr>
            </a:lvl1pPr>
          </a:lstStyle>
          <a:p>
            <a:pPr lvl="0"/>
            <a:r>
              <a:rPr lang="en-US"/>
              <a:t>List items for Title 1</a:t>
            </a:r>
          </a:p>
        </p:txBody>
      </p:sp>
      <p:sp>
        <p:nvSpPr>
          <p:cNvPr id="67" name="Text Placeholder 12"/>
          <p:cNvSpPr>
            <a:spLocks noGrp="1"/>
          </p:cNvSpPr>
          <p:nvPr>
            <p:ph type="body" sz="quarter" idx="36" hasCustomPrompt="1"/>
          </p:nvPr>
        </p:nvSpPr>
        <p:spPr>
          <a:xfrm>
            <a:off x="2864769" y="1548551"/>
            <a:ext cx="3585150" cy="838987"/>
          </a:xfrm>
          <a:solidFill>
            <a:schemeClr val="accent1"/>
          </a:solidFill>
          <a:ln>
            <a:noFill/>
          </a:ln>
        </p:spPr>
        <p:txBody>
          <a:bodyPr vert="horz" wrap="square" lIns="91440" tIns="45720" rIns="91440" bIns="45720" rtlCol="0" anchor="ctr">
            <a:noAutofit/>
          </a:bodyPr>
          <a:lstStyle>
            <a:lvl1pPr marL="228600" indent="-228600" algn="ctr">
              <a:buNone/>
              <a:defRPr lang="en-US" sz="3600" b="1" cap="all" baseline="0">
                <a:solidFill>
                  <a:schemeClr val="bg1"/>
                </a:solidFill>
              </a:defRPr>
            </a:lvl1pPr>
          </a:lstStyle>
          <a:p>
            <a:pPr marL="0" lvl="0" indent="0"/>
            <a:r>
              <a:rPr lang="en-US"/>
              <a:t>Option 2</a:t>
            </a:r>
          </a:p>
        </p:txBody>
      </p:sp>
      <p:sp>
        <p:nvSpPr>
          <p:cNvPr id="68" name="Text Placeholder 13"/>
          <p:cNvSpPr>
            <a:spLocks noGrp="1"/>
          </p:cNvSpPr>
          <p:nvPr>
            <p:ph type="body" sz="quarter" idx="37" hasCustomPrompt="1"/>
          </p:nvPr>
        </p:nvSpPr>
        <p:spPr>
          <a:xfrm>
            <a:off x="2864769" y="5506854"/>
            <a:ext cx="3585150" cy="783448"/>
          </a:xfrm>
          <a:solidFill>
            <a:schemeClr val="tx2">
              <a:lumMod val="40000"/>
              <a:lumOff val="60000"/>
            </a:schemeClr>
          </a:solidFill>
        </p:spPr>
        <p:txBody>
          <a:bodyPr tIns="91440" bIns="91440" anchor="ctr">
            <a:normAutofit/>
          </a:bodyPr>
          <a:lstStyle>
            <a:lvl1pPr marL="0" indent="0" algn="ctr">
              <a:buNone/>
              <a:defRPr sz="3600" b="1" baseline="0">
                <a:solidFill>
                  <a:schemeClr val="accent2"/>
                </a:solidFill>
              </a:defRPr>
            </a:lvl1pPr>
          </a:lstStyle>
          <a:p>
            <a:pPr lvl="0"/>
            <a:r>
              <a:rPr lang="en-US"/>
              <a:t>Price Here</a:t>
            </a:r>
          </a:p>
        </p:txBody>
      </p:sp>
      <p:sp>
        <p:nvSpPr>
          <p:cNvPr id="69" name="Text Placeholder 13"/>
          <p:cNvSpPr>
            <a:spLocks noGrp="1"/>
          </p:cNvSpPr>
          <p:nvPr>
            <p:ph type="body" sz="quarter" idx="38" hasCustomPrompt="1"/>
          </p:nvPr>
        </p:nvSpPr>
        <p:spPr>
          <a:xfrm>
            <a:off x="2864769" y="5129878"/>
            <a:ext cx="3585150" cy="387470"/>
          </a:xfrm>
          <a:solidFill>
            <a:schemeClr val="tx2">
              <a:lumMod val="20000"/>
              <a:lumOff val="80000"/>
            </a:schemeClr>
          </a:solidFill>
        </p:spPr>
        <p:txBody>
          <a:bodyPr tIns="91440" bIns="91440" anchor="ctr">
            <a:noAutofit/>
          </a:bodyPr>
          <a:lstStyle>
            <a:lvl1pPr marL="0" indent="0" algn="ctr">
              <a:buNone/>
              <a:defRPr sz="2800" b="0" baseline="0">
                <a:solidFill>
                  <a:schemeClr val="accent2"/>
                </a:solidFill>
              </a:defRPr>
            </a:lvl1pPr>
          </a:lstStyle>
          <a:p>
            <a:pPr lvl="0"/>
            <a:r>
              <a:rPr lang="en-US"/>
              <a:t>Price:</a:t>
            </a:r>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877627661"/>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able 3">
    <p:spTree>
      <p:nvGrpSpPr>
        <p:cNvPr id="1" name=""/>
        <p:cNvGrpSpPr/>
        <p:nvPr/>
      </p:nvGrpSpPr>
      <p:grpSpPr>
        <a:xfrm>
          <a:off x="0" y="0"/>
          <a:ext cx="0" cy="0"/>
          <a:chOff x="0" y="0"/>
          <a:chExt cx="0" cy="0"/>
        </a:xfrm>
      </p:grpSpPr>
      <p:sp>
        <p:nvSpPr>
          <p:cNvPr id="35" name="Text Placeholder 13"/>
          <p:cNvSpPr>
            <a:spLocks noGrp="1"/>
          </p:cNvSpPr>
          <p:nvPr>
            <p:ph type="body" sz="quarter" idx="39" hasCustomPrompt="1"/>
          </p:nvPr>
        </p:nvSpPr>
        <p:spPr>
          <a:xfrm>
            <a:off x="3359912"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36" name="Text Placeholder 12"/>
          <p:cNvSpPr>
            <a:spLocks noGrp="1"/>
          </p:cNvSpPr>
          <p:nvPr>
            <p:ph type="body" sz="quarter" idx="40" hasCustomPrompt="1"/>
          </p:nvPr>
        </p:nvSpPr>
        <p:spPr>
          <a:xfrm>
            <a:off x="3359912" y="1780295"/>
            <a:ext cx="2594864" cy="607243"/>
          </a:xfrm>
          <a:solidFill>
            <a:schemeClr val="accent1"/>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2</a:t>
            </a:r>
          </a:p>
        </p:txBody>
      </p:sp>
      <p:sp>
        <p:nvSpPr>
          <p:cNvPr id="37" name="Text Placeholder 13"/>
          <p:cNvSpPr>
            <a:spLocks noGrp="1"/>
          </p:cNvSpPr>
          <p:nvPr>
            <p:ph type="body" sz="quarter" idx="41" hasCustomPrompt="1"/>
          </p:nvPr>
        </p:nvSpPr>
        <p:spPr>
          <a:xfrm>
            <a:off x="3359912"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38" name="Text Placeholder 13"/>
          <p:cNvSpPr>
            <a:spLocks noGrp="1"/>
          </p:cNvSpPr>
          <p:nvPr>
            <p:ph type="body" sz="quarter" idx="42" hasCustomPrompt="1"/>
          </p:nvPr>
        </p:nvSpPr>
        <p:spPr>
          <a:xfrm>
            <a:off x="3359912"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B64A0878-F842-4A84-80D9-8B0F7BF85338}"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6" name="Text Placeholder 13"/>
          <p:cNvSpPr>
            <a:spLocks noGrp="1"/>
          </p:cNvSpPr>
          <p:nvPr>
            <p:ph type="body" sz="quarter" idx="18" hasCustomPrompt="1"/>
          </p:nvPr>
        </p:nvSpPr>
        <p:spPr>
          <a:xfrm>
            <a:off x="482600"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48" name="Text Placeholder 12"/>
          <p:cNvSpPr>
            <a:spLocks noGrp="1"/>
          </p:cNvSpPr>
          <p:nvPr>
            <p:ph type="body" sz="quarter" idx="24" hasCustomPrompt="1"/>
          </p:nvPr>
        </p:nvSpPr>
        <p:spPr>
          <a:xfrm>
            <a:off x="482600" y="1780295"/>
            <a:ext cx="2594864" cy="607243"/>
          </a:xfrm>
          <a:solidFill>
            <a:schemeClr val="accent4"/>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1</a:t>
            </a:r>
          </a:p>
        </p:txBody>
      </p:sp>
      <p:sp>
        <p:nvSpPr>
          <p:cNvPr id="49" name="Text Placeholder 13"/>
          <p:cNvSpPr>
            <a:spLocks noGrp="1"/>
          </p:cNvSpPr>
          <p:nvPr>
            <p:ph type="body" sz="quarter" idx="25" hasCustomPrompt="1"/>
          </p:nvPr>
        </p:nvSpPr>
        <p:spPr>
          <a:xfrm>
            <a:off x="482600"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50" name="Text Placeholder 13"/>
          <p:cNvSpPr>
            <a:spLocks noGrp="1"/>
          </p:cNvSpPr>
          <p:nvPr>
            <p:ph type="body" sz="quarter" idx="26" hasCustomPrompt="1"/>
          </p:nvPr>
        </p:nvSpPr>
        <p:spPr>
          <a:xfrm>
            <a:off x="482600"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51" name="Text Placeholder 13"/>
          <p:cNvSpPr>
            <a:spLocks noGrp="1"/>
          </p:cNvSpPr>
          <p:nvPr>
            <p:ph type="body" sz="quarter" idx="27" hasCustomPrompt="1"/>
          </p:nvPr>
        </p:nvSpPr>
        <p:spPr>
          <a:xfrm>
            <a:off x="9114537" y="2040590"/>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52" name="Text Placeholder 12"/>
          <p:cNvSpPr>
            <a:spLocks noGrp="1"/>
          </p:cNvSpPr>
          <p:nvPr>
            <p:ph type="body" sz="quarter" idx="28" hasCustomPrompt="1"/>
          </p:nvPr>
        </p:nvSpPr>
        <p:spPr>
          <a:xfrm>
            <a:off x="9114537" y="1780295"/>
            <a:ext cx="2594864" cy="607243"/>
          </a:xfrm>
          <a:solidFill>
            <a:schemeClr val="accent5"/>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4</a:t>
            </a:r>
          </a:p>
        </p:txBody>
      </p:sp>
      <p:sp>
        <p:nvSpPr>
          <p:cNvPr id="53" name="Text Placeholder 13"/>
          <p:cNvSpPr>
            <a:spLocks noGrp="1"/>
          </p:cNvSpPr>
          <p:nvPr>
            <p:ph type="body" sz="quarter" idx="29" hasCustomPrompt="1"/>
          </p:nvPr>
        </p:nvSpPr>
        <p:spPr>
          <a:xfrm>
            <a:off x="9114537"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59" name="Text Placeholder 13"/>
          <p:cNvSpPr>
            <a:spLocks noGrp="1"/>
          </p:cNvSpPr>
          <p:nvPr>
            <p:ph type="body" sz="quarter" idx="30" hasCustomPrompt="1"/>
          </p:nvPr>
        </p:nvSpPr>
        <p:spPr>
          <a:xfrm>
            <a:off x="9114537"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66" name="Text Placeholder 13"/>
          <p:cNvSpPr>
            <a:spLocks noGrp="1"/>
          </p:cNvSpPr>
          <p:nvPr>
            <p:ph type="body" sz="quarter" idx="35" hasCustomPrompt="1"/>
          </p:nvPr>
        </p:nvSpPr>
        <p:spPr>
          <a:xfrm>
            <a:off x="5742081" y="2034398"/>
            <a:ext cx="3585150" cy="2961648"/>
          </a:xfrm>
          <a:solidFill>
            <a:schemeClr val="tx2">
              <a:lumMod val="40000"/>
              <a:lumOff val="60000"/>
            </a:schemeClr>
          </a:solidFill>
        </p:spPr>
        <p:txBody>
          <a:bodyPr tIns="640080">
            <a:normAutofit/>
          </a:bodyPr>
          <a:lstStyle>
            <a:lvl1pPr>
              <a:defRPr sz="1800" baseline="0">
                <a:solidFill>
                  <a:schemeClr val="accent2"/>
                </a:solidFill>
              </a:defRPr>
            </a:lvl1pPr>
          </a:lstStyle>
          <a:p>
            <a:pPr lvl="0"/>
            <a:r>
              <a:rPr lang="en-US"/>
              <a:t>List items for Title 1</a:t>
            </a:r>
          </a:p>
        </p:txBody>
      </p:sp>
      <p:sp>
        <p:nvSpPr>
          <p:cNvPr id="67" name="Text Placeholder 12"/>
          <p:cNvSpPr>
            <a:spLocks noGrp="1"/>
          </p:cNvSpPr>
          <p:nvPr>
            <p:ph type="body" sz="quarter" idx="36" hasCustomPrompt="1"/>
          </p:nvPr>
        </p:nvSpPr>
        <p:spPr>
          <a:xfrm>
            <a:off x="5742081" y="1548551"/>
            <a:ext cx="3585150" cy="838987"/>
          </a:xfrm>
          <a:solidFill>
            <a:schemeClr val="accent3"/>
          </a:solidFill>
          <a:ln>
            <a:noFill/>
          </a:ln>
        </p:spPr>
        <p:txBody>
          <a:bodyPr vert="horz" wrap="square" lIns="91440" tIns="45720" rIns="91440" bIns="45720" rtlCol="0" anchor="ctr">
            <a:noAutofit/>
          </a:bodyPr>
          <a:lstStyle>
            <a:lvl1pPr marL="228600" indent="-228600" algn="ctr">
              <a:buNone/>
              <a:defRPr lang="en-US" sz="3600" b="1" cap="all" baseline="0">
                <a:solidFill>
                  <a:schemeClr val="bg1"/>
                </a:solidFill>
              </a:defRPr>
            </a:lvl1pPr>
          </a:lstStyle>
          <a:p>
            <a:pPr marL="0" lvl="0" indent="0"/>
            <a:r>
              <a:rPr lang="en-US"/>
              <a:t>Option 3</a:t>
            </a:r>
          </a:p>
        </p:txBody>
      </p:sp>
      <p:sp>
        <p:nvSpPr>
          <p:cNvPr id="68" name="Text Placeholder 13"/>
          <p:cNvSpPr>
            <a:spLocks noGrp="1"/>
          </p:cNvSpPr>
          <p:nvPr>
            <p:ph type="body" sz="quarter" idx="37" hasCustomPrompt="1"/>
          </p:nvPr>
        </p:nvSpPr>
        <p:spPr>
          <a:xfrm>
            <a:off x="5742081" y="5506854"/>
            <a:ext cx="3585150" cy="783448"/>
          </a:xfrm>
          <a:solidFill>
            <a:schemeClr val="tx2">
              <a:lumMod val="40000"/>
              <a:lumOff val="60000"/>
            </a:schemeClr>
          </a:solidFill>
        </p:spPr>
        <p:txBody>
          <a:bodyPr tIns="91440" bIns="91440" anchor="ctr">
            <a:normAutofit/>
          </a:bodyPr>
          <a:lstStyle>
            <a:lvl1pPr marL="0" indent="0" algn="ctr">
              <a:buNone/>
              <a:defRPr sz="3600" b="1" baseline="0">
                <a:solidFill>
                  <a:schemeClr val="accent2"/>
                </a:solidFill>
              </a:defRPr>
            </a:lvl1pPr>
          </a:lstStyle>
          <a:p>
            <a:pPr lvl="0"/>
            <a:r>
              <a:rPr lang="en-US"/>
              <a:t>Price Here</a:t>
            </a:r>
          </a:p>
        </p:txBody>
      </p:sp>
      <p:sp>
        <p:nvSpPr>
          <p:cNvPr id="69" name="Text Placeholder 13"/>
          <p:cNvSpPr>
            <a:spLocks noGrp="1"/>
          </p:cNvSpPr>
          <p:nvPr>
            <p:ph type="body" sz="quarter" idx="38" hasCustomPrompt="1"/>
          </p:nvPr>
        </p:nvSpPr>
        <p:spPr>
          <a:xfrm>
            <a:off x="5742081" y="5129878"/>
            <a:ext cx="3585150" cy="387470"/>
          </a:xfrm>
          <a:solidFill>
            <a:schemeClr val="tx2">
              <a:lumMod val="20000"/>
              <a:lumOff val="80000"/>
            </a:schemeClr>
          </a:solidFill>
        </p:spPr>
        <p:txBody>
          <a:bodyPr tIns="91440" bIns="91440" anchor="ctr">
            <a:noAutofit/>
          </a:bodyPr>
          <a:lstStyle>
            <a:lvl1pPr marL="0" indent="0" algn="ctr">
              <a:buNone/>
              <a:defRPr sz="2800" b="0" baseline="0">
                <a:solidFill>
                  <a:schemeClr val="accent2"/>
                </a:solidFill>
              </a:defRPr>
            </a:lvl1pPr>
          </a:lstStyle>
          <a:p>
            <a:pPr lvl="0"/>
            <a:r>
              <a:rPr lang="en-US"/>
              <a:t>Price:</a:t>
            </a:r>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71459532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table 4">
    <p:spTree>
      <p:nvGrpSpPr>
        <p:cNvPr id="1" name=""/>
        <p:cNvGrpSpPr/>
        <p:nvPr/>
      </p:nvGrpSpPr>
      <p:grpSpPr>
        <a:xfrm>
          <a:off x="0" y="0"/>
          <a:ext cx="0" cy="0"/>
          <a:chOff x="0" y="0"/>
          <a:chExt cx="0" cy="0"/>
        </a:xfrm>
      </p:grpSpPr>
      <p:sp>
        <p:nvSpPr>
          <p:cNvPr id="6" name="Rectangle 5"/>
          <p:cNvSpPr/>
          <p:nvPr userDrawn="1"/>
        </p:nvSpPr>
        <p:spPr>
          <a:xfrm>
            <a:off x="482600" y="1773746"/>
            <a:ext cx="3242056" cy="4255070"/>
          </a:xfrm>
          <a:prstGeom prst="rect">
            <a:avLst/>
          </a:prstGeom>
          <a:solidFill>
            <a:schemeClr val="bg1"/>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Rectangle 74"/>
          <p:cNvSpPr/>
          <p:nvPr userDrawn="1"/>
        </p:nvSpPr>
        <p:spPr>
          <a:xfrm>
            <a:off x="4474972" y="1773746"/>
            <a:ext cx="3242056" cy="4255070"/>
          </a:xfrm>
          <a:prstGeom prst="rect">
            <a:avLst/>
          </a:prstGeom>
          <a:solidFill>
            <a:schemeClr val="bg1"/>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6" name="Rectangle 75"/>
          <p:cNvSpPr/>
          <p:nvPr userDrawn="1"/>
        </p:nvSpPr>
        <p:spPr>
          <a:xfrm>
            <a:off x="8467344" y="1773746"/>
            <a:ext cx="3242056" cy="4255070"/>
          </a:xfrm>
          <a:prstGeom prst="rect">
            <a:avLst/>
          </a:prstGeom>
          <a:solidFill>
            <a:schemeClr val="bg1"/>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0917611C-D47F-4DB5-A902-169B1F51B5E3}"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1" name="Text Placeholder 12"/>
          <p:cNvSpPr>
            <a:spLocks noGrp="1"/>
          </p:cNvSpPr>
          <p:nvPr>
            <p:ph type="body" sz="quarter" idx="24" hasCustomPrompt="1"/>
          </p:nvPr>
        </p:nvSpPr>
        <p:spPr>
          <a:xfrm>
            <a:off x="482600" y="1780295"/>
            <a:ext cx="3242056" cy="607243"/>
          </a:xfrm>
          <a:noFill/>
          <a:ln>
            <a:noFill/>
          </a:ln>
        </p:spPr>
        <p:txBody>
          <a:bodyPr vert="horz" wrap="square" lIns="91440" tIns="45720" rIns="91440" bIns="45720" rtlCol="0" anchor="ctr">
            <a:noAutofit/>
          </a:bodyPr>
          <a:lstStyle>
            <a:lvl1pPr marL="228600" indent="-228600" algn="ctr">
              <a:buNone/>
              <a:defRPr lang="en-US" sz="1600" b="1" cap="all" baseline="0">
                <a:solidFill>
                  <a:schemeClr val="bg2"/>
                </a:solidFill>
              </a:defRPr>
            </a:lvl1pPr>
          </a:lstStyle>
          <a:p>
            <a:pPr marL="0" lvl="0" indent="0"/>
            <a:r>
              <a:rPr lang="en-US"/>
              <a:t>Option 1</a:t>
            </a:r>
          </a:p>
        </p:txBody>
      </p:sp>
      <p:sp>
        <p:nvSpPr>
          <p:cNvPr id="32" name="Text Placeholder 13"/>
          <p:cNvSpPr>
            <a:spLocks noGrp="1"/>
          </p:cNvSpPr>
          <p:nvPr>
            <p:ph type="body" sz="quarter" idx="25" hasCustomPrompt="1"/>
          </p:nvPr>
        </p:nvSpPr>
        <p:spPr>
          <a:xfrm>
            <a:off x="482600" y="2406549"/>
            <a:ext cx="3242056" cy="783448"/>
          </a:xfrm>
          <a:noFill/>
        </p:spPr>
        <p:txBody>
          <a:bodyPr tIns="91440" bIns="91440" anchor="ctr">
            <a:normAutofit/>
          </a:bodyPr>
          <a:lstStyle>
            <a:lvl1pPr marL="0" indent="0" algn="ctr">
              <a:buNone/>
              <a:defRPr sz="2800" b="1" baseline="0">
                <a:solidFill>
                  <a:schemeClr val="tx1"/>
                </a:solidFill>
              </a:defRPr>
            </a:lvl1pPr>
          </a:lstStyle>
          <a:p>
            <a:pPr lvl="0"/>
            <a:r>
              <a:rPr lang="en-US"/>
              <a:t>Price Here</a:t>
            </a:r>
          </a:p>
        </p:txBody>
      </p:sp>
      <p:sp>
        <p:nvSpPr>
          <p:cNvPr id="34" name="Text Placeholder 13"/>
          <p:cNvSpPr>
            <a:spLocks noGrp="1"/>
          </p:cNvSpPr>
          <p:nvPr>
            <p:ph type="body" sz="quarter" idx="26" hasCustomPrompt="1"/>
          </p:nvPr>
        </p:nvSpPr>
        <p:spPr>
          <a:xfrm>
            <a:off x="482600" y="319213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1</a:t>
            </a:r>
          </a:p>
        </p:txBody>
      </p:sp>
      <p:sp>
        <p:nvSpPr>
          <p:cNvPr id="40" name="Text Placeholder 12"/>
          <p:cNvSpPr>
            <a:spLocks noGrp="1"/>
          </p:cNvSpPr>
          <p:nvPr>
            <p:ph type="body" sz="quarter" idx="28" hasCustomPrompt="1"/>
          </p:nvPr>
        </p:nvSpPr>
        <p:spPr>
          <a:xfrm>
            <a:off x="8467345" y="1780295"/>
            <a:ext cx="3242056" cy="607243"/>
          </a:xfrm>
          <a:noFill/>
          <a:ln>
            <a:noFill/>
          </a:ln>
        </p:spPr>
        <p:txBody>
          <a:bodyPr vert="horz" wrap="square" lIns="91440" tIns="45720" rIns="91440" bIns="45720" rtlCol="0" anchor="ctr">
            <a:noAutofit/>
          </a:bodyPr>
          <a:lstStyle>
            <a:lvl1pPr marL="228600" indent="-228600" algn="ctr">
              <a:buNone/>
              <a:defRPr lang="en-US" sz="1600" b="1" cap="all" baseline="0">
                <a:solidFill>
                  <a:schemeClr val="bg2"/>
                </a:solidFill>
              </a:defRPr>
            </a:lvl1pPr>
          </a:lstStyle>
          <a:p>
            <a:pPr marL="0" lvl="0" indent="0"/>
            <a:r>
              <a:rPr lang="en-US"/>
              <a:t>Option 3</a:t>
            </a:r>
          </a:p>
        </p:txBody>
      </p:sp>
      <p:sp>
        <p:nvSpPr>
          <p:cNvPr id="41" name="Text Placeholder 13"/>
          <p:cNvSpPr>
            <a:spLocks noGrp="1"/>
          </p:cNvSpPr>
          <p:nvPr>
            <p:ph type="body" sz="quarter" idx="29" hasCustomPrompt="1"/>
          </p:nvPr>
        </p:nvSpPr>
        <p:spPr>
          <a:xfrm>
            <a:off x="8467345" y="2406549"/>
            <a:ext cx="3242056" cy="783448"/>
          </a:xfrm>
          <a:noFill/>
        </p:spPr>
        <p:txBody>
          <a:bodyPr tIns="91440" bIns="91440" anchor="ctr">
            <a:normAutofit/>
          </a:bodyPr>
          <a:lstStyle>
            <a:lvl1pPr marL="0" indent="0" algn="ctr">
              <a:buNone/>
              <a:defRPr sz="2800" b="1" baseline="0">
                <a:solidFill>
                  <a:schemeClr val="tx1"/>
                </a:solidFill>
              </a:defRPr>
            </a:lvl1pPr>
          </a:lstStyle>
          <a:p>
            <a:pPr lvl="0"/>
            <a:r>
              <a:rPr lang="en-US"/>
              <a:t>Price Here</a:t>
            </a:r>
          </a:p>
        </p:txBody>
      </p:sp>
      <p:sp>
        <p:nvSpPr>
          <p:cNvPr id="42" name="Text Placeholder 13"/>
          <p:cNvSpPr>
            <a:spLocks noGrp="1"/>
          </p:cNvSpPr>
          <p:nvPr>
            <p:ph type="body" sz="quarter" idx="30" hasCustomPrompt="1"/>
          </p:nvPr>
        </p:nvSpPr>
        <p:spPr>
          <a:xfrm>
            <a:off x="8467345" y="319213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1</a:t>
            </a:r>
          </a:p>
        </p:txBody>
      </p:sp>
      <p:sp>
        <p:nvSpPr>
          <p:cNvPr id="55" name="Text Placeholder 12"/>
          <p:cNvSpPr>
            <a:spLocks noGrp="1"/>
          </p:cNvSpPr>
          <p:nvPr>
            <p:ph type="body" sz="quarter" idx="36" hasCustomPrompt="1"/>
          </p:nvPr>
        </p:nvSpPr>
        <p:spPr>
          <a:xfrm>
            <a:off x="4474972" y="1780295"/>
            <a:ext cx="3242056" cy="607243"/>
          </a:xfrm>
          <a:noFill/>
          <a:ln>
            <a:noFill/>
          </a:ln>
        </p:spPr>
        <p:txBody>
          <a:bodyPr vert="horz" wrap="square" lIns="91440" tIns="45720" rIns="91440" bIns="45720" rtlCol="0" anchor="ctr">
            <a:noAutofit/>
          </a:bodyPr>
          <a:lstStyle>
            <a:lvl1pPr marL="228600" indent="-228600" algn="ctr">
              <a:buNone/>
              <a:defRPr lang="en-US" sz="1600" b="1" cap="all" baseline="0">
                <a:solidFill>
                  <a:schemeClr val="bg2"/>
                </a:solidFill>
              </a:defRPr>
            </a:lvl1pPr>
          </a:lstStyle>
          <a:p>
            <a:pPr marL="0" lvl="0" indent="0"/>
            <a:r>
              <a:rPr lang="en-US"/>
              <a:t>Option 2</a:t>
            </a:r>
          </a:p>
        </p:txBody>
      </p:sp>
      <p:sp>
        <p:nvSpPr>
          <p:cNvPr id="56" name="Text Placeholder 13"/>
          <p:cNvSpPr>
            <a:spLocks noGrp="1"/>
          </p:cNvSpPr>
          <p:nvPr>
            <p:ph type="body" sz="quarter" idx="37" hasCustomPrompt="1"/>
          </p:nvPr>
        </p:nvSpPr>
        <p:spPr>
          <a:xfrm>
            <a:off x="4474972" y="2406549"/>
            <a:ext cx="3242056" cy="783448"/>
          </a:xfrm>
          <a:noFill/>
        </p:spPr>
        <p:txBody>
          <a:bodyPr tIns="91440" bIns="91440" anchor="ctr">
            <a:normAutofit/>
          </a:bodyPr>
          <a:lstStyle>
            <a:lvl1pPr marL="0" indent="0" algn="ctr">
              <a:buNone/>
              <a:defRPr sz="2800" b="1" baseline="0">
                <a:solidFill>
                  <a:schemeClr val="tx1"/>
                </a:solidFill>
              </a:defRPr>
            </a:lvl1pPr>
          </a:lstStyle>
          <a:p>
            <a:pPr lvl="0"/>
            <a:r>
              <a:rPr lang="en-US"/>
              <a:t>Price Here</a:t>
            </a:r>
          </a:p>
        </p:txBody>
      </p:sp>
      <p:sp>
        <p:nvSpPr>
          <p:cNvPr id="57" name="Text Placeholder 13"/>
          <p:cNvSpPr>
            <a:spLocks noGrp="1"/>
          </p:cNvSpPr>
          <p:nvPr>
            <p:ph type="body" sz="quarter" idx="38" hasCustomPrompt="1"/>
          </p:nvPr>
        </p:nvSpPr>
        <p:spPr>
          <a:xfrm>
            <a:off x="4474972" y="319213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1</a:t>
            </a:r>
          </a:p>
        </p:txBody>
      </p:sp>
      <p:sp>
        <p:nvSpPr>
          <p:cNvPr id="58" name="Text Placeholder 13"/>
          <p:cNvSpPr>
            <a:spLocks noGrp="1"/>
          </p:cNvSpPr>
          <p:nvPr>
            <p:ph type="body" sz="quarter" idx="39" hasCustomPrompt="1"/>
          </p:nvPr>
        </p:nvSpPr>
        <p:spPr>
          <a:xfrm>
            <a:off x="482600" y="3588139"/>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2</a:t>
            </a:r>
          </a:p>
        </p:txBody>
      </p:sp>
      <p:sp>
        <p:nvSpPr>
          <p:cNvPr id="60" name="Text Placeholder 13"/>
          <p:cNvSpPr>
            <a:spLocks noGrp="1"/>
          </p:cNvSpPr>
          <p:nvPr>
            <p:ph type="body" sz="quarter" idx="40" hasCustomPrompt="1"/>
          </p:nvPr>
        </p:nvSpPr>
        <p:spPr>
          <a:xfrm>
            <a:off x="8467345" y="3588139"/>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2</a:t>
            </a:r>
          </a:p>
        </p:txBody>
      </p:sp>
      <p:sp>
        <p:nvSpPr>
          <p:cNvPr id="61" name="Text Placeholder 13"/>
          <p:cNvSpPr>
            <a:spLocks noGrp="1"/>
          </p:cNvSpPr>
          <p:nvPr>
            <p:ph type="body" sz="quarter" idx="41" hasCustomPrompt="1"/>
          </p:nvPr>
        </p:nvSpPr>
        <p:spPr>
          <a:xfrm>
            <a:off x="4474972" y="3588139"/>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2</a:t>
            </a:r>
          </a:p>
        </p:txBody>
      </p:sp>
      <p:sp>
        <p:nvSpPr>
          <p:cNvPr id="62" name="Text Placeholder 13"/>
          <p:cNvSpPr>
            <a:spLocks noGrp="1"/>
          </p:cNvSpPr>
          <p:nvPr>
            <p:ph type="body" sz="quarter" idx="42" hasCustomPrompt="1"/>
          </p:nvPr>
        </p:nvSpPr>
        <p:spPr>
          <a:xfrm>
            <a:off x="482600" y="3984141"/>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3</a:t>
            </a:r>
          </a:p>
        </p:txBody>
      </p:sp>
      <p:sp>
        <p:nvSpPr>
          <p:cNvPr id="63" name="Text Placeholder 13"/>
          <p:cNvSpPr>
            <a:spLocks noGrp="1"/>
          </p:cNvSpPr>
          <p:nvPr>
            <p:ph type="body" sz="quarter" idx="43" hasCustomPrompt="1"/>
          </p:nvPr>
        </p:nvSpPr>
        <p:spPr>
          <a:xfrm>
            <a:off x="8467345" y="3984141"/>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3</a:t>
            </a:r>
          </a:p>
        </p:txBody>
      </p:sp>
      <p:sp>
        <p:nvSpPr>
          <p:cNvPr id="64" name="Text Placeholder 13"/>
          <p:cNvSpPr>
            <a:spLocks noGrp="1"/>
          </p:cNvSpPr>
          <p:nvPr>
            <p:ph type="body" sz="quarter" idx="44" hasCustomPrompt="1"/>
          </p:nvPr>
        </p:nvSpPr>
        <p:spPr>
          <a:xfrm>
            <a:off x="4474972" y="3984141"/>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3</a:t>
            </a:r>
          </a:p>
        </p:txBody>
      </p:sp>
      <p:sp>
        <p:nvSpPr>
          <p:cNvPr id="65" name="Text Placeholder 13"/>
          <p:cNvSpPr>
            <a:spLocks noGrp="1"/>
          </p:cNvSpPr>
          <p:nvPr>
            <p:ph type="body" sz="quarter" idx="45" hasCustomPrompt="1"/>
          </p:nvPr>
        </p:nvSpPr>
        <p:spPr>
          <a:xfrm>
            <a:off x="482600" y="4380144"/>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4</a:t>
            </a:r>
          </a:p>
        </p:txBody>
      </p:sp>
      <p:sp>
        <p:nvSpPr>
          <p:cNvPr id="70" name="Text Placeholder 13"/>
          <p:cNvSpPr>
            <a:spLocks noGrp="1"/>
          </p:cNvSpPr>
          <p:nvPr>
            <p:ph type="body" sz="quarter" idx="46" hasCustomPrompt="1"/>
          </p:nvPr>
        </p:nvSpPr>
        <p:spPr>
          <a:xfrm>
            <a:off x="8467345" y="4380144"/>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4</a:t>
            </a:r>
          </a:p>
        </p:txBody>
      </p:sp>
      <p:sp>
        <p:nvSpPr>
          <p:cNvPr id="71" name="Text Placeholder 13"/>
          <p:cNvSpPr>
            <a:spLocks noGrp="1"/>
          </p:cNvSpPr>
          <p:nvPr>
            <p:ph type="body" sz="quarter" idx="47" hasCustomPrompt="1"/>
          </p:nvPr>
        </p:nvSpPr>
        <p:spPr>
          <a:xfrm>
            <a:off x="4474972" y="4380144"/>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4</a:t>
            </a:r>
          </a:p>
        </p:txBody>
      </p:sp>
      <p:sp>
        <p:nvSpPr>
          <p:cNvPr id="72" name="Text Placeholder 13"/>
          <p:cNvSpPr>
            <a:spLocks noGrp="1"/>
          </p:cNvSpPr>
          <p:nvPr>
            <p:ph type="body" sz="quarter" idx="48" hasCustomPrompt="1"/>
          </p:nvPr>
        </p:nvSpPr>
        <p:spPr>
          <a:xfrm>
            <a:off x="482600" y="477614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5</a:t>
            </a:r>
          </a:p>
        </p:txBody>
      </p:sp>
      <p:sp>
        <p:nvSpPr>
          <p:cNvPr id="73" name="Text Placeholder 13"/>
          <p:cNvSpPr>
            <a:spLocks noGrp="1"/>
          </p:cNvSpPr>
          <p:nvPr>
            <p:ph type="body" sz="quarter" idx="49" hasCustomPrompt="1"/>
          </p:nvPr>
        </p:nvSpPr>
        <p:spPr>
          <a:xfrm>
            <a:off x="8467345" y="477614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5</a:t>
            </a:r>
          </a:p>
        </p:txBody>
      </p:sp>
      <p:sp>
        <p:nvSpPr>
          <p:cNvPr id="74" name="Text Placeholder 13"/>
          <p:cNvSpPr>
            <a:spLocks noGrp="1"/>
          </p:cNvSpPr>
          <p:nvPr>
            <p:ph type="body" sz="quarter" idx="50" hasCustomPrompt="1"/>
          </p:nvPr>
        </p:nvSpPr>
        <p:spPr>
          <a:xfrm>
            <a:off x="4474972" y="477614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5</a:t>
            </a:r>
          </a:p>
        </p:txBody>
      </p:sp>
      <p:grpSp>
        <p:nvGrpSpPr>
          <p:cNvPr id="11" name="Group 10"/>
          <p:cNvGrpSpPr/>
          <p:nvPr userDrawn="1"/>
        </p:nvGrpSpPr>
        <p:grpSpPr>
          <a:xfrm>
            <a:off x="482600" y="3192136"/>
            <a:ext cx="3242056" cy="1584010"/>
            <a:chOff x="482600" y="3192136"/>
            <a:chExt cx="3242056" cy="1584010"/>
          </a:xfrm>
        </p:grpSpPr>
        <p:cxnSp>
          <p:nvCxnSpPr>
            <p:cNvPr id="9" name="Straight Connector 8"/>
            <p:cNvCxnSpPr/>
            <p:nvPr userDrawn="1"/>
          </p:nvCxnSpPr>
          <p:spPr>
            <a:xfrm>
              <a:off x="482600" y="477614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482600" y="319213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482600" y="3588139"/>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482600" y="3984141"/>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482600" y="4380144"/>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81" name="Text Placeholder 13"/>
          <p:cNvSpPr>
            <a:spLocks noGrp="1"/>
          </p:cNvSpPr>
          <p:nvPr>
            <p:ph type="body" sz="quarter" idx="51" hasCustomPrompt="1"/>
          </p:nvPr>
        </p:nvSpPr>
        <p:spPr>
          <a:xfrm>
            <a:off x="4474972" y="5219609"/>
            <a:ext cx="3242056" cy="783448"/>
          </a:xfrm>
          <a:noFill/>
        </p:spPr>
        <p:txBody>
          <a:bodyPr tIns="91440" bIns="91440" anchor="ctr">
            <a:normAutofit/>
          </a:bodyPr>
          <a:lstStyle>
            <a:lvl1pPr marL="0" indent="0" algn="ctr">
              <a:buNone/>
              <a:defRPr sz="2000" b="1" baseline="0">
                <a:solidFill>
                  <a:schemeClr val="bg2">
                    <a:lumMod val="75000"/>
                  </a:schemeClr>
                </a:solidFill>
              </a:defRPr>
            </a:lvl1pPr>
          </a:lstStyle>
          <a:p>
            <a:pPr lvl="0"/>
            <a:r>
              <a:rPr lang="en-US"/>
              <a:t>Comment here</a:t>
            </a:r>
          </a:p>
        </p:txBody>
      </p:sp>
      <p:sp>
        <p:nvSpPr>
          <p:cNvPr id="82" name="Text Placeholder 13"/>
          <p:cNvSpPr>
            <a:spLocks noGrp="1"/>
          </p:cNvSpPr>
          <p:nvPr>
            <p:ph type="body" sz="quarter" idx="52" hasCustomPrompt="1"/>
          </p:nvPr>
        </p:nvSpPr>
        <p:spPr>
          <a:xfrm>
            <a:off x="482600" y="5219609"/>
            <a:ext cx="3242056" cy="783448"/>
          </a:xfrm>
          <a:noFill/>
        </p:spPr>
        <p:txBody>
          <a:bodyPr tIns="91440" bIns="91440" anchor="ctr">
            <a:normAutofit/>
          </a:bodyPr>
          <a:lstStyle>
            <a:lvl1pPr marL="0" indent="0" algn="ctr">
              <a:buNone/>
              <a:defRPr sz="2000" b="1" baseline="0">
                <a:solidFill>
                  <a:schemeClr val="bg2">
                    <a:lumMod val="75000"/>
                  </a:schemeClr>
                </a:solidFill>
              </a:defRPr>
            </a:lvl1pPr>
          </a:lstStyle>
          <a:p>
            <a:pPr lvl="0"/>
            <a:r>
              <a:rPr lang="en-US"/>
              <a:t>Comment here</a:t>
            </a:r>
          </a:p>
        </p:txBody>
      </p:sp>
      <p:sp>
        <p:nvSpPr>
          <p:cNvPr id="85" name="Text Placeholder 13"/>
          <p:cNvSpPr>
            <a:spLocks noGrp="1"/>
          </p:cNvSpPr>
          <p:nvPr>
            <p:ph type="body" sz="quarter" idx="53" hasCustomPrompt="1"/>
          </p:nvPr>
        </p:nvSpPr>
        <p:spPr>
          <a:xfrm>
            <a:off x="8467345" y="5219609"/>
            <a:ext cx="3242056" cy="783448"/>
          </a:xfrm>
          <a:noFill/>
        </p:spPr>
        <p:txBody>
          <a:bodyPr tIns="91440" bIns="91440" anchor="ctr">
            <a:normAutofit/>
          </a:bodyPr>
          <a:lstStyle>
            <a:lvl1pPr marL="0" indent="0" algn="ctr">
              <a:buNone/>
              <a:defRPr sz="2000" b="1" baseline="0">
                <a:solidFill>
                  <a:schemeClr val="bg2">
                    <a:lumMod val="75000"/>
                  </a:schemeClr>
                </a:solidFill>
              </a:defRPr>
            </a:lvl1pPr>
          </a:lstStyle>
          <a:p>
            <a:pPr lvl="0"/>
            <a:r>
              <a:rPr lang="en-US"/>
              <a:t>Comment here</a:t>
            </a:r>
          </a:p>
        </p:txBody>
      </p:sp>
      <p:grpSp>
        <p:nvGrpSpPr>
          <p:cNvPr id="86" name="Group 85"/>
          <p:cNvGrpSpPr/>
          <p:nvPr userDrawn="1"/>
        </p:nvGrpSpPr>
        <p:grpSpPr>
          <a:xfrm>
            <a:off x="4474972" y="3192136"/>
            <a:ext cx="3242056" cy="1584010"/>
            <a:chOff x="482600" y="3192136"/>
            <a:chExt cx="3242056" cy="1584010"/>
          </a:xfrm>
        </p:grpSpPr>
        <p:cxnSp>
          <p:nvCxnSpPr>
            <p:cNvPr id="87" name="Straight Connector 86"/>
            <p:cNvCxnSpPr/>
            <p:nvPr userDrawn="1"/>
          </p:nvCxnSpPr>
          <p:spPr>
            <a:xfrm>
              <a:off x="482600" y="477614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userDrawn="1"/>
          </p:nvCxnSpPr>
          <p:spPr>
            <a:xfrm>
              <a:off x="482600" y="319213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userDrawn="1"/>
          </p:nvCxnSpPr>
          <p:spPr>
            <a:xfrm>
              <a:off x="482600" y="3588139"/>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userDrawn="1"/>
          </p:nvCxnSpPr>
          <p:spPr>
            <a:xfrm>
              <a:off x="482600" y="3984141"/>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userDrawn="1"/>
          </p:nvCxnSpPr>
          <p:spPr>
            <a:xfrm>
              <a:off x="482600" y="4380144"/>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a:off x="8467344" y="3192136"/>
            <a:ext cx="3242056" cy="1584010"/>
            <a:chOff x="482600" y="3192136"/>
            <a:chExt cx="3242056" cy="1584010"/>
          </a:xfrm>
        </p:grpSpPr>
        <p:cxnSp>
          <p:nvCxnSpPr>
            <p:cNvPr id="93" name="Straight Connector 92"/>
            <p:cNvCxnSpPr/>
            <p:nvPr userDrawn="1"/>
          </p:nvCxnSpPr>
          <p:spPr>
            <a:xfrm>
              <a:off x="482600" y="477614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userDrawn="1"/>
          </p:nvCxnSpPr>
          <p:spPr>
            <a:xfrm>
              <a:off x="482600" y="319213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userDrawn="1"/>
          </p:nvCxnSpPr>
          <p:spPr>
            <a:xfrm>
              <a:off x="482600" y="3588139"/>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userDrawn="1"/>
          </p:nvCxnSpPr>
          <p:spPr>
            <a:xfrm>
              <a:off x="482600" y="3984141"/>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userDrawn="1"/>
          </p:nvCxnSpPr>
          <p:spPr>
            <a:xfrm>
              <a:off x="482600" y="4380144"/>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a:off x="0" y="6766560"/>
            <a:ext cx="12192000" cy="91440"/>
            <a:chOff x="0" y="4480421"/>
            <a:chExt cx="12192000" cy="91440"/>
          </a:xfrm>
        </p:grpSpPr>
        <p:sp>
          <p:nvSpPr>
            <p:cNvPr id="66" name="Rectangle 6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Rectangle 6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Rectangle 6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Rectangle 6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3" name="Rectangle 8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86879253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958A3BC-4353-4168-A53F-6FE82C312C77}"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8" name="Table Placeholder 7"/>
          <p:cNvSpPr>
            <a:spLocks noGrp="1"/>
          </p:cNvSpPr>
          <p:nvPr>
            <p:ph type="tbl" sz="quarter" idx="13"/>
          </p:nvPr>
        </p:nvSpPr>
        <p:spPr>
          <a:xfrm>
            <a:off x="482600" y="1619250"/>
            <a:ext cx="11226801" cy="4505325"/>
          </a:xfrm>
        </p:spPr>
        <p:txBody>
          <a:bodyPr/>
          <a:lstStyle/>
          <a:p>
            <a:endParaRPr lang="en-US"/>
          </a:p>
        </p:txBody>
      </p:sp>
      <p:grpSp>
        <p:nvGrpSpPr>
          <p:cNvPr id="14" name="Group 13"/>
          <p:cNvGrpSpPr/>
          <p:nvPr userDrawn="1"/>
        </p:nvGrpSpPr>
        <p:grpSpPr>
          <a:xfrm>
            <a:off x="0" y="6766560"/>
            <a:ext cx="12192000" cy="91440"/>
            <a:chOff x="0" y="4480421"/>
            <a:chExt cx="12192000" cy="91440"/>
          </a:xfrm>
        </p:grpSpPr>
        <p:sp>
          <p:nvSpPr>
            <p:cNvPr id="15" name="Rectangle 1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56486238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full width tabl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CA9176FC-26FF-4C92-9A2B-F52B256AEC49}"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8" name="Table Placeholder 7"/>
          <p:cNvSpPr>
            <a:spLocks noGrp="1"/>
          </p:cNvSpPr>
          <p:nvPr>
            <p:ph type="tbl" sz="quarter" idx="13"/>
          </p:nvPr>
        </p:nvSpPr>
        <p:spPr>
          <a:xfrm>
            <a:off x="0" y="1619250"/>
            <a:ext cx="12192000" cy="4505325"/>
          </a:xfrm>
        </p:spPr>
        <p:txBody>
          <a:bodyPr/>
          <a:lstStyle/>
          <a:p>
            <a:endParaRPr lang="en-US"/>
          </a:p>
        </p:txBody>
      </p:sp>
      <p:grpSp>
        <p:nvGrpSpPr>
          <p:cNvPr id="14" name="Group 13"/>
          <p:cNvGrpSpPr/>
          <p:nvPr userDrawn="1"/>
        </p:nvGrpSpPr>
        <p:grpSpPr>
          <a:xfrm>
            <a:off x="0" y="6766560"/>
            <a:ext cx="12192000" cy="91440"/>
            <a:chOff x="0" y="4480421"/>
            <a:chExt cx="12192000" cy="91440"/>
          </a:xfrm>
        </p:grpSpPr>
        <p:sp>
          <p:nvSpPr>
            <p:cNvPr id="15" name="Rectangle 1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27455692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map and char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E51B308F-B810-451F-A421-B99DF1C4ACF4}"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Text Placeholder 12"/>
          <p:cNvSpPr>
            <a:spLocks noGrp="1"/>
          </p:cNvSpPr>
          <p:nvPr>
            <p:ph type="body" sz="quarter" idx="24" hasCustomPrompt="1"/>
          </p:nvPr>
        </p:nvSpPr>
        <p:spPr>
          <a:xfrm>
            <a:off x="482598" y="2967665"/>
            <a:ext cx="324612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a:t>Continent</a:t>
            </a:r>
          </a:p>
        </p:txBody>
      </p:sp>
      <p:sp>
        <p:nvSpPr>
          <p:cNvPr id="17" name="Text Placeholder 12"/>
          <p:cNvSpPr>
            <a:spLocks noGrp="1"/>
          </p:cNvSpPr>
          <p:nvPr>
            <p:ph type="body" sz="quarter" idx="28" hasCustomPrompt="1"/>
          </p:nvPr>
        </p:nvSpPr>
        <p:spPr>
          <a:xfrm>
            <a:off x="8467345" y="2967665"/>
            <a:ext cx="324612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a:t>Continent</a:t>
            </a:r>
          </a:p>
        </p:txBody>
      </p:sp>
      <p:sp>
        <p:nvSpPr>
          <p:cNvPr id="26" name="Text Placeholder 12"/>
          <p:cNvSpPr>
            <a:spLocks noGrp="1"/>
          </p:cNvSpPr>
          <p:nvPr>
            <p:ph type="body" sz="quarter" idx="36" hasCustomPrompt="1"/>
          </p:nvPr>
        </p:nvSpPr>
        <p:spPr>
          <a:xfrm>
            <a:off x="4472940" y="2967665"/>
            <a:ext cx="324612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a:t>Continent</a:t>
            </a:r>
          </a:p>
        </p:txBody>
      </p:sp>
      <p:sp>
        <p:nvSpPr>
          <p:cNvPr id="6" name="Text Placeholder 5"/>
          <p:cNvSpPr>
            <a:spLocks noGrp="1"/>
          </p:cNvSpPr>
          <p:nvPr>
            <p:ph type="body" sz="quarter" idx="39"/>
          </p:nvPr>
        </p:nvSpPr>
        <p:spPr>
          <a:xfrm>
            <a:off x="482598" y="3593919"/>
            <a:ext cx="3246120" cy="1117781"/>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29" name="Text Placeholder 5"/>
          <p:cNvSpPr>
            <a:spLocks noGrp="1"/>
          </p:cNvSpPr>
          <p:nvPr>
            <p:ph type="body" sz="quarter" idx="40"/>
          </p:nvPr>
        </p:nvSpPr>
        <p:spPr>
          <a:xfrm>
            <a:off x="4472940" y="3593919"/>
            <a:ext cx="3246120" cy="1117781"/>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30" name="Text Placeholder 5"/>
          <p:cNvSpPr>
            <a:spLocks noGrp="1"/>
          </p:cNvSpPr>
          <p:nvPr>
            <p:ph type="body" sz="quarter" idx="41"/>
          </p:nvPr>
        </p:nvSpPr>
        <p:spPr>
          <a:xfrm>
            <a:off x="8467345" y="3593919"/>
            <a:ext cx="3246120" cy="1117781"/>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2" name="Chart Placeholder 11"/>
          <p:cNvSpPr>
            <a:spLocks noGrp="1"/>
          </p:cNvSpPr>
          <p:nvPr>
            <p:ph type="chart" sz="quarter" idx="42"/>
          </p:nvPr>
        </p:nvSpPr>
        <p:spPr>
          <a:xfrm>
            <a:off x="482598" y="4730711"/>
            <a:ext cx="3246120" cy="1517689"/>
          </a:xfrm>
        </p:spPr>
        <p:txBody>
          <a:bodyPr/>
          <a:lstStyle/>
          <a:p>
            <a:endParaRPr lang="en-US"/>
          </a:p>
        </p:txBody>
      </p:sp>
      <p:sp>
        <p:nvSpPr>
          <p:cNvPr id="31" name="Chart Placeholder 11"/>
          <p:cNvSpPr>
            <a:spLocks noGrp="1"/>
          </p:cNvSpPr>
          <p:nvPr>
            <p:ph type="chart" sz="quarter" idx="43"/>
          </p:nvPr>
        </p:nvSpPr>
        <p:spPr>
          <a:xfrm>
            <a:off x="4472940" y="4730711"/>
            <a:ext cx="3246120" cy="1517689"/>
          </a:xfrm>
        </p:spPr>
        <p:txBody>
          <a:bodyPr/>
          <a:lstStyle/>
          <a:p>
            <a:endParaRPr lang="en-US"/>
          </a:p>
        </p:txBody>
      </p:sp>
      <p:sp>
        <p:nvSpPr>
          <p:cNvPr id="32" name="Chart Placeholder 11"/>
          <p:cNvSpPr>
            <a:spLocks noGrp="1"/>
          </p:cNvSpPr>
          <p:nvPr>
            <p:ph type="chart" sz="quarter" idx="44"/>
          </p:nvPr>
        </p:nvSpPr>
        <p:spPr>
          <a:xfrm>
            <a:off x="8467345" y="4730711"/>
            <a:ext cx="3246120" cy="1517689"/>
          </a:xfrm>
        </p:spPr>
        <p:txBody>
          <a:bodyPr/>
          <a:lstStyle/>
          <a:p>
            <a:endParaRPr lang="en-US"/>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1539455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hart 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E65E9A87-CEBD-4B4F-971D-327BAB899196}"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72227" y="1701800"/>
            <a:ext cx="6837173" cy="4356100"/>
          </a:xfrm>
        </p:spPr>
        <p:txBody>
          <a:bodyPr/>
          <a:lstStyle/>
          <a:p>
            <a:endParaRPr lang="en-US"/>
          </a:p>
        </p:txBody>
      </p:sp>
      <p:sp>
        <p:nvSpPr>
          <p:cNvPr id="15" name="Text Placeholder 2"/>
          <p:cNvSpPr>
            <a:spLocks noGrp="1"/>
          </p:cNvSpPr>
          <p:nvPr>
            <p:ph type="body" idx="1"/>
          </p:nvPr>
        </p:nvSpPr>
        <p:spPr>
          <a:xfrm>
            <a:off x="482600" y="2257196"/>
            <a:ext cx="4026883" cy="2314804"/>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Text Placeholder 12"/>
          <p:cNvSpPr>
            <a:spLocks noGrp="1"/>
          </p:cNvSpPr>
          <p:nvPr>
            <p:ph type="body" sz="quarter" idx="15" hasCustomPrompt="1"/>
          </p:nvPr>
        </p:nvSpPr>
        <p:spPr>
          <a:xfrm>
            <a:off x="482599" y="1701800"/>
            <a:ext cx="4026883" cy="424732"/>
          </a:xfrm>
        </p:spPr>
        <p:txBody>
          <a:bodyPr vert="horz" lIns="91440" tIns="45720" rIns="91440" bIns="45720" rtlCol="0" anchor="ctr">
            <a:spAutoFit/>
          </a:bodyPr>
          <a:lstStyle>
            <a:lvl1pPr marL="228600" indent="-228600">
              <a:buNone/>
              <a:defRPr lang="en-US" sz="2400" b="1" cap="all" baseline="0">
                <a:solidFill>
                  <a:srgbClr val="47464B"/>
                </a:solidFill>
              </a:defRPr>
            </a:lvl1pPr>
          </a:lstStyle>
          <a:p>
            <a:pPr marL="0" lvl="0" indent="0"/>
            <a:r>
              <a:rPr lang="en-US"/>
              <a:t>Insert some title here</a:t>
            </a:r>
          </a:p>
        </p:txBody>
      </p:sp>
      <p:grpSp>
        <p:nvGrpSpPr>
          <p:cNvPr id="16" name="Group 15"/>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61678487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map and chart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EB27E853-6427-47F2-BCE4-5A1CDC553990}"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Text Placeholder 12"/>
          <p:cNvSpPr>
            <a:spLocks noGrp="1"/>
          </p:cNvSpPr>
          <p:nvPr>
            <p:ph type="body" sz="quarter" idx="24" hasCustomPrompt="1"/>
          </p:nvPr>
        </p:nvSpPr>
        <p:spPr>
          <a:xfrm>
            <a:off x="482598" y="4224965"/>
            <a:ext cx="5613402"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a:t>Continent</a:t>
            </a:r>
          </a:p>
        </p:txBody>
      </p:sp>
      <p:sp>
        <p:nvSpPr>
          <p:cNvPr id="6" name="Text Placeholder 5"/>
          <p:cNvSpPr>
            <a:spLocks noGrp="1"/>
          </p:cNvSpPr>
          <p:nvPr>
            <p:ph type="body" sz="quarter" idx="39"/>
          </p:nvPr>
        </p:nvSpPr>
        <p:spPr>
          <a:xfrm>
            <a:off x="482598" y="4851219"/>
            <a:ext cx="5613402" cy="1117781"/>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32" name="Chart Placeholder 11"/>
          <p:cNvSpPr>
            <a:spLocks noGrp="1"/>
          </p:cNvSpPr>
          <p:nvPr>
            <p:ph type="chart" sz="quarter" idx="44"/>
          </p:nvPr>
        </p:nvSpPr>
        <p:spPr>
          <a:xfrm>
            <a:off x="6642100" y="3378201"/>
            <a:ext cx="5071365" cy="2590800"/>
          </a:xfrm>
        </p:spPr>
        <p:txBody>
          <a:bodyPr/>
          <a:lstStyle/>
          <a:p>
            <a:endParaRPr lang="en-US"/>
          </a:p>
        </p:txBody>
      </p:sp>
      <p:sp>
        <p:nvSpPr>
          <p:cNvPr id="24" name="Text Placeholder 5"/>
          <p:cNvSpPr>
            <a:spLocks noGrp="1"/>
          </p:cNvSpPr>
          <p:nvPr>
            <p:ph type="body" sz="quarter" idx="45"/>
          </p:nvPr>
        </p:nvSpPr>
        <p:spPr>
          <a:xfrm>
            <a:off x="6642100" y="1668688"/>
            <a:ext cx="5067302" cy="1531712"/>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grpSp>
        <p:nvGrpSpPr>
          <p:cNvPr id="17" name="Group 16"/>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9300810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map and chart 3">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9A006C31-54B7-47A5-8371-2796982B0FD6}"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Text Placeholder 12"/>
          <p:cNvSpPr>
            <a:spLocks noGrp="1"/>
          </p:cNvSpPr>
          <p:nvPr>
            <p:ph type="body" sz="quarter" idx="24" hasCustomPrompt="1"/>
          </p:nvPr>
        </p:nvSpPr>
        <p:spPr>
          <a:xfrm>
            <a:off x="482598" y="2694810"/>
            <a:ext cx="274320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a:t>Continent</a:t>
            </a:r>
          </a:p>
        </p:txBody>
      </p:sp>
      <p:sp>
        <p:nvSpPr>
          <p:cNvPr id="6" name="Text Placeholder 5"/>
          <p:cNvSpPr>
            <a:spLocks noGrp="1"/>
          </p:cNvSpPr>
          <p:nvPr>
            <p:ph type="body" sz="quarter" idx="39"/>
          </p:nvPr>
        </p:nvSpPr>
        <p:spPr>
          <a:xfrm>
            <a:off x="482598" y="3302053"/>
            <a:ext cx="2743200" cy="2666947"/>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32" name="Chart Placeholder 11"/>
          <p:cNvSpPr>
            <a:spLocks noGrp="1"/>
          </p:cNvSpPr>
          <p:nvPr>
            <p:ph type="chart" sz="quarter" idx="44"/>
          </p:nvPr>
        </p:nvSpPr>
        <p:spPr>
          <a:xfrm>
            <a:off x="6642100" y="3378201"/>
            <a:ext cx="5071365" cy="2590800"/>
          </a:xfrm>
        </p:spPr>
        <p:txBody>
          <a:bodyPr/>
          <a:lstStyle/>
          <a:p>
            <a:endParaRPr lang="en-US"/>
          </a:p>
        </p:txBody>
      </p:sp>
      <p:sp>
        <p:nvSpPr>
          <p:cNvPr id="24" name="Text Placeholder 5"/>
          <p:cNvSpPr>
            <a:spLocks noGrp="1"/>
          </p:cNvSpPr>
          <p:nvPr>
            <p:ph type="body" sz="quarter" idx="45"/>
          </p:nvPr>
        </p:nvSpPr>
        <p:spPr>
          <a:xfrm>
            <a:off x="6642100" y="1668688"/>
            <a:ext cx="5067302" cy="1531712"/>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grpSp>
        <p:nvGrpSpPr>
          <p:cNvPr id="17" name="Group 16"/>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22068295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map 4">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0FC3E6A9-128E-4A20-8B8A-FDE402ADE3AC}"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Text Placeholder 12"/>
          <p:cNvSpPr>
            <a:spLocks noGrp="1"/>
          </p:cNvSpPr>
          <p:nvPr>
            <p:ph type="body" sz="quarter" idx="24" hasCustomPrompt="1"/>
          </p:nvPr>
        </p:nvSpPr>
        <p:spPr>
          <a:xfrm>
            <a:off x="482598" y="5361758"/>
            <a:ext cx="5613402"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a:t>COUNTRY</a:t>
            </a:r>
          </a:p>
        </p:txBody>
      </p:sp>
      <p:sp>
        <p:nvSpPr>
          <p:cNvPr id="24" name="Text Placeholder 5"/>
          <p:cNvSpPr>
            <a:spLocks noGrp="1"/>
          </p:cNvSpPr>
          <p:nvPr>
            <p:ph type="body" sz="quarter" idx="45"/>
          </p:nvPr>
        </p:nvSpPr>
        <p:spPr>
          <a:xfrm>
            <a:off x="6642100" y="1668688"/>
            <a:ext cx="5067302" cy="2890612"/>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cxnSp>
        <p:nvCxnSpPr>
          <p:cNvPr id="8" name="Straight Connector 7"/>
          <p:cNvCxnSpPr/>
          <p:nvPr userDrawn="1"/>
        </p:nvCxnSpPr>
        <p:spPr>
          <a:xfrm>
            <a:off x="6642100" y="4714194"/>
            <a:ext cx="5067302" cy="0"/>
          </a:xfrm>
          <a:prstGeom prst="line">
            <a:avLst/>
          </a:prstGeom>
          <a:ln>
            <a:solidFill>
              <a:schemeClr val="bg2">
                <a:lumMod val="60000"/>
                <a:lumOff val="40000"/>
              </a:schemeClr>
            </a:solidFill>
          </a:ln>
        </p:spPr>
        <p:style>
          <a:lnRef idx="1">
            <a:schemeClr val="accent2"/>
          </a:lnRef>
          <a:fillRef idx="0">
            <a:schemeClr val="accent2"/>
          </a:fillRef>
          <a:effectRef idx="0">
            <a:schemeClr val="accent2"/>
          </a:effectRef>
          <a:fontRef idx="minor">
            <a:schemeClr val="tx1"/>
          </a:fontRef>
        </p:style>
      </p:cxnSp>
      <p:grpSp>
        <p:nvGrpSpPr>
          <p:cNvPr id="16" name="Group 15"/>
          <p:cNvGrpSpPr/>
          <p:nvPr userDrawn="1"/>
        </p:nvGrpSpPr>
        <p:grpSpPr>
          <a:xfrm>
            <a:off x="0" y="6766560"/>
            <a:ext cx="12192000" cy="91440"/>
            <a:chOff x="0" y="4480421"/>
            <a:chExt cx="12192000" cy="91440"/>
          </a:xfrm>
        </p:grpSpPr>
        <p:sp>
          <p:nvSpPr>
            <p:cNvPr id="17" name="Rectangle 1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79187183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invoic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4EF20177-F6B7-4F70-926D-0E5928C21A1F}"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Table Placeholder 8"/>
          <p:cNvSpPr>
            <a:spLocks noGrp="1"/>
          </p:cNvSpPr>
          <p:nvPr>
            <p:ph type="tbl" sz="quarter" idx="13"/>
          </p:nvPr>
        </p:nvSpPr>
        <p:spPr>
          <a:xfrm>
            <a:off x="7126514" y="1654175"/>
            <a:ext cx="4586952" cy="1988911"/>
          </a:xfrm>
        </p:spPr>
        <p:txBody>
          <a:bodyPr/>
          <a:lstStyle/>
          <a:p>
            <a:endParaRPr lang="en-US"/>
          </a:p>
        </p:txBody>
      </p:sp>
      <p:sp>
        <p:nvSpPr>
          <p:cNvPr id="25" name="Table Placeholder 8"/>
          <p:cNvSpPr>
            <a:spLocks noGrp="1"/>
          </p:cNvSpPr>
          <p:nvPr>
            <p:ph type="tbl" sz="quarter" idx="14"/>
          </p:nvPr>
        </p:nvSpPr>
        <p:spPr>
          <a:xfrm>
            <a:off x="482598" y="4125686"/>
            <a:ext cx="11230867" cy="2086323"/>
          </a:xfrm>
        </p:spPr>
        <p:txBody>
          <a:bodyPr/>
          <a:lstStyle/>
          <a:p>
            <a:endParaRPr lang="en-US"/>
          </a:p>
        </p:txBody>
      </p:sp>
      <p:sp>
        <p:nvSpPr>
          <p:cNvPr id="11" name="Text Placeholder 10"/>
          <p:cNvSpPr>
            <a:spLocks noGrp="1"/>
          </p:cNvSpPr>
          <p:nvPr>
            <p:ph type="body" sz="quarter" idx="15" hasCustomPrompt="1"/>
          </p:nvPr>
        </p:nvSpPr>
        <p:spPr>
          <a:xfrm>
            <a:off x="482598" y="1981511"/>
            <a:ext cx="5236031" cy="1890071"/>
          </a:xfrm>
        </p:spPr>
        <p:txBody>
          <a:bodyPr>
            <a:normAutofit/>
          </a:bodyPr>
          <a:lstStyle>
            <a:lvl1pPr marL="0" indent="0">
              <a:spcBef>
                <a:spcPts val="0"/>
              </a:spcBef>
              <a:buNone/>
              <a:defRPr sz="1600" baseline="0"/>
            </a:lvl1pPr>
            <a:lvl2pPr marL="457200" indent="0">
              <a:buNone/>
              <a:defRPr/>
            </a:lvl2pPr>
            <a:lvl3pPr marL="914400" indent="0">
              <a:buNone/>
              <a:defRPr/>
            </a:lvl3pPr>
            <a:lvl4pPr marL="1371600" indent="0">
              <a:buNone/>
              <a:defRPr/>
            </a:lvl4pPr>
            <a:lvl5pPr marL="1828800" indent="0">
              <a:buNone/>
              <a:defRPr/>
            </a:lvl5pPr>
          </a:lstStyle>
          <a:p>
            <a:pPr lvl="0"/>
            <a:r>
              <a:rPr lang="en-US"/>
              <a:t>Supplier information (address, phone #, etc.)</a:t>
            </a:r>
          </a:p>
        </p:txBody>
      </p:sp>
      <p:sp>
        <p:nvSpPr>
          <p:cNvPr id="26" name="Text Placeholder 10"/>
          <p:cNvSpPr>
            <a:spLocks noGrp="1"/>
          </p:cNvSpPr>
          <p:nvPr>
            <p:ph type="body" sz="quarter" idx="16" hasCustomPrompt="1"/>
          </p:nvPr>
        </p:nvSpPr>
        <p:spPr>
          <a:xfrm>
            <a:off x="482597" y="1630415"/>
            <a:ext cx="5236031" cy="332086"/>
          </a:xfrm>
        </p:spPr>
        <p:txBody>
          <a:bodyPr>
            <a:noAutofit/>
          </a:bodyPr>
          <a:lstStyle>
            <a:lvl1pPr marL="0" indent="0">
              <a:buNone/>
              <a:defRPr sz="1800" b="1" baseline="0"/>
            </a:lvl1pPr>
            <a:lvl2pPr marL="457200" indent="0">
              <a:buNone/>
              <a:defRPr/>
            </a:lvl2pPr>
            <a:lvl3pPr marL="914400" indent="0">
              <a:buNone/>
              <a:defRPr/>
            </a:lvl3pPr>
            <a:lvl4pPr marL="1371600" indent="0">
              <a:buNone/>
              <a:defRPr/>
            </a:lvl4pPr>
            <a:lvl5pPr marL="1828800" indent="0">
              <a:buNone/>
              <a:defRPr/>
            </a:lvl5pPr>
          </a:lstStyle>
          <a:p>
            <a:pPr lvl="0"/>
            <a:r>
              <a:rPr lang="en-US"/>
              <a:t>Invoice to:</a:t>
            </a:r>
          </a:p>
        </p:txBody>
      </p:sp>
      <p:grpSp>
        <p:nvGrpSpPr>
          <p:cNvPr id="17" name="Group 16"/>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79933087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content and 6 icons lef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2465D91A-5FBD-4270-ABDD-8DC2593FFFA4}"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1" name="Text Placeholder 10"/>
          <p:cNvSpPr>
            <a:spLocks noGrp="1"/>
          </p:cNvSpPr>
          <p:nvPr>
            <p:ph type="body" sz="quarter" idx="15" hasCustomPrompt="1"/>
          </p:nvPr>
        </p:nvSpPr>
        <p:spPr>
          <a:xfrm>
            <a:off x="482598" y="2295143"/>
            <a:ext cx="6939282" cy="1242913"/>
          </a:xfrm>
        </p:spPr>
        <p:txBody>
          <a:bodyPr>
            <a:normAutofit/>
          </a:bodyPr>
          <a:lstStyle>
            <a:lvl1pPr marL="0" indent="0">
              <a:spcBef>
                <a:spcPts val="0"/>
              </a:spcBef>
              <a:buNone/>
              <a:defRPr sz="1600" baseline="0">
                <a:solidFill>
                  <a:schemeClr val="bg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Your text here</a:t>
            </a:r>
          </a:p>
        </p:txBody>
      </p:sp>
      <p:sp>
        <p:nvSpPr>
          <p:cNvPr id="17" name="Text Placeholder 10"/>
          <p:cNvSpPr>
            <a:spLocks noGrp="1"/>
          </p:cNvSpPr>
          <p:nvPr>
            <p:ph type="body" sz="quarter" idx="16" hasCustomPrompt="1"/>
          </p:nvPr>
        </p:nvSpPr>
        <p:spPr>
          <a:xfrm>
            <a:off x="482598"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4" name="Text Placeholder 10"/>
          <p:cNvSpPr>
            <a:spLocks noGrp="1"/>
          </p:cNvSpPr>
          <p:nvPr>
            <p:ph type="body" sz="quarter" idx="17" hasCustomPrompt="1"/>
          </p:nvPr>
        </p:nvSpPr>
        <p:spPr>
          <a:xfrm>
            <a:off x="1718562"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7" name="Text Placeholder 10"/>
          <p:cNvSpPr>
            <a:spLocks noGrp="1"/>
          </p:cNvSpPr>
          <p:nvPr>
            <p:ph type="body" sz="quarter" idx="18" hasCustomPrompt="1"/>
          </p:nvPr>
        </p:nvSpPr>
        <p:spPr>
          <a:xfrm>
            <a:off x="2954526"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8" name="Text Placeholder 10"/>
          <p:cNvSpPr>
            <a:spLocks noGrp="1"/>
          </p:cNvSpPr>
          <p:nvPr>
            <p:ph type="body" sz="quarter" idx="19" hasCustomPrompt="1"/>
          </p:nvPr>
        </p:nvSpPr>
        <p:spPr>
          <a:xfrm>
            <a:off x="4190490"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9" name="Text Placeholder 10"/>
          <p:cNvSpPr>
            <a:spLocks noGrp="1"/>
          </p:cNvSpPr>
          <p:nvPr>
            <p:ph type="body" sz="quarter" idx="20" hasCustomPrompt="1"/>
          </p:nvPr>
        </p:nvSpPr>
        <p:spPr>
          <a:xfrm>
            <a:off x="5426454"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30" name="Text Placeholder 10"/>
          <p:cNvSpPr>
            <a:spLocks noGrp="1"/>
          </p:cNvSpPr>
          <p:nvPr>
            <p:ph type="body" sz="quarter" idx="21" hasCustomPrompt="1"/>
          </p:nvPr>
        </p:nvSpPr>
        <p:spPr>
          <a:xfrm>
            <a:off x="6662418"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31" name="Text Placeholder 10"/>
          <p:cNvSpPr>
            <a:spLocks noGrp="1"/>
          </p:cNvSpPr>
          <p:nvPr>
            <p:ph type="body" sz="quarter" idx="22" hasCustomPrompt="1"/>
          </p:nvPr>
        </p:nvSpPr>
        <p:spPr>
          <a:xfrm>
            <a:off x="482598"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38" name="Text Placeholder 10"/>
          <p:cNvSpPr>
            <a:spLocks noGrp="1"/>
          </p:cNvSpPr>
          <p:nvPr>
            <p:ph type="body" sz="quarter" idx="28" hasCustomPrompt="1"/>
          </p:nvPr>
        </p:nvSpPr>
        <p:spPr>
          <a:xfrm>
            <a:off x="482598" y="4889678"/>
            <a:ext cx="6939282" cy="1348429"/>
          </a:xfrm>
        </p:spPr>
        <p:txBody>
          <a:bodyPr>
            <a:normAutofit/>
          </a:bodyPr>
          <a:lstStyle>
            <a:lvl1pPr marL="0" indent="0">
              <a:spcBef>
                <a:spcPts val="0"/>
              </a:spcBef>
              <a:buNone/>
              <a:defRPr sz="1600" baseline="0">
                <a:solidFill>
                  <a:schemeClr val="bg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Your text here</a:t>
            </a:r>
          </a:p>
        </p:txBody>
      </p:sp>
      <p:sp>
        <p:nvSpPr>
          <p:cNvPr id="39" name="Text Placeholder 10"/>
          <p:cNvSpPr>
            <a:spLocks noGrp="1"/>
          </p:cNvSpPr>
          <p:nvPr>
            <p:ph type="body" sz="quarter" idx="29" hasCustomPrompt="1"/>
          </p:nvPr>
        </p:nvSpPr>
        <p:spPr>
          <a:xfrm>
            <a:off x="1718562"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0" name="Text Placeholder 10"/>
          <p:cNvSpPr>
            <a:spLocks noGrp="1"/>
          </p:cNvSpPr>
          <p:nvPr>
            <p:ph type="body" sz="quarter" idx="30" hasCustomPrompt="1"/>
          </p:nvPr>
        </p:nvSpPr>
        <p:spPr>
          <a:xfrm>
            <a:off x="2954526"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1" name="Text Placeholder 10"/>
          <p:cNvSpPr>
            <a:spLocks noGrp="1"/>
          </p:cNvSpPr>
          <p:nvPr>
            <p:ph type="body" sz="quarter" idx="31" hasCustomPrompt="1"/>
          </p:nvPr>
        </p:nvSpPr>
        <p:spPr>
          <a:xfrm>
            <a:off x="4190490"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2" name="Text Placeholder 10"/>
          <p:cNvSpPr>
            <a:spLocks noGrp="1"/>
          </p:cNvSpPr>
          <p:nvPr>
            <p:ph type="body" sz="quarter" idx="32" hasCustomPrompt="1"/>
          </p:nvPr>
        </p:nvSpPr>
        <p:spPr>
          <a:xfrm>
            <a:off x="5426454"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3" name="Text Placeholder 10"/>
          <p:cNvSpPr>
            <a:spLocks noGrp="1"/>
          </p:cNvSpPr>
          <p:nvPr>
            <p:ph type="body" sz="quarter" idx="33" hasCustomPrompt="1"/>
          </p:nvPr>
        </p:nvSpPr>
        <p:spPr>
          <a:xfrm>
            <a:off x="6662418"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4" name="Text Placeholder 10"/>
          <p:cNvSpPr>
            <a:spLocks noGrp="1"/>
          </p:cNvSpPr>
          <p:nvPr>
            <p:ph type="body" sz="quarter" idx="34" hasCustomPrompt="1"/>
          </p:nvPr>
        </p:nvSpPr>
        <p:spPr>
          <a:xfrm>
            <a:off x="482598" y="1766691"/>
            <a:ext cx="6939282" cy="413582"/>
          </a:xfrm>
        </p:spPr>
        <p:txBody>
          <a:bodyPr>
            <a:normAutofit/>
          </a:bodyPr>
          <a:lstStyle>
            <a:lvl1pPr marL="0" indent="0">
              <a:spcBef>
                <a:spcPts val="0"/>
              </a:spcBef>
              <a:buNone/>
              <a:defRPr sz="20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Your title here</a:t>
            </a:r>
          </a:p>
        </p:txBody>
      </p:sp>
      <p:grpSp>
        <p:nvGrpSpPr>
          <p:cNvPr id="32" name="Group 31"/>
          <p:cNvGrpSpPr/>
          <p:nvPr userDrawn="1"/>
        </p:nvGrpSpPr>
        <p:grpSpPr>
          <a:xfrm>
            <a:off x="0" y="6766560"/>
            <a:ext cx="12192000" cy="91440"/>
            <a:chOff x="0" y="4480421"/>
            <a:chExt cx="12192000" cy="91440"/>
          </a:xfrm>
        </p:grpSpPr>
        <p:sp>
          <p:nvSpPr>
            <p:cNvPr id="34" name="Rectangle 3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38781103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content and 6 icons righ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C7C34737-CADE-4701-9FA0-B4E4D56CD212}"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1" name="Text Placeholder 10"/>
          <p:cNvSpPr>
            <a:spLocks noGrp="1"/>
          </p:cNvSpPr>
          <p:nvPr>
            <p:ph type="body" sz="quarter" idx="15" hasCustomPrompt="1"/>
          </p:nvPr>
        </p:nvSpPr>
        <p:spPr>
          <a:xfrm>
            <a:off x="4774183" y="2295143"/>
            <a:ext cx="6939282" cy="1242913"/>
          </a:xfrm>
        </p:spPr>
        <p:txBody>
          <a:bodyPr>
            <a:normAutofit/>
          </a:bodyPr>
          <a:lstStyle>
            <a:lvl1pPr marL="0" indent="0">
              <a:spcBef>
                <a:spcPts val="0"/>
              </a:spcBef>
              <a:buNone/>
              <a:defRPr sz="1600" baseline="0">
                <a:solidFill>
                  <a:schemeClr val="bg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Your text here</a:t>
            </a:r>
          </a:p>
        </p:txBody>
      </p:sp>
      <p:sp>
        <p:nvSpPr>
          <p:cNvPr id="17" name="Text Placeholder 10"/>
          <p:cNvSpPr>
            <a:spLocks noGrp="1"/>
          </p:cNvSpPr>
          <p:nvPr>
            <p:ph type="body" sz="quarter" idx="16" hasCustomPrompt="1"/>
          </p:nvPr>
        </p:nvSpPr>
        <p:spPr>
          <a:xfrm>
            <a:off x="4774183"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4" name="Text Placeholder 10"/>
          <p:cNvSpPr>
            <a:spLocks noGrp="1"/>
          </p:cNvSpPr>
          <p:nvPr>
            <p:ph type="body" sz="quarter" idx="17" hasCustomPrompt="1"/>
          </p:nvPr>
        </p:nvSpPr>
        <p:spPr>
          <a:xfrm>
            <a:off x="6010147"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7" name="Text Placeholder 10"/>
          <p:cNvSpPr>
            <a:spLocks noGrp="1"/>
          </p:cNvSpPr>
          <p:nvPr>
            <p:ph type="body" sz="quarter" idx="18" hasCustomPrompt="1"/>
          </p:nvPr>
        </p:nvSpPr>
        <p:spPr>
          <a:xfrm>
            <a:off x="7246111"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8" name="Text Placeholder 10"/>
          <p:cNvSpPr>
            <a:spLocks noGrp="1"/>
          </p:cNvSpPr>
          <p:nvPr>
            <p:ph type="body" sz="quarter" idx="19" hasCustomPrompt="1"/>
          </p:nvPr>
        </p:nvSpPr>
        <p:spPr>
          <a:xfrm>
            <a:off x="8482075"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9" name="Text Placeholder 10"/>
          <p:cNvSpPr>
            <a:spLocks noGrp="1"/>
          </p:cNvSpPr>
          <p:nvPr>
            <p:ph type="body" sz="quarter" idx="20" hasCustomPrompt="1"/>
          </p:nvPr>
        </p:nvSpPr>
        <p:spPr>
          <a:xfrm>
            <a:off x="9718039"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30" name="Text Placeholder 10"/>
          <p:cNvSpPr>
            <a:spLocks noGrp="1"/>
          </p:cNvSpPr>
          <p:nvPr>
            <p:ph type="body" sz="quarter" idx="21" hasCustomPrompt="1"/>
          </p:nvPr>
        </p:nvSpPr>
        <p:spPr>
          <a:xfrm>
            <a:off x="10954003"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31" name="Text Placeholder 10"/>
          <p:cNvSpPr>
            <a:spLocks noGrp="1"/>
          </p:cNvSpPr>
          <p:nvPr>
            <p:ph type="body" sz="quarter" idx="22" hasCustomPrompt="1"/>
          </p:nvPr>
        </p:nvSpPr>
        <p:spPr>
          <a:xfrm>
            <a:off x="4774183"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38" name="Text Placeholder 10"/>
          <p:cNvSpPr>
            <a:spLocks noGrp="1"/>
          </p:cNvSpPr>
          <p:nvPr>
            <p:ph type="body" sz="quarter" idx="28" hasCustomPrompt="1"/>
          </p:nvPr>
        </p:nvSpPr>
        <p:spPr>
          <a:xfrm>
            <a:off x="4774183" y="4889678"/>
            <a:ext cx="6939282" cy="1348429"/>
          </a:xfrm>
        </p:spPr>
        <p:txBody>
          <a:bodyPr>
            <a:normAutofit/>
          </a:bodyPr>
          <a:lstStyle>
            <a:lvl1pPr marL="0" indent="0">
              <a:spcBef>
                <a:spcPts val="0"/>
              </a:spcBef>
              <a:buNone/>
              <a:defRPr sz="1600" baseline="0">
                <a:solidFill>
                  <a:schemeClr val="bg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Your text here</a:t>
            </a:r>
          </a:p>
        </p:txBody>
      </p:sp>
      <p:sp>
        <p:nvSpPr>
          <p:cNvPr id="39" name="Text Placeholder 10"/>
          <p:cNvSpPr>
            <a:spLocks noGrp="1"/>
          </p:cNvSpPr>
          <p:nvPr>
            <p:ph type="body" sz="quarter" idx="29" hasCustomPrompt="1"/>
          </p:nvPr>
        </p:nvSpPr>
        <p:spPr>
          <a:xfrm>
            <a:off x="6010147"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0" name="Text Placeholder 10"/>
          <p:cNvSpPr>
            <a:spLocks noGrp="1"/>
          </p:cNvSpPr>
          <p:nvPr>
            <p:ph type="body" sz="quarter" idx="30" hasCustomPrompt="1"/>
          </p:nvPr>
        </p:nvSpPr>
        <p:spPr>
          <a:xfrm>
            <a:off x="7246111"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1" name="Text Placeholder 10"/>
          <p:cNvSpPr>
            <a:spLocks noGrp="1"/>
          </p:cNvSpPr>
          <p:nvPr>
            <p:ph type="body" sz="quarter" idx="31" hasCustomPrompt="1"/>
          </p:nvPr>
        </p:nvSpPr>
        <p:spPr>
          <a:xfrm>
            <a:off x="8482075"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2" name="Text Placeholder 10"/>
          <p:cNvSpPr>
            <a:spLocks noGrp="1"/>
          </p:cNvSpPr>
          <p:nvPr>
            <p:ph type="body" sz="quarter" idx="32" hasCustomPrompt="1"/>
          </p:nvPr>
        </p:nvSpPr>
        <p:spPr>
          <a:xfrm>
            <a:off x="9718039"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3" name="Text Placeholder 10"/>
          <p:cNvSpPr>
            <a:spLocks noGrp="1"/>
          </p:cNvSpPr>
          <p:nvPr>
            <p:ph type="body" sz="quarter" idx="33" hasCustomPrompt="1"/>
          </p:nvPr>
        </p:nvSpPr>
        <p:spPr>
          <a:xfrm>
            <a:off x="10954003"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4" name="Text Placeholder 10"/>
          <p:cNvSpPr>
            <a:spLocks noGrp="1"/>
          </p:cNvSpPr>
          <p:nvPr>
            <p:ph type="body" sz="quarter" idx="34" hasCustomPrompt="1"/>
          </p:nvPr>
        </p:nvSpPr>
        <p:spPr>
          <a:xfrm>
            <a:off x="4774183" y="1766691"/>
            <a:ext cx="6939282" cy="413582"/>
          </a:xfrm>
        </p:spPr>
        <p:txBody>
          <a:bodyPr>
            <a:normAutofit/>
          </a:bodyPr>
          <a:lstStyle>
            <a:lvl1pPr marL="0" indent="0">
              <a:spcBef>
                <a:spcPts val="0"/>
              </a:spcBef>
              <a:buNone/>
              <a:defRPr sz="20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Your title here</a:t>
            </a:r>
          </a:p>
        </p:txBody>
      </p:sp>
      <p:grpSp>
        <p:nvGrpSpPr>
          <p:cNvPr id="32" name="Group 31"/>
          <p:cNvGrpSpPr/>
          <p:nvPr userDrawn="1"/>
        </p:nvGrpSpPr>
        <p:grpSpPr>
          <a:xfrm>
            <a:off x="0" y="6766560"/>
            <a:ext cx="12192000" cy="91440"/>
            <a:chOff x="0" y="4480421"/>
            <a:chExt cx="12192000" cy="91440"/>
          </a:xfrm>
        </p:grpSpPr>
        <p:sp>
          <p:nvSpPr>
            <p:cNvPr id="34" name="Rectangle 3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64014553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iMac">
    <p:spTree>
      <p:nvGrpSpPr>
        <p:cNvPr id="1" name=""/>
        <p:cNvGrpSpPr/>
        <p:nvPr/>
      </p:nvGrpSpPr>
      <p:grpSpPr>
        <a:xfrm>
          <a:off x="0" y="0"/>
          <a:ext cx="0" cy="0"/>
          <a:chOff x="0" y="0"/>
          <a:chExt cx="0" cy="0"/>
        </a:xfrm>
      </p:grpSpPr>
      <p:grpSp>
        <p:nvGrpSpPr>
          <p:cNvPr id="25" name="Group 24"/>
          <p:cNvGrpSpPr/>
          <p:nvPr userDrawn="1"/>
        </p:nvGrpSpPr>
        <p:grpSpPr>
          <a:xfrm>
            <a:off x="1036776" y="1717358"/>
            <a:ext cx="5059198" cy="4416742"/>
            <a:chOff x="3742268" y="2033349"/>
            <a:chExt cx="4296282" cy="3750707"/>
          </a:xfrm>
        </p:grpSpPr>
        <p:sp>
          <p:nvSpPr>
            <p:cNvPr id="26" name="Shape 6"/>
            <p:cNvSpPr/>
            <p:nvPr/>
          </p:nvSpPr>
          <p:spPr>
            <a:xfrm>
              <a:off x="5156233" y="5716335"/>
              <a:ext cx="1464334"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solidFill>
              <a:srgbClr val="32373C">
                <a:alpha val="10000"/>
              </a:srgb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7" name="Shape 6"/>
            <p:cNvSpPr/>
            <p:nvPr/>
          </p:nvSpPr>
          <p:spPr>
            <a:xfrm>
              <a:off x="5148520" y="5698509"/>
              <a:ext cx="1479760"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gradFill>
              <a:gsLst>
                <a:gs pos="17000">
                  <a:srgbClr val="000000">
                    <a:alpha val="30000"/>
                  </a:srgbClr>
                </a:gs>
                <a:gs pos="76000">
                  <a:srgbClr val="32373C">
                    <a:alpha val="80000"/>
                  </a:srgbClr>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8" name="Shape 7"/>
            <p:cNvSpPr/>
            <p:nvPr/>
          </p:nvSpPr>
          <p:spPr>
            <a:xfrm>
              <a:off x="3742268" y="4635867"/>
              <a:ext cx="4296281" cy="485675"/>
            </a:xfrm>
            <a:custGeom>
              <a:avLst/>
              <a:gdLst/>
              <a:ahLst/>
              <a:cxnLst>
                <a:cxn ang="0">
                  <a:pos x="wd2" y="hd2"/>
                </a:cxn>
                <a:cxn ang="5400000">
                  <a:pos x="wd2" y="hd2"/>
                </a:cxn>
                <a:cxn ang="10800000">
                  <a:pos x="wd2" y="hd2"/>
                </a:cxn>
                <a:cxn ang="16200000">
                  <a:pos x="wd2" y="hd2"/>
                </a:cxn>
              </a:cxnLst>
              <a:rect l="0" t="0" r="r" b="b"/>
              <a:pathLst>
                <a:path w="21600" h="21600" extrusionOk="0">
                  <a:moveTo>
                    <a:pt x="0" y="15382"/>
                  </a:moveTo>
                  <a:cubicBezTo>
                    <a:pt x="0" y="18816"/>
                    <a:pt x="315" y="21600"/>
                    <a:pt x="703" y="21600"/>
                  </a:cubicBezTo>
                  <a:lnTo>
                    <a:pt x="20897" y="21600"/>
                  </a:lnTo>
                  <a:cubicBezTo>
                    <a:pt x="21285" y="21600"/>
                    <a:pt x="21600" y="18816"/>
                    <a:pt x="21600" y="15382"/>
                  </a:cubicBezTo>
                  <a:lnTo>
                    <a:pt x="21600" y="0"/>
                  </a:lnTo>
                  <a:lnTo>
                    <a:pt x="0" y="0"/>
                  </a:lnTo>
                  <a:cubicBezTo>
                    <a:pt x="0" y="0"/>
                    <a:pt x="0" y="15382"/>
                    <a:pt x="0" y="15382"/>
                  </a:cubicBezTo>
                  <a:close/>
                </a:path>
              </a:pathLst>
            </a:custGeom>
            <a:gradFill>
              <a:gsLst>
                <a:gs pos="0">
                  <a:srgbClr val="C8CBCF"/>
                </a:gs>
                <a:gs pos="100000">
                  <a:srgbClr val="E7E7E8"/>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9" name="Shape 8"/>
            <p:cNvSpPr/>
            <p:nvPr/>
          </p:nvSpPr>
          <p:spPr>
            <a:xfrm>
              <a:off x="3742268" y="2033349"/>
              <a:ext cx="4296282" cy="2607645"/>
            </a:xfrm>
            <a:custGeom>
              <a:avLst/>
              <a:gdLst/>
              <a:ahLst/>
              <a:cxnLst>
                <a:cxn ang="0">
                  <a:pos x="wd2" y="hd2"/>
                </a:cxn>
                <a:cxn ang="5400000">
                  <a:pos x="wd2" y="hd2"/>
                </a:cxn>
                <a:cxn ang="10800000">
                  <a:pos x="wd2" y="hd2"/>
                </a:cxn>
                <a:cxn ang="16200000">
                  <a:pos x="wd2" y="hd2"/>
                </a:cxn>
              </a:cxnLst>
              <a:rect l="0" t="0" r="r" b="b"/>
              <a:pathLst>
                <a:path w="21600" h="21600" extrusionOk="0">
                  <a:moveTo>
                    <a:pt x="20575" y="19911"/>
                  </a:moveTo>
                  <a:lnTo>
                    <a:pt x="1025" y="19911"/>
                  </a:lnTo>
                  <a:lnTo>
                    <a:pt x="1025" y="1737"/>
                  </a:lnTo>
                  <a:lnTo>
                    <a:pt x="20575" y="1737"/>
                  </a:lnTo>
                  <a:cubicBezTo>
                    <a:pt x="20575" y="1737"/>
                    <a:pt x="20575" y="19911"/>
                    <a:pt x="20575" y="19911"/>
                  </a:cubicBezTo>
                  <a:close/>
                  <a:moveTo>
                    <a:pt x="20897" y="0"/>
                  </a:moveTo>
                  <a:lnTo>
                    <a:pt x="703" y="0"/>
                  </a:lnTo>
                  <a:cubicBezTo>
                    <a:pt x="315" y="0"/>
                    <a:pt x="0" y="518"/>
                    <a:pt x="0" y="1158"/>
                  </a:cubicBezTo>
                  <a:lnTo>
                    <a:pt x="0" y="21600"/>
                  </a:lnTo>
                  <a:lnTo>
                    <a:pt x="21600" y="21600"/>
                  </a:lnTo>
                  <a:lnTo>
                    <a:pt x="21600" y="1158"/>
                  </a:lnTo>
                  <a:cubicBezTo>
                    <a:pt x="21600" y="518"/>
                    <a:pt x="21285" y="0"/>
                    <a:pt x="20897" y="0"/>
                  </a:cubicBezTo>
                  <a:close/>
                </a:path>
              </a:pathLst>
            </a:custGeom>
            <a:gradFill>
              <a:gsLst>
                <a:gs pos="6000">
                  <a:srgbClr val="32373C"/>
                </a:gs>
                <a:gs pos="62000">
                  <a:srgbClr val="000000"/>
                </a:gs>
              </a:gsLst>
              <a:lin ang="18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0" name="Shape 9"/>
            <p:cNvSpPr/>
            <p:nvPr/>
          </p:nvSpPr>
          <p:spPr>
            <a:xfrm>
              <a:off x="5154883" y="5711236"/>
              <a:ext cx="1468712" cy="45147"/>
            </a:xfrm>
            <a:custGeom>
              <a:avLst/>
              <a:gdLst/>
              <a:ahLst/>
              <a:cxnLst>
                <a:cxn ang="0">
                  <a:pos x="wd2" y="hd2"/>
                </a:cxn>
                <a:cxn ang="5400000">
                  <a:pos x="wd2" y="hd2"/>
                </a:cxn>
                <a:cxn ang="10800000">
                  <a:pos x="wd2" y="hd2"/>
                </a:cxn>
                <a:cxn ang="16200000">
                  <a:pos x="wd2" y="hd2"/>
                </a:cxn>
              </a:cxnLst>
              <a:rect l="0" t="0" r="r" b="b"/>
              <a:pathLst>
                <a:path w="21516" h="21600" extrusionOk="0">
                  <a:moveTo>
                    <a:pt x="21512" y="0"/>
                  </a:moveTo>
                  <a:cubicBezTo>
                    <a:pt x="21499" y="3516"/>
                    <a:pt x="21438" y="9477"/>
                    <a:pt x="21185" y="12548"/>
                  </a:cubicBezTo>
                  <a:cubicBezTo>
                    <a:pt x="20811" y="17077"/>
                    <a:pt x="19488" y="18813"/>
                    <a:pt x="18603" y="18813"/>
                  </a:cubicBezTo>
                  <a:cubicBezTo>
                    <a:pt x="18082" y="18813"/>
                    <a:pt x="14899" y="18813"/>
                    <a:pt x="12368" y="18813"/>
                  </a:cubicBezTo>
                  <a:cubicBezTo>
                    <a:pt x="12368" y="18813"/>
                    <a:pt x="10917" y="18813"/>
                    <a:pt x="9148" y="18813"/>
                  </a:cubicBezTo>
                  <a:cubicBezTo>
                    <a:pt x="6617" y="18813"/>
                    <a:pt x="3434" y="18813"/>
                    <a:pt x="2913" y="18813"/>
                  </a:cubicBezTo>
                  <a:cubicBezTo>
                    <a:pt x="2028" y="18813"/>
                    <a:pt x="705" y="17077"/>
                    <a:pt x="331" y="12548"/>
                  </a:cubicBezTo>
                  <a:cubicBezTo>
                    <a:pt x="78" y="9477"/>
                    <a:pt x="17" y="3516"/>
                    <a:pt x="4" y="0"/>
                  </a:cubicBezTo>
                  <a:lnTo>
                    <a:pt x="2" y="0"/>
                  </a:lnTo>
                  <a:cubicBezTo>
                    <a:pt x="2" y="0"/>
                    <a:pt x="-42" y="10806"/>
                    <a:pt x="331" y="15335"/>
                  </a:cubicBezTo>
                  <a:cubicBezTo>
                    <a:pt x="705" y="19864"/>
                    <a:pt x="2028" y="21600"/>
                    <a:pt x="2913" y="21600"/>
                  </a:cubicBezTo>
                  <a:cubicBezTo>
                    <a:pt x="3434" y="21600"/>
                    <a:pt x="6617" y="21600"/>
                    <a:pt x="9148" y="21600"/>
                  </a:cubicBezTo>
                  <a:cubicBezTo>
                    <a:pt x="10917" y="21600"/>
                    <a:pt x="12368" y="21600"/>
                    <a:pt x="12368" y="21600"/>
                  </a:cubicBezTo>
                  <a:cubicBezTo>
                    <a:pt x="14899" y="21600"/>
                    <a:pt x="18082" y="21600"/>
                    <a:pt x="18603" y="21600"/>
                  </a:cubicBezTo>
                  <a:cubicBezTo>
                    <a:pt x="19488" y="21600"/>
                    <a:pt x="20811" y="19864"/>
                    <a:pt x="21185" y="15335"/>
                  </a:cubicBezTo>
                  <a:cubicBezTo>
                    <a:pt x="21558" y="10806"/>
                    <a:pt x="21514" y="0"/>
                    <a:pt x="21514" y="0"/>
                  </a:cubicBezTo>
                  <a:cubicBezTo>
                    <a:pt x="21514" y="0"/>
                    <a:pt x="21512" y="0"/>
                    <a:pt x="21512" y="0"/>
                  </a:cubicBezTo>
                  <a:close/>
                </a:path>
              </a:pathLst>
            </a:custGeom>
            <a:solidFill>
              <a:srgbClr val="000000">
                <a:alpha val="75000"/>
              </a:srgb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1" name="Shape 10"/>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6000">
                  <a:srgbClr val="A4A7A8"/>
                </a:gs>
                <a:gs pos="0">
                  <a:srgbClr val="A4A7A8"/>
                </a:gs>
                <a:gs pos="34000">
                  <a:srgbClr val="F5F8FA"/>
                </a:gs>
              </a:gsLst>
              <a:lin ang="54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2" name="Shape 11"/>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5000">
                  <a:srgbClr val="000000">
                    <a:alpha val="30000"/>
                  </a:srgbClr>
                </a:gs>
                <a:gs pos="36000">
                  <a:srgbClr val="FFFFFF">
                    <a:alpha val="0"/>
                  </a:srgbClr>
                </a:gs>
                <a:gs pos="95000">
                  <a:srgbClr val="FFFFFF">
                    <a:alpha val="0"/>
                  </a:srgbClr>
                </a:gs>
              </a:gsLst>
              <a:lin ang="54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4" name="Shape 12"/>
            <p:cNvSpPr/>
            <p:nvPr/>
          </p:nvSpPr>
          <p:spPr>
            <a:xfrm>
              <a:off x="5148520" y="5704872"/>
              <a:ext cx="1480363" cy="45147"/>
            </a:xfrm>
            <a:custGeom>
              <a:avLst/>
              <a:gdLst/>
              <a:ahLst/>
              <a:cxnLst>
                <a:cxn ang="0">
                  <a:pos x="wd2" y="hd2"/>
                </a:cxn>
                <a:cxn ang="5400000">
                  <a:pos x="wd2" y="hd2"/>
                </a:cxn>
                <a:cxn ang="10800000">
                  <a:pos x="wd2" y="hd2"/>
                </a:cxn>
                <a:cxn ang="16200000">
                  <a:pos x="wd2" y="hd2"/>
                </a:cxn>
              </a:cxnLst>
              <a:rect l="0" t="0" r="r" b="b"/>
              <a:pathLst>
                <a:path w="21516" h="21600" extrusionOk="0">
                  <a:moveTo>
                    <a:pt x="21515" y="0"/>
                  </a:moveTo>
                  <a:lnTo>
                    <a:pt x="21512" y="0"/>
                  </a:lnTo>
                  <a:cubicBezTo>
                    <a:pt x="21487" y="4170"/>
                    <a:pt x="21268" y="8231"/>
                    <a:pt x="20567" y="9989"/>
                  </a:cubicBezTo>
                  <a:cubicBezTo>
                    <a:pt x="19268" y="13239"/>
                    <a:pt x="17335" y="12776"/>
                    <a:pt x="17335" y="12776"/>
                  </a:cubicBezTo>
                  <a:lnTo>
                    <a:pt x="12356" y="12776"/>
                  </a:lnTo>
                  <a:lnTo>
                    <a:pt x="9160" y="12776"/>
                  </a:lnTo>
                  <a:lnTo>
                    <a:pt x="4181" y="12776"/>
                  </a:lnTo>
                  <a:cubicBezTo>
                    <a:pt x="4181" y="12776"/>
                    <a:pt x="2248" y="13239"/>
                    <a:pt x="949" y="9989"/>
                  </a:cubicBezTo>
                  <a:cubicBezTo>
                    <a:pt x="248" y="8231"/>
                    <a:pt x="29" y="4170"/>
                    <a:pt x="4" y="0"/>
                  </a:cubicBezTo>
                  <a:lnTo>
                    <a:pt x="1" y="0"/>
                  </a:lnTo>
                  <a:cubicBezTo>
                    <a:pt x="1" y="0"/>
                    <a:pt x="-42" y="10806"/>
                    <a:pt x="328" y="15335"/>
                  </a:cubicBezTo>
                  <a:cubicBezTo>
                    <a:pt x="699" y="19864"/>
                    <a:pt x="2096" y="21600"/>
                    <a:pt x="2974" y="21600"/>
                  </a:cubicBezTo>
                  <a:cubicBezTo>
                    <a:pt x="3491" y="21600"/>
                    <a:pt x="6649" y="21600"/>
                    <a:pt x="9160" y="21600"/>
                  </a:cubicBezTo>
                  <a:cubicBezTo>
                    <a:pt x="10916" y="21600"/>
                    <a:pt x="12356" y="21600"/>
                    <a:pt x="12356" y="21600"/>
                  </a:cubicBezTo>
                  <a:cubicBezTo>
                    <a:pt x="14867" y="21600"/>
                    <a:pt x="18025" y="21600"/>
                    <a:pt x="18542" y="21600"/>
                  </a:cubicBezTo>
                  <a:cubicBezTo>
                    <a:pt x="19420" y="21600"/>
                    <a:pt x="20817" y="19864"/>
                    <a:pt x="21188" y="15335"/>
                  </a:cubicBezTo>
                  <a:cubicBezTo>
                    <a:pt x="21558" y="10806"/>
                    <a:pt x="21515" y="0"/>
                    <a:pt x="21515" y="0"/>
                  </a:cubicBezTo>
                  <a:close/>
                </a:path>
              </a:pathLst>
            </a:custGeom>
            <a:gradFill>
              <a:gsLst>
                <a:gs pos="0">
                  <a:srgbClr val="6A6A6A"/>
                </a:gs>
                <a:gs pos="87000">
                  <a:srgbClr val="F5F8FA"/>
                </a:gs>
                <a:gs pos="13000">
                  <a:srgbClr val="F5F8FA"/>
                </a:gs>
                <a:gs pos="100000">
                  <a:srgbClr val="6A6A6A"/>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5" name="Shape 13"/>
            <p:cNvSpPr/>
            <p:nvPr/>
          </p:nvSpPr>
          <p:spPr>
            <a:xfrm>
              <a:off x="5148520"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9190" y="0"/>
                  </a:moveTo>
                  <a:cubicBezTo>
                    <a:pt x="8788" y="0"/>
                    <a:pt x="8391" y="32"/>
                    <a:pt x="7999" y="92"/>
                  </a:cubicBezTo>
                  <a:cubicBezTo>
                    <a:pt x="7690" y="4243"/>
                    <a:pt x="7297" y="8100"/>
                    <a:pt x="6856" y="9211"/>
                  </a:cubicBezTo>
                  <a:cubicBezTo>
                    <a:pt x="5786" y="11904"/>
                    <a:pt x="933" y="18368"/>
                    <a:pt x="470" y="18961"/>
                  </a:cubicBezTo>
                  <a:cubicBezTo>
                    <a:pt x="6" y="19553"/>
                    <a:pt x="-886" y="20846"/>
                    <a:pt x="2396" y="21223"/>
                  </a:cubicBezTo>
                  <a:cubicBezTo>
                    <a:pt x="5678" y="21600"/>
                    <a:pt x="10566" y="21546"/>
                    <a:pt x="10566" y="21546"/>
                  </a:cubicBezTo>
                  <a:lnTo>
                    <a:pt x="20377" y="21546"/>
                  </a:lnTo>
                  <a:cubicBezTo>
                    <a:pt x="20596" y="20209"/>
                    <a:pt x="20714" y="18811"/>
                    <a:pt x="20714" y="17372"/>
                  </a:cubicBezTo>
                  <a:cubicBezTo>
                    <a:pt x="20714" y="7778"/>
                    <a:pt x="15555" y="0"/>
                    <a:pt x="9190" y="0"/>
                  </a:cubicBezTo>
                  <a:close/>
                </a:path>
              </a:pathLst>
            </a:custGeom>
            <a:gradFill flip="none" rotWithShape="1">
              <a:gsLst>
                <a:gs pos="94000">
                  <a:srgbClr val="F5F8FA"/>
                </a:gs>
                <a:gs pos="35000">
                  <a:srgbClr val="FFFFFF">
                    <a:alpha val="0"/>
                  </a:srgbClr>
                </a:gs>
              </a:gsLst>
              <a:lin ang="9000000" scaled="0"/>
              <a:tileRec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6" name="Shape 14"/>
            <p:cNvSpPr/>
            <p:nvPr/>
          </p:nvSpPr>
          <p:spPr>
            <a:xfrm>
              <a:off x="6064811"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11524" y="0"/>
                  </a:moveTo>
                  <a:cubicBezTo>
                    <a:pt x="11926" y="0"/>
                    <a:pt x="12323" y="32"/>
                    <a:pt x="12715" y="92"/>
                  </a:cubicBezTo>
                  <a:cubicBezTo>
                    <a:pt x="13024" y="4243"/>
                    <a:pt x="13417" y="8100"/>
                    <a:pt x="13858" y="9211"/>
                  </a:cubicBezTo>
                  <a:cubicBezTo>
                    <a:pt x="14928" y="11904"/>
                    <a:pt x="19781" y="18368"/>
                    <a:pt x="20244" y="18961"/>
                  </a:cubicBezTo>
                  <a:cubicBezTo>
                    <a:pt x="20708" y="19553"/>
                    <a:pt x="21600" y="20846"/>
                    <a:pt x="18318" y="21223"/>
                  </a:cubicBezTo>
                  <a:cubicBezTo>
                    <a:pt x="15036" y="21600"/>
                    <a:pt x="10148" y="21546"/>
                    <a:pt x="10148" y="21546"/>
                  </a:cubicBezTo>
                  <a:lnTo>
                    <a:pt x="337" y="21546"/>
                  </a:lnTo>
                  <a:cubicBezTo>
                    <a:pt x="118" y="20209"/>
                    <a:pt x="0" y="18811"/>
                    <a:pt x="0" y="17372"/>
                  </a:cubicBezTo>
                  <a:cubicBezTo>
                    <a:pt x="0" y="7778"/>
                    <a:pt x="5159" y="0"/>
                    <a:pt x="11524" y="0"/>
                  </a:cubicBezTo>
                  <a:close/>
                </a:path>
              </a:pathLst>
            </a:custGeom>
            <a:gradFill flip="none" rotWithShape="1">
              <a:gsLst>
                <a:gs pos="78000">
                  <a:srgbClr val="EEEFF1">
                    <a:alpha val="0"/>
                  </a:srgbClr>
                </a:gs>
                <a:gs pos="21000">
                  <a:srgbClr val="F5F8FA"/>
                </a:gs>
              </a:gsLst>
              <a:path path="circle">
                <a:fillToRect l="100000" t="100000"/>
              </a:path>
              <a:tileRect r="-100000" b="-1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8" name="Shape 16"/>
            <p:cNvSpPr/>
            <p:nvPr/>
          </p:nvSpPr>
          <p:spPr>
            <a:xfrm>
              <a:off x="3742268" y="4642230"/>
              <a:ext cx="4296281" cy="58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cubicBezTo>
                    <a:pt x="21600" y="0"/>
                    <a:pt x="0" y="0"/>
                    <a:pt x="0" y="0"/>
                  </a:cubicBezTo>
                  <a:close/>
                </a:path>
              </a:pathLst>
            </a:custGeom>
            <a:gradFill>
              <a:gsLst>
                <a:gs pos="0">
                  <a:srgbClr val="E1E1E3">
                    <a:alpha val="0"/>
                  </a:srgbClr>
                </a:gs>
                <a:gs pos="100000">
                  <a:srgbClr val="9EA0A4">
                    <a:alpha val="0"/>
                  </a:srgbClr>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9" name="Shape 17"/>
            <p:cNvSpPr/>
            <p:nvPr/>
          </p:nvSpPr>
          <p:spPr>
            <a:xfrm>
              <a:off x="5861191" y="2084254"/>
              <a:ext cx="55723" cy="55723"/>
            </a:xfrm>
            <a:custGeom>
              <a:avLst/>
              <a:gdLst/>
              <a:ahLst/>
              <a:cxnLst>
                <a:cxn ang="0">
                  <a:pos x="wd2" y="hd2"/>
                </a:cxn>
                <a:cxn ang="5400000">
                  <a:pos x="wd2" y="hd2"/>
                </a:cxn>
                <a:cxn ang="10800000">
                  <a:pos x="wd2" y="hd2"/>
                </a:cxn>
                <a:cxn ang="16200000">
                  <a:pos x="wd2" y="hd2"/>
                </a:cxn>
              </a:cxnLst>
              <a:rect l="0" t="0" r="r" b="b"/>
              <a:pathLst>
                <a:path w="19678" h="19678" extrusionOk="0">
                  <a:moveTo>
                    <a:pt x="16797" y="2883"/>
                  </a:moveTo>
                  <a:cubicBezTo>
                    <a:pt x="12953" y="-961"/>
                    <a:pt x="6723" y="-961"/>
                    <a:pt x="2882" y="2883"/>
                  </a:cubicBezTo>
                  <a:cubicBezTo>
                    <a:pt x="-961" y="6723"/>
                    <a:pt x="-961" y="12953"/>
                    <a:pt x="2882" y="16797"/>
                  </a:cubicBezTo>
                  <a:cubicBezTo>
                    <a:pt x="6723" y="20639"/>
                    <a:pt x="12953" y="20638"/>
                    <a:pt x="16797" y="16797"/>
                  </a:cubicBezTo>
                  <a:cubicBezTo>
                    <a:pt x="20637" y="12953"/>
                    <a:pt x="20639" y="6723"/>
                    <a:pt x="16797" y="2883"/>
                  </a:cubicBezTo>
                  <a:close/>
                </a:path>
              </a:pathLst>
            </a:custGeom>
            <a:gradFill>
              <a:gsLst>
                <a:gs pos="28000">
                  <a:srgbClr val="666666"/>
                </a:gs>
                <a:gs pos="86000">
                  <a:srgbClr val="090909"/>
                </a:gs>
              </a:gsLst>
              <a:lin ang="3558017"/>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44" name="Shape 18"/>
            <p:cNvSpPr/>
            <p:nvPr/>
          </p:nvSpPr>
          <p:spPr>
            <a:xfrm>
              <a:off x="5867554" y="2090617"/>
              <a:ext cx="43907" cy="43895"/>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40" y="21600"/>
                    <a:pt x="0" y="16765"/>
                    <a:pt x="0" y="10803"/>
                  </a:cubicBezTo>
                  <a:cubicBezTo>
                    <a:pt x="0" y="4835"/>
                    <a:pt x="4840" y="0"/>
                    <a:pt x="10800" y="0"/>
                  </a:cubicBezTo>
                  <a:cubicBezTo>
                    <a:pt x="16776" y="0"/>
                    <a:pt x="21600" y="4835"/>
                    <a:pt x="21600" y="10803"/>
                  </a:cubicBezTo>
                  <a:close/>
                </a:path>
              </a:pathLst>
            </a:custGeom>
            <a:gradFill>
              <a:gsLst>
                <a:gs pos="30000">
                  <a:srgbClr val="474747"/>
                </a:gs>
                <a:gs pos="70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45" name="Shape 19"/>
            <p:cNvSpPr/>
            <p:nvPr/>
          </p:nvSpPr>
          <p:spPr>
            <a:xfrm>
              <a:off x="5883462" y="2106525"/>
              <a:ext cx="10795" cy="10792"/>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0A376200-858A-4E25-A066-73BE86E82AA9}"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24" name="Picture Placeholder 5"/>
          <p:cNvSpPr>
            <a:spLocks noGrp="1"/>
          </p:cNvSpPr>
          <p:nvPr>
            <p:ph type="pic" sz="quarter" idx="22"/>
          </p:nvPr>
        </p:nvSpPr>
        <p:spPr>
          <a:xfrm>
            <a:off x="1273978" y="1965559"/>
            <a:ext cx="4581144" cy="2587752"/>
          </a:xfrm>
        </p:spPr>
        <p:txBody>
          <a:bodyPr/>
          <a:lstStyle/>
          <a:p>
            <a:endParaRPr lang="en-US"/>
          </a:p>
        </p:txBody>
      </p:sp>
      <p:grpSp>
        <p:nvGrpSpPr>
          <p:cNvPr id="37" name="Group 36"/>
          <p:cNvGrpSpPr/>
          <p:nvPr userDrawn="1"/>
        </p:nvGrpSpPr>
        <p:grpSpPr>
          <a:xfrm>
            <a:off x="0" y="6766560"/>
            <a:ext cx="12192000" cy="91440"/>
            <a:chOff x="0" y="4480421"/>
            <a:chExt cx="12192000" cy="91440"/>
          </a:xfrm>
        </p:grpSpPr>
        <p:sp>
          <p:nvSpPr>
            <p:cNvPr id="40" name="Rectangle 3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83697640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MacBook">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F1598453-45B6-4621-92A7-8AFCE0768AB0}"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pic>
        <p:nvPicPr>
          <p:cNvPr id="3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2608" y="1801199"/>
            <a:ext cx="6167436" cy="354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Picture Placeholder 4"/>
          <p:cNvSpPr>
            <a:spLocks noGrp="1"/>
          </p:cNvSpPr>
          <p:nvPr>
            <p:ph type="pic" sz="quarter" idx="22"/>
          </p:nvPr>
        </p:nvSpPr>
        <p:spPr>
          <a:xfrm>
            <a:off x="963750" y="2037929"/>
            <a:ext cx="4645152" cy="2895111"/>
          </a:xfrm>
        </p:spPr>
      </p:sp>
      <p:grpSp>
        <p:nvGrpSpPr>
          <p:cNvPr id="17" name="Group 16"/>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30301623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iPad black">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6EEFC18-9BC7-4525-B526-BDD34CF93FF5}"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grpSp>
        <p:nvGrpSpPr>
          <p:cNvPr id="17" name="Group 16"/>
          <p:cNvGrpSpPr/>
          <p:nvPr userDrawn="1"/>
        </p:nvGrpSpPr>
        <p:grpSpPr>
          <a:xfrm>
            <a:off x="1743159" y="1778377"/>
            <a:ext cx="3136689" cy="4080933"/>
            <a:chOff x="14427200" y="12090400"/>
            <a:chExt cx="15590475" cy="20283713"/>
          </a:xfrm>
        </p:grpSpPr>
        <p:sp>
          <p:nvSpPr>
            <p:cNvPr id="24" name="Shape 6"/>
            <p:cNvSpPr/>
            <p:nvPr userDrawn="1"/>
          </p:nvSpPr>
          <p:spPr>
            <a:xfrm>
              <a:off x="14427200" y="12090400"/>
              <a:ext cx="15590475" cy="20283713"/>
            </a:xfrm>
            <a:custGeom>
              <a:avLst/>
              <a:gdLst/>
              <a:ahLst/>
              <a:cxnLst>
                <a:cxn ang="0">
                  <a:pos x="wd2" y="hd2"/>
                </a:cxn>
                <a:cxn ang="5400000">
                  <a:pos x="wd2" y="hd2"/>
                </a:cxn>
                <a:cxn ang="10800000">
                  <a:pos x="wd2" y="hd2"/>
                </a:cxn>
                <a:cxn ang="16200000">
                  <a:pos x="wd2" y="hd2"/>
                </a:cxn>
              </a:cxnLst>
              <a:rect l="0" t="0" r="r" b="b"/>
              <a:pathLst>
                <a:path w="21600" h="21600" extrusionOk="0">
                  <a:moveTo>
                    <a:pt x="19337" y="19571"/>
                  </a:moveTo>
                  <a:lnTo>
                    <a:pt x="2263" y="19571"/>
                  </a:lnTo>
                  <a:lnTo>
                    <a:pt x="2263" y="2006"/>
                  </a:lnTo>
                  <a:lnTo>
                    <a:pt x="19337" y="2006"/>
                  </a:lnTo>
                  <a:cubicBezTo>
                    <a:pt x="19337" y="2006"/>
                    <a:pt x="19337" y="19571"/>
                    <a:pt x="19337" y="19571"/>
                  </a:cubicBezTo>
                  <a:close/>
                  <a:moveTo>
                    <a:pt x="20539" y="0"/>
                  </a:moveTo>
                  <a:lnTo>
                    <a:pt x="1061" y="0"/>
                  </a:lnTo>
                  <a:cubicBezTo>
                    <a:pt x="476" y="0"/>
                    <a:pt x="0" y="366"/>
                    <a:pt x="0" y="815"/>
                  </a:cubicBezTo>
                  <a:lnTo>
                    <a:pt x="0" y="20785"/>
                  </a:lnTo>
                  <a:cubicBezTo>
                    <a:pt x="0" y="21234"/>
                    <a:pt x="476" y="21600"/>
                    <a:pt x="1061" y="21600"/>
                  </a:cubicBezTo>
                  <a:lnTo>
                    <a:pt x="20539" y="21600"/>
                  </a:lnTo>
                  <a:cubicBezTo>
                    <a:pt x="21124" y="21600"/>
                    <a:pt x="21600" y="21234"/>
                    <a:pt x="21600" y="20785"/>
                  </a:cubicBezTo>
                  <a:lnTo>
                    <a:pt x="21600" y="815"/>
                  </a:lnTo>
                  <a:cubicBezTo>
                    <a:pt x="21600" y="366"/>
                    <a:pt x="21124" y="0"/>
                    <a:pt x="20539" y="0"/>
                  </a:cubicBezTo>
                  <a:close/>
                </a:path>
              </a:pathLst>
            </a:custGeom>
            <a:solidFill>
              <a:schemeClr val="tx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5" name="Shape 7"/>
            <p:cNvSpPr/>
            <p:nvPr/>
          </p:nvSpPr>
          <p:spPr>
            <a:xfrm>
              <a:off x="14478000" y="12141200"/>
              <a:ext cx="15480431" cy="20173667"/>
            </a:xfrm>
            <a:custGeom>
              <a:avLst/>
              <a:gdLst/>
              <a:ahLst/>
              <a:cxnLst>
                <a:cxn ang="0">
                  <a:pos x="wd2" y="hd2"/>
                </a:cxn>
                <a:cxn ang="5400000">
                  <a:pos x="wd2" y="hd2"/>
                </a:cxn>
                <a:cxn ang="10800000">
                  <a:pos x="wd2" y="hd2"/>
                </a:cxn>
                <a:cxn ang="16200000">
                  <a:pos x="wd2" y="hd2"/>
                </a:cxn>
              </a:cxnLst>
              <a:rect l="0" t="0" r="r" b="b"/>
              <a:pathLst>
                <a:path w="21600" h="21600" extrusionOk="0">
                  <a:moveTo>
                    <a:pt x="2126" y="19678"/>
                  </a:moveTo>
                  <a:lnTo>
                    <a:pt x="19474" y="19678"/>
                  </a:lnTo>
                  <a:lnTo>
                    <a:pt x="19474" y="1900"/>
                  </a:lnTo>
                  <a:lnTo>
                    <a:pt x="2126" y="1900"/>
                  </a:lnTo>
                  <a:cubicBezTo>
                    <a:pt x="2126" y="1900"/>
                    <a:pt x="2126" y="19678"/>
                    <a:pt x="2126" y="19678"/>
                  </a:cubicBezTo>
                  <a:close/>
                  <a:moveTo>
                    <a:pt x="991" y="21600"/>
                  </a:moveTo>
                  <a:cubicBezTo>
                    <a:pt x="445" y="21600"/>
                    <a:pt x="0" y="21259"/>
                    <a:pt x="0" y="20839"/>
                  </a:cubicBezTo>
                  <a:lnTo>
                    <a:pt x="0" y="761"/>
                  </a:lnTo>
                  <a:cubicBezTo>
                    <a:pt x="0" y="341"/>
                    <a:pt x="445" y="0"/>
                    <a:pt x="991" y="0"/>
                  </a:cubicBezTo>
                  <a:lnTo>
                    <a:pt x="20609" y="0"/>
                  </a:lnTo>
                  <a:cubicBezTo>
                    <a:pt x="21155" y="0"/>
                    <a:pt x="21600" y="341"/>
                    <a:pt x="21600" y="761"/>
                  </a:cubicBezTo>
                  <a:lnTo>
                    <a:pt x="21600" y="20839"/>
                  </a:lnTo>
                  <a:cubicBezTo>
                    <a:pt x="21600" y="21259"/>
                    <a:pt x="21155" y="21600"/>
                    <a:pt x="20609" y="21600"/>
                  </a:cubicBezTo>
                  <a:cubicBezTo>
                    <a:pt x="20609" y="21600"/>
                    <a:pt x="991" y="21600"/>
                    <a:pt x="991" y="21600"/>
                  </a:cubicBezTo>
                  <a:close/>
                </a:path>
              </a:pathLst>
            </a:custGeom>
            <a:solidFill>
              <a:srgbClr val="FDFDFF"/>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6" name="Shape 8"/>
            <p:cNvSpPr/>
            <p:nvPr userDrawn="1"/>
          </p:nvSpPr>
          <p:spPr>
            <a:xfrm>
              <a:off x="14528800" y="12192000"/>
              <a:ext cx="15384020" cy="20077254"/>
            </a:xfrm>
            <a:custGeom>
              <a:avLst/>
              <a:gdLst/>
              <a:ahLst/>
              <a:cxnLst>
                <a:cxn ang="0">
                  <a:pos x="wd2" y="hd2"/>
                </a:cxn>
                <a:cxn ang="5400000">
                  <a:pos x="wd2" y="hd2"/>
                </a:cxn>
                <a:cxn ang="10800000">
                  <a:pos x="wd2" y="hd2"/>
                </a:cxn>
                <a:cxn ang="16200000">
                  <a:pos x="wd2" y="hd2"/>
                </a:cxn>
              </a:cxnLst>
              <a:rect l="0" t="0" r="r" b="b"/>
              <a:pathLst>
                <a:path w="21600" h="21600" extrusionOk="0">
                  <a:moveTo>
                    <a:pt x="19451" y="19661"/>
                  </a:moveTo>
                  <a:lnTo>
                    <a:pt x="2149" y="19661"/>
                  </a:lnTo>
                  <a:lnTo>
                    <a:pt x="2149" y="1916"/>
                  </a:lnTo>
                  <a:lnTo>
                    <a:pt x="19451" y="1916"/>
                  </a:lnTo>
                  <a:cubicBezTo>
                    <a:pt x="19451" y="1916"/>
                    <a:pt x="19451" y="19661"/>
                    <a:pt x="19451" y="19661"/>
                  </a:cubicBezTo>
                  <a:close/>
                  <a:moveTo>
                    <a:pt x="20670" y="0"/>
                  </a:moveTo>
                  <a:lnTo>
                    <a:pt x="930" y="0"/>
                  </a:lnTo>
                  <a:cubicBezTo>
                    <a:pt x="419" y="0"/>
                    <a:pt x="0" y="321"/>
                    <a:pt x="0" y="712"/>
                  </a:cubicBezTo>
                  <a:lnTo>
                    <a:pt x="0" y="20888"/>
                  </a:lnTo>
                  <a:cubicBezTo>
                    <a:pt x="0" y="21279"/>
                    <a:pt x="419" y="21600"/>
                    <a:pt x="930" y="21600"/>
                  </a:cubicBezTo>
                  <a:lnTo>
                    <a:pt x="20670" y="21600"/>
                  </a:lnTo>
                  <a:cubicBezTo>
                    <a:pt x="21182" y="21600"/>
                    <a:pt x="21600" y="21279"/>
                    <a:pt x="21600" y="20888"/>
                  </a:cubicBezTo>
                  <a:lnTo>
                    <a:pt x="21600" y="712"/>
                  </a:lnTo>
                  <a:cubicBezTo>
                    <a:pt x="21600" y="321"/>
                    <a:pt x="21182" y="0"/>
                    <a:pt x="20670" y="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7" name="Shape 9"/>
            <p:cNvSpPr/>
            <p:nvPr/>
          </p:nvSpPr>
          <p:spPr>
            <a:xfrm>
              <a:off x="14516100" y="12179300"/>
              <a:ext cx="15411091" cy="20104336"/>
            </a:xfrm>
            <a:custGeom>
              <a:avLst/>
              <a:gdLst/>
              <a:ahLst/>
              <a:cxnLst>
                <a:cxn ang="0">
                  <a:pos x="wd2" y="hd2"/>
                </a:cxn>
                <a:cxn ang="5400000">
                  <a:pos x="wd2" y="hd2"/>
                </a:cxn>
                <a:cxn ang="10800000">
                  <a:pos x="wd2" y="hd2"/>
                </a:cxn>
                <a:cxn ang="16200000">
                  <a:pos x="wd2" y="hd2"/>
                </a:cxn>
              </a:cxnLst>
              <a:rect l="0" t="0" r="r" b="b"/>
              <a:pathLst>
                <a:path w="21600" h="21600" extrusionOk="0">
                  <a:moveTo>
                    <a:pt x="947" y="29"/>
                  </a:moveTo>
                  <a:cubicBezTo>
                    <a:pt x="446" y="29"/>
                    <a:pt x="38" y="342"/>
                    <a:pt x="38" y="726"/>
                  </a:cubicBezTo>
                  <a:lnTo>
                    <a:pt x="38" y="20874"/>
                  </a:lnTo>
                  <a:cubicBezTo>
                    <a:pt x="38" y="21258"/>
                    <a:pt x="446" y="21571"/>
                    <a:pt x="947" y="21571"/>
                  </a:cubicBezTo>
                  <a:lnTo>
                    <a:pt x="20653" y="21571"/>
                  </a:lnTo>
                  <a:cubicBezTo>
                    <a:pt x="21154" y="21571"/>
                    <a:pt x="21562" y="21258"/>
                    <a:pt x="21562" y="20874"/>
                  </a:cubicBezTo>
                  <a:lnTo>
                    <a:pt x="21562" y="726"/>
                  </a:lnTo>
                  <a:cubicBezTo>
                    <a:pt x="21562" y="342"/>
                    <a:pt x="21154" y="29"/>
                    <a:pt x="20653" y="29"/>
                  </a:cubicBezTo>
                  <a:cubicBezTo>
                    <a:pt x="20653" y="29"/>
                    <a:pt x="947" y="29"/>
                    <a:pt x="947" y="29"/>
                  </a:cubicBezTo>
                  <a:close/>
                  <a:moveTo>
                    <a:pt x="20653" y="21600"/>
                  </a:moveTo>
                  <a:lnTo>
                    <a:pt x="947" y="21600"/>
                  </a:lnTo>
                  <a:cubicBezTo>
                    <a:pt x="425" y="21600"/>
                    <a:pt x="0" y="21274"/>
                    <a:pt x="0" y="20874"/>
                  </a:cubicBezTo>
                  <a:lnTo>
                    <a:pt x="0" y="726"/>
                  </a:lnTo>
                  <a:cubicBezTo>
                    <a:pt x="0" y="326"/>
                    <a:pt x="425" y="0"/>
                    <a:pt x="947" y="0"/>
                  </a:cubicBezTo>
                  <a:lnTo>
                    <a:pt x="20653" y="0"/>
                  </a:lnTo>
                  <a:cubicBezTo>
                    <a:pt x="21175" y="0"/>
                    <a:pt x="21600" y="326"/>
                    <a:pt x="21600" y="726"/>
                  </a:cubicBezTo>
                  <a:lnTo>
                    <a:pt x="21600" y="20874"/>
                  </a:lnTo>
                  <a:cubicBezTo>
                    <a:pt x="21600" y="21274"/>
                    <a:pt x="21175" y="21600"/>
                    <a:pt x="20653" y="21600"/>
                  </a:cubicBezTo>
                  <a:close/>
                </a:path>
              </a:pathLst>
            </a:custGeom>
            <a:solidFill>
              <a:srgbClr val="B5B5B5"/>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8" name="Shape 10"/>
            <p:cNvSpPr/>
            <p:nvPr/>
          </p:nvSpPr>
          <p:spPr>
            <a:xfrm>
              <a:off x="17602200" y="12090400"/>
              <a:ext cx="9555755" cy="897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1D1D20"/>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9" name="Shape 11"/>
            <p:cNvSpPr/>
            <p:nvPr/>
          </p:nvSpPr>
          <p:spPr>
            <a:xfrm>
              <a:off x="16065500" y="13970000"/>
              <a:ext cx="12323458" cy="40372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1" name="Freeform 30"/>
            <p:cNvSpPr/>
            <p:nvPr/>
          </p:nvSpPr>
          <p:spPr>
            <a:xfrm>
              <a:off x="16254428" y="14061787"/>
              <a:ext cx="11950874" cy="215371"/>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2" name="Shape 29"/>
            <p:cNvSpPr/>
            <p:nvPr/>
          </p:nvSpPr>
          <p:spPr>
            <a:xfrm>
              <a:off x="21729700" y="30861000"/>
              <a:ext cx="989640" cy="989643"/>
            </a:xfrm>
            <a:custGeom>
              <a:avLst/>
              <a:gdLst/>
              <a:ahLst/>
              <a:cxnLst>
                <a:cxn ang="0">
                  <a:pos x="wd2" y="hd2"/>
                </a:cxn>
                <a:cxn ang="5400000">
                  <a:pos x="wd2" y="hd2"/>
                </a:cxn>
                <a:cxn ang="10800000">
                  <a:pos x="wd2" y="hd2"/>
                </a:cxn>
                <a:cxn ang="16200000">
                  <a:pos x="wd2" y="hd2"/>
                </a:cxn>
              </a:cxnLst>
              <a:rect l="0" t="0" r="r" b="b"/>
              <a:pathLst>
                <a:path w="21600" h="21600" extrusionOk="0">
                  <a:moveTo>
                    <a:pt x="10800" y="20564"/>
                  </a:moveTo>
                  <a:cubicBezTo>
                    <a:pt x="5408" y="20564"/>
                    <a:pt x="1036" y="16193"/>
                    <a:pt x="1036" y="10800"/>
                  </a:cubicBezTo>
                  <a:cubicBezTo>
                    <a:pt x="1036" y="5408"/>
                    <a:pt x="5408" y="1036"/>
                    <a:pt x="10800" y="1036"/>
                  </a:cubicBezTo>
                  <a:cubicBezTo>
                    <a:pt x="16192" y="1036"/>
                    <a:pt x="20564" y="5408"/>
                    <a:pt x="20564" y="10800"/>
                  </a:cubicBezTo>
                  <a:cubicBezTo>
                    <a:pt x="20564" y="16193"/>
                    <a:pt x="16192" y="20564"/>
                    <a:pt x="10800" y="20564"/>
                  </a:cubicBezTo>
                  <a:close/>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close/>
                </a:path>
              </a:pathLst>
            </a:custGeom>
            <a:gradFill>
              <a:gsLst>
                <a:gs pos="46000">
                  <a:schemeClr val="accent4">
                    <a:lumMod val="60000"/>
                    <a:lumOff val="40000"/>
                  </a:schemeClr>
                </a:gs>
                <a:gs pos="0">
                  <a:schemeClr val="bg2">
                    <a:lumMod val="75000"/>
                  </a:schemeClr>
                </a:gs>
                <a:gs pos="90000">
                  <a:schemeClr val="bg2"/>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4" name="Shape 30"/>
            <p:cNvSpPr/>
            <p:nvPr/>
          </p:nvSpPr>
          <p:spPr>
            <a:xfrm>
              <a:off x="21767800" y="30861000"/>
              <a:ext cx="809638" cy="321949"/>
            </a:xfrm>
            <a:custGeom>
              <a:avLst/>
              <a:gdLst/>
              <a:ahLst/>
              <a:cxnLst>
                <a:cxn ang="0">
                  <a:pos x="wd2" y="hd2"/>
                </a:cxn>
                <a:cxn ang="5400000">
                  <a:pos x="wd2" y="hd2"/>
                </a:cxn>
                <a:cxn ang="10800000">
                  <a:pos x="wd2" y="hd2"/>
                </a:cxn>
                <a:cxn ang="16200000">
                  <a:pos x="wd2" y="hd2"/>
                </a:cxn>
              </a:cxnLst>
              <a:rect l="0" t="0" r="r" b="b"/>
              <a:pathLst>
                <a:path w="21600" h="21600" extrusionOk="0">
                  <a:moveTo>
                    <a:pt x="1173" y="21600"/>
                  </a:moveTo>
                  <a:cubicBezTo>
                    <a:pt x="2977" y="10785"/>
                    <a:pt x="7227" y="3185"/>
                    <a:pt x="12183" y="3185"/>
                  </a:cubicBezTo>
                  <a:cubicBezTo>
                    <a:pt x="15317" y="3185"/>
                    <a:pt x="18167" y="6227"/>
                    <a:pt x="20296" y="11195"/>
                  </a:cubicBezTo>
                  <a:lnTo>
                    <a:pt x="21600" y="9940"/>
                  </a:lnTo>
                  <a:cubicBezTo>
                    <a:pt x="19205" y="3808"/>
                    <a:pt x="15871" y="0"/>
                    <a:pt x="12183" y="0"/>
                  </a:cubicBezTo>
                  <a:cubicBezTo>
                    <a:pt x="6697" y="0"/>
                    <a:pt x="1993" y="8418"/>
                    <a:pt x="0" y="20398"/>
                  </a:cubicBezTo>
                  <a:cubicBezTo>
                    <a:pt x="0" y="20398"/>
                    <a:pt x="1173" y="21600"/>
                    <a:pt x="1173" y="21600"/>
                  </a:cubicBezTo>
                  <a:close/>
                </a:path>
              </a:pathLst>
            </a:custGeom>
            <a:gradFill>
              <a:gsLst>
                <a:gs pos="0">
                  <a:schemeClr val="bg2"/>
                </a:gs>
                <a:gs pos="100000">
                  <a:schemeClr val="accent4">
                    <a:lumMod val="60000"/>
                    <a:lumOff val="40000"/>
                  </a:schemeClr>
                </a:gs>
              </a:gsLst>
              <a:lin ang="20718678"/>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5" name="Shape 31"/>
            <p:cNvSpPr/>
            <p:nvPr/>
          </p:nvSpPr>
          <p:spPr>
            <a:xfrm>
              <a:off x="21996400" y="12992100"/>
              <a:ext cx="272244" cy="27217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6" name="Shape 32"/>
            <p:cNvSpPr/>
            <p:nvPr/>
          </p:nvSpPr>
          <p:spPr>
            <a:xfrm>
              <a:off x="22110700" y="13106400"/>
              <a:ext cx="66933" cy="66916"/>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8" name="Shape 33"/>
            <p:cNvSpPr/>
            <p:nvPr/>
          </p:nvSpPr>
          <p:spPr>
            <a:xfrm>
              <a:off x="21704300" y="13068300"/>
              <a:ext cx="132873" cy="132874"/>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grpSp>
      <p:sp>
        <p:nvSpPr>
          <p:cNvPr id="39" name="Picture Placeholder 4"/>
          <p:cNvSpPr>
            <a:spLocks noGrp="1"/>
          </p:cNvSpPr>
          <p:nvPr>
            <p:ph type="pic" sz="quarter" idx="22"/>
          </p:nvPr>
        </p:nvSpPr>
        <p:spPr>
          <a:xfrm>
            <a:off x="2071808" y="2236803"/>
            <a:ext cx="2479390" cy="3233860"/>
          </a:xfrm>
        </p:spPr>
      </p:sp>
      <p:grpSp>
        <p:nvGrpSpPr>
          <p:cNvPr id="30" name="Group 29"/>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27575237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apple watch">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8306F509-EF03-4E78-89A9-1D00F9818922}"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37" name="Freeform 9"/>
          <p:cNvSpPr>
            <a:spLocks/>
          </p:cNvSpPr>
          <p:nvPr userDrawn="1"/>
        </p:nvSpPr>
        <p:spPr bwMode="auto">
          <a:xfrm>
            <a:off x="4523145" y="2996164"/>
            <a:ext cx="177209" cy="410605"/>
          </a:xfrm>
          <a:custGeom>
            <a:avLst/>
            <a:gdLst>
              <a:gd name="T0" fmla="*/ 62 w 123"/>
              <a:gd name="T1" fmla="*/ 0 h 285"/>
              <a:gd name="T2" fmla="*/ 81 w 123"/>
              <a:gd name="T3" fmla="*/ 4 h 285"/>
              <a:gd name="T4" fmla="*/ 98 w 123"/>
              <a:gd name="T5" fmla="*/ 11 h 285"/>
              <a:gd name="T6" fmla="*/ 111 w 123"/>
              <a:gd name="T7" fmla="*/ 25 h 285"/>
              <a:gd name="T8" fmla="*/ 121 w 123"/>
              <a:gd name="T9" fmla="*/ 42 h 285"/>
              <a:gd name="T10" fmla="*/ 123 w 123"/>
              <a:gd name="T11" fmla="*/ 61 h 285"/>
              <a:gd name="T12" fmla="*/ 123 w 123"/>
              <a:gd name="T13" fmla="*/ 224 h 285"/>
              <a:gd name="T14" fmla="*/ 121 w 123"/>
              <a:gd name="T15" fmla="*/ 243 h 285"/>
              <a:gd name="T16" fmla="*/ 111 w 123"/>
              <a:gd name="T17" fmla="*/ 260 h 285"/>
              <a:gd name="T18" fmla="*/ 98 w 123"/>
              <a:gd name="T19" fmla="*/ 273 h 285"/>
              <a:gd name="T20" fmla="*/ 81 w 123"/>
              <a:gd name="T21" fmla="*/ 282 h 285"/>
              <a:gd name="T22" fmla="*/ 62 w 123"/>
              <a:gd name="T23" fmla="*/ 285 h 285"/>
              <a:gd name="T24" fmla="*/ 42 w 123"/>
              <a:gd name="T25" fmla="*/ 282 h 285"/>
              <a:gd name="T26" fmla="*/ 25 w 123"/>
              <a:gd name="T27" fmla="*/ 273 h 285"/>
              <a:gd name="T28" fmla="*/ 12 w 123"/>
              <a:gd name="T29" fmla="*/ 260 h 285"/>
              <a:gd name="T30" fmla="*/ 3 w 123"/>
              <a:gd name="T31" fmla="*/ 243 h 285"/>
              <a:gd name="T32" fmla="*/ 0 w 123"/>
              <a:gd name="T33" fmla="*/ 224 h 285"/>
              <a:gd name="T34" fmla="*/ 0 w 123"/>
              <a:gd name="T35" fmla="*/ 61 h 285"/>
              <a:gd name="T36" fmla="*/ 3 w 123"/>
              <a:gd name="T37" fmla="*/ 42 h 285"/>
              <a:gd name="T38" fmla="*/ 12 w 123"/>
              <a:gd name="T39" fmla="*/ 25 h 285"/>
              <a:gd name="T40" fmla="*/ 25 w 123"/>
              <a:gd name="T41" fmla="*/ 11 h 285"/>
              <a:gd name="T42" fmla="*/ 42 w 123"/>
              <a:gd name="T43" fmla="*/ 4 h 285"/>
              <a:gd name="T44" fmla="*/ 62 w 123"/>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3" h="285">
                <a:moveTo>
                  <a:pt x="62" y="0"/>
                </a:moveTo>
                <a:lnTo>
                  <a:pt x="81" y="4"/>
                </a:lnTo>
                <a:lnTo>
                  <a:pt x="98" y="11"/>
                </a:lnTo>
                <a:lnTo>
                  <a:pt x="111" y="25"/>
                </a:lnTo>
                <a:lnTo>
                  <a:pt x="121" y="42"/>
                </a:lnTo>
                <a:lnTo>
                  <a:pt x="123" y="61"/>
                </a:lnTo>
                <a:lnTo>
                  <a:pt x="123" y="224"/>
                </a:lnTo>
                <a:lnTo>
                  <a:pt x="121" y="243"/>
                </a:lnTo>
                <a:lnTo>
                  <a:pt x="111" y="260"/>
                </a:lnTo>
                <a:lnTo>
                  <a:pt x="98" y="273"/>
                </a:lnTo>
                <a:lnTo>
                  <a:pt x="81" y="282"/>
                </a:lnTo>
                <a:lnTo>
                  <a:pt x="62" y="285"/>
                </a:lnTo>
                <a:lnTo>
                  <a:pt x="42" y="282"/>
                </a:lnTo>
                <a:lnTo>
                  <a:pt x="25" y="273"/>
                </a:lnTo>
                <a:lnTo>
                  <a:pt x="12" y="260"/>
                </a:lnTo>
                <a:lnTo>
                  <a:pt x="3" y="243"/>
                </a:lnTo>
                <a:lnTo>
                  <a:pt x="0" y="224"/>
                </a:lnTo>
                <a:lnTo>
                  <a:pt x="0" y="61"/>
                </a:lnTo>
                <a:lnTo>
                  <a:pt x="3" y="42"/>
                </a:lnTo>
                <a:lnTo>
                  <a:pt x="12" y="25"/>
                </a:lnTo>
                <a:lnTo>
                  <a:pt x="25" y="11"/>
                </a:lnTo>
                <a:lnTo>
                  <a:pt x="42" y="4"/>
                </a:lnTo>
                <a:lnTo>
                  <a:pt x="62"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40" name="Freeform 10"/>
          <p:cNvSpPr>
            <a:spLocks/>
          </p:cNvSpPr>
          <p:nvPr userDrawn="1"/>
        </p:nvSpPr>
        <p:spPr bwMode="auto">
          <a:xfrm>
            <a:off x="4569248" y="4203183"/>
            <a:ext cx="122461" cy="609423"/>
          </a:xfrm>
          <a:custGeom>
            <a:avLst/>
            <a:gdLst>
              <a:gd name="T0" fmla="*/ 42 w 85"/>
              <a:gd name="T1" fmla="*/ 0 h 423"/>
              <a:gd name="T2" fmla="*/ 59 w 85"/>
              <a:gd name="T3" fmla="*/ 4 h 423"/>
              <a:gd name="T4" fmla="*/ 72 w 85"/>
              <a:gd name="T5" fmla="*/ 13 h 423"/>
              <a:gd name="T6" fmla="*/ 81 w 85"/>
              <a:gd name="T7" fmla="*/ 27 h 423"/>
              <a:gd name="T8" fmla="*/ 85 w 85"/>
              <a:gd name="T9" fmla="*/ 44 h 423"/>
              <a:gd name="T10" fmla="*/ 85 w 85"/>
              <a:gd name="T11" fmla="*/ 380 h 423"/>
              <a:gd name="T12" fmla="*/ 81 w 85"/>
              <a:gd name="T13" fmla="*/ 397 h 423"/>
              <a:gd name="T14" fmla="*/ 72 w 85"/>
              <a:gd name="T15" fmla="*/ 410 h 423"/>
              <a:gd name="T16" fmla="*/ 59 w 85"/>
              <a:gd name="T17" fmla="*/ 419 h 423"/>
              <a:gd name="T18" fmla="*/ 42 w 85"/>
              <a:gd name="T19" fmla="*/ 423 h 423"/>
              <a:gd name="T20" fmla="*/ 26 w 85"/>
              <a:gd name="T21" fmla="*/ 419 h 423"/>
              <a:gd name="T22" fmla="*/ 11 w 85"/>
              <a:gd name="T23" fmla="*/ 410 h 423"/>
              <a:gd name="T24" fmla="*/ 2 w 85"/>
              <a:gd name="T25" fmla="*/ 397 h 423"/>
              <a:gd name="T26" fmla="*/ 0 w 85"/>
              <a:gd name="T27" fmla="*/ 380 h 423"/>
              <a:gd name="T28" fmla="*/ 0 w 85"/>
              <a:gd name="T29" fmla="*/ 44 h 423"/>
              <a:gd name="T30" fmla="*/ 2 w 85"/>
              <a:gd name="T31" fmla="*/ 27 h 423"/>
              <a:gd name="T32" fmla="*/ 11 w 85"/>
              <a:gd name="T33" fmla="*/ 13 h 423"/>
              <a:gd name="T34" fmla="*/ 26 w 85"/>
              <a:gd name="T35" fmla="*/ 4 h 423"/>
              <a:gd name="T36" fmla="*/ 42 w 85"/>
              <a:gd name="T37"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423">
                <a:moveTo>
                  <a:pt x="42" y="0"/>
                </a:moveTo>
                <a:lnTo>
                  <a:pt x="59" y="4"/>
                </a:lnTo>
                <a:lnTo>
                  <a:pt x="72" y="13"/>
                </a:lnTo>
                <a:lnTo>
                  <a:pt x="81" y="27"/>
                </a:lnTo>
                <a:lnTo>
                  <a:pt x="85" y="44"/>
                </a:lnTo>
                <a:lnTo>
                  <a:pt x="85" y="380"/>
                </a:lnTo>
                <a:lnTo>
                  <a:pt x="81" y="397"/>
                </a:lnTo>
                <a:lnTo>
                  <a:pt x="72" y="410"/>
                </a:lnTo>
                <a:lnTo>
                  <a:pt x="59" y="419"/>
                </a:lnTo>
                <a:lnTo>
                  <a:pt x="42" y="423"/>
                </a:lnTo>
                <a:lnTo>
                  <a:pt x="26" y="419"/>
                </a:lnTo>
                <a:lnTo>
                  <a:pt x="11" y="410"/>
                </a:lnTo>
                <a:lnTo>
                  <a:pt x="2" y="397"/>
                </a:lnTo>
                <a:lnTo>
                  <a:pt x="0" y="380"/>
                </a:lnTo>
                <a:lnTo>
                  <a:pt x="0" y="44"/>
                </a:lnTo>
                <a:lnTo>
                  <a:pt x="2" y="27"/>
                </a:lnTo>
                <a:lnTo>
                  <a:pt x="11" y="13"/>
                </a:lnTo>
                <a:lnTo>
                  <a:pt x="26" y="4"/>
                </a:lnTo>
                <a:lnTo>
                  <a:pt x="42"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41" name="Freeform 11"/>
          <p:cNvSpPr>
            <a:spLocks/>
          </p:cNvSpPr>
          <p:nvPr userDrawn="1"/>
        </p:nvSpPr>
        <p:spPr bwMode="auto">
          <a:xfrm>
            <a:off x="1997569" y="1313407"/>
            <a:ext cx="2645155" cy="5077084"/>
          </a:xfrm>
          <a:custGeom>
            <a:avLst/>
            <a:gdLst>
              <a:gd name="T0" fmla="*/ 1141 w 1836"/>
              <a:gd name="T1" fmla="*/ 5 h 3524"/>
              <a:gd name="T2" fmla="*/ 1354 w 1836"/>
              <a:gd name="T3" fmla="*/ 24 h 3524"/>
              <a:gd name="T4" fmla="*/ 1436 w 1836"/>
              <a:gd name="T5" fmla="*/ 59 h 3524"/>
              <a:gd name="T6" fmla="*/ 1480 w 1836"/>
              <a:gd name="T7" fmla="*/ 132 h 3524"/>
              <a:gd name="T8" fmla="*/ 1489 w 1836"/>
              <a:gd name="T9" fmla="*/ 221 h 3524"/>
              <a:gd name="T10" fmla="*/ 1504 w 1836"/>
              <a:gd name="T11" fmla="*/ 384 h 3524"/>
              <a:gd name="T12" fmla="*/ 1545 w 1836"/>
              <a:gd name="T13" fmla="*/ 528 h 3524"/>
              <a:gd name="T14" fmla="*/ 1618 w 1836"/>
              <a:gd name="T15" fmla="*/ 653 h 3524"/>
              <a:gd name="T16" fmla="*/ 1697 w 1836"/>
              <a:gd name="T17" fmla="*/ 725 h 3524"/>
              <a:gd name="T18" fmla="*/ 1760 w 1836"/>
              <a:gd name="T19" fmla="*/ 776 h 3524"/>
              <a:gd name="T20" fmla="*/ 1821 w 1836"/>
              <a:gd name="T21" fmla="*/ 871 h 3524"/>
              <a:gd name="T22" fmla="*/ 1836 w 1836"/>
              <a:gd name="T23" fmla="*/ 2546 h 3524"/>
              <a:gd name="T24" fmla="*/ 1821 w 1836"/>
              <a:gd name="T25" fmla="*/ 2630 h 3524"/>
              <a:gd name="T26" fmla="*/ 1761 w 1836"/>
              <a:gd name="T27" fmla="*/ 2739 h 3524"/>
              <a:gd name="T28" fmla="*/ 1665 w 1836"/>
              <a:gd name="T29" fmla="*/ 2821 h 3524"/>
              <a:gd name="T30" fmla="*/ 1592 w 1836"/>
              <a:gd name="T31" fmla="*/ 2896 h 3524"/>
              <a:gd name="T32" fmla="*/ 1529 w 1836"/>
              <a:gd name="T33" fmla="*/ 3033 h 3524"/>
              <a:gd name="T34" fmla="*/ 1507 w 1836"/>
              <a:gd name="T35" fmla="*/ 3168 h 3524"/>
              <a:gd name="T36" fmla="*/ 1497 w 1836"/>
              <a:gd name="T37" fmla="*/ 3294 h 3524"/>
              <a:gd name="T38" fmla="*/ 1473 w 1836"/>
              <a:gd name="T39" fmla="*/ 3392 h 3524"/>
              <a:gd name="T40" fmla="*/ 1429 w 1836"/>
              <a:gd name="T41" fmla="*/ 3455 h 3524"/>
              <a:gd name="T42" fmla="*/ 1346 w 1836"/>
              <a:gd name="T43" fmla="*/ 3494 h 3524"/>
              <a:gd name="T44" fmla="*/ 1247 w 1836"/>
              <a:gd name="T45" fmla="*/ 3508 h 3524"/>
              <a:gd name="T46" fmla="*/ 918 w 1836"/>
              <a:gd name="T47" fmla="*/ 3524 h 3524"/>
              <a:gd name="T48" fmla="*/ 589 w 1836"/>
              <a:gd name="T49" fmla="*/ 3508 h 3524"/>
              <a:gd name="T50" fmla="*/ 490 w 1836"/>
              <a:gd name="T51" fmla="*/ 3494 h 3524"/>
              <a:gd name="T52" fmla="*/ 407 w 1836"/>
              <a:gd name="T53" fmla="*/ 3455 h 3524"/>
              <a:gd name="T54" fmla="*/ 363 w 1836"/>
              <a:gd name="T55" fmla="*/ 3392 h 3524"/>
              <a:gd name="T56" fmla="*/ 339 w 1836"/>
              <a:gd name="T57" fmla="*/ 3294 h 3524"/>
              <a:gd name="T58" fmla="*/ 329 w 1836"/>
              <a:gd name="T59" fmla="*/ 3168 h 3524"/>
              <a:gd name="T60" fmla="*/ 307 w 1836"/>
              <a:gd name="T61" fmla="*/ 3033 h 3524"/>
              <a:gd name="T62" fmla="*/ 244 w 1836"/>
              <a:gd name="T63" fmla="*/ 2896 h 3524"/>
              <a:gd name="T64" fmla="*/ 171 w 1836"/>
              <a:gd name="T65" fmla="*/ 2821 h 3524"/>
              <a:gd name="T66" fmla="*/ 87 w 1836"/>
              <a:gd name="T67" fmla="*/ 2744 h 3524"/>
              <a:gd name="T68" fmla="*/ 34 w 1836"/>
              <a:gd name="T69" fmla="*/ 2676 h 3524"/>
              <a:gd name="T70" fmla="*/ 6 w 1836"/>
              <a:gd name="T71" fmla="*/ 2589 h 3524"/>
              <a:gd name="T72" fmla="*/ 0 w 1836"/>
              <a:gd name="T73" fmla="*/ 943 h 3524"/>
              <a:gd name="T74" fmla="*/ 30 w 1836"/>
              <a:gd name="T75" fmla="*/ 836 h 3524"/>
              <a:gd name="T76" fmla="*/ 104 w 1836"/>
              <a:gd name="T77" fmla="*/ 750 h 3524"/>
              <a:gd name="T78" fmla="*/ 144 w 1836"/>
              <a:gd name="T79" fmla="*/ 721 h 3524"/>
              <a:gd name="T80" fmla="*/ 240 w 1836"/>
              <a:gd name="T81" fmla="*/ 623 h 3524"/>
              <a:gd name="T82" fmla="*/ 305 w 1836"/>
              <a:gd name="T83" fmla="*/ 487 h 3524"/>
              <a:gd name="T84" fmla="*/ 338 w 1836"/>
              <a:gd name="T85" fmla="*/ 335 h 3524"/>
              <a:gd name="T86" fmla="*/ 347 w 1836"/>
              <a:gd name="T87" fmla="*/ 204 h 3524"/>
              <a:gd name="T88" fmla="*/ 367 w 1836"/>
              <a:gd name="T89" fmla="*/ 103 h 3524"/>
              <a:gd name="T90" fmla="*/ 423 w 1836"/>
              <a:gd name="T91" fmla="*/ 43 h 3524"/>
              <a:gd name="T92" fmla="*/ 517 w 1836"/>
              <a:gd name="T93" fmla="*/ 18 h 3524"/>
              <a:gd name="T94" fmla="*/ 843 w 1836"/>
              <a:gd name="T95" fmla="*/ 0 h 3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36" h="3524">
                <a:moveTo>
                  <a:pt x="843" y="0"/>
                </a:moveTo>
                <a:lnTo>
                  <a:pt x="993" y="0"/>
                </a:lnTo>
                <a:lnTo>
                  <a:pt x="1141" y="5"/>
                </a:lnTo>
                <a:lnTo>
                  <a:pt x="1287" y="16"/>
                </a:lnTo>
                <a:lnTo>
                  <a:pt x="1319" y="18"/>
                </a:lnTo>
                <a:lnTo>
                  <a:pt x="1354" y="24"/>
                </a:lnTo>
                <a:lnTo>
                  <a:pt x="1385" y="31"/>
                </a:lnTo>
                <a:lnTo>
                  <a:pt x="1413" y="43"/>
                </a:lnTo>
                <a:lnTo>
                  <a:pt x="1436" y="59"/>
                </a:lnTo>
                <a:lnTo>
                  <a:pt x="1455" y="80"/>
                </a:lnTo>
                <a:lnTo>
                  <a:pt x="1469" y="103"/>
                </a:lnTo>
                <a:lnTo>
                  <a:pt x="1480" y="132"/>
                </a:lnTo>
                <a:lnTo>
                  <a:pt x="1486" y="166"/>
                </a:lnTo>
                <a:lnTo>
                  <a:pt x="1489" y="204"/>
                </a:lnTo>
                <a:lnTo>
                  <a:pt x="1489" y="221"/>
                </a:lnTo>
                <a:lnTo>
                  <a:pt x="1493" y="284"/>
                </a:lnTo>
                <a:lnTo>
                  <a:pt x="1498" y="334"/>
                </a:lnTo>
                <a:lnTo>
                  <a:pt x="1504" y="384"/>
                </a:lnTo>
                <a:lnTo>
                  <a:pt x="1515" y="432"/>
                </a:lnTo>
                <a:lnTo>
                  <a:pt x="1528" y="480"/>
                </a:lnTo>
                <a:lnTo>
                  <a:pt x="1545" y="528"/>
                </a:lnTo>
                <a:lnTo>
                  <a:pt x="1565" y="572"/>
                </a:lnTo>
                <a:lnTo>
                  <a:pt x="1590" y="614"/>
                </a:lnTo>
                <a:lnTo>
                  <a:pt x="1618" y="653"/>
                </a:lnTo>
                <a:lnTo>
                  <a:pt x="1652" y="689"/>
                </a:lnTo>
                <a:lnTo>
                  <a:pt x="1692" y="721"/>
                </a:lnTo>
                <a:lnTo>
                  <a:pt x="1697" y="725"/>
                </a:lnTo>
                <a:lnTo>
                  <a:pt x="1703" y="729"/>
                </a:lnTo>
                <a:lnTo>
                  <a:pt x="1732" y="750"/>
                </a:lnTo>
                <a:lnTo>
                  <a:pt x="1760" y="776"/>
                </a:lnTo>
                <a:lnTo>
                  <a:pt x="1785" y="805"/>
                </a:lnTo>
                <a:lnTo>
                  <a:pt x="1806" y="836"/>
                </a:lnTo>
                <a:lnTo>
                  <a:pt x="1821" y="871"/>
                </a:lnTo>
                <a:lnTo>
                  <a:pt x="1832" y="906"/>
                </a:lnTo>
                <a:lnTo>
                  <a:pt x="1836" y="943"/>
                </a:lnTo>
                <a:lnTo>
                  <a:pt x="1836" y="2546"/>
                </a:lnTo>
                <a:lnTo>
                  <a:pt x="1834" y="2568"/>
                </a:lnTo>
                <a:lnTo>
                  <a:pt x="1830" y="2589"/>
                </a:lnTo>
                <a:lnTo>
                  <a:pt x="1821" y="2630"/>
                </a:lnTo>
                <a:lnTo>
                  <a:pt x="1806" y="2669"/>
                </a:lnTo>
                <a:lnTo>
                  <a:pt x="1786" y="2705"/>
                </a:lnTo>
                <a:lnTo>
                  <a:pt x="1761" y="2739"/>
                </a:lnTo>
                <a:lnTo>
                  <a:pt x="1731" y="2769"/>
                </a:lnTo>
                <a:lnTo>
                  <a:pt x="1700" y="2796"/>
                </a:lnTo>
                <a:lnTo>
                  <a:pt x="1665" y="2821"/>
                </a:lnTo>
                <a:lnTo>
                  <a:pt x="1646" y="2835"/>
                </a:lnTo>
                <a:lnTo>
                  <a:pt x="1628" y="2850"/>
                </a:lnTo>
                <a:lnTo>
                  <a:pt x="1592" y="2896"/>
                </a:lnTo>
                <a:lnTo>
                  <a:pt x="1566" y="2941"/>
                </a:lnTo>
                <a:lnTo>
                  <a:pt x="1545" y="2987"/>
                </a:lnTo>
                <a:lnTo>
                  <a:pt x="1529" y="3033"/>
                </a:lnTo>
                <a:lnTo>
                  <a:pt x="1519" y="3079"/>
                </a:lnTo>
                <a:lnTo>
                  <a:pt x="1511" y="3125"/>
                </a:lnTo>
                <a:lnTo>
                  <a:pt x="1507" y="3168"/>
                </a:lnTo>
                <a:lnTo>
                  <a:pt x="1503" y="3211"/>
                </a:lnTo>
                <a:lnTo>
                  <a:pt x="1501" y="3253"/>
                </a:lnTo>
                <a:lnTo>
                  <a:pt x="1497" y="3294"/>
                </a:lnTo>
                <a:lnTo>
                  <a:pt x="1491" y="3332"/>
                </a:lnTo>
                <a:lnTo>
                  <a:pt x="1482" y="3367"/>
                </a:lnTo>
                <a:lnTo>
                  <a:pt x="1473" y="3392"/>
                </a:lnTo>
                <a:lnTo>
                  <a:pt x="1463" y="3415"/>
                </a:lnTo>
                <a:lnTo>
                  <a:pt x="1447" y="3436"/>
                </a:lnTo>
                <a:lnTo>
                  <a:pt x="1429" y="3455"/>
                </a:lnTo>
                <a:lnTo>
                  <a:pt x="1406" y="3470"/>
                </a:lnTo>
                <a:lnTo>
                  <a:pt x="1379" y="3483"/>
                </a:lnTo>
                <a:lnTo>
                  <a:pt x="1346" y="3494"/>
                </a:lnTo>
                <a:lnTo>
                  <a:pt x="1307" y="3500"/>
                </a:lnTo>
                <a:lnTo>
                  <a:pt x="1285" y="3503"/>
                </a:lnTo>
                <a:lnTo>
                  <a:pt x="1247" y="3508"/>
                </a:lnTo>
                <a:lnTo>
                  <a:pt x="1139" y="3517"/>
                </a:lnTo>
                <a:lnTo>
                  <a:pt x="1029" y="3523"/>
                </a:lnTo>
                <a:lnTo>
                  <a:pt x="918" y="3524"/>
                </a:lnTo>
                <a:lnTo>
                  <a:pt x="807" y="3523"/>
                </a:lnTo>
                <a:lnTo>
                  <a:pt x="697" y="3517"/>
                </a:lnTo>
                <a:lnTo>
                  <a:pt x="589" y="3508"/>
                </a:lnTo>
                <a:lnTo>
                  <a:pt x="551" y="3503"/>
                </a:lnTo>
                <a:lnTo>
                  <a:pt x="529" y="3500"/>
                </a:lnTo>
                <a:lnTo>
                  <a:pt x="490" y="3494"/>
                </a:lnTo>
                <a:lnTo>
                  <a:pt x="457" y="3483"/>
                </a:lnTo>
                <a:lnTo>
                  <a:pt x="430" y="3470"/>
                </a:lnTo>
                <a:lnTo>
                  <a:pt x="407" y="3455"/>
                </a:lnTo>
                <a:lnTo>
                  <a:pt x="389" y="3436"/>
                </a:lnTo>
                <a:lnTo>
                  <a:pt x="373" y="3415"/>
                </a:lnTo>
                <a:lnTo>
                  <a:pt x="363" y="3392"/>
                </a:lnTo>
                <a:lnTo>
                  <a:pt x="354" y="3367"/>
                </a:lnTo>
                <a:lnTo>
                  <a:pt x="345" y="3332"/>
                </a:lnTo>
                <a:lnTo>
                  <a:pt x="339" y="3294"/>
                </a:lnTo>
                <a:lnTo>
                  <a:pt x="335" y="3253"/>
                </a:lnTo>
                <a:lnTo>
                  <a:pt x="333" y="3211"/>
                </a:lnTo>
                <a:lnTo>
                  <a:pt x="329" y="3168"/>
                </a:lnTo>
                <a:lnTo>
                  <a:pt x="325" y="3125"/>
                </a:lnTo>
                <a:lnTo>
                  <a:pt x="317" y="3079"/>
                </a:lnTo>
                <a:lnTo>
                  <a:pt x="307" y="3033"/>
                </a:lnTo>
                <a:lnTo>
                  <a:pt x="291" y="2987"/>
                </a:lnTo>
                <a:lnTo>
                  <a:pt x="270" y="2941"/>
                </a:lnTo>
                <a:lnTo>
                  <a:pt x="244" y="2896"/>
                </a:lnTo>
                <a:lnTo>
                  <a:pt x="208" y="2850"/>
                </a:lnTo>
                <a:lnTo>
                  <a:pt x="190" y="2835"/>
                </a:lnTo>
                <a:lnTo>
                  <a:pt x="171" y="2821"/>
                </a:lnTo>
                <a:lnTo>
                  <a:pt x="142" y="2800"/>
                </a:lnTo>
                <a:lnTo>
                  <a:pt x="113" y="2774"/>
                </a:lnTo>
                <a:lnTo>
                  <a:pt x="87" y="2744"/>
                </a:lnTo>
                <a:lnTo>
                  <a:pt x="66" y="2724"/>
                </a:lnTo>
                <a:lnTo>
                  <a:pt x="47" y="2701"/>
                </a:lnTo>
                <a:lnTo>
                  <a:pt x="34" y="2676"/>
                </a:lnTo>
                <a:lnTo>
                  <a:pt x="23" y="2648"/>
                </a:lnTo>
                <a:lnTo>
                  <a:pt x="13" y="2619"/>
                </a:lnTo>
                <a:lnTo>
                  <a:pt x="6" y="2589"/>
                </a:lnTo>
                <a:lnTo>
                  <a:pt x="2" y="2568"/>
                </a:lnTo>
                <a:lnTo>
                  <a:pt x="0" y="2546"/>
                </a:lnTo>
                <a:lnTo>
                  <a:pt x="0" y="943"/>
                </a:lnTo>
                <a:lnTo>
                  <a:pt x="4" y="906"/>
                </a:lnTo>
                <a:lnTo>
                  <a:pt x="15" y="871"/>
                </a:lnTo>
                <a:lnTo>
                  <a:pt x="30" y="836"/>
                </a:lnTo>
                <a:lnTo>
                  <a:pt x="51" y="805"/>
                </a:lnTo>
                <a:lnTo>
                  <a:pt x="76" y="776"/>
                </a:lnTo>
                <a:lnTo>
                  <a:pt x="104" y="750"/>
                </a:lnTo>
                <a:lnTo>
                  <a:pt x="133" y="729"/>
                </a:lnTo>
                <a:lnTo>
                  <a:pt x="139" y="725"/>
                </a:lnTo>
                <a:lnTo>
                  <a:pt x="144" y="721"/>
                </a:lnTo>
                <a:lnTo>
                  <a:pt x="180" y="692"/>
                </a:lnTo>
                <a:lnTo>
                  <a:pt x="210" y="662"/>
                </a:lnTo>
                <a:lnTo>
                  <a:pt x="240" y="623"/>
                </a:lnTo>
                <a:lnTo>
                  <a:pt x="266" y="581"/>
                </a:lnTo>
                <a:lnTo>
                  <a:pt x="288" y="535"/>
                </a:lnTo>
                <a:lnTo>
                  <a:pt x="305" y="487"/>
                </a:lnTo>
                <a:lnTo>
                  <a:pt x="320" y="437"/>
                </a:lnTo>
                <a:lnTo>
                  <a:pt x="330" y="386"/>
                </a:lnTo>
                <a:lnTo>
                  <a:pt x="338" y="335"/>
                </a:lnTo>
                <a:lnTo>
                  <a:pt x="343" y="284"/>
                </a:lnTo>
                <a:lnTo>
                  <a:pt x="347" y="221"/>
                </a:lnTo>
                <a:lnTo>
                  <a:pt x="347" y="204"/>
                </a:lnTo>
                <a:lnTo>
                  <a:pt x="350" y="166"/>
                </a:lnTo>
                <a:lnTo>
                  <a:pt x="356" y="132"/>
                </a:lnTo>
                <a:lnTo>
                  <a:pt x="367" y="103"/>
                </a:lnTo>
                <a:lnTo>
                  <a:pt x="381" y="80"/>
                </a:lnTo>
                <a:lnTo>
                  <a:pt x="400" y="59"/>
                </a:lnTo>
                <a:lnTo>
                  <a:pt x="423" y="43"/>
                </a:lnTo>
                <a:lnTo>
                  <a:pt x="451" y="31"/>
                </a:lnTo>
                <a:lnTo>
                  <a:pt x="482" y="24"/>
                </a:lnTo>
                <a:lnTo>
                  <a:pt x="517" y="18"/>
                </a:lnTo>
                <a:lnTo>
                  <a:pt x="549" y="16"/>
                </a:lnTo>
                <a:lnTo>
                  <a:pt x="695" y="5"/>
                </a:lnTo>
                <a:lnTo>
                  <a:pt x="843" y="0"/>
                </a:lnTo>
                <a:close/>
              </a:path>
            </a:pathLst>
          </a:custGeom>
          <a:pattFill prst="wdUpDiag">
            <a:fgClr>
              <a:srgbClr val="C8DB46"/>
            </a:fgClr>
            <a:bgClr>
              <a:srgbClr val="D0E546"/>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42" name="Freeform 12"/>
          <p:cNvSpPr>
            <a:spLocks/>
          </p:cNvSpPr>
          <p:nvPr userDrawn="1"/>
        </p:nvSpPr>
        <p:spPr bwMode="auto">
          <a:xfrm>
            <a:off x="1997569" y="2277247"/>
            <a:ext cx="2645155" cy="3149406"/>
          </a:xfrm>
          <a:custGeom>
            <a:avLst/>
            <a:gdLst>
              <a:gd name="T0" fmla="*/ 1498 w 1836"/>
              <a:gd name="T1" fmla="*/ 0 h 2186"/>
              <a:gd name="T2" fmla="*/ 1563 w 1836"/>
              <a:gd name="T3" fmla="*/ 1 h 2186"/>
              <a:gd name="T4" fmla="*/ 1614 w 1836"/>
              <a:gd name="T5" fmla="*/ 10 h 2186"/>
              <a:gd name="T6" fmla="*/ 1664 w 1836"/>
              <a:gd name="T7" fmla="*/ 34 h 2186"/>
              <a:gd name="T8" fmla="*/ 1697 w 1836"/>
              <a:gd name="T9" fmla="*/ 56 h 2186"/>
              <a:gd name="T10" fmla="*/ 1732 w 1836"/>
              <a:gd name="T11" fmla="*/ 81 h 2186"/>
              <a:gd name="T12" fmla="*/ 1785 w 1836"/>
              <a:gd name="T13" fmla="*/ 136 h 2186"/>
              <a:gd name="T14" fmla="*/ 1821 w 1836"/>
              <a:gd name="T15" fmla="*/ 202 h 2186"/>
              <a:gd name="T16" fmla="*/ 1836 w 1836"/>
              <a:gd name="T17" fmla="*/ 274 h 2186"/>
              <a:gd name="T18" fmla="*/ 1834 w 1836"/>
              <a:gd name="T19" fmla="*/ 1899 h 2186"/>
              <a:gd name="T20" fmla="*/ 1821 w 1836"/>
              <a:gd name="T21" fmla="*/ 1961 h 2186"/>
              <a:gd name="T22" fmla="*/ 1786 w 1836"/>
              <a:gd name="T23" fmla="*/ 2036 h 2186"/>
              <a:gd name="T24" fmla="*/ 1731 w 1836"/>
              <a:gd name="T25" fmla="*/ 2100 h 2186"/>
              <a:gd name="T26" fmla="*/ 1665 w 1836"/>
              <a:gd name="T27" fmla="*/ 2152 h 2186"/>
              <a:gd name="T28" fmla="*/ 1604 w 1836"/>
              <a:gd name="T29" fmla="*/ 2178 h 2186"/>
              <a:gd name="T30" fmla="*/ 1537 w 1836"/>
              <a:gd name="T31" fmla="*/ 2186 h 2186"/>
              <a:gd name="T32" fmla="*/ 338 w 1836"/>
              <a:gd name="T33" fmla="*/ 2186 h 2186"/>
              <a:gd name="T34" fmla="*/ 231 w 1836"/>
              <a:gd name="T35" fmla="*/ 2176 h 2186"/>
              <a:gd name="T36" fmla="*/ 177 w 1836"/>
              <a:gd name="T37" fmla="*/ 2157 h 2186"/>
              <a:gd name="T38" fmla="*/ 136 w 1836"/>
              <a:gd name="T39" fmla="*/ 2127 h 2186"/>
              <a:gd name="T40" fmla="*/ 75 w 1836"/>
              <a:gd name="T41" fmla="*/ 2070 h 2186"/>
              <a:gd name="T42" fmla="*/ 30 w 1836"/>
              <a:gd name="T43" fmla="*/ 2000 h 2186"/>
              <a:gd name="T44" fmla="*/ 6 w 1836"/>
              <a:gd name="T45" fmla="*/ 1920 h 2186"/>
              <a:gd name="T46" fmla="*/ 0 w 1836"/>
              <a:gd name="T47" fmla="*/ 1877 h 2186"/>
              <a:gd name="T48" fmla="*/ 4 w 1836"/>
              <a:gd name="T49" fmla="*/ 237 h 2186"/>
              <a:gd name="T50" fmla="*/ 30 w 1836"/>
              <a:gd name="T51" fmla="*/ 167 h 2186"/>
              <a:gd name="T52" fmla="*/ 76 w 1836"/>
              <a:gd name="T53" fmla="*/ 107 h 2186"/>
              <a:gd name="T54" fmla="*/ 133 w 1836"/>
              <a:gd name="T55" fmla="*/ 60 h 2186"/>
              <a:gd name="T56" fmla="*/ 144 w 1836"/>
              <a:gd name="T57" fmla="*/ 52 h 2186"/>
              <a:gd name="T58" fmla="*/ 207 w 1836"/>
              <a:gd name="T59" fmla="*/ 17 h 2186"/>
              <a:gd name="T60" fmla="*/ 271 w 1836"/>
              <a:gd name="T61" fmla="*/ 3 h 2186"/>
              <a:gd name="T62" fmla="*/ 345 w 1836"/>
              <a:gd name="T63" fmla="*/ 0 h 2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36" h="2186">
                <a:moveTo>
                  <a:pt x="345" y="0"/>
                </a:moveTo>
                <a:lnTo>
                  <a:pt x="1498" y="0"/>
                </a:lnTo>
                <a:lnTo>
                  <a:pt x="1533" y="0"/>
                </a:lnTo>
                <a:lnTo>
                  <a:pt x="1563" y="1"/>
                </a:lnTo>
                <a:lnTo>
                  <a:pt x="1590" y="5"/>
                </a:lnTo>
                <a:lnTo>
                  <a:pt x="1614" y="10"/>
                </a:lnTo>
                <a:lnTo>
                  <a:pt x="1639" y="21"/>
                </a:lnTo>
                <a:lnTo>
                  <a:pt x="1664" y="34"/>
                </a:lnTo>
                <a:lnTo>
                  <a:pt x="1692" y="52"/>
                </a:lnTo>
                <a:lnTo>
                  <a:pt x="1697" y="56"/>
                </a:lnTo>
                <a:lnTo>
                  <a:pt x="1703" y="60"/>
                </a:lnTo>
                <a:lnTo>
                  <a:pt x="1732" y="81"/>
                </a:lnTo>
                <a:lnTo>
                  <a:pt x="1760" y="107"/>
                </a:lnTo>
                <a:lnTo>
                  <a:pt x="1785" y="136"/>
                </a:lnTo>
                <a:lnTo>
                  <a:pt x="1806" y="167"/>
                </a:lnTo>
                <a:lnTo>
                  <a:pt x="1821" y="202"/>
                </a:lnTo>
                <a:lnTo>
                  <a:pt x="1832" y="237"/>
                </a:lnTo>
                <a:lnTo>
                  <a:pt x="1836" y="274"/>
                </a:lnTo>
                <a:lnTo>
                  <a:pt x="1836" y="1877"/>
                </a:lnTo>
                <a:lnTo>
                  <a:pt x="1834" y="1899"/>
                </a:lnTo>
                <a:lnTo>
                  <a:pt x="1830" y="1920"/>
                </a:lnTo>
                <a:lnTo>
                  <a:pt x="1821" y="1961"/>
                </a:lnTo>
                <a:lnTo>
                  <a:pt x="1806" y="2000"/>
                </a:lnTo>
                <a:lnTo>
                  <a:pt x="1786" y="2036"/>
                </a:lnTo>
                <a:lnTo>
                  <a:pt x="1761" y="2070"/>
                </a:lnTo>
                <a:lnTo>
                  <a:pt x="1731" y="2100"/>
                </a:lnTo>
                <a:lnTo>
                  <a:pt x="1700" y="2127"/>
                </a:lnTo>
                <a:lnTo>
                  <a:pt x="1665" y="2152"/>
                </a:lnTo>
                <a:lnTo>
                  <a:pt x="1635" y="2168"/>
                </a:lnTo>
                <a:lnTo>
                  <a:pt x="1604" y="2178"/>
                </a:lnTo>
                <a:lnTo>
                  <a:pt x="1571" y="2183"/>
                </a:lnTo>
                <a:lnTo>
                  <a:pt x="1537" y="2186"/>
                </a:lnTo>
                <a:lnTo>
                  <a:pt x="1502" y="2186"/>
                </a:lnTo>
                <a:lnTo>
                  <a:pt x="338" y="2186"/>
                </a:lnTo>
                <a:lnTo>
                  <a:pt x="282" y="2183"/>
                </a:lnTo>
                <a:lnTo>
                  <a:pt x="231" y="2176"/>
                </a:lnTo>
                <a:lnTo>
                  <a:pt x="185" y="2163"/>
                </a:lnTo>
                <a:lnTo>
                  <a:pt x="177" y="2157"/>
                </a:lnTo>
                <a:lnTo>
                  <a:pt x="171" y="2152"/>
                </a:lnTo>
                <a:lnTo>
                  <a:pt x="136" y="2127"/>
                </a:lnTo>
                <a:lnTo>
                  <a:pt x="105" y="2100"/>
                </a:lnTo>
                <a:lnTo>
                  <a:pt x="75" y="2070"/>
                </a:lnTo>
                <a:lnTo>
                  <a:pt x="50" y="2036"/>
                </a:lnTo>
                <a:lnTo>
                  <a:pt x="30" y="2000"/>
                </a:lnTo>
                <a:lnTo>
                  <a:pt x="15" y="1961"/>
                </a:lnTo>
                <a:lnTo>
                  <a:pt x="6" y="1920"/>
                </a:lnTo>
                <a:lnTo>
                  <a:pt x="2" y="1899"/>
                </a:lnTo>
                <a:lnTo>
                  <a:pt x="0" y="1877"/>
                </a:lnTo>
                <a:lnTo>
                  <a:pt x="0" y="274"/>
                </a:lnTo>
                <a:lnTo>
                  <a:pt x="4" y="237"/>
                </a:lnTo>
                <a:lnTo>
                  <a:pt x="15" y="202"/>
                </a:lnTo>
                <a:lnTo>
                  <a:pt x="30" y="167"/>
                </a:lnTo>
                <a:lnTo>
                  <a:pt x="51" y="136"/>
                </a:lnTo>
                <a:lnTo>
                  <a:pt x="76" y="107"/>
                </a:lnTo>
                <a:lnTo>
                  <a:pt x="104" y="81"/>
                </a:lnTo>
                <a:lnTo>
                  <a:pt x="133" y="60"/>
                </a:lnTo>
                <a:lnTo>
                  <a:pt x="139" y="56"/>
                </a:lnTo>
                <a:lnTo>
                  <a:pt x="144" y="52"/>
                </a:lnTo>
                <a:lnTo>
                  <a:pt x="176" y="31"/>
                </a:lnTo>
                <a:lnTo>
                  <a:pt x="207" y="17"/>
                </a:lnTo>
                <a:lnTo>
                  <a:pt x="239" y="8"/>
                </a:lnTo>
                <a:lnTo>
                  <a:pt x="271" y="3"/>
                </a:lnTo>
                <a:lnTo>
                  <a:pt x="307" y="0"/>
                </a:lnTo>
                <a:lnTo>
                  <a:pt x="345"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43" name="Freeform 13"/>
          <p:cNvSpPr>
            <a:spLocks/>
          </p:cNvSpPr>
          <p:nvPr userDrawn="1"/>
        </p:nvSpPr>
        <p:spPr bwMode="auto">
          <a:xfrm>
            <a:off x="2068165" y="2344960"/>
            <a:ext cx="2503965" cy="3013978"/>
          </a:xfrm>
          <a:custGeom>
            <a:avLst/>
            <a:gdLst>
              <a:gd name="T0" fmla="*/ 1449 w 1738"/>
              <a:gd name="T1" fmla="*/ 0 h 2092"/>
              <a:gd name="T2" fmla="*/ 1504 w 1738"/>
              <a:gd name="T3" fmla="*/ 1 h 2092"/>
              <a:gd name="T4" fmla="*/ 1548 w 1738"/>
              <a:gd name="T5" fmla="*/ 9 h 2092"/>
              <a:gd name="T6" fmla="*/ 1592 w 1738"/>
              <a:gd name="T7" fmla="*/ 29 h 2092"/>
              <a:gd name="T8" fmla="*/ 1619 w 1738"/>
              <a:gd name="T9" fmla="*/ 47 h 2092"/>
              <a:gd name="T10" fmla="*/ 1622 w 1738"/>
              <a:gd name="T11" fmla="*/ 48 h 2092"/>
              <a:gd name="T12" fmla="*/ 1656 w 1738"/>
              <a:gd name="T13" fmla="*/ 73 h 2092"/>
              <a:gd name="T14" fmla="*/ 1704 w 1738"/>
              <a:gd name="T15" fmla="*/ 128 h 2092"/>
              <a:gd name="T16" fmla="*/ 1734 w 1738"/>
              <a:gd name="T17" fmla="*/ 192 h 2092"/>
              <a:gd name="T18" fmla="*/ 1738 w 1738"/>
              <a:gd name="T19" fmla="*/ 1830 h 2092"/>
              <a:gd name="T20" fmla="*/ 1734 w 1738"/>
              <a:gd name="T21" fmla="*/ 1864 h 2092"/>
              <a:gd name="T22" fmla="*/ 1726 w 1738"/>
              <a:gd name="T23" fmla="*/ 1902 h 2092"/>
              <a:gd name="T24" fmla="*/ 1694 w 1738"/>
              <a:gd name="T25" fmla="*/ 1966 h 2092"/>
              <a:gd name="T26" fmla="*/ 1647 w 1738"/>
              <a:gd name="T27" fmla="*/ 2020 h 2092"/>
              <a:gd name="T28" fmla="*/ 1590 w 1738"/>
              <a:gd name="T29" fmla="*/ 2064 h 2092"/>
              <a:gd name="T30" fmla="*/ 1538 w 1738"/>
              <a:gd name="T31" fmla="*/ 2085 h 2092"/>
              <a:gd name="T32" fmla="*/ 1482 w 1738"/>
              <a:gd name="T33" fmla="*/ 2091 h 2092"/>
              <a:gd name="T34" fmla="*/ 289 w 1738"/>
              <a:gd name="T35" fmla="*/ 2092 h 2092"/>
              <a:gd name="T36" fmla="*/ 201 w 1738"/>
              <a:gd name="T37" fmla="*/ 2083 h 2092"/>
              <a:gd name="T38" fmla="*/ 148 w 1738"/>
              <a:gd name="T39" fmla="*/ 2064 h 2092"/>
              <a:gd name="T40" fmla="*/ 91 w 1738"/>
              <a:gd name="T41" fmla="*/ 2020 h 2092"/>
              <a:gd name="T42" fmla="*/ 44 w 1738"/>
              <a:gd name="T43" fmla="*/ 1965 h 2092"/>
              <a:gd name="T44" fmla="*/ 12 w 1738"/>
              <a:gd name="T45" fmla="*/ 1901 h 2092"/>
              <a:gd name="T46" fmla="*/ 4 w 1738"/>
              <a:gd name="T47" fmla="*/ 1864 h 2092"/>
              <a:gd name="T48" fmla="*/ 0 w 1738"/>
              <a:gd name="T49" fmla="*/ 1830 h 2092"/>
              <a:gd name="T50" fmla="*/ 4 w 1738"/>
              <a:gd name="T51" fmla="*/ 192 h 2092"/>
              <a:gd name="T52" fmla="*/ 34 w 1738"/>
              <a:gd name="T53" fmla="*/ 128 h 2092"/>
              <a:gd name="T54" fmla="*/ 82 w 1738"/>
              <a:gd name="T55" fmla="*/ 73 h 2092"/>
              <a:gd name="T56" fmla="*/ 116 w 1738"/>
              <a:gd name="T57" fmla="*/ 48 h 2092"/>
              <a:gd name="T58" fmla="*/ 119 w 1738"/>
              <a:gd name="T59" fmla="*/ 47 h 2092"/>
              <a:gd name="T60" fmla="*/ 150 w 1738"/>
              <a:gd name="T61" fmla="*/ 26 h 2092"/>
              <a:gd name="T62" fmla="*/ 204 w 1738"/>
              <a:gd name="T63" fmla="*/ 7 h 2092"/>
              <a:gd name="T64" fmla="*/ 263 w 1738"/>
              <a:gd name="T65" fmla="*/ 1 h 2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38" h="2092">
                <a:moveTo>
                  <a:pt x="296" y="0"/>
                </a:moveTo>
                <a:lnTo>
                  <a:pt x="1449" y="0"/>
                </a:lnTo>
                <a:lnTo>
                  <a:pt x="1479" y="1"/>
                </a:lnTo>
                <a:lnTo>
                  <a:pt x="1504" y="1"/>
                </a:lnTo>
                <a:lnTo>
                  <a:pt x="1527" y="4"/>
                </a:lnTo>
                <a:lnTo>
                  <a:pt x="1548" y="9"/>
                </a:lnTo>
                <a:lnTo>
                  <a:pt x="1569" y="17"/>
                </a:lnTo>
                <a:lnTo>
                  <a:pt x="1592" y="29"/>
                </a:lnTo>
                <a:lnTo>
                  <a:pt x="1615" y="45"/>
                </a:lnTo>
                <a:lnTo>
                  <a:pt x="1619" y="47"/>
                </a:lnTo>
                <a:lnTo>
                  <a:pt x="1620" y="48"/>
                </a:lnTo>
                <a:lnTo>
                  <a:pt x="1622" y="48"/>
                </a:lnTo>
                <a:lnTo>
                  <a:pt x="1628" y="54"/>
                </a:lnTo>
                <a:lnTo>
                  <a:pt x="1656" y="73"/>
                </a:lnTo>
                <a:lnTo>
                  <a:pt x="1682" y="98"/>
                </a:lnTo>
                <a:lnTo>
                  <a:pt x="1704" y="128"/>
                </a:lnTo>
                <a:lnTo>
                  <a:pt x="1723" y="160"/>
                </a:lnTo>
                <a:lnTo>
                  <a:pt x="1734" y="192"/>
                </a:lnTo>
                <a:lnTo>
                  <a:pt x="1738" y="227"/>
                </a:lnTo>
                <a:lnTo>
                  <a:pt x="1738" y="1830"/>
                </a:lnTo>
                <a:lnTo>
                  <a:pt x="1734" y="1863"/>
                </a:lnTo>
                <a:lnTo>
                  <a:pt x="1734" y="1864"/>
                </a:lnTo>
                <a:lnTo>
                  <a:pt x="1734" y="1867"/>
                </a:lnTo>
                <a:lnTo>
                  <a:pt x="1726" y="1902"/>
                </a:lnTo>
                <a:lnTo>
                  <a:pt x="1712" y="1935"/>
                </a:lnTo>
                <a:lnTo>
                  <a:pt x="1694" y="1966"/>
                </a:lnTo>
                <a:lnTo>
                  <a:pt x="1671" y="1994"/>
                </a:lnTo>
                <a:lnTo>
                  <a:pt x="1647" y="2020"/>
                </a:lnTo>
                <a:lnTo>
                  <a:pt x="1619" y="2044"/>
                </a:lnTo>
                <a:lnTo>
                  <a:pt x="1590" y="2064"/>
                </a:lnTo>
                <a:lnTo>
                  <a:pt x="1565" y="2078"/>
                </a:lnTo>
                <a:lnTo>
                  <a:pt x="1538" y="2085"/>
                </a:lnTo>
                <a:lnTo>
                  <a:pt x="1510" y="2089"/>
                </a:lnTo>
                <a:lnTo>
                  <a:pt x="1482" y="2091"/>
                </a:lnTo>
                <a:lnTo>
                  <a:pt x="1453" y="2092"/>
                </a:lnTo>
                <a:lnTo>
                  <a:pt x="289" y="2092"/>
                </a:lnTo>
                <a:lnTo>
                  <a:pt x="245" y="2089"/>
                </a:lnTo>
                <a:lnTo>
                  <a:pt x="201" y="2083"/>
                </a:lnTo>
                <a:lnTo>
                  <a:pt x="158" y="2072"/>
                </a:lnTo>
                <a:lnTo>
                  <a:pt x="148" y="2064"/>
                </a:lnTo>
                <a:lnTo>
                  <a:pt x="119" y="2044"/>
                </a:lnTo>
                <a:lnTo>
                  <a:pt x="91" y="2020"/>
                </a:lnTo>
                <a:lnTo>
                  <a:pt x="67" y="1994"/>
                </a:lnTo>
                <a:lnTo>
                  <a:pt x="44" y="1965"/>
                </a:lnTo>
                <a:lnTo>
                  <a:pt x="26" y="1934"/>
                </a:lnTo>
                <a:lnTo>
                  <a:pt x="12" y="1901"/>
                </a:lnTo>
                <a:lnTo>
                  <a:pt x="4" y="1867"/>
                </a:lnTo>
                <a:lnTo>
                  <a:pt x="4" y="1864"/>
                </a:lnTo>
                <a:lnTo>
                  <a:pt x="4" y="1863"/>
                </a:lnTo>
                <a:lnTo>
                  <a:pt x="0" y="1830"/>
                </a:lnTo>
                <a:lnTo>
                  <a:pt x="0" y="227"/>
                </a:lnTo>
                <a:lnTo>
                  <a:pt x="4" y="192"/>
                </a:lnTo>
                <a:lnTo>
                  <a:pt x="15" y="160"/>
                </a:lnTo>
                <a:lnTo>
                  <a:pt x="34" y="128"/>
                </a:lnTo>
                <a:lnTo>
                  <a:pt x="56" y="98"/>
                </a:lnTo>
                <a:lnTo>
                  <a:pt x="82" y="73"/>
                </a:lnTo>
                <a:lnTo>
                  <a:pt x="110" y="54"/>
                </a:lnTo>
                <a:lnTo>
                  <a:pt x="116" y="48"/>
                </a:lnTo>
                <a:lnTo>
                  <a:pt x="118" y="48"/>
                </a:lnTo>
                <a:lnTo>
                  <a:pt x="119" y="47"/>
                </a:lnTo>
                <a:lnTo>
                  <a:pt x="123" y="45"/>
                </a:lnTo>
                <a:lnTo>
                  <a:pt x="150" y="26"/>
                </a:lnTo>
                <a:lnTo>
                  <a:pt x="178" y="14"/>
                </a:lnTo>
                <a:lnTo>
                  <a:pt x="204" y="7"/>
                </a:lnTo>
                <a:lnTo>
                  <a:pt x="233" y="3"/>
                </a:lnTo>
                <a:lnTo>
                  <a:pt x="263" y="1"/>
                </a:lnTo>
                <a:lnTo>
                  <a:pt x="296"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55" name="Picture Placeholder 4"/>
          <p:cNvSpPr>
            <a:spLocks noGrp="1"/>
          </p:cNvSpPr>
          <p:nvPr>
            <p:ph type="pic" sz="quarter" idx="22"/>
          </p:nvPr>
        </p:nvSpPr>
        <p:spPr>
          <a:xfrm>
            <a:off x="2144522" y="2424200"/>
            <a:ext cx="2350008" cy="2852928"/>
          </a:xfrm>
          <a:prstGeom prst="roundRect">
            <a:avLst>
              <a:gd name="adj" fmla="val 12344"/>
            </a:avLst>
          </a:prstGeom>
          <a:solidFill>
            <a:schemeClr val="tx1"/>
          </a:solidFill>
        </p:spPr>
      </p:sp>
      <p:grpSp>
        <p:nvGrpSpPr>
          <p:cNvPr id="63" name="Group 62"/>
          <p:cNvGrpSpPr/>
          <p:nvPr userDrawn="1"/>
        </p:nvGrpSpPr>
        <p:grpSpPr>
          <a:xfrm>
            <a:off x="0" y="6766560"/>
            <a:ext cx="12192000" cy="91440"/>
            <a:chOff x="0" y="4480421"/>
            <a:chExt cx="12192000" cy="91440"/>
          </a:xfrm>
        </p:grpSpPr>
        <p:sp>
          <p:nvSpPr>
            <p:cNvPr id="64" name="Rectangle 6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Rectangle 6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Rectangle 6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Rectangle 6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Rectangle 6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7485623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hart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BB7C00AE-5929-49F6-A9CB-293B16EA4C9B}"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1425678"/>
            <a:ext cx="11226801" cy="3117518"/>
          </a:xfrm>
        </p:spPr>
        <p:txBody>
          <a:bodyPr/>
          <a:lstStyle/>
          <a:p>
            <a:endParaRPr lang="en-US"/>
          </a:p>
        </p:txBody>
      </p:sp>
      <p:sp>
        <p:nvSpPr>
          <p:cNvPr id="15" name="Text Placeholder 2"/>
          <p:cNvSpPr>
            <a:spLocks noGrp="1"/>
          </p:cNvSpPr>
          <p:nvPr>
            <p:ph type="body" idx="1"/>
          </p:nvPr>
        </p:nvSpPr>
        <p:spPr>
          <a:xfrm>
            <a:off x="482599" y="5221786"/>
            <a:ext cx="11226801" cy="981015"/>
          </a:xfrm>
        </p:spPr>
        <p:txBody>
          <a:bodyPr>
            <a:normAutofit/>
          </a:bodyPr>
          <a:lstStyle>
            <a:lvl1pPr marL="0" indent="0">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Text Placeholder 12"/>
          <p:cNvSpPr>
            <a:spLocks noGrp="1"/>
          </p:cNvSpPr>
          <p:nvPr>
            <p:ph type="body" sz="quarter" idx="15" hasCustomPrompt="1"/>
          </p:nvPr>
        </p:nvSpPr>
        <p:spPr>
          <a:xfrm>
            <a:off x="482600" y="4754538"/>
            <a:ext cx="112268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grpSp>
        <p:nvGrpSpPr>
          <p:cNvPr id="16" name="Group 15"/>
          <p:cNvGrpSpPr/>
          <p:nvPr userDrawn="1"/>
        </p:nvGrpSpPr>
        <p:grpSpPr>
          <a:xfrm>
            <a:off x="0" y="6766560"/>
            <a:ext cx="12192000" cy="91440"/>
            <a:chOff x="0" y="4480421"/>
            <a:chExt cx="12192000" cy="91440"/>
          </a:xfrm>
        </p:grpSpPr>
        <p:sp>
          <p:nvSpPr>
            <p:cNvPr id="18" name="Rectangle 1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2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563848877"/>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iPad white">
    <p:bg>
      <p:bgPr>
        <a:solidFill>
          <a:schemeClr val="bg2"/>
        </a:solidFill>
        <a:effectLst/>
      </p:bgPr>
    </p:bg>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7A61E0B7-3D6C-45ED-8515-44D08E6CCA89}"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40000"/>
              <a:lumOff val="6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grpSp>
        <p:nvGrpSpPr>
          <p:cNvPr id="17" name="Group 16"/>
          <p:cNvGrpSpPr/>
          <p:nvPr userDrawn="1"/>
        </p:nvGrpSpPr>
        <p:grpSpPr>
          <a:xfrm>
            <a:off x="1743159" y="1778377"/>
            <a:ext cx="3136689" cy="4080933"/>
            <a:chOff x="14427200" y="12090400"/>
            <a:chExt cx="15590475" cy="20283713"/>
          </a:xfrm>
        </p:grpSpPr>
        <p:sp>
          <p:nvSpPr>
            <p:cNvPr id="24" name="Shape 6"/>
            <p:cNvSpPr/>
            <p:nvPr/>
          </p:nvSpPr>
          <p:spPr>
            <a:xfrm>
              <a:off x="14427200" y="12090400"/>
              <a:ext cx="15590475" cy="20283713"/>
            </a:xfrm>
            <a:custGeom>
              <a:avLst/>
              <a:gdLst/>
              <a:ahLst/>
              <a:cxnLst>
                <a:cxn ang="0">
                  <a:pos x="wd2" y="hd2"/>
                </a:cxn>
                <a:cxn ang="5400000">
                  <a:pos x="wd2" y="hd2"/>
                </a:cxn>
                <a:cxn ang="10800000">
                  <a:pos x="wd2" y="hd2"/>
                </a:cxn>
                <a:cxn ang="16200000">
                  <a:pos x="wd2" y="hd2"/>
                </a:cxn>
              </a:cxnLst>
              <a:rect l="0" t="0" r="r" b="b"/>
              <a:pathLst>
                <a:path w="21600" h="21600" extrusionOk="0">
                  <a:moveTo>
                    <a:pt x="19337" y="19571"/>
                  </a:moveTo>
                  <a:lnTo>
                    <a:pt x="2263" y="19571"/>
                  </a:lnTo>
                  <a:lnTo>
                    <a:pt x="2263" y="2006"/>
                  </a:lnTo>
                  <a:lnTo>
                    <a:pt x="19337" y="2006"/>
                  </a:lnTo>
                  <a:cubicBezTo>
                    <a:pt x="19337" y="2006"/>
                    <a:pt x="19337" y="19571"/>
                    <a:pt x="19337" y="19571"/>
                  </a:cubicBezTo>
                  <a:close/>
                  <a:moveTo>
                    <a:pt x="20539" y="0"/>
                  </a:moveTo>
                  <a:lnTo>
                    <a:pt x="1061" y="0"/>
                  </a:lnTo>
                  <a:cubicBezTo>
                    <a:pt x="476" y="0"/>
                    <a:pt x="0" y="366"/>
                    <a:pt x="0" y="815"/>
                  </a:cubicBezTo>
                  <a:lnTo>
                    <a:pt x="0" y="20785"/>
                  </a:lnTo>
                  <a:cubicBezTo>
                    <a:pt x="0" y="21234"/>
                    <a:pt x="476" y="21600"/>
                    <a:pt x="1061" y="21600"/>
                  </a:cubicBezTo>
                  <a:lnTo>
                    <a:pt x="20539" y="21600"/>
                  </a:lnTo>
                  <a:cubicBezTo>
                    <a:pt x="21124" y="21600"/>
                    <a:pt x="21600" y="21234"/>
                    <a:pt x="21600" y="20785"/>
                  </a:cubicBezTo>
                  <a:lnTo>
                    <a:pt x="21600" y="815"/>
                  </a:lnTo>
                  <a:cubicBezTo>
                    <a:pt x="21600" y="366"/>
                    <a:pt x="21124" y="0"/>
                    <a:pt x="20539" y="0"/>
                  </a:cubicBezTo>
                  <a:close/>
                </a:path>
              </a:pathLst>
            </a:custGeom>
            <a:solidFill>
              <a:srgbClr val="E4E4E4"/>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5" name="Shape 7"/>
            <p:cNvSpPr/>
            <p:nvPr/>
          </p:nvSpPr>
          <p:spPr>
            <a:xfrm>
              <a:off x="14478000" y="12141200"/>
              <a:ext cx="15480431" cy="20173667"/>
            </a:xfrm>
            <a:custGeom>
              <a:avLst/>
              <a:gdLst/>
              <a:ahLst/>
              <a:cxnLst>
                <a:cxn ang="0">
                  <a:pos x="wd2" y="hd2"/>
                </a:cxn>
                <a:cxn ang="5400000">
                  <a:pos x="wd2" y="hd2"/>
                </a:cxn>
                <a:cxn ang="10800000">
                  <a:pos x="wd2" y="hd2"/>
                </a:cxn>
                <a:cxn ang="16200000">
                  <a:pos x="wd2" y="hd2"/>
                </a:cxn>
              </a:cxnLst>
              <a:rect l="0" t="0" r="r" b="b"/>
              <a:pathLst>
                <a:path w="21600" h="21600" extrusionOk="0">
                  <a:moveTo>
                    <a:pt x="2126" y="19678"/>
                  </a:moveTo>
                  <a:lnTo>
                    <a:pt x="19474" y="19678"/>
                  </a:lnTo>
                  <a:lnTo>
                    <a:pt x="19474" y="1900"/>
                  </a:lnTo>
                  <a:lnTo>
                    <a:pt x="2126" y="1900"/>
                  </a:lnTo>
                  <a:cubicBezTo>
                    <a:pt x="2126" y="1900"/>
                    <a:pt x="2126" y="19678"/>
                    <a:pt x="2126" y="19678"/>
                  </a:cubicBezTo>
                  <a:close/>
                  <a:moveTo>
                    <a:pt x="991" y="21600"/>
                  </a:moveTo>
                  <a:cubicBezTo>
                    <a:pt x="445" y="21600"/>
                    <a:pt x="0" y="21259"/>
                    <a:pt x="0" y="20839"/>
                  </a:cubicBezTo>
                  <a:lnTo>
                    <a:pt x="0" y="761"/>
                  </a:lnTo>
                  <a:cubicBezTo>
                    <a:pt x="0" y="341"/>
                    <a:pt x="445" y="0"/>
                    <a:pt x="991" y="0"/>
                  </a:cubicBezTo>
                  <a:lnTo>
                    <a:pt x="20609" y="0"/>
                  </a:lnTo>
                  <a:cubicBezTo>
                    <a:pt x="21155" y="0"/>
                    <a:pt x="21600" y="341"/>
                    <a:pt x="21600" y="761"/>
                  </a:cubicBezTo>
                  <a:lnTo>
                    <a:pt x="21600" y="20839"/>
                  </a:lnTo>
                  <a:cubicBezTo>
                    <a:pt x="21600" y="21259"/>
                    <a:pt x="21155" y="21600"/>
                    <a:pt x="20609" y="21600"/>
                  </a:cubicBezTo>
                  <a:cubicBezTo>
                    <a:pt x="20609" y="21600"/>
                    <a:pt x="991" y="21600"/>
                    <a:pt x="991" y="21600"/>
                  </a:cubicBezTo>
                  <a:close/>
                </a:path>
              </a:pathLst>
            </a:custGeom>
            <a:solidFill>
              <a:srgbClr val="FDFDFF"/>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6" name="Shape 8"/>
            <p:cNvSpPr/>
            <p:nvPr/>
          </p:nvSpPr>
          <p:spPr>
            <a:xfrm>
              <a:off x="14528800" y="12192000"/>
              <a:ext cx="15384020" cy="20077254"/>
            </a:xfrm>
            <a:custGeom>
              <a:avLst/>
              <a:gdLst/>
              <a:ahLst/>
              <a:cxnLst>
                <a:cxn ang="0">
                  <a:pos x="wd2" y="hd2"/>
                </a:cxn>
                <a:cxn ang="5400000">
                  <a:pos x="wd2" y="hd2"/>
                </a:cxn>
                <a:cxn ang="10800000">
                  <a:pos x="wd2" y="hd2"/>
                </a:cxn>
                <a:cxn ang="16200000">
                  <a:pos x="wd2" y="hd2"/>
                </a:cxn>
              </a:cxnLst>
              <a:rect l="0" t="0" r="r" b="b"/>
              <a:pathLst>
                <a:path w="21600" h="21600" extrusionOk="0">
                  <a:moveTo>
                    <a:pt x="19451" y="19661"/>
                  </a:moveTo>
                  <a:lnTo>
                    <a:pt x="2149" y="19661"/>
                  </a:lnTo>
                  <a:lnTo>
                    <a:pt x="2149" y="1916"/>
                  </a:lnTo>
                  <a:lnTo>
                    <a:pt x="19451" y="1916"/>
                  </a:lnTo>
                  <a:cubicBezTo>
                    <a:pt x="19451" y="1916"/>
                    <a:pt x="19451" y="19661"/>
                    <a:pt x="19451" y="19661"/>
                  </a:cubicBezTo>
                  <a:close/>
                  <a:moveTo>
                    <a:pt x="20670" y="0"/>
                  </a:moveTo>
                  <a:lnTo>
                    <a:pt x="930" y="0"/>
                  </a:lnTo>
                  <a:cubicBezTo>
                    <a:pt x="419" y="0"/>
                    <a:pt x="0" y="321"/>
                    <a:pt x="0" y="712"/>
                  </a:cubicBezTo>
                  <a:lnTo>
                    <a:pt x="0" y="20888"/>
                  </a:lnTo>
                  <a:cubicBezTo>
                    <a:pt x="0" y="21279"/>
                    <a:pt x="419" y="21600"/>
                    <a:pt x="930" y="21600"/>
                  </a:cubicBezTo>
                  <a:lnTo>
                    <a:pt x="20670" y="21600"/>
                  </a:lnTo>
                  <a:cubicBezTo>
                    <a:pt x="21182" y="21600"/>
                    <a:pt x="21600" y="21279"/>
                    <a:pt x="21600" y="20888"/>
                  </a:cubicBezTo>
                  <a:lnTo>
                    <a:pt x="21600" y="712"/>
                  </a:lnTo>
                  <a:cubicBezTo>
                    <a:pt x="21600" y="321"/>
                    <a:pt x="21182" y="0"/>
                    <a:pt x="20670" y="0"/>
                  </a:cubicBezTo>
                  <a:close/>
                </a:path>
              </a:pathLst>
            </a:custGeom>
            <a:gradFill>
              <a:gsLst>
                <a:gs pos="85000">
                  <a:srgbClr val="FEFEFE"/>
                </a:gs>
                <a:gs pos="0">
                  <a:schemeClr val="bg2">
                    <a:lumMod val="40000"/>
                    <a:lumOff val="60000"/>
                  </a:schemeClr>
                </a:gs>
                <a:gs pos="38000">
                  <a:srgbClr val="F0F2F5"/>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7" name="Shape 9"/>
            <p:cNvSpPr/>
            <p:nvPr/>
          </p:nvSpPr>
          <p:spPr>
            <a:xfrm>
              <a:off x="14516100" y="12179300"/>
              <a:ext cx="15411091" cy="20104336"/>
            </a:xfrm>
            <a:custGeom>
              <a:avLst/>
              <a:gdLst/>
              <a:ahLst/>
              <a:cxnLst>
                <a:cxn ang="0">
                  <a:pos x="wd2" y="hd2"/>
                </a:cxn>
                <a:cxn ang="5400000">
                  <a:pos x="wd2" y="hd2"/>
                </a:cxn>
                <a:cxn ang="10800000">
                  <a:pos x="wd2" y="hd2"/>
                </a:cxn>
                <a:cxn ang="16200000">
                  <a:pos x="wd2" y="hd2"/>
                </a:cxn>
              </a:cxnLst>
              <a:rect l="0" t="0" r="r" b="b"/>
              <a:pathLst>
                <a:path w="21600" h="21600" extrusionOk="0">
                  <a:moveTo>
                    <a:pt x="947" y="29"/>
                  </a:moveTo>
                  <a:cubicBezTo>
                    <a:pt x="446" y="29"/>
                    <a:pt x="38" y="342"/>
                    <a:pt x="38" y="726"/>
                  </a:cubicBezTo>
                  <a:lnTo>
                    <a:pt x="38" y="20874"/>
                  </a:lnTo>
                  <a:cubicBezTo>
                    <a:pt x="38" y="21258"/>
                    <a:pt x="446" y="21571"/>
                    <a:pt x="947" y="21571"/>
                  </a:cubicBezTo>
                  <a:lnTo>
                    <a:pt x="20653" y="21571"/>
                  </a:lnTo>
                  <a:cubicBezTo>
                    <a:pt x="21154" y="21571"/>
                    <a:pt x="21562" y="21258"/>
                    <a:pt x="21562" y="20874"/>
                  </a:cubicBezTo>
                  <a:lnTo>
                    <a:pt x="21562" y="726"/>
                  </a:lnTo>
                  <a:cubicBezTo>
                    <a:pt x="21562" y="342"/>
                    <a:pt x="21154" y="29"/>
                    <a:pt x="20653" y="29"/>
                  </a:cubicBezTo>
                  <a:cubicBezTo>
                    <a:pt x="20653" y="29"/>
                    <a:pt x="947" y="29"/>
                    <a:pt x="947" y="29"/>
                  </a:cubicBezTo>
                  <a:close/>
                  <a:moveTo>
                    <a:pt x="20653" y="21600"/>
                  </a:moveTo>
                  <a:lnTo>
                    <a:pt x="947" y="21600"/>
                  </a:lnTo>
                  <a:cubicBezTo>
                    <a:pt x="425" y="21600"/>
                    <a:pt x="0" y="21274"/>
                    <a:pt x="0" y="20874"/>
                  </a:cubicBezTo>
                  <a:lnTo>
                    <a:pt x="0" y="726"/>
                  </a:lnTo>
                  <a:cubicBezTo>
                    <a:pt x="0" y="326"/>
                    <a:pt x="425" y="0"/>
                    <a:pt x="947" y="0"/>
                  </a:cubicBezTo>
                  <a:lnTo>
                    <a:pt x="20653" y="0"/>
                  </a:lnTo>
                  <a:cubicBezTo>
                    <a:pt x="21175" y="0"/>
                    <a:pt x="21600" y="326"/>
                    <a:pt x="21600" y="726"/>
                  </a:cubicBezTo>
                  <a:lnTo>
                    <a:pt x="21600" y="20874"/>
                  </a:lnTo>
                  <a:cubicBezTo>
                    <a:pt x="21600" y="21274"/>
                    <a:pt x="21175" y="21600"/>
                    <a:pt x="20653" y="21600"/>
                  </a:cubicBezTo>
                  <a:close/>
                </a:path>
              </a:pathLst>
            </a:custGeom>
            <a:solidFill>
              <a:srgbClr val="B5B5B5"/>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8" name="Shape 10"/>
            <p:cNvSpPr/>
            <p:nvPr/>
          </p:nvSpPr>
          <p:spPr>
            <a:xfrm>
              <a:off x="17602200" y="12090400"/>
              <a:ext cx="9555755" cy="897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9B9B9B"/>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9" name="Shape 11"/>
            <p:cNvSpPr/>
            <p:nvPr/>
          </p:nvSpPr>
          <p:spPr>
            <a:xfrm>
              <a:off x="16065500" y="13970000"/>
              <a:ext cx="12323458" cy="40372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1" name="Freeform 30"/>
            <p:cNvSpPr/>
            <p:nvPr/>
          </p:nvSpPr>
          <p:spPr>
            <a:xfrm>
              <a:off x="16254428" y="14061787"/>
              <a:ext cx="11950874" cy="215371"/>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2" name="Shape 29"/>
            <p:cNvSpPr/>
            <p:nvPr/>
          </p:nvSpPr>
          <p:spPr>
            <a:xfrm>
              <a:off x="21729700" y="30861000"/>
              <a:ext cx="989640" cy="989643"/>
            </a:xfrm>
            <a:custGeom>
              <a:avLst/>
              <a:gdLst/>
              <a:ahLst/>
              <a:cxnLst>
                <a:cxn ang="0">
                  <a:pos x="wd2" y="hd2"/>
                </a:cxn>
                <a:cxn ang="5400000">
                  <a:pos x="wd2" y="hd2"/>
                </a:cxn>
                <a:cxn ang="10800000">
                  <a:pos x="wd2" y="hd2"/>
                </a:cxn>
                <a:cxn ang="16200000">
                  <a:pos x="wd2" y="hd2"/>
                </a:cxn>
              </a:cxnLst>
              <a:rect l="0" t="0" r="r" b="b"/>
              <a:pathLst>
                <a:path w="21600" h="21600" extrusionOk="0">
                  <a:moveTo>
                    <a:pt x="10800" y="20564"/>
                  </a:moveTo>
                  <a:cubicBezTo>
                    <a:pt x="5408" y="20564"/>
                    <a:pt x="1036" y="16193"/>
                    <a:pt x="1036" y="10800"/>
                  </a:cubicBezTo>
                  <a:cubicBezTo>
                    <a:pt x="1036" y="5408"/>
                    <a:pt x="5408" y="1036"/>
                    <a:pt x="10800" y="1036"/>
                  </a:cubicBezTo>
                  <a:cubicBezTo>
                    <a:pt x="16192" y="1036"/>
                    <a:pt x="20564" y="5408"/>
                    <a:pt x="20564" y="10800"/>
                  </a:cubicBezTo>
                  <a:cubicBezTo>
                    <a:pt x="20564" y="16193"/>
                    <a:pt x="16192" y="20564"/>
                    <a:pt x="10800" y="20564"/>
                  </a:cubicBezTo>
                  <a:close/>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close/>
                </a:path>
              </a:pathLst>
            </a:custGeom>
            <a:gradFill>
              <a:gsLst>
                <a:gs pos="46000">
                  <a:schemeClr val="accent4">
                    <a:lumMod val="60000"/>
                    <a:lumOff val="40000"/>
                  </a:schemeClr>
                </a:gs>
                <a:gs pos="0">
                  <a:schemeClr val="bg2">
                    <a:lumMod val="75000"/>
                  </a:schemeClr>
                </a:gs>
                <a:gs pos="90000">
                  <a:schemeClr val="bg2"/>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4" name="Shape 30"/>
            <p:cNvSpPr/>
            <p:nvPr/>
          </p:nvSpPr>
          <p:spPr>
            <a:xfrm>
              <a:off x="21767800" y="30861000"/>
              <a:ext cx="809638" cy="321949"/>
            </a:xfrm>
            <a:custGeom>
              <a:avLst/>
              <a:gdLst/>
              <a:ahLst/>
              <a:cxnLst>
                <a:cxn ang="0">
                  <a:pos x="wd2" y="hd2"/>
                </a:cxn>
                <a:cxn ang="5400000">
                  <a:pos x="wd2" y="hd2"/>
                </a:cxn>
                <a:cxn ang="10800000">
                  <a:pos x="wd2" y="hd2"/>
                </a:cxn>
                <a:cxn ang="16200000">
                  <a:pos x="wd2" y="hd2"/>
                </a:cxn>
              </a:cxnLst>
              <a:rect l="0" t="0" r="r" b="b"/>
              <a:pathLst>
                <a:path w="21600" h="21600" extrusionOk="0">
                  <a:moveTo>
                    <a:pt x="1173" y="21600"/>
                  </a:moveTo>
                  <a:cubicBezTo>
                    <a:pt x="2977" y="10785"/>
                    <a:pt x="7227" y="3185"/>
                    <a:pt x="12183" y="3185"/>
                  </a:cubicBezTo>
                  <a:cubicBezTo>
                    <a:pt x="15317" y="3185"/>
                    <a:pt x="18167" y="6227"/>
                    <a:pt x="20296" y="11195"/>
                  </a:cubicBezTo>
                  <a:lnTo>
                    <a:pt x="21600" y="9940"/>
                  </a:lnTo>
                  <a:cubicBezTo>
                    <a:pt x="19205" y="3808"/>
                    <a:pt x="15871" y="0"/>
                    <a:pt x="12183" y="0"/>
                  </a:cubicBezTo>
                  <a:cubicBezTo>
                    <a:pt x="6697" y="0"/>
                    <a:pt x="1993" y="8418"/>
                    <a:pt x="0" y="20398"/>
                  </a:cubicBezTo>
                  <a:cubicBezTo>
                    <a:pt x="0" y="20398"/>
                    <a:pt x="1173" y="21600"/>
                    <a:pt x="1173" y="21600"/>
                  </a:cubicBezTo>
                  <a:close/>
                </a:path>
              </a:pathLst>
            </a:custGeom>
            <a:gradFill>
              <a:gsLst>
                <a:gs pos="0">
                  <a:schemeClr val="bg2"/>
                </a:gs>
                <a:gs pos="100000">
                  <a:schemeClr val="accent4">
                    <a:lumMod val="60000"/>
                    <a:lumOff val="40000"/>
                  </a:schemeClr>
                </a:gs>
              </a:gsLst>
              <a:lin ang="20718678"/>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5" name="Shape 31"/>
            <p:cNvSpPr/>
            <p:nvPr/>
          </p:nvSpPr>
          <p:spPr>
            <a:xfrm>
              <a:off x="21996400" y="12992100"/>
              <a:ext cx="272244" cy="27217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6" name="Shape 32"/>
            <p:cNvSpPr/>
            <p:nvPr/>
          </p:nvSpPr>
          <p:spPr>
            <a:xfrm>
              <a:off x="22110700" y="13106400"/>
              <a:ext cx="66933" cy="66916"/>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8" name="Shape 33"/>
            <p:cNvSpPr/>
            <p:nvPr/>
          </p:nvSpPr>
          <p:spPr>
            <a:xfrm>
              <a:off x="21704300" y="13068300"/>
              <a:ext cx="132873" cy="132874"/>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grpSp>
      <p:sp>
        <p:nvSpPr>
          <p:cNvPr id="39" name="Picture Placeholder 4"/>
          <p:cNvSpPr>
            <a:spLocks noGrp="1"/>
          </p:cNvSpPr>
          <p:nvPr>
            <p:ph type="pic" sz="quarter" idx="22"/>
          </p:nvPr>
        </p:nvSpPr>
        <p:spPr>
          <a:xfrm>
            <a:off x="2071808" y="2236803"/>
            <a:ext cx="2479390" cy="3233860"/>
          </a:xfrm>
        </p:spPr>
      </p:sp>
      <p:grpSp>
        <p:nvGrpSpPr>
          <p:cNvPr id="30" name="Group 29"/>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82313069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big ipad black">
    <p:spTree>
      <p:nvGrpSpPr>
        <p:cNvPr id="1" name=""/>
        <p:cNvGrpSpPr/>
        <p:nvPr/>
      </p:nvGrpSpPr>
      <p:grpSpPr>
        <a:xfrm>
          <a:off x="0" y="0"/>
          <a:ext cx="0" cy="0"/>
          <a:chOff x="0" y="0"/>
          <a:chExt cx="0" cy="0"/>
        </a:xfrm>
      </p:grpSpPr>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C967498E-A6FE-465A-881D-703AF7BC7754}"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72" name="Freeform 71"/>
          <p:cNvSpPr/>
          <p:nvPr userDrawn="1"/>
        </p:nvSpPr>
        <p:spPr>
          <a:xfrm>
            <a:off x="3479144" y="1425678"/>
            <a:ext cx="5233713" cy="5432322"/>
          </a:xfrm>
          <a:custGeom>
            <a:avLst/>
            <a:gdLst>
              <a:gd name="connsiteX0" fmla="*/ 257082 w 5233713"/>
              <a:gd name="connsiteY0" fmla="*/ 0 h 5432322"/>
              <a:gd name="connsiteX1" fmla="*/ 4976631 w 5233713"/>
              <a:gd name="connsiteY1" fmla="*/ 0 h 5432322"/>
              <a:gd name="connsiteX2" fmla="*/ 5233713 w 5233713"/>
              <a:gd name="connsiteY2" fmla="*/ 256922 h 5432322"/>
              <a:gd name="connsiteX3" fmla="*/ 5233713 w 5233713"/>
              <a:gd name="connsiteY3" fmla="*/ 5432322 h 5432322"/>
              <a:gd name="connsiteX4" fmla="*/ 4685385 w 5233713"/>
              <a:gd name="connsiteY4" fmla="*/ 5432322 h 5432322"/>
              <a:gd name="connsiteX5" fmla="*/ 4685385 w 5233713"/>
              <a:gd name="connsiteY5" fmla="*/ 5304411 h 5432322"/>
              <a:gd name="connsiteX6" fmla="*/ 4685385 w 5233713"/>
              <a:gd name="connsiteY6" fmla="*/ 632376 h 5432322"/>
              <a:gd name="connsiteX7" fmla="*/ 548329 w 5233713"/>
              <a:gd name="connsiteY7" fmla="*/ 632376 h 5432322"/>
              <a:gd name="connsiteX8" fmla="*/ 548329 w 5233713"/>
              <a:gd name="connsiteY8" fmla="*/ 5432322 h 5432322"/>
              <a:gd name="connsiteX9" fmla="*/ 0 w 5233713"/>
              <a:gd name="connsiteY9" fmla="*/ 5432322 h 5432322"/>
              <a:gd name="connsiteX10" fmla="*/ 0 w 5233713"/>
              <a:gd name="connsiteY10" fmla="*/ 256922 h 5432322"/>
              <a:gd name="connsiteX11" fmla="*/ 257082 w 5233713"/>
              <a:gd name="connsiteY11" fmla="*/ 0 h 543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33713" h="5432322">
                <a:moveTo>
                  <a:pt x="257082" y="0"/>
                </a:moveTo>
                <a:lnTo>
                  <a:pt x="4976631" y="0"/>
                </a:lnTo>
                <a:cubicBezTo>
                  <a:pt x="5118378" y="0"/>
                  <a:pt x="5233713" y="115379"/>
                  <a:pt x="5233713" y="256922"/>
                </a:cubicBezTo>
                <a:lnTo>
                  <a:pt x="5233713" y="5432322"/>
                </a:lnTo>
                <a:lnTo>
                  <a:pt x="4685385" y="5432322"/>
                </a:lnTo>
                <a:lnTo>
                  <a:pt x="4685385" y="5304411"/>
                </a:lnTo>
                <a:cubicBezTo>
                  <a:pt x="4685385" y="3747066"/>
                  <a:pt x="4685385" y="632376"/>
                  <a:pt x="4685385" y="632376"/>
                </a:cubicBezTo>
                <a:lnTo>
                  <a:pt x="548329" y="632376"/>
                </a:lnTo>
                <a:lnTo>
                  <a:pt x="548329" y="5432322"/>
                </a:lnTo>
                <a:lnTo>
                  <a:pt x="0" y="5432322"/>
                </a:lnTo>
                <a:lnTo>
                  <a:pt x="0" y="256922"/>
                </a:lnTo>
                <a:cubicBezTo>
                  <a:pt x="0" y="115379"/>
                  <a:pt x="115336" y="0"/>
                  <a:pt x="257082" y="0"/>
                </a:cubicBezTo>
                <a:close/>
              </a:path>
            </a:pathLst>
          </a:custGeom>
          <a:solidFill>
            <a:schemeClr val="tx2"/>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70" name="Freeform 69"/>
          <p:cNvSpPr/>
          <p:nvPr/>
        </p:nvSpPr>
        <p:spPr>
          <a:xfrm>
            <a:off x="3496198" y="1442732"/>
            <a:ext cx="5196771" cy="5415268"/>
          </a:xfrm>
          <a:custGeom>
            <a:avLst/>
            <a:gdLst>
              <a:gd name="connsiteX0" fmla="*/ 238426 w 5196771"/>
              <a:gd name="connsiteY0" fmla="*/ 0 h 5415268"/>
              <a:gd name="connsiteX1" fmla="*/ 4958345 w 5196771"/>
              <a:gd name="connsiteY1" fmla="*/ 0 h 5415268"/>
              <a:gd name="connsiteX2" fmla="*/ 5196771 w 5196771"/>
              <a:gd name="connsiteY2" fmla="*/ 238598 h 5415268"/>
              <a:gd name="connsiteX3" fmla="*/ 5196771 w 5196771"/>
              <a:gd name="connsiteY3" fmla="*/ 5415268 h 5415268"/>
              <a:gd name="connsiteX4" fmla="*/ 4685274 w 5196771"/>
              <a:gd name="connsiteY4" fmla="*/ 5415268 h 5415268"/>
              <a:gd name="connsiteX5" fmla="*/ 4685274 w 5196771"/>
              <a:gd name="connsiteY5" fmla="*/ 595710 h 5415268"/>
              <a:gd name="connsiteX6" fmla="*/ 511497 w 5196771"/>
              <a:gd name="connsiteY6" fmla="*/ 595710 h 5415268"/>
              <a:gd name="connsiteX7" fmla="*/ 511497 w 5196771"/>
              <a:gd name="connsiteY7" fmla="*/ 5298746 h 5415268"/>
              <a:gd name="connsiteX8" fmla="*/ 511497 w 5196771"/>
              <a:gd name="connsiteY8" fmla="*/ 5415268 h 5415268"/>
              <a:gd name="connsiteX9" fmla="*/ 0 w 5196771"/>
              <a:gd name="connsiteY9" fmla="*/ 5415268 h 5415268"/>
              <a:gd name="connsiteX10" fmla="*/ 0 w 5196771"/>
              <a:gd name="connsiteY10" fmla="*/ 238598 h 5415268"/>
              <a:gd name="connsiteX11" fmla="*/ 238426 w 5196771"/>
              <a:gd name="connsiteY11" fmla="*/ 0 h 541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96771" h="5415268">
                <a:moveTo>
                  <a:pt x="238426" y="0"/>
                </a:moveTo>
                <a:lnTo>
                  <a:pt x="4958345" y="0"/>
                </a:lnTo>
                <a:cubicBezTo>
                  <a:pt x="5089708" y="0"/>
                  <a:pt x="5196771" y="106915"/>
                  <a:pt x="5196771" y="238598"/>
                </a:cubicBezTo>
                <a:lnTo>
                  <a:pt x="5196771" y="5415268"/>
                </a:lnTo>
                <a:lnTo>
                  <a:pt x="4685274" y="5415268"/>
                </a:lnTo>
                <a:lnTo>
                  <a:pt x="4685274" y="595710"/>
                </a:lnTo>
                <a:lnTo>
                  <a:pt x="511497" y="595710"/>
                </a:lnTo>
                <a:cubicBezTo>
                  <a:pt x="511497" y="595710"/>
                  <a:pt x="511497" y="3731067"/>
                  <a:pt x="511497" y="5298746"/>
                </a:cubicBezTo>
                <a:lnTo>
                  <a:pt x="511497" y="5415268"/>
                </a:lnTo>
                <a:lnTo>
                  <a:pt x="0" y="5415268"/>
                </a:lnTo>
                <a:lnTo>
                  <a:pt x="0" y="238598"/>
                </a:lnTo>
                <a:cubicBezTo>
                  <a:pt x="0" y="106915"/>
                  <a:pt x="107063" y="0"/>
                  <a:pt x="238426" y="0"/>
                </a:cubicBezTo>
                <a:close/>
              </a:path>
            </a:pathLst>
          </a:custGeom>
          <a:solidFill>
            <a:srgbClr val="FDFDFF"/>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8" name="Freeform 67"/>
          <p:cNvSpPr/>
          <p:nvPr userDrawn="1"/>
        </p:nvSpPr>
        <p:spPr>
          <a:xfrm>
            <a:off x="3513251" y="1459786"/>
            <a:ext cx="5164406" cy="5398215"/>
          </a:xfrm>
          <a:custGeom>
            <a:avLst/>
            <a:gdLst>
              <a:gd name="connsiteX0" fmla="*/ 222357 w 5164406"/>
              <a:gd name="connsiteY0" fmla="*/ 0 h 5398215"/>
              <a:gd name="connsiteX1" fmla="*/ 4942049 w 5164406"/>
              <a:gd name="connsiteY1" fmla="*/ 0 h 5398215"/>
              <a:gd name="connsiteX2" fmla="*/ 5164406 w 5164406"/>
              <a:gd name="connsiteY2" fmla="*/ 222168 h 5398215"/>
              <a:gd name="connsiteX3" fmla="*/ 5164406 w 5164406"/>
              <a:gd name="connsiteY3" fmla="*/ 5398215 h 5398215"/>
              <a:gd name="connsiteX4" fmla="*/ 4650596 w 5164406"/>
              <a:gd name="connsiteY4" fmla="*/ 5398215 h 5398215"/>
              <a:gd name="connsiteX5" fmla="*/ 4650596 w 5164406"/>
              <a:gd name="connsiteY5" fmla="*/ 5269727 h 5398215"/>
              <a:gd name="connsiteX6" fmla="*/ 4650596 w 5164406"/>
              <a:gd name="connsiteY6" fmla="*/ 597856 h 5398215"/>
              <a:gd name="connsiteX7" fmla="*/ 513811 w 5164406"/>
              <a:gd name="connsiteY7" fmla="*/ 597856 h 5398215"/>
              <a:gd name="connsiteX8" fmla="*/ 513811 w 5164406"/>
              <a:gd name="connsiteY8" fmla="*/ 5398215 h 5398215"/>
              <a:gd name="connsiteX9" fmla="*/ 0 w 5164406"/>
              <a:gd name="connsiteY9" fmla="*/ 5398215 h 5398215"/>
              <a:gd name="connsiteX10" fmla="*/ 0 w 5164406"/>
              <a:gd name="connsiteY10" fmla="*/ 222168 h 5398215"/>
              <a:gd name="connsiteX11" fmla="*/ 222357 w 5164406"/>
              <a:gd name="connsiteY11" fmla="*/ 0 h 539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64406" h="5398215">
                <a:moveTo>
                  <a:pt x="222357" y="0"/>
                </a:moveTo>
                <a:lnTo>
                  <a:pt x="4942049" y="0"/>
                </a:lnTo>
                <a:cubicBezTo>
                  <a:pt x="5064465" y="0"/>
                  <a:pt x="5164406" y="100163"/>
                  <a:pt x="5164406" y="222168"/>
                </a:cubicBezTo>
                <a:lnTo>
                  <a:pt x="5164406" y="5398215"/>
                </a:lnTo>
                <a:lnTo>
                  <a:pt x="4650596" y="5398215"/>
                </a:lnTo>
                <a:lnTo>
                  <a:pt x="4650596" y="5269727"/>
                </a:lnTo>
                <a:cubicBezTo>
                  <a:pt x="4650596" y="3712436"/>
                  <a:pt x="4650596" y="597856"/>
                  <a:pt x="4650596" y="597856"/>
                </a:cubicBezTo>
                <a:lnTo>
                  <a:pt x="513811" y="597856"/>
                </a:lnTo>
                <a:lnTo>
                  <a:pt x="513811" y="5398215"/>
                </a:lnTo>
                <a:lnTo>
                  <a:pt x="0" y="5398215"/>
                </a:lnTo>
                <a:lnTo>
                  <a:pt x="0" y="222168"/>
                </a:lnTo>
                <a:cubicBezTo>
                  <a:pt x="0" y="100163"/>
                  <a:pt x="100180" y="0"/>
                  <a:pt x="222357" y="0"/>
                </a:cubicBezTo>
                <a:close/>
              </a:path>
            </a:pathLst>
          </a:custGeom>
          <a:gradFill>
            <a:gsLst>
              <a:gs pos="85000">
                <a:srgbClr val="46474B"/>
              </a:gs>
              <a:gs pos="0">
                <a:srgbClr val="000000"/>
              </a:gs>
              <a:gs pos="38000">
                <a:srgbClr val="292A2E"/>
              </a:gs>
            </a:gsLst>
            <a:lin ang="18000000" scaled="0"/>
          </a:gra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59" name="Shape 10"/>
          <p:cNvSpPr/>
          <p:nvPr/>
        </p:nvSpPr>
        <p:spPr>
          <a:xfrm>
            <a:off x="4544990" y="1425678"/>
            <a:ext cx="3207861" cy="3011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1D1D20"/>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0" name="Shape 11"/>
          <p:cNvSpPr/>
          <p:nvPr/>
        </p:nvSpPr>
        <p:spPr>
          <a:xfrm>
            <a:off x="4029120" y="2056658"/>
            <a:ext cx="4136977" cy="13553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1" name="Freeform 60"/>
          <p:cNvSpPr/>
          <p:nvPr/>
        </p:nvSpPr>
        <p:spPr>
          <a:xfrm>
            <a:off x="4092543" y="2087471"/>
            <a:ext cx="4011901" cy="72300"/>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4" name="Shape 31"/>
          <p:cNvSpPr/>
          <p:nvPr/>
        </p:nvSpPr>
        <p:spPr>
          <a:xfrm>
            <a:off x="6020120" y="1728378"/>
            <a:ext cx="91392" cy="91369"/>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5" name="Shape 32"/>
          <p:cNvSpPr/>
          <p:nvPr/>
        </p:nvSpPr>
        <p:spPr>
          <a:xfrm>
            <a:off x="6058490" y="1766748"/>
            <a:ext cx="22469" cy="2246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6" name="Shape 33"/>
          <p:cNvSpPr/>
          <p:nvPr/>
        </p:nvSpPr>
        <p:spPr>
          <a:xfrm>
            <a:off x="5922062" y="1753958"/>
            <a:ext cx="44605" cy="44606"/>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7" name="Picture Placeholder 4"/>
          <p:cNvSpPr>
            <a:spLocks noGrp="1"/>
          </p:cNvSpPr>
          <p:nvPr userDrawn="1">
            <p:ph type="pic" sz="quarter" idx="22"/>
          </p:nvPr>
        </p:nvSpPr>
        <p:spPr>
          <a:xfrm>
            <a:off x="4027511" y="2190585"/>
            <a:ext cx="4136979" cy="4667416"/>
          </a:xfrm>
        </p:spPr>
      </p:sp>
    </p:spTree>
    <p:extLst>
      <p:ext uri="{BB962C8B-B14F-4D97-AF65-F5344CB8AC3E}">
        <p14:creationId xmlns:p14="http://schemas.microsoft.com/office/powerpoint/2010/main" val="9352971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big ipad white">
    <p:bg>
      <p:bgPr>
        <a:solidFill>
          <a:schemeClr val="bg2"/>
        </a:solidFill>
        <a:effectLst/>
      </p:bgPr>
    </p:bg>
    <p:spTree>
      <p:nvGrpSpPr>
        <p:cNvPr id="1" name=""/>
        <p:cNvGrpSpPr/>
        <p:nvPr/>
      </p:nvGrpSpPr>
      <p:grpSpPr>
        <a:xfrm>
          <a:off x="0" y="0"/>
          <a:ext cx="0" cy="0"/>
          <a:chOff x="0" y="0"/>
          <a:chExt cx="0" cy="0"/>
        </a:xfrm>
      </p:grpSpPr>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3A6A5B18-59A9-4989-8915-31D948A32CBF}"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72" name="Freeform 71"/>
          <p:cNvSpPr/>
          <p:nvPr userDrawn="1"/>
        </p:nvSpPr>
        <p:spPr>
          <a:xfrm>
            <a:off x="3479144" y="1425678"/>
            <a:ext cx="5233713" cy="5432322"/>
          </a:xfrm>
          <a:custGeom>
            <a:avLst/>
            <a:gdLst>
              <a:gd name="connsiteX0" fmla="*/ 257082 w 5233713"/>
              <a:gd name="connsiteY0" fmla="*/ 0 h 5432322"/>
              <a:gd name="connsiteX1" fmla="*/ 4976631 w 5233713"/>
              <a:gd name="connsiteY1" fmla="*/ 0 h 5432322"/>
              <a:gd name="connsiteX2" fmla="*/ 5233713 w 5233713"/>
              <a:gd name="connsiteY2" fmla="*/ 256922 h 5432322"/>
              <a:gd name="connsiteX3" fmla="*/ 5233713 w 5233713"/>
              <a:gd name="connsiteY3" fmla="*/ 5432322 h 5432322"/>
              <a:gd name="connsiteX4" fmla="*/ 4685385 w 5233713"/>
              <a:gd name="connsiteY4" fmla="*/ 5432322 h 5432322"/>
              <a:gd name="connsiteX5" fmla="*/ 4685385 w 5233713"/>
              <a:gd name="connsiteY5" fmla="*/ 5304411 h 5432322"/>
              <a:gd name="connsiteX6" fmla="*/ 4685385 w 5233713"/>
              <a:gd name="connsiteY6" fmla="*/ 632376 h 5432322"/>
              <a:gd name="connsiteX7" fmla="*/ 548329 w 5233713"/>
              <a:gd name="connsiteY7" fmla="*/ 632376 h 5432322"/>
              <a:gd name="connsiteX8" fmla="*/ 548329 w 5233713"/>
              <a:gd name="connsiteY8" fmla="*/ 5432322 h 5432322"/>
              <a:gd name="connsiteX9" fmla="*/ 0 w 5233713"/>
              <a:gd name="connsiteY9" fmla="*/ 5432322 h 5432322"/>
              <a:gd name="connsiteX10" fmla="*/ 0 w 5233713"/>
              <a:gd name="connsiteY10" fmla="*/ 256922 h 5432322"/>
              <a:gd name="connsiteX11" fmla="*/ 257082 w 5233713"/>
              <a:gd name="connsiteY11" fmla="*/ 0 h 543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33713" h="5432322">
                <a:moveTo>
                  <a:pt x="257082" y="0"/>
                </a:moveTo>
                <a:lnTo>
                  <a:pt x="4976631" y="0"/>
                </a:lnTo>
                <a:cubicBezTo>
                  <a:pt x="5118378" y="0"/>
                  <a:pt x="5233713" y="115379"/>
                  <a:pt x="5233713" y="256922"/>
                </a:cubicBezTo>
                <a:lnTo>
                  <a:pt x="5233713" y="5432322"/>
                </a:lnTo>
                <a:lnTo>
                  <a:pt x="4685385" y="5432322"/>
                </a:lnTo>
                <a:lnTo>
                  <a:pt x="4685385" y="5304411"/>
                </a:lnTo>
                <a:cubicBezTo>
                  <a:pt x="4685385" y="3747066"/>
                  <a:pt x="4685385" y="632376"/>
                  <a:pt x="4685385" y="632376"/>
                </a:cubicBezTo>
                <a:lnTo>
                  <a:pt x="548329" y="632376"/>
                </a:lnTo>
                <a:lnTo>
                  <a:pt x="548329" y="5432322"/>
                </a:lnTo>
                <a:lnTo>
                  <a:pt x="0" y="5432322"/>
                </a:lnTo>
                <a:lnTo>
                  <a:pt x="0" y="256922"/>
                </a:lnTo>
                <a:cubicBezTo>
                  <a:pt x="0" y="115379"/>
                  <a:pt x="115336" y="0"/>
                  <a:pt x="257082" y="0"/>
                </a:cubicBezTo>
                <a:close/>
              </a:path>
            </a:pathLst>
          </a:custGeom>
          <a:solidFill>
            <a:srgbClr val="E4E4E4"/>
          </a:solidFill>
          <a:ln w="12700">
            <a:miter lim="400000"/>
          </a:ln>
        </p:spPr>
        <p:txBody>
          <a:bodyPr lIns="0" tIns="0" rIns="0" bIns="0" anchor="ctr"/>
          <a:lstStyle/>
          <a:p>
            <a:endParaRPr sz="3000">
              <a:solidFill>
                <a:srgbClr val="FFFFFF"/>
              </a:solidFill>
              <a:effectLst>
                <a:outerShdw blurRad="38100" dist="12700" dir="5400000" rotWithShape="0">
                  <a:srgbClr val="000000">
                    <a:alpha val="50000"/>
                  </a:srgbClr>
                </a:outerShdw>
              </a:effectLst>
            </a:endParaRPr>
          </a:p>
        </p:txBody>
      </p:sp>
      <p:sp>
        <p:nvSpPr>
          <p:cNvPr id="70" name="Freeform 69"/>
          <p:cNvSpPr/>
          <p:nvPr/>
        </p:nvSpPr>
        <p:spPr>
          <a:xfrm>
            <a:off x="3496198" y="1442732"/>
            <a:ext cx="5196771" cy="5415268"/>
          </a:xfrm>
          <a:custGeom>
            <a:avLst/>
            <a:gdLst>
              <a:gd name="connsiteX0" fmla="*/ 238426 w 5196771"/>
              <a:gd name="connsiteY0" fmla="*/ 0 h 5415268"/>
              <a:gd name="connsiteX1" fmla="*/ 4958345 w 5196771"/>
              <a:gd name="connsiteY1" fmla="*/ 0 h 5415268"/>
              <a:gd name="connsiteX2" fmla="*/ 5196771 w 5196771"/>
              <a:gd name="connsiteY2" fmla="*/ 238598 h 5415268"/>
              <a:gd name="connsiteX3" fmla="*/ 5196771 w 5196771"/>
              <a:gd name="connsiteY3" fmla="*/ 5415268 h 5415268"/>
              <a:gd name="connsiteX4" fmla="*/ 4685274 w 5196771"/>
              <a:gd name="connsiteY4" fmla="*/ 5415268 h 5415268"/>
              <a:gd name="connsiteX5" fmla="*/ 4685274 w 5196771"/>
              <a:gd name="connsiteY5" fmla="*/ 595710 h 5415268"/>
              <a:gd name="connsiteX6" fmla="*/ 511497 w 5196771"/>
              <a:gd name="connsiteY6" fmla="*/ 595710 h 5415268"/>
              <a:gd name="connsiteX7" fmla="*/ 511497 w 5196771"/>
              <a:gd name="connsiteY7" fmla="*/ 5298746 h 5415268"/>
              <a:gd name="connsiteX8" fmla="*/ 511497 w 5196771"/>
              <a:gd name="connsiteY8" fmla="*/ 5415268 h 5415268"/>
              <a:gd name="connsiteX9" fmla="*/ 0 w 5196771"/>
              <a:gd name="connsiteY9" fmla="*/ 5415268 h 5415268"/>
              <a:gd name="connsiteX10" fmla="*/ 0 w 5196771"/>
              <a:gd name="connsiteY10" fmla="*/ 238598 h 5415268"/>
              <a:gd name="connsiteX11" fmla="*/ 238426 w 5196771"/>
              <a:gd name="connsiteY11" fmla="*/ 0 h 541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96771" h="5415268">
                <a:moveTo>
                  <a:pt x="238426" y="0"/>
                </a:moveTo>
                <a:lnTo>
                  <a:pt x="4958345" y="0"/>
                </a:lnTo>
                <a:cubicBezTo>
                  <a:pt x="5089708" y="0"/>
                  <a:pt x="5196771" y="106915"/>
                  <a:pt x="5196771" y="238598"/>
                </a:cubicBezTo>
                <a:lnTo>
                  <a:pt x="5196771" y="5415268"/>
                </a:lnTo>
                <a:lnTo>
                  <a:pt x="4685274" y="5415268"/>
                </a:lnTo>
                <a:lnTo>
                  <a:pt x="4685274" y="595710"/>
                </a:lnTo>
                <a:lnTo>
                  <a:pt x="511497" y="595710"/>
                </a:lnTo>
                <a:cubicBezTo>
                  <a:pt x="511497" y="595710"/>
                  <a:pt x="511497" y="3731067"/>
                  <a:pt x="511497" y="5298746"/>
                </a:cubicBezTo>
                <a:lnTo>
                  <a:pt x="511497" y="5415268"/>
                </a:lnTo>
                <a:lnTo>
                  <a:pt x="0" y="5415268"/>
                </a:lnTo>
                <a:lnTo>
                  <a:pt x="0" y="238598"/>
                </a:lnTo>
                <a:cubicBezTo>
                  <a:pt x="0" y="106915"/>
                  <a:pt x="107063" y="0"/>
                  <a:pt x="238426" y="0"/>
                </a:cubicBezTo>
                <a:close/>
              </a:path>
            </a:pathLst>
          </a:custGeom>
          <a:solidFill>
            <a:srgbClr val="FDFDFF"/>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8" name="Freeform 67"/>
          <p:cNvSpPr/>
          <p:nvPr userDrawn="1"/>
        </p:nvSpPr>
        <p:spPr>
          <a:xfrm>
            <a:off x="3513251" y="1459786"/>
            <a:ext cx="5164406" cy="5398215"/>
          </a:xfrm>
          <a:custGeom>
            <a:avLst/>
            <a:gdLst>
              <a:gd name="connsiteX0" fmla="*/ 222357 w 5164406"/>
              <a:gd name="connsiteY0" fmla="*/ 0 h 5398215"/>
              <a:gd name="connsiteX1" fmla="*/ 4942049 w 5164406"/>
              <a:gd name="connsiteY1" fmla="*/ 0 h 5398215"/>
              <a:gd name="connsiteX2" fmla="*/ 5164406 w 5164406"/>
              <a:gd name="connsiteY2" fmla="*/ 222168 h 5398215"/>
              <a:gd name="connsiteX3" fmla="*/ 5164406 w 5164406"/>
              <a:gd name="connsiteY3" fmla="*/ 5398215 h 5398215"/>
              <a:gd name="connsiteX4" fmla="*/ 4650596 w 5164406"/>
              <a:gd name="connsiteY4" fmla="*/ 5398215 h 5398215"/>
              <a:gd name="connsiteX5" fmla="*/ 4650596 w 5164406"/>
              <a:gd name="connsiteY5" fmla="*/ 5269727 h 5398215"/>
              <a:gd name="connsiteX6" fmla="*/ 4650596 w 5164406"/>
              <a:gd name="connsiteY6" fmla="*/ 597856 h 5398215"/>
              <a:gd name="connsiteX7" fmla="*/ 513811 w 5164406"/>
              <a:gd name="connsiteY7" fmla="*/ 597856 h 5398215"/>
              <a:gd name="connsiteX8" fmla="*/ 513811 w 5164406"/>
              <a:gd name="connsiteY8" fmla="*/ 5398215 h 5398215"/>
              <a:gd name="connsiteX9" fmla="*/ 0 w 5164406"/>
              <a:gd name="connsiteY9" fmla="*/ 5398215 h 5398215"/>
              <a:gd name="connsiteX10" fmla="*/ 0 w 5164406"/>
              <a:gd name="connsiteY10" fmla="*/ 222168 h 5398215"/>
              <a:gd name="connsiteX11" fmla="*/ 222357 w 5164406"/>
              <a:gd name="connsiteY11" fmla="*/ 0 h 539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64406" h="5398215">
                <a:moveTo>
                  <a:pt x="222357" y="0"/>
                </a:moveTo>
                <a:lnTo>
                  <a:pt x="4942049" y="0"/>
                </a:lnTo>
                <a:cubicBezTo>
                  <a:pt x="5064465" y="0"/>
                  <a:pt x="5164406" y="100163"/>
                  <a:pt x="5164406" y="222168"/>
                </a:cubicBezTo>
                <a:lnTo>
                  <a:pt x="5164406" y="5398215"/>
                </a:lnTo>
                <a:lnTo>
                  <a:pt x="4650596" y="5398215"/>
                </a:lnTo>
                <a:lnTo>
                  <a:pt x="4650596" y="5269727"/>
                </a:lnTo>
                <a:cubicBezTo>
                  <a:pt x="4650596" y="3712436"/>
                  <a:pt x="4650596" y="597856"/>
                  <a:pt x="4650596" y="597856"/>
                </a:cubicBezTo>
                <a:lnTo>
                  <a:pt x="513811" y="597856"/>
                </a:lnTo>
                <a:lnTo>
                  <a:pt x="513811" y="5398215"/>
                </a:lnTo>
                <a:lnTo>
                  <a:pt x="0" y="5398215"/>
                </a:lnTo>
                <a:lnTo>
                  <a:pt x="0" y="222168"/>
                </a:lnTo>
                <a:cubicBezTo>
                  <a:pt x="0" y="100163"/>
                  <a:pt x="100180" y="0"/>
                  <a:pt x="222357" y="0"/>
                </a:cubicBezTo>
                <a:close/>
              </a:path>
            </a:pathLst>
          </a:custGeom>
          <a:gradFill>
            <a:gsLst>
              <a:gs pos="85000">
                <a:srgbClr val="FEFEFE"/>
              </a:gs>
              <a:gs pos="0">
                <a:schemeClr val="bg2">
                  <a:lumMod val="40000"/>
                  <a:lumOff val="60000"/>
                </a:schemeClr>
              </a:gs>
              <a:gs pos="38000">
                <a:srgbClr val="F0F2F5"/>
              </a:gs>
            </a:gsLst>
            <a:lin ang="18000000" scaled="0"/>
          </a:gradFill>
          <a:ln w="12700">
            <a:miter lim="400000"/>
          </a:ln>
        </p:spPr>
        <p:txBody>
          <a:bodyPr lIns="0" tIns="0" rIns="0" bIns="0" anchor="ctr"/>
          <a:lstStyle/>
          <a:p>
            <a:endParaRPr sz="3000">
              <a:solidFill>
                <a:srgbClr val="FFFFFF"/>
              </a:solidFill>
              <a:effectLst>
                <a:outerShdw blurRad="38100" dist="12700" dir="5400000" rotWithShape="0">
                  <a:srgbClr val="000000">
                    <a:alpha val="50000"/>
                  </a:srgbClr>
                </a:outerShdw>
              </a:effectLst>
            </a:endParaRPr>
          </a:p>
        </p:txBody>
      </p:sp>
      <p:sp>
        <p:nvSpPr>
          <p:cNvPr id="59" name="Shape 10"/>
          <p:cNvSpPr/>
          <p:nvPr/>
        </p:nvSpPr>
        <p:spPr>
          <a:xfrm>
            <a:off x="4544990" y="1425678"/>
            <a:ext cx="3207861" cy="3011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9B9B9B"/>
          </a:solidFill>
          <a:ln w="12700">
            <a:miter lim="400000"/>
          </a:ln>
        </p:spPr>
        <p:txBody>
          <a:bodyPr lIns="0" tIns="0" rIns="0" bIns="0" anchor="ctr"/>
          <a:lstStyle/>
          <a:p>
            <a:endParaRPr sz="3000">
              <a:solidFill>
                <a:srgbClr val="FFFFFF"/>
              </a:solidFill>
              <a:effectLst>
                <a:outerShdw blurRad="38100" dist="12700" dir="5400000" rotWithShape="0">
                  <a:srgbClr val="000000">
                    <a:alpha val="50000"/>
                  </a:srgbClr>
                </a:outerShdw>
              </a:effectLst>
            </a:endParaRPr>
          </a:p>
        </p:txBody>
      </p:sp>
      <p:sp>
        <p:nvSpPr>
          <p:cNvPr id="60" name="Shape 11"/>
          <p:cNvSpPr/>
          <p:nvPr/>
        </p:nvSpPr>
        <p:spPr>
          <a:xfrm>
            <a:off x="4029120" y="2056658"/>
            <a:ext cx="4136977" cy="13553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1" name="Freeform 60"/>
          <p:cNvSpPr/>
          <p:nvPr/>
        </p:nvSpPr>
        <p:spPr>
          <a:xfrm>
            <a:off x="4092543" y="2087471"/>
            <a:ext cx="4011901" cy="72300"/>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4" name="Shape 31"/>
          <p:cNvSpPr/>
          <p:nvPr/>
        </p:nvSpPr>
        <p:spPr>
          <a:xfrm>
            <a:off x="6020120" y="1728378"/>
            <a:ext cx="91392" cy="91369"/>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5" name="Shape 32"/>
          <p:cNvSpPr/>
          <p:nvPr/>
        </p:nvSpPr>
        <p:spPr>
          <a:xfrm>
            <a:off x="6058490" y="1766748"/>
            <a:ext cx="22469" cy="2246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6" name="Shape 33"/>
          <p:cNvSpPr/>
          <p:nvPr/>
        </p:nvSpPr>
        <p:spPr>
          <a:xfrm>
            <a:off x="5922062" y="1753958"/>
            <a:ext cx="44605" cy="44606"/>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7" name="Picture Placeholder 4"/>
          <p:cNvSpPr>
            <a:spLocks noGrp="1"/>
          </p:cNvSpPr>
          <p:nvPr userDrawn="1">
            <p:ph type="pic" sz="quarter" idx="22"/>
          </p:nvPr>
        </p:nvSpPr>
        <p:spPr>
          <a:xfrm>
            <a:off x="4027511" y="2190585"/>
            <a:ext cx="4136979" cy="4667416"/>
          </a:xfrm>
        </p:spPr>
      </p:sp>
    </p:spTree>
    <p:extLst>
      <p:ext uri="{BB962C8B-B14F-4D97-AF65-F5344CB8AC3E}">
        <p14:creationId xmlns:p14="http://schemas.microsoft.com/office/powerpoint/2010/main" val="403898301"/>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Section Header high lef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9A1C6C8-AEDA-465C-90BF-F0FA04D36870}" type="datetime1">
              <a:rPr lang="en-US" smtClean="0">
                <a:solidFill>
                  <a:srgbClr val="273339">
                    <a:tint val="75000"/>
                  </a:srgbClr>
                </a:solidFill>
              </a:rPr>
              <a:t>12/7/2017</a:t>
            </a:fld>
            <a:endParaRPr lang="en-US">
              <a:solidFill>
                <a:srgbClr val="273339">
                  <a:tint val="75000"/>
                </a:srgbClr>
              </a:solidFill>
            </a:endParaRPr>
          </a:p>
        </p:txBody>
      </p:sp>
      <p:sp>
        <p:nvSpPr>
          <p:cNvPr id="5" name="Footer Placeholder 4"/>
          <p:cNvSpPr>
            <a:spLocks noGrp="1"/>
          </p:cNvSpPr>
          <p:nvPr>
            <p:ph type="ftr" sz="quarter" idx="11"/>
          </p:nvPr>
        </p:nvSpPr>
        <p:spPr/>
        <p:txBody>
          <a:bodyPr/>
          <a:lstStyle/>
          <a:p>
            <a:r>
              <a:rPr lang="en-US">
                <a:solidFill>
                  <a:srgbClr val="273339"/>
                </a:solidFill>
              </a:rPr>
              <a:t>COPYRIGHT © 2017 DATA DIRECT FZ LLC  ALL RIGHTS RESERVED</a:t>
            </a:r>
          </a:p>
        </p:txBody>
      </p:sp>
      <p:sp>
        <p:nvSpPr>
          <p:cNvPr id="6" name="Slide Number Placeholder 5"/>
          <p:cNvSpPr>
            <a:spLocks noGrp="1"/>
          </p:cNvSpPr>
          <p:nvPr>
            <p:ph type="sldNum" sz="quarter" idx="12"/>
          </p:nvPr>
        </p:nvSpPr>
        <p:spPr/>
        <p:txBody>
          <a:bodyPr/>
          <a:lstStyle/>
          <a:p>
            <a:fld id="{6E18DBF4-37B7-4C4F-9728-A1C100B177EE}" type="slidenum">
              <a:rPr lang="en-US" smtClean="0">
                <a:solidFill>
                  <a:srgbClr val="273339">
                    <a:tint val="75000"/>
                  </a:srgbClr>
                </a:solidFill>
              </a:rPr>
              <a:pPr/>
              <a:t>‹#›</a:t>
            </a:fld>
            <a:endParaRPr lang="en-US">
              <a:solidFill>
                <a:srgbClr val="273339">
                  <a:tint val="75000"/>
                </a:srgbClr>
              </a:solidFill>
            </a:endParaRPr>
          </a:p>
        </p:txBody>
      </p:sp>
      <p:sp>
        <p:nvSpPr>
          <p:cNvPr id="7" name="Picture Placeholder 10"/>
          <p:cNvSpPr>
            <a:spLocks noGrp="1"/>
          </p:cNvSpPr>
          <p:nvPr>
            <p:ph type="pic" sz="quarter" idx="17"/>
          </p:nvPr>
        </p:nvSpPr>
        <p:spPr>
          <a:xfrm>
            <a:off x="0" y="0"/>
            <a:ext cx="12192000" cy="6858000"/>
          </a:xfrm>
        </p:spPr>
        <p:txBody>
          <a:bodyPr/>
          <a:lstStyle/>
          <a:p>
            <a:endParaRPr lang="en-US"/>
          </a:p>
        </p:txBody>
      </p:sp>
      <p:sp>
        <p:nvSpPr>
          <p:cNvPr id="2" name="Title 1"/>
          <p:cNvSpPr>
            <a:spLocks noGrp="1"/>
          </p:cNvSpPr>
          <p:nvPr>
            <p:ph type="title"/>
          </p:nvPr>
        </p:nvSpPr>
        <p:spPr>
          <a:xfrm>
            <a:off x="342900" y="420688"/>
            <a:ext cx="4572000" cy="2852737"/>
          </a:xfrm>
          <a:solidFill>
            <a:schemeClr val="bg1">
              <a:alpha val="30000"/>
            </a:schemeClr>
          </a:solidFill>
        </p:spPr>
        <p:txBody>
          <a:bodyPr lIns="274320" tIns="91440" rIns="274320" bIns="182880" anchor="ctr"/>
          <a:lstStyle>
            <a:lvl1pPr algn="ctr">
              <a:defRPr sz="6000" b="1">
                <a:solidFill>
                  <a:srgbClr val="324D5E"/>
                </a:solidFill>
                <a:latin typeface="+mn-lt"/>
              </a:defRPr>
            </a:lvl1pPr>
          </a:lstStyle>
          <a:p>
            <a:r>
              <a:rPr lang="en-US"/>
              <a:t>Click to edit Master title style</a:t>
            </a:r>
          </a:p>
        </p:txBody>
      </p:sp>
      <p:sp>
        <p:nvSpPr>
          <p:cNvPr id="3" name="Text Placeholder 2"/>
          <p:cNvSpPr>
            <a:spLocks noGrp="1"/>
          </p:cNvSpPr>
          <p:nvPr>
            <p:ph type="body" idx="1"/>
          </p:nvPr>
        </p:nvSpPr>
        <p:spPr>
          <a:xfrm>
            <a:off x="342900" y="3273425"/>
            <a:ext cx="4572000" cy="942975"/>
          </a:xfrm>
          <a:solidFill>
            <a:schemeClr val="bg1">
              <a:alpha val="50000"/>
            </a:schemeClr>
          </a:solidFill>
        </p:spPr>
        <p:txBody>
          <a:bodyPr lIns="274320" tIns="91440" rIns="274320" bIns="182880" anchor="ctr"/>
          <a:lstStyle>
            <a:lvl1pPr marL="0" indent="0" algn="ctr">
              <a:buNone/>
              <a:defRPr sz="2400">
                <a:solidFill>
                  <a:srgbClr val="8C9C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78788104"/>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Section Header bottom lef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7EBA6F1-9BE8-43AF-8BB3-EEA52561C555}" type="datetime1">
              <a:rPr lang="en-US" smtClean="0">
                <a:solidFill>
                  <a:srgbClr val="273339">
                    <a:tint val="75000"/>
                  </a:srgbClr>
                </a:solidFill>
              </a:rPr>
              <a:t>12/7/2017</a:t>
            </a:fld>
            <a:endParaRPr lang="en-US">
              <a:solidFill>
                <a:srgbClr val="273339">
                  <a:tint val="75000"/>
                </a:srgbClr>
              </a:solidFill>
            </a:endParaRPr>
          </a:p>
        </p:txBody>
      </p:sp>
      <p:sp>
        <p:nvSpPr>
          <p:cNvPr id="5" name="Footer Placeholder 4"/>
          <p:cNvSpPr>
            <a:spLocks noGrp="1"/>
          </p:cNvSpPr>
          <p:nvPr>
            <p:ph type="ftr" sz="quarter" idx="11"/>
          </p:nvPr>
        </p:nvSpPr>
        <p:spPr/>
        <p:txBody>
          <a:bodyPr/>
          <a:lstStyle/>
          <a:p>
            <a:r>
              <a:rPr lang="en-US">
                <a:solidFill>
                  <a:srgbClr val="273339"/>
                </a:solidFill>
              </a:rPr>
              <a:t>COPYRIGHT © 2017 DATA DIRECT FZ LLC  ALL RIGHTS RESERVED</a:t>
            </a:r>
          </a:p>
        </p:txBody>
      </p:sp>
      <p:sp>
        <p:nvSpPr>
          <p:cNvPr id="6" name="Slide Number Placeholder 5"/>
          <p:cNvSpPr>
            <a:spLocks noGrp="1"/>
          </p:cNvSpPr>
          <p:nvPr>
            <p:ph type="sldNum" sz="quarter" idx="12"/>
          </p:nvPr>
        </p:nvSpPr>
        <p:spPr/>
        <p:txBody>
          <a:bodyPr/>
          <a:lstStyle/>
          <a:p>
            <a:fld id="{6E18DBF4-37B7-4C4F-9728-A1C100B177EE}" type="slidenum">
              <a:rPr lang="en-US" smtClean="0">
                <a:solidFill>
                  <a:srgbClr val="273339">
                    <a:tint val="75000"/>
                  </a:srgbClr>
                </a:solidFill>
              </a:rPr>
              <a:pPr/>
              <a:t>‹#›</a:t>
            </a:fld>
            <a:endParaRPr lang="en-US">
              <a:solidFill>
                <a:srgbClr val="273339">
                  <a:tint val="75000"/>
                </a:srgbClr>
              </a:solidFill>
            </a:endParaRPr>
          </a:p>
        </p:txBody>
      </p:sp>
      <p:sp>
        <p:nvSpPr>
          <p:cNvPr id="7" name="Picture Placeholder 10"/>
          <p:cNvSpPr>
            <a:spLocks noGrp="1"/>
          </p:cNvSpPr>
          <p:nvPr>
            <p:ph type="pic" sz="quarter" idx="17"/>
          </p:nvPr>
        </p:nvSpPr>
        <p:spPr>
          <a:xfrm>
            <a:off x="0" y="0"/>
            <a:ext cx="12192000" cy="6858000"/>
          </a:xfrm>
        </p:spPr>
        <p:txBody>
          <a:bodyPr/>
          <a:lstStyle/>
          <a:p>
            <a:endParaRPr lang="en-US"/>
          </a:p>
        </p:txBody>
      </p:sp>
      <p:sp>
        <p:nvSpPr>
          <p:cNvPr id="9" name="Text Placeholder 2"/>
          <p:cNvSpPr>
            <a:spLocks noGrp="1"/>
          </p:cNvSpPr>
          <p:nvPr>
            <p:ph type="body" idx="18"/>
          </p:nvPr>
        </p:nvSpPr>
        <p:spPr>
          <a:xfrm>
            <a:off x="342900" y="5413375"/>
            <a:ext cx="4572000" cy="942975"/>
          </a:xfrm>
          <a:solidFill>
            <a:schemeClr val="bg1">
              <a:alpha val="50000"/>
            </a:schemeClr>
          </a:solidFill>
        </p:spPr>
        <p:txBody>
          <a:bodyPr lIns="274320" tIns="91440" rIns="274320" bIns="182880"/>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Title 1"/>
          <p:cNvSpPr>
            <a:spLocks noGrp="1"/>
          </p:cNvSpPr>
          <p:nvPr>
            <p:ph type="title"/>
          </p:nvPr>
        </p:nvSpPr>
        <p:spPr>
          <a:xfrm>
            <a:off x="342900" y="2560638"/>
            <a:ext cx="4572000" cy="2852737"/>
          </a:xfrm>
          <a:solidFill>
            <a:schemeClr val="bg1">
              <a:alpha val="30000"/>
            </a:schemeClr>
          </a:solidFill>
        </p:spPr>
        <p:txBody>
          <a:bodyPr lIns="274320" tIns="91440" rIns="274320" bIns="182880" anchor="ctr"/>
          <a:lstStyle>
            <a:lvl1pPr algn="ctr">
              <a:defRPr sz="6000" b="1">
                <a:solidFill>
                  <a:schemeClr val="tx1"/>
                </a:solidFill>
                <a:latin typeface="+mn-lt"/>
              </a:defRPr>
            </a:lvl1pPr>
          </a:lstStyle>
          <a:p>
            <a:r>
              <a:rPr lang="en-US"/>
              <a:t>Click to edit Master title style</a:t>
            </a:r>
          </a:p>
        </p:txBody>
      </p:sp>
    </p:spTree>
    <p:extLst>
      <p:ext uri="{BB962C8B-B14F-4D97-AF65-F5344CB8AC3E}">
        <p14:creationId xmlns:p14="http://schemas.microsoft.com/office/powerpoint/2010/main" val="428168660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Section Header bottom righ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A8CFA1A-7953-44EC-95C2-9E5ADBDF422E}" type="datetime1">
              <a:rPr lang="en-US" smtClean="0">
                <a:solidFill>
                  <a:srgbClr val="273339">
                    <a:tint val="75000"/>
                  </a:srgbClr>
                </a:solidFill>
              </a:rPr>
              <a:t>12/7/2017</a:t>
            </a:fld>
            <a:endParaRPr lang="en-US">
              <a:solidFill>
                <a:srgbClr val="273339">
                  <a:tint val="75000"/>
                </a:srgbClr>
              </a:solidFill>
            </a:endParaRPr>
          </a:p>
        </p:txBody>
      </p:sp>
      <p:sp>
        <p:nvSpPr>
          <p:cNvPr id="5" name="Footer Placeholder 4"/>
          <p:cNvSpPr>
            <a:spLocks noGrp="1"/>
          </p:cNvSpPr>
          <p:nvPr>
            <p:ph type="ftr" sz="quarter" idx="11"/>
          </p:nvPr>
        </p:nvSpPr>
        <p:spPr/>
        <p:txBody>
          <a:bodyPr/>
          <a:lstStyle/>
          <a:p>
            <a:r>
              <a:rPr lang="en-US">
                <a:solidFill>
                  <a:srgbClr val="273339"/>
                </a:solidFill>
              </a:rPr>
              <a:t>COPYRIGHT © 2017 DATA DIRECT FZ LLC  ALL RIGHTS RESERVED</a:t>
            </a:r>
          </a:p>
        </p:txBody>
      </p:sp>
      <p:sp>
        <p:nvSpPr>
          <p:cNvPr id="6" name="Slide Number Placeholder 5"/>
          <p:cNvSpPr>
            <a:spLocks noGrp="1"/>
          </p:cNvSpPr>
          <p:nvPr>
            <p:ph type="sldNum" sz="quarter" idx="12"/>
          </p:nvPr>
        </p:nvSpPr>
        <p:spPr/>
        <p:txBody>
          <a:bodyPr/>
          <a:lstStyle/>
          <a:p>
            <a:fld id="{6E18DBF4-37B7-4C4F-9728-A1C100B177EE}" type="slidenum">
              <a:rPr lang="en-US" smtClean="0">
                <a:solidFill>
                  <a:srgbClr val="273339">
                    <a:tint val="75000"/>
                  </a:srgbClr>
                </a:solidFill>
              </a:rPr>
              <a:pPr/>
              <a:t>‹#›</a:t>
            </a:fld>
            <a:endParaRPr lang="en-US">
              <a:solidFill>
                <a:srgbClr val="273339">
                  <a:tint val="75000"/>
                </a:srgbClr>
              </a:solidFill>
            </a:endParaRPr>
          </a:p>
        </p:txBody>
      </p:sp>
      <p:sp>
        <p:nvSpPr>
          <p:cNvPr id="7" name="Picture Placeholder 10"/>
          <p:cNvSpPr>
            <a:spLocks noGrp="1"/>
          </p:cNvSpPr>
          <p:nvPr>
            <p:ph type="pic" sz="quarter" idx="17"/>
          </p:nvPr>
        </p:nvSpPr>
        <p:spPr>
          <a:xfrm>
            <a:off x="0" y="0"/>
            <a:ext cx="12192000" cy="6858000"/>
          </a:xfrm>
        </p:spPr>
        <p:txBody>
          <a:bodyPr/>
          <a:lstStyle/>
          <a:p>
            <a:endParaRPr lang="en-US"/>
          </a:p>
        </p:txBody>
      </p:sp>
      <p:sp>
        <p:nvSpPr>
          <p:cNvPr id="2" name="Title 1"/>
          <p:cNvSpPr>
            <a:spLocks noGrp="1"/>
          </p:cNvSpPr>
          <p:nvPr>
            <p:ph type="title"/>
          </p:nvPr>
        </p:nvSpPr>
        <p:spPr>
          <a:xfrm>
            <a:off x="7213600" y="2560638"/>
            <a:ext cx="4572000" cy="2852737"/>
          </a:xfrm>
          <a:solidFill>
            <a:schemeClr val="bg1">
              <a:alpha val="30000"/>
            </a:schemeClr>
          </a:solidFill>
        </p:spPr>
        <p:txBody>
          <a:bodyPr lIns="274320" tIns="91440" rIns="274320" bIns="182880" anchor="ctr"/>
          <a:lstStyle>
            <a:lvl1pPr algn="ctr">
              <a:defRPr sz="6000" b="1">
                <a:solidFill>
                  <a:schemeClr val="tx1"/>
                </a:solidFill>
                <a:latin typeface="+mn-lt"/>
              </a:defRPr>
            </a:lvl1pPr>
          </a:lstStyle>
          <a:p>
            <a:r>
              <a:rPr lang="en-US"/>
              <a:t>Click to edit Master title style</a:t>
            </a:r>
          </a:p>
        </p:txBody>
      </p:sp>
      <p:sp>
        <p:nvSpPr>
          <p:cNvPr id="3" name="Text Placeholder 2"/>
          <p:cNvSpPr>
            <a:spLocks noGrp="1"/>
          </p:cNvSpPr>
          <p:nvPr>
            <p:ph type="body" idx="1"/>
          </p:nvPr>
        </p:nvSpPr>
        <p:spPr>
          <a:xfrm>
            <a:off x="7213600" y="5413375"/>
            <a:ext cx="4572000" cy="942975"/>
          </a:xfrm>
          <a:solidFill>
            <a:schemeClr val="bg1">
              <a:alpha val="30000"/>
            </a:schemeClr>
          </a:solidFill>
        </p:spPr>
        <p:txBody>
          <a:bodyPr lIns="274320" tIns="91440" rIns="274320" bIns="182880"/>
          <a:lstStyle>
            <a:lvl1pPr marL="0" indent="0" algn="ctr">
              <a:buNone/>
              <a:defRPr sz="2400">
                <a:solidFill>
                  <a:srgbClr val="8C9C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551163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hart 3">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14B6E06E-95E1-4743-9309-DF478C454D9B}"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1425678"/>
            <a:ext cx="5130801" cy="3117518"/>
          </a:xfrm>
        </p:spPr>
        <p:txBody>
          <a:bodyPr/>
          <a:lstStyle/>
          <a:p>
            <a:endParaRPr lang="en-US"/>
          </a:p>
        </p:txBody>
      </p:sp>
      <p:sp>
        <p:nvSpPr>
          <p:cNvPr id="15" name="Text Placeholder 2"/>
          <p:cNvSpPr>
            <a:spLocks noGrp="1"/>
          </p:cNvSpPr>
          <p:nvPr>
            <p:ph type="body" idx="1"/>
          </p:nvPr>
        </p:nvSpPr>
        <p:spPr>
          <a:xfrm>
            <a:off x="482599" y="5221786"/>
            <a:ext cx="51308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Text Placeholder 12"/>
          <p:cNvSpPr>
            <a:spLocks noGrp="1"/>
          </p:cNvSpPr>
          <p:nvPr>
            <p:ph type="body" sz="quarter" idx="15" hasCustomPrompt="1"/>
          </p:nvPr>
        </p:nvSpPr>
        <p:spPr>
          <a:xfrm>
            <a:off x="482599" y="4754538"/>
            <a:ext cx="51308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16" name="Chart Placeholder 8"/>
          <p:cNvSpPr>
            <a:spLocks noGrp="1"/>
          </p:cNvSpPr>
          <p:nvPr>
            <p:ph type="chart" sz="quarter" idx="16"/>
          </p:nvPr>
        </p:nvSpPr>
        <p:spPr>
          <a:xfrm>
            <a:off x="6578599" y="1425678"/>
            <a:ext cx="5130801" cy="3117518"/>
          </a:xfrm>
        </p:spPr>
        <p:txBody>
          <a:bodyPr/>
          <a:lstStyle/>
          <a:p>
            <a:endParaRPr lang="en-US"/>
          </a:p>
        </p:txBody>
      </p:sp>
      <p:sp>
        <p:nvSpPr>
          <p:cNvPr id="18" name="Text Placeholder 2"/>
          <p:cNvSpPr>
            <a:spLocks noGrp="1"/>
          </p:cNvSpPr>
          <p:nvPr>
            <p:ph type="body" idx="17"/>
          </p:nvPr>
        </p:nvSpPr>
        <p:spPr>
          <a:xfrm>
            <a:off x="6578599" y="5221786"/>
            <a:ext cx="51308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9" name="Text Placeholder 12"/>
          <p:cNvSpPr>
            <a:spLocks noGrp="1"/>
          </p:cNvSpPr>
          <p:nvPr>
            <p:ph type="body" sz="quarter" idx="18" hasCustomPrompt="1"/>
          </p:nvPr>
        </p:nvSpPr>
        <p:spPr>
          <a:xfrm>
            <a:off x="6578600" y="4754538"/>
            <a:ext cx="51308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grpSp>
        <p:nvGrpSpPr>
          <p:cNvPr id="20" name="Group 19"/>
          <p:cNvGrpSpPr/>
          <p:nvPr userDrawn="1"/>
        </p:nvGrpSpPr>
        <p:grpSpPr>
          <a:xfrm>
            <a:off x="0" y="6766560"/>
            <a:ext cx="12192000" cy="91440"/>
            <a:chOff x="0" y="4480421"/>
            <a:chExt cx="12192000" cy="91440"/>
          </a:xfrm>
        </p:grpSpPr>
        <p:sp>
          <p:nvSpPr>
            <p:cNvPr id="21" name="Rectangle 2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507854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hart 4">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908E6D1A-0E44-4611-A79B-3D1E7C8C3F32}"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1425678"/>
            <a:ext cx="3556001" cy="3117518"/>
          </a:xfrm>
        </p:spPr>
        <p:txBody>
          <a:bodyPr/>
          <a:lstStyle/>
          <a:p>
            <a:endParaRPr lang="en-US"/>
          </a:p>
        </p:txBody>
      </p:sp>
      <p:sp>
        <p:nvSpPr>
          <p:cNvPr id="15" name="Text Placeholder 2"/>
          <p:cNvSpPr>
            <a:spLocks noGrp="1"/>
          </p:cNvSpPr>
          <p:nvPr>
            <p:ph type="body" idx="1"/>
          </p:nvPr>
        </p:nvSpPr>
        <p:spPr>
          <a:xfrm>
            <a:off x="482599" y="5221786"/>
            <a:ext cx="35560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Text Placeholder 12"/>
          <p:cNvSpPr>
            <a:spLocks noGrp="1"/>
          </p:cNvSpPr>
          <p:nvPr>
            <p:ph type="body" sz="quarter" idx="15" hasCustomPrompt="1"/>
          </p:nvPr>
        </p:nvSpPr>
        <p:spPr>
          <a:xfrm>
            <a:off x="482599" y="4754538"/>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26" name="Chart Placeholder 8"/>
          <p:cNvSpPr>
            <a:spLocks noGrp="1"/>
          </p:cNvSpPr>
          <p:nvPr>
            <p:ph type="chart" sz="quarter" idx="16"/>
          </p:nvPr>
        </p:nvSpPr>
        <p:spPr>
          <a:xfrm>
            <a:off x="4318000" y="1425678"/>
            <a:ext cx="3556001" cy="3117518"/>
          </a:xfrm>
        </p:spPr>
        <p:txBody>
          <a:bodyPr/>
          <a:lstStyle/>
          <a:p>
            <a:endParaRPr lang="en-US"/>
          </a:p>
        </p:txBody>
      </p:sp>
      <p:sp>
        <p:nvSpPr>
          <p:cNvPr id="27" name="Text Placeholder 2"/>
          <p:cNvSpPr>
            <a:spLocks noGrp="1"/>
          </p:cNvSpPr>
          <p:nvPr>
            <p:ph type="body" idx="17"/>
          </p:nvPr>
        </p:nvSpPr>
        <p:spPr>
          <a:xfrm>
            <a:off x="4318000" y="5221786"/>
            <a:ext cx="35560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8" name="Text Placeholder 12"/>
          <p:cNvSpPr>
            <a:spLocks noGrp="1"/>
          </p:cNvSpPr>
          <p:nvPr>
            <p:ph type="body" sz="quarter" idx="18" hasCustomPrompt="1"/>
          </p:nvPr>
        </p:nvSpPr>
        <p:spPr>
          <a:xfrm>
            <a:off x="4318000" y="4754538"/>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29" name="Chart Placeholder 8"/>
          <p:cNvSpPr>
            <a:spLocks noGrp="1"/>
          </p:cNvSpPr>
          <p:nvPr>
            <p:ph type="chart" sz="quarter" idx="19"/>
          </p:nvPr>
        </p:nvSpPr>
        <p:spPr>
          <a:xfrm>
            <a:off x="8153400" y="1425678"/>
            <a:ext cx="3556001" cy="3117518"/>
          </a:xfrm>
        </p:spPr>
        <p:txBody>
          <a:bodyPr/>
          <a:lstStyle/>
          <a:p>
            <a:endParaRPr lang="en-US"/>
          </a:p>
        </p:txBody>
      </p:sp>
      <p:sp>
        <p:nvSpPr>
          <p:cNvPr id="30" name="Text Placeholder 2"/>
          <p:cNvSpPr>
            <a:spLocks noGrp="1"/>
          </p:cNvSpPr>
          <p:nvPr>
            <p:ph type="body" idx="20"/>
          </p:nvPr>
        </p:nvSpPr>
        <p:spPr>
          <a:xfrm>
            <a:off x="8153400" y="5221786"/>
            <a:ext cx="3556001" cy="981015"/>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1" name="Text Placeholder 12"/>
          <p:cNvSpPr>
            <a:spLocks noGrp="1"/>
          </p:cNvSpPr>
          <p:nvPr>
            <p:ph type="body" sz="quarter" idx="21" hasCustomPrompt="1"/>
          </p:nvPr>
        </p:nvSpPr>
        <p:spPr>
          <a:xfrm>
            <a:off x="8153400" y="4754538"/>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grpSp>
        <p:nvGrpSpPr>
          <p:cNvPr id="22" name="Group 21"/>
          <p:cNvGrpSpPr/>
          <p:nvPr userDrawn="1"/>
        </p:nvGrpSpPr>
        <p:grpSpPr>
          <a:xfrm>
            <a:off x="0" y="6766560"/>
            <a:ext cx="12192000" cy="91440"/>
            <a:chOff x="0" y="4480421"/>
            <a:chExt cx="12192000" cy="91440"/>
          </a:xfrm>
        </p:grpSpPr>
        <p:sp>
          <p:nvSpPr>
            <p:cNvPr id="23" name="Rectangle 2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0722700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hart 5">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6D028DC-AFFC-4606-ABFD-16826CF66823}"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1406667"/>
            <a:ext cx="2641601" cy="3117518"/>
          </a:xfrm>
        </p:spPr>
        <p:txBody>
          <a:bodyPr/>
          <a:lstStyle/>
          <a:p>
            <a:endParaRPr lang="en-US"/>
          </a:p>
        </p:txBody>
      </p:sp>
      <p:sp>
        <p:nvSpPr>
          <p:cNvPr id="15" name="Text Placeholder 2"/>
          <p:cNvSpPr>
            <a:spLocks noGrp="1"/>
          </p:cNvSpPr>
          <p:nvPr>
            <p:ph type="body" idx="1"/>
          </p:nvPr>
        </p:nvSpPr>
        <p:spPr>
          <a:xfrm>
            <a:off x="482599" y="5053307"/>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7" name="Text Placeholder 12"/>
          <p:cNvSpPr>
            <a:spLocks noGrp="1"/>
          </p:cNvSpPr>
          <p:nvPr>
            <p:ph type="body" sz="quarter" idx="15" hasCustomPrompt="1"/>
          </p:nvPr>
        </p:nvSpPr>
        <p:spPr>
          <a:xfrm>
            <a:off x="482599" y="4692664"/>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a:t>Insert some title here</a:t>
            </a:r>
          </a:p>
        </p:txBody>
      </p:sp>
      <p:sp>
        <p:nvSpPr>
          <p:cNvPr id="25" name="Chart Placeholder 8"/>
          <p:cNvSpPr>
            <a:spLocks noGrp="1"/>
          </p:cNvSpPr>
          <p:nvPr>
            <p:ph type="chart" sz="quarter" idx="16"/>
          </p:nvPr>
        </p:nvSpPr>
        <p:spPr>
          <a:xfrm>
            <a:off x="3344333" y="1425678"/>
            <a:ext cx="2641601" cy="3117518"/>
          </a:xfrm>
        </p:spPr>
        <p:txBody>
          <a:bodyPr/>
          <a:lstStyle/>
          <a:p>
            <a:endParaRPr lang="en-US"/>
          </a:p>
        </p:txBody>
      </p:sp>
      <p:sp>
        <p:nvSpPr>
          <p:cNvPr id="32" name="Text Placeholder 2"/>
          <p:cNvSpPr>
            <a:spLocks noGrp="1"/>
          </p:cNvSpPr>
          <p:nvPr>
            <p:ph type="body" idx="17"/>
          </p:nvPr>
        </p:nvSpPr>
        <p:spPr>
          <a:xfrm>
            <a:off x="3344333" y="5072318"/>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3" name="Text Placeholder 12"/>
          <p:cNvSpPr>
            <a:spLocks noGrp="1"/>
          </p:cNvSpPr>
          <p:nvPr>
            <p:ph type="body" sz="quarter" idx="18" hasCustomPrompt="1"/>
          </p:nvPr>
        </p:nvSpPr>
        <p:spPr>
          <a:xfrm>
            <a:off x="3344334" y="4711675"/>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a:t>Insert some title here</a:t>
            </a:r>
          </a:p>
        </p:txBody>
      </p:sp>
      <p:sp>
        <p:nvSpPr>
          <p:cNvPr id="34" name="Chart Placeholder 8"/>
          <p:cNvSpPr>
            <a:spLocks noGrp="1"/>
          </p:cNvSpPr>
          <p:nvPr>
            <p:ph type="chart" sz="quarter" idx="19"/>
          </p:nvPr>
        </p:nvSpPr>
        <p:spPr>
          <a:xfrm>
            <a:off x="6206067" y="1425678"/>
            <a:ext cx="2641601" cy="3117518"/>
          </a:xfrm>
        </p:spPr>
        <p:txBody>
          <a:bodyPr/>
          <a:lstStyle/>
          <a:p>
            <a:endParaRPr lang="en-US"/>
          </a:p>
        </p:txBody>
      </p:sp>
      <p:sp>
        <p:nvSpPr>
          <p:cNvPr id="35" name="Text Placeholder 2"/>
          <p:cNvSpPr>
            <a:spLocks noGrp="1"/>
          </p:cNvSpPr>
          <p:nvPr>
            <p:ph type="body" idx="20"/>
          </p:nvPr>
        </p:nvSpPr>
        <p:spPr>
          <a:xfrm>
            <a:off x="6206067" y="5072318"/>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6" name="Text Placeholder 12"/>
          <p:cNvSpPr>
            <a:spLocks noGrp="1"/>
          </p:cNvSpPr>
          <p:nvPr>
            <p:ph type="body" sz="quarter" idx="21" hasCustomPrompt="1"/>
          </p:nvPr>
        </p:nvSpPr>
        <p:spPr>
          <a:xfrm>
            <a:off x="6206067" y="4711675"/>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a:t>Insert some title here</a:t>
            </a:r>
          </a:p>
        </p:txBody>
      </p:sp>
      <p:sp>
        <p:nvSpPr>
          <p:cNvPr id="37" name="Chart Placeholder 8"/>
          <p:cNvSpPr>
            <a:spLocks noGrp="1"/>
          </p:cNvSpPr>
          <p:nvPr>
            <p:ph type="chart" sz="quarter" idx="22"/>
          </p:nvPr>
        </p:nvSpPr>
        <p:spPr>
          <a:xfrm>
            <a:off x="9067800" y="1425678"/>
            <a:ext cx="2641601" cy="3117518"/>
          </a:xfrm>
        </p:spPr>
        <p:txBody>
          <a:bodyPr/>
          <a:lstStyle/>
          <a:p>
            <a:endParaRPr lang="en-US"/>
          </a:p>
        </p:txBody>
      </p:sp>
      <p:sp>
        <p:nvSpPr>
          <p:cNvPr id="38" name="Text Placeholder 2"/>
          <p:cNvSpPr>
            <a:spLocks noGrp="1"/>
          </p:cNvSpPr>
          <p:nvPr>
            <p:ph type="body" idx="23"/>
          </p:nvPr>
        </p:nvSpPr>
        <p:spPr>
          <a:xfrm>
            <a:off x="9067800" y="5072318"/>
            <a:ext cx="2641601" cy="1130483"/>
          </a:xfrm>
        </p:spPr>
        <p:txBody>
          <a:bodyPr>
            <a:normAutofit/>
          </a:bodyPr>
          <a:lstStyle>
            <a:lvl1pPr marL="0" indent="0" algn="just">
              <a:buNone/>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9" name="Text Placeholder 12"/>
          <p:cNvSpPr>
            <a:spLocks noGrp="1"/>
          </p:cNvSpPr>
          <p:nvPr>
            <p:ph type="body" sz="quarter" idx="24" hasCustomPrompt="1"/>
          </p:nvPr>
        </p:nvSpPr>
        <p:spPr>
          <a:xfrm>
            <a:off x="9067801" y="4711675"/>
            <a:ext cx="2641600" cy="341632"/>
          </a:xfrm>
        </p:spPr>
        <p:txBody>
          <a:bodyPr vert="horz" wrap="square" lIns="91440" tIns="45720" rIns="91440" bIns="45720" rtlCol="0" anchor="ctr">
            <a:spAutoFit/>
          </a:bodyPr>
          <a:lstStyle>
            <a:lvl1pPr marL="228600" indent="-228600" algn="ctr">
              <a:buNone/>
              <a:defRPr lang="en-US" sz="1800" b="1" cap="all" baseline="0">
                <a:solidFill>
                  <a:srgbClr val="47464B"/>
                </a:solidFill>
              </a:defRPr>
            </a:lvl1pPr>
          </a:lstStyle>
          <a:p>
            <a:pPr marL="0" lvl="0" indent="0"/>
            <a:r>
              <a:rPr lang="en-US"/>
              <a:t>Insert some title here</a:t>
            </a:r>
          </a:p>
        </p:txBody>
      </p:sp>
      <p:grpSp>
        <p:nvGrpSpPr>
          <p:cNvPr id="26" name="Group 25"/>
          <p:cNvGrpSpPr/>
          <p:nvPr userDrawn="1"/>
        </p:nvGrpSpPr>
        <p:grpSpPr>
          <a:xfrm>
            <a:off x="0" y="6766560"/>
            <a:ext cx="12192000" cy="91440"/>
            <a:chOff x="0" y="4480421"/>
            <a:chExt cx="12192000" cy="91440"/>
          </a:xfrm>
        </p:grpSpPr>
        <p:sp>
          <p:nvSpPr>
            <p:cNvPr id="27" name="Rectangle 2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6941263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hart 6">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9278A192-003C-486F-899D-1D3932AF7A02}"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5905500" y="2360118"/>
            <a:ext cx="5803900" cy="3697781"/>
          </a:xfrm>
        </p:spPr>
        <p:txBody>
          <a:bodyPr/>
          <a:lstStyle/>
          <a:p>
            <a:endParaRPr lang="en-US"/>
          </a:p>
        </p:txBody>
      </p:sp>
      <p:sp>
        <p:nvSpPr>
          <p:cNvPr id="15" name="Text Placeholder 2"/>
          <p:cNvSpPr>
            <a:spLocks noGrp="1"/>
          </p:cNvSpPr>
          <p:nvPr>
            <p:ph type="body" idx="1"/>
          </p:nvPr>
        </p:nvSpPr>
        <p:spPr>
          <a:xfrm>
            <a:off x="482600" y="4254499"/>
            <a:ext cx="4572000" cy="1803399"/>
          </a:xfrm>
        </p:spPr>
        <p:txBody>
          <a:bodyPr>
            <a:normAutofit/>
          </a:bodyPr>
          <a:lstStyle>
            <a:lvl1pPr marL="285750" indent="-285750" algn="just">
              <a:buFont typeface="Arial" panose="020B0604020202020204" pitchFamily="34" charset="0"/>
              <a:buChar char="•"/>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6" name="Text Placeholder 12"/>
          <p:cNvSpPr>
            <a:spLocks noGrp="1"/>
          </p:cNvSpPr>
          <p:nvPr>
            <p:ph type="body" sz="quarter" idx="16" hasCustomPrompt="1"/>
          </p:nvPr>
        </p:nvSpPr>
        <p:spPr>
          <a:xfrm>
            <a:off x="5905500" y="1689557"/>
            <a:ext cx="5803900" cy="666924"/>
          </a:xfrm>
          <a:solidFill>
            <a:schemeClr val="bg2"/>
          </a:solidFill>
          <a:ln>
            <a:solidFill>
              <a:schemeClr val="bg2"/>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4" name="Chart Placeholder 8"/>
          <p:cNvSpPr>
            <a:spLocks noGrp="1"/>
          </p:cNvSpPr>
          <p:nvPr>
            <p:ph type="chart" sz="quarter" idx="17"/>
          </p:nvPr>
        </p:nvSpPr>
        <p:spPr>
          <a:xfrm>
            <a:off x="482600" y="2360117"/>
            <a:ext cx="4572000" cy="1767381"/>
          </a:xfrm>
        </p:spPr>
        <p:txBody>
          <a:bodyPr/>
          <a:lstStyle/>
          <a:p>
            <a:endParaRPr lang="en-US"/>
          </a:p>
        </p:txBody>
      </p:sp>
      <p:sp>
        <p:nvSpPr>
          <p:cNvPr id="25" name="Text Placeholder 12"/>
          <p:cNvSpPr>
            <a:spLocks noGrp="1"/>
          </p:cNvSpPr>
          <p:nvPr>
            <p:ph type="body" sz="quarter" idx="18" hasCustomPrompt="1"/>
          </p:nvPr>
        </p:nvSpPr>
        <p:spPr>
          <a:xfrm>
            <a:off x="482600" y="1689557"/>
            <a:ext cx="4572000" cy="666924"/>
          </a:xfrm>
          <a:solidFill>
            <a:schemeClr val="bg2">
              <a:lumMod val="20000"/>
              <a:lumOff val="80000"/>
            </a:schemeClr>
          </a:solidFill>
          <a:ln>
            <a:solidFill>
              <a:schemeClr val="bg2">
                <a:lumMod val="20000"/>
                <a:lumOff val="80000"/>
              </a:schemeClr>
            </a:solidFill>
          </a:ln>
        </p:spPr>
        <p:txBody>
          <a:bodyPr vert="horz" wrap="square" lIns="91440" tIns="45720" rIns="91440" bIns="45720" rtlCol="0" anchor="ctr">
            <a:noAutofit/>
          </a:bodyPr>
          <a:lstStyle>
            <a:lvl1pPr marL="228600" indent="-228600" algn="ctr">
              <a:buNone/>
              <a:defRPr lang="en-US" sz="2400" b="1" cap="all" baseline="0">
                <a:solidFill>
                  <a:srgbClr val="47464B"/>
                </a:solidFill>
              </a:defRPr>
            </a:lvl1pPr>
          </a:lstStyle>
          <a:p>
            <a:pPr marL="0" lvl="0" indent="0"/>
            <a:r>
              <a:rPr lang="en-US"/>
              <a:t>Insert some title here</a:t>
            </a:r>
          </a:p>
        </p:txBody>
      </p:sp>
      <p:grpSp>
        <p:nvGrpSpPr>
          <p:cNvPr id="26" name="Group 25"/>
          <p:cNvGrpSpPr/>
          <p:nvPr userDrawn="1"/>
        </p:nvGrpSpPr>
        <p:grpSpPr>
          <a:xfrm>
            <a:off x="0" y="6766560"/>
            <a:ext cx="12192000" cy="91440"/>
            <a:chOff x="0" y="4480421"/>
            <a:chExt cx="12192000" cy="91440"/>
          </a:xfrm>
        </p:grpSpPr>
        <p:sp>
          <p:nvSpPr>
            <p:cNvPr id="27" name="Rectangle 2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525568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25678"/>
            <a:ext cx="10515600" cy="4751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1B91FE3B-5DE1-4652-9A14-E8AF4EC351E6}"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14" name="Group 13"/>
          <p:cNvGrpSpPr/>
          <p:nvPr userDrawn="1"/>
        </p:nvGrpSpPr>
        <p:grpSpPr>
          <a:xfrm>
            <a:off x="0" y="6766560"/>
            <a:ext cx="12192000" cy="91440"/>
            <a:chOff x="0" y="4480421"/>
            <a:chExt cx="12192000" cy="91440"/>
          </a:xfrm>
        </p:grpSpPr>
        <p:sp>
          <p:nvSpPr>
            <p:cNvPr id="21" name="Rectangle 2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2289627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rt 7">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B0616BD-1BDB-4070-BDC0-0A70FAF13D6F}"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5" name="Text Placeholder 2"/>
          <p:cNvSpPr>
            <a:spLocks noGrp="1"/>
          </p:cNvSpPr>
          <p:nvPr>
            <p:ph type="body" idx="1"/>
          </p:nvPr>
        </p:nvSpPr>
        <p:spPr>
          <a:xfrm>
            <a:off x="482600" y="4254499"/>
            <a:ext cx="5143500" cy="1803399"/>
          </a:xfrm>
        </p:spPr>
        <p:txBody>
          <a:bodyPr>
            <a:normAutofit/>
          </a:bodyPr>
          <a:lstStyle>
            <a:lvl1pPr marL="285750" indent="-285750" algn="just">
              <a:buFont typeface="Arial" panose="020B0604020202020204" pitchFamily="34" charset="0"/>
              <a:buChar char="•"/>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4" name="Chart Placeholder 8"/>
          <p:cNvSpPr>
            <a:spLocks noGrp="1"/>
          </p:cNvSpPr>
          <p:nvPr>
            <p:ph type="chart" sz="quarter" idx="17"/>
          </p:nvPr>
        </p:nvSpPr>
        <p:spPr>
          <a:xfrm>
            <a:off x="482600" y="2360117"/>
            <a:ext cx="5143500" cy="1767381"/>
          </a:xfrm>
          <a:ln>
            <a:solidFill>
              <a:schemeClr val="accent3"/>
            </a:solidFill>
          </a:ln>
        </p:spPr>
        <p:txBody>
          <a:bodyPr/>
          <a:lstStyle/>
          <a:p>
            <a:endParaRPr lang="en-US"/>
          </a:p>
        </p:txBody>
      </p:sp>
      <p:sp>
        <p:nvSpPr>
          <p:cNvPr id="25" name="Text Placeholder 12"/>
          <p:cNvSpPr>
            <a:spLocks noGrp="1"/>
          </p:cNvSpPr>
          <p:nvPr>
            <p:ph type="body" sz="quarter" idx="18" hasCustomPrompt="1"/>
          </p:nvPr>
        </p:nvSpPr>
        <p:spPr>
          <a:xfrm>
            <a:off x="482600" y="1689557"/>
            <a:ext cx="5143500" cy="666924"/>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6" name="Text Placeholder 2"/>
          <p:cNvSpPr>
            <a:spLocks noGrp="1"/>
          </p:cNvSpPr>
          <p:nvPr>
            <p:ph type="body" idx="19"/>
          </p:nvPr>
        </p:nvSpPr>
        <p:spPr>
          <a:xfrm>
            <a:off x="6565901" y="4254499"/>
            <a:ext cx="5143500" cy="1803399"/>
          </a:xfrm>
        </p:spPr>
        <p:txBody>
          <a:bodyPr>
            <a:normAutofit/>
          </a:bodyPr>
          <a:lstStyle>
            <a:lvl1pPr marL="285750" indent="-285750" algn="just">
              <a:buFont typeface="Arial" panose="020B0604020202020204" pitchFamily="34" charset="0"/>
              <a:buChar char="•"/>
              <a:defRPr sz="16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7" name="Chart Placeholder 8"/>
          <p:cNvSpPr>
            <a:spLocks noGrp="1"/>
          </p:cNvSpPr>
          <p:nvPr>
            <p:ph type="chart" sz="quarter" idx="20"/>
          </p:nvPr>
        </p:nvSpPr>
        <p:spPr>
          <a:xfrm>
            <a:off x="6565901" y="2360117"/>
            <a:ext cx="5143500" cy="1767381"/>
          </a:xfrm>
          <a:ln>
            <a:solidFill>
              <a:schemeClr val="accent3"/>
            </a:solidFill>
          </a:ln>
        </p:spPr>
        <p:txBody>
          <a:bodyPr/>
          <a:lstStyle/>
          <a:p>
            <a:endParaRPr lang="en-US"/>
          </a:p>
        </p:txBody>
      </p:sp>
      <p:sp>
        <p:nvSpPr>
          <p:cNvPr id="28" name="Text Placeholder 12"/>
          <p:cNvSpPr>
            <a:spLocks noGrp="1"/>
          </p:cNvSpPr>
          <p:nvPr>
            <p:ph type="body" sz="quarter" idx="21" hasCustomPrompt="1"/>
          </p:nvPr>
        </p:nvSpPr>
        <p:spPr>
          <a:xfrm>
            <a:off x="6565901" y="1689557"/>
            <a:ext cx="5143500" cy="666924"/>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3603918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hart 8">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5447F4F1-952B-4B0C-8084-1E4EDFE22462}"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Chart Placeholder 8"/>
          <p:cNvSpPr>
            <a:spLocks noGrp="1"/>
          </p:cNvSpPr>
          <p:nvPr>
            <p:ph type="chart" sz="quarter" idx="17"/>
          </p:nvPr>
        </p:nvSpPr>
        <p:spPr>
          <a:xfrm>
            <a:off x="482600" y="1918165"/>
            <a:ext cx="5143500"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482600" y="1419645"/>
            <a:ext cx="5143500"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7" name="Chart Placeholder 8"/>
          <p:cNvSpPr>
            <a:spLocks noGrp="1"/>
          </p:cNvSpPr>
          <p:nvPr>
            <p:ph type="chart" sz="quarter" idx="20"/>
          </p:nvPr>
        </p:nvSpPr>
        <p:spPr>
          <a:xfrm>
            <a:off x="6565901" y="1918165"/>
            <a:ext cx="5143500"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6565901" y="1419645"/>
            <a:ext cx="5143500"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9" name="Chart Placeholder 8"/>
          <p:cNvSpPr>
            <a:spLocks noGrp="1"/>
          </p:cNvSpPr>
          <p:nvPr>
            <p:ph type="chart" sz="quarter" idx="22"/>
          </p:nvPr>
        </p:nvSpPr>
        <p:spPr>
          <a:xfrm>
            <a:off x="482600" y="4438382"/>
            <a:ext cx="5143500" cy="1767381"/>
          </a:xfrm>
          <a:solidFill>
            <a:schemeClr val="accent3">
              <a:alpha val="30000"/>
            </a:schemeClr>
          </a:solidFill>
          <a:ln>
            <a:solidFill>
              <a:schemeClr val="accent3"/>
            </a:solidFill>
          </a:ln>
        </p:spPr>
        <p:txBody>
          <a:bodyPr/>
          <a:lstStyle/>
          <a:p>
            <a:endParaRPr lang="en-US"/>
          </a:p>
        </p:txBody>
      </p:sp>
      <p:sp>
        <p:nvSpPr>
          <p:cNvPr id="30" name="Text Placeholder 12"/>
          <p:cNvSpPr>
            <a:spLocks noGrp="1"/>
          </p:cNvSpPr>
          <p:nvPr>
            <p:ph type="body" sz="quarter" idx="23" hasCustomPrompt="1"/>
          </p:nvPr>
        </p:nvSpPr>
        <p:spPr>
          <a:xfrm>
            <a:off x="482600" y="3939862"/>
            <a:ext cx="5143500" cy="498733"/>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1" name="Chart Placeholder 8"/>
          <p:cNvSpPr>
            <a:spLocks noGrp="1"/>
          </p:cNvSpPr>
          <p:nvPr>
            <p:ph type="chart" sz="quarter" idx="24"/>
          </p:nvPr>
        </p:nvSpPr>
        <p:spPr>
          <a:xfrm>
            <a:off x="6565901" y="4438382"/>
            <a:ext cx="5143500"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6565901" y="3939862"/>
            <a:ext cx="5143500"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grpSp>
        <p:nvGrpSpPr>
          <p:cNvPr id="26" name="Group 25"/>
          <p:cNvGrpSpPr/>
          <p:nvPr userDrawn="1"/>
        </p:nvGrpSpPr>
        <p:grpSpPr>
          <a:xfrm>
            <a:off x="0" y="6766560"/>
            <a:ext cx="12192000" cy="91440"/>
            <a:chOff x="0" y="4480421"/>
            <a:chExt cx="12192000" cy="91440"/>
          </a:xfrm>
        </p:grpSpPr>
        <p:sp>
          <p:nvSpPr>
            <p:cNvPr id="33" name="Rectangle 3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1812886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art 9">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B6ECCC9-4CA7-4367-B3E3-46CBF646D020}"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Chart Placeholder 8"/>
          <p:cNvSpPr>
            <a:spLocks noGrp="1"/>
          </p:cNvSpPr>
          <p:nvPr>
            <p:ph type="chart" sz="quarter" idx="17"/>
          </p:nvPr>
        </p:nvSpPr>
        <p:spPr>
          <a:xfrm>
            <a:off x="482600" y="1918165"/>
            <a:ext cx="5143500"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985520" y="1419645"/>
            <a:ext cx="4640580"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7" name="Chart Placeholder 8"/>
          <p:cNvSpPr>
            <a:spLocks noGrp="1"/>
          </p:cNvSpPr>
          <p:nvPr>
            <p:ph type="chart" sz="quarter" idx="20"/>
          </p:nvPr>
        </p:nvSpPr>
        <p:spPr>
          <a:xfrm>
            <a:off x="6565901" y="1918165"/>
            <a:ext cx="5143500"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7068821" y="1419645"/>
            <a:ext cx="4640580"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9" name="Chart Placeholder 8"/>
          <p:cNvSpPr>
            <a:spLocks noGrp="1"/>
          </p:cNvSpPr>
          <p:nvPr>
            <p:ph type="chart" sz="quarter" idx="22"/>
          </p:nvPr>
        </p:nvSpPr>
        <p:spPr>
          <a:xfrm>
            <a:off x="482600" y="4438382"/>
            <a:ext cx="5143500" cy="1767381"/>
          </a:xfrm>
          <a:solidFill>
            <a:schemeClr val="accent3">
              <a:alpha val="30000"/>
            </a:schemeClr>
          </a:solidFill>
          <a:ln>
            <a:solidFill>
              <a:schemeClr val="accent3"/>
            </a:solidFill>
          </a:ln>
        </p:spPr>
        <p:txBody>
          <a:bodyPr/>
          <a:lstStyle/>
          <a:p>
            <a:endParaRPr lang="en-US"/>
          </a:p>
        </p:txBody>
      </p:sp>
      <p:sp>
        <p:nvSpPr>
          <p:cNvPr id="30" name="Text Placeholder 12"/>
          <p:cNvSpPr>
            <a:spLocks noGrp="1"/>
          </p:cNvSpPr>
          <p:nvPr>
            <p:ph type="body" sz="quarter" idx="23" hasCustomPrompt="1"/>
          </p:nvPr>
        </p:nvSpPr>
        <p:spPr>
          <a:xfrm>
            <a:off x="985520" y="3939862"/>
            <a:ext cx="4640580" cy="498733"/>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1" name="Chart Placeholder 8"/>
          <p:cNvSpPr>
            <a:spLocks noGrp="1"/>
          </p:cNvSpPr>
          <p:nvPr>
            <p:ph type="chart" sz="quarter" idx="24"/>
          </p:nvPr>
        </p:nvSpPr>
        <p:spPr>
          <a:xfrm>
            <a:off x="6565901" y="4438382"/>
            <a:ext cx="5143500"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7068821" y="3939862"/>
            <a:ext cx="4640580"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3" name="Text Placeholder 12"/>
          <p:cNvSpPr>
            <a:spLocks noGrp="1"/>
          </p:cNvSpPr>
          <p:nvPr>
            <p:ph type="body" sz="quarter" idx="26" hasCustomPrompt="1"/>
          </p:nvPr>
        </p:nvSpPr>
        <p:spPr>
          <a:xfrm>
            <a:off x="482600" y="1419645"/>
            <a:ext cx="502920" cy="498733"/>
          </a:xfrm>
          <a:solidFill>
            <a:schemeClr val="accent1">
              <a:lumMod val="75000"/>
            </a:schemeClr>
          </a:solidFill>
          <a:ln>
            <a:solidFill>
              <a:schemeClr val="accent1"/>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a:t></a:t>
            </a:r>
          </a:p>
        </p:txBody>
      </p:sp>
      <p:sp>
        <p:nvSpPr>
          <p:cNvPr id="34" name="Text Placeholder 12"/>
          <p:cNvSpPr>
            <a:spLocks noGrp="1"/>
          </p:cNvSpPr>
          <p:nvPr>
            <p:ph type="body" sz="quarter" idx="27" hasCustomPrompt="1"/>
          </p:nvPr>
        </p:nvSpPr>
        <p:spPr>
          <a:xfrm>
            <a:off x="482600" y="3939862"/>
            <a:ext cx="502920" cy="498733"/>
          </a:xfrm>
          <a:solidFill>
            <a:schemeClr val="accent3">
              <a:lumMod val="75000"/>
            </a:schemeClr>
          </a:solidFill>
          <a:ln>
            <a:solidFill>
              <a:schemeClr val="accent3"/>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a:t></a:t>
            </a:r>
          </a:p>
        </p:txBody>
      </p:sp>
      <p:sp>
        <p:nvSpPr>
          <p:cNvPr id="35" name="Text Placeholder 12"/>
          <p:cNvSpPr>
            <a:spLocks noGrp="1"/>
          </p:cNvSpPr>
          <p:nvPr>
            <p:ph type="body" sz="quarter" idx="28" hasCustomPrompt="1"/>
          </p:nvPr>
        </p:nvSpPr>
        <p:spPr>
          <a:xfrm>
            <a:off x="6565901" y="1419645"/>
            <a:ext cx="502920" cy="498733"/>
          </a:xfrm>
          <a:solidFill>
            <a:schemeClr val="accent4">
              <a:lumMod val="75000"/>
            </a:schemeClr>
          </a:solidFill>
          <a:ln>
            <a:solidFill>
              <a:schemeClr val="accent4"/>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a:t></a:t>
            </a:r>
          </a:p>
        </p:txBody>
      </p:sp>
      <p:sp>
        <p:nvSpPr>
          <p:cNvPr id="36" name="Text Placeholder 12"/>
          <p:cNvSpPr>
            <a:spLocks noGrp="1"/>
          </p:cNvSpPr>
          <p:nvPr>
            <p:ph type="body" sz="quarter" idx="29" hasCustomPrompt="1"/>
          </p:nvPr>
        </p:nvSpPr>
        <p:spPr>
          <a:xfrm>
            <a:off x="6565901" y="3939862"/>
            <a:ext cx="502920" cy="498733"/>
          </a:xfrm>
          <a:solidFill>
            <a:schemeClr val="accent5">
              <a:lumMod val="75000"/>
            </a:schemeClr>
          </a:solidFill>
          <a:ln>
            <a:solidFill>
              <a:schemeClr val="accent5"/>
            </a:solidFill>
          </a:ln>
        </p:spPr>
        <p:txBody>
          <a:bodyPr vert="horz" wrap="square" lIns="0" tIns="0" rIns="0" bIns="0" rtlCol="0" anchor="ctr">
            <a:noAutofit/>
          </a:bodyPr>
          <a:lstStyle>
            <a:lvl1pPr marL="228600" indent="-228600" algn="ctr">
              <a:buNone/>
              <a:defRPr lang="en-US" sz="2400" b="0" cap="all" baseline="0">
                <a:solidFill>
                  <a:schemeClr val="bg1"/>
                </a:solidFill>
                <a:latin typeface="FontAwesome" pitchFamily="2" charset="0"/>
              </a:defRPr>
            </a:lvl1pPr>
          </a:lstStyle>
          <a:p>
            <a:pPr marL="0" lvl="0" indent="0"/>
            <a:r>
              <a:rPr lang="en-US"/>
              <a:t></a:t>
            </a:r>
          </a:p>
        </p:txBody>
      </p:sp>
      <p:grpSp>
        <p:nvGrpSpPr>
          <p:cNvPr id="26" name="Group 25"/>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4102481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hart 10">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D235781-4732-4DA8-A3AA-1A541CBA6F97}"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24" name="Chart Placeholder 8"/>
          <p:cNvSpPr>
            <a:spLocks noGrp="1"/>
          </p:cNvSpPr>
          <p:nvPr>
            <p:ph type="chart" sz="quarter" idx="17"/>
          </p:nvPr>
        </p:nvSpPr>
        <p:spPr>
          <a:xfrm>
            <a:off x="482600" y="1918165"/>
            <a:ext cx="5143500"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482600" y="1419645"/>
            <a:ext cx="5143500"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7" name="Chart Placeholder 8"/>
          <p:cNvSpPr>
            <a:spLocks noGrp="1"/>
          </p:cNvSpPr>
          <p:nvPr>
            <p:ph type="chart" sz="quarter" idx="20"/>
          </p:nvPr>
        </p:nvSpPr>
        <p:spPr>
          <a:xfrm>
            <a:off x="6565901" y="1918165"/>
            <a:ext cx="5143500"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6565901" y="1419645"/>
            <a:ext cx="5143500"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1" name="Chart Placeholder 8"/>
          <p:cNvSpPr>
            <a:spLocks noGrp="1"/>
          </p:cNvSpPr>
          <p:nvPr>
            <p:ph type="chart" sz="quarter" idx="24"/>
          </p:nvPr>
        </p:nvSpPr>
        <p:spPr>
          <a:xfrm>
            <a:off x="482600" y="4450660"/>
            <a:ext cx="11226801"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482600" y="3952140"/>
            <a:ext cx="11226801"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3427397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rt 1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59573F15-2E2B-4F9B-81F3-0450EE552466}"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Chart Placeholder 8"/>
          <p:cNvSpPr>
            <a:spLocks noGrp="1"/>
          </p:cNvSpPr>
          <p:nvPr>
            <p:ph type="chart" sz="quarter" idx="17"/>
          </p:nvPr>
        </p:nvSpPr>
        <p:spPr>
          <a:xfrm>
            <a:off x="482600" y="1918165"/>
            <a:ext cx="3568699" cy="1767381"/>
          </a:xfrm>
          <a:solidFill>
            <a:schemeClr val="accent1">
              <a:alpha val="30000"/>
            </a:schemeClr>
          </a:solidFill>
          <a:ln>
            <a:solidFill>
              <a:schemeClr val="accent1"/>
            </a:solidFill>
          </a:ln>
        </p:spPr>
        <p:txBody>
          <a:bodyPr/>
          <a:lstStyle/>
          <a:p>
            <a:endParaRPr lang="en-US"/>
          </a:p>
        </p:txBody>
      </p:sp>
      <p:sp>
        <p:nvSpPr>
          <p:cNvPr id="25" name="Text Placeholder 12"/>
          <p:cNvSpPr>
            <a:spLocks noGrp="1"/>
          </p:cNvSpPr>
          <p:nvPr>
            <p:ph type="body" sz="quarter" idx="18" hasCustomPrompt="1"/>
          </p:nvPr>
        </p:nvSpPr>
        <p:spPr>
          <a:xfrm>
            <a:off x="482600" y="1419645"/>
            <a:ext cx="3568699"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7" name="Chart Placeholder 8"/>
          <p:cNvSpPr>
            <a:spLocks noGrp="1"/>
          </p:cNvSpPr>
          <p:nvPr>
            <p:ph type="chart" sz="quarter" idx="20"/>
          </p:nvPr>
        </p:nvSpPr>
        <p:spPr>
          <a:xfrm>
            <a:off x="4311651" y="1918165"/>
            <a:ext cx="3568699" cy="1767381"/>
          </a:xfrm>
          <a:solidFill>
            <a:schemeClr val="accent4">
              <a:alpha val="30000"/>
            </a:schemeClr>
          </a:solidFill>
          <a:ln>
            <a:solidFill>
              <a:schemeClr val="accent4"/>
            </a:solidFill>
          </a:ln>
        </p:spPr>
        <p:txBody>
          <a:bodyPr/>
          <a:lstStyle/>
          <a:p>
            <a:endParaRPr lang="en-US"/>
          </a:p>
        </p:txBody>
      </p:sp>
      <p:sp>
        <p:nvSpPr>
          <p:cNvPr id="28" name="Text Placeholder 12"/>
          <p:cNvSpPr>
            <a:spLocks noGrp="1"/>
          </p:cNvSpPr>
          <p:nvPr>
            <p:ph type="body" sz="quarter" idx="21" hasCustomPrompt="1"/>
          </p:nvPr>
        </p:nvSpPr>
        <p:spPr>
          <a:xfrm>
            <a:off x="4311651" y="1419645"/>
            <a:ext cx="3568699"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9" name="Chart Placeholder 8"/>
          <p:cNvSpPr>
            <a:spLocks noGrp="1"/>
          </p:cNvSpPr>
          <p:nvPr>
            <p:ph type="chart" sz="quarter" idx="22"/>
          </p:nvPr>
        </p:nvSpPr>
        <p:spPr>
          <a:xfrm>
            <a:off x="482600" y="4438382"/>
            <a:ext cx="3568699" cy="1767381"/>
          </a:xfrm>
          <a:solidFill>
            <a:schemeClr val="accent3">
              <a:alpha val="30000"/>
            </a:schemeClr>
          </a:solidFill>
          <a:ln>
            <a:solidFill>
              <a:schemeClr val="accent3"/>
            </a:solidFill>
          </a:ln>
        </p:spPr>
        <p:txBody>
          <a:bodyPr/>
          <a:lstStyle/>
          <a:p>
            <a:endParaRPr lang="en-US"/>
          </a:p>
        </p:txBody>
      </p:sp>
      <p:sp>
        <p:nvSpPr>
          <p:cNvPr id="30" name="Text Placeholder 12"/>
          <p:cNvSpPr>
            <a:spLocks noGrp="1"/>
          </p:cNvSpPr>
          <p:nvPr>
            <p:ph type="body" sz="quarter" idx="23" hasCustomPrompt="1"/>
          </p:nvPr>
        </p:nvSpPr>
        <p:spPr>
          <a:xfrm>
            <a:off x="482600" y="3939862"/>
            <a:ext cx="3568699" cy="498733"/>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1" name="Chart Placeholder 8"/>
          <p:cNvSpPr>
            <a:spLocks noGrp="1"/>
          </p:cNvSpPr>
          <p:nvPr>
            <p:ph type="chart" sz="quarter" idx="24"/>
          </p:nvPr>
        </p:nvSpPr>
        <p:spPr>
          <a:xfrm>
            <a:off x="4311651" y="4438382"/>
            <a:ext cx="3568699" cy="1767381"/>
          </a:xfrm>
          <a:solidFill>
            <a:schemeClr val="accent5">
              <a:alpha val="30000"/>
            </a:schemeClr>
          </a:solidFill>
          <a:ln>
            <a:solidFill>
              <a:schemeClr val="accent5"/>
            </a:solidFill>
          </a:ln>
        </p:spPr>
        <p:txBody>
          <a:bodyPr/>
          <a:lstStyle/>
          <a:p>
            <a:endParaRPr lang="en-US"/>
          </a:p>
        </p:txBody>
      </p:sp>
      <p:sp>
        <p:nvSpPr>
          <p:cNvPr id="32" name="Text Placeholder 12"/>
          <p:cNvSpPr>
            <a:spLocks noGrp="1"/>
          </p:cNvSpPr>
          <p:nvPr>
            <p:ph type="body" sz="quarter" idx="25" hasCustomPrompt="1"/>
          </p:nvPr>
        </p:nvSpPr>
        <p:spPr>
          <a:xfrm>
            <a:off x="4311651" y="3939862"/>
            <a:ext cx="3568699" cy="498733"/>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6" name="Chart Placeholder 8"/>
          <p:cNvSpPr>
            <a:spLocks noGrp="1"/>
          </p:cNvSpPr>
          <p:nvPr>
            <p:ph type="chart" sz="quarter" idx="26"/>
          </p:nvPr>
        </p:nvSpPr>
        <p:spPr>
          <a:xfrm>
            <a:off x="8140702" y="1918165"/>
            <a:ext cx="3568699" cy="1767381"/>
          </a:xfrm>
          <a:solidFill>
            <a:schemeClr val="accent2">
              <a:alpha val="30000"/>
            </a:schemeClr>
          </a:solidFill>
          <a:ln>
            <a:solidFill>
              <a:schemeClr val="accent2"/>
            </a:solidFill>
          </a:ln>
        </p:spPr>
        <p:txBody>
          <a:bodyPr/>
          <a:lstStyle/>
          <a:p>
            <a:endParaRPr lang="en-US"/>
          </a:p>
        </p:txBody>
      </p:sp>
      <p:sp>
        <p:nvSpPr>
          <p:cNvPr id="33" name="Text Placeholder 12"/>
          <p:cNvSpPr>
            <a:spLocks noGrp="1"/>
          </p:cNvSpPr>
          <p:nvPr>
            <p:ph type="body" sz="quarter" idx="27" hasCustomPrompt="1"/>
          </p:nvPr>
        </p:nvSpPr>
        <p:spPr>
          <a:xfrm>
            <a:off x="8140702" y="1419645"/>
            <a:ext cx="3568699" cy="498733"/>
          </a:xfrm>
          <a:solidFill>
            <a:schemeClr val="accent2"/>
          </a:solidFill>
          <a:ln>
            <a:solidFill>
              <a:schemeClr val="accent2"/>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4" name="Chart Placeholder 8"/>
          <p:cNvSpPr>
            <a:spLocks noGrp="1"/>
          </p:cNvSpPr>
          <p:nvPr>
            <p:ph type="chart" sz="quarter" idx="28"/>
          </p:nvPr>
        </p:nvSpPr>
        <p:spPr>
          <a:xfrm>
            <a:off x="8140702" y="4438382"/>
            <a:ext cx="3568699" cy="1767381"/>
          </a:xfrm>
          <a:solidFill>
            <a:schemeClr val="accent6">
              <a:alpha val="30000"/>
            </a:schemeClr>
          </a:solidFill>
          <a:ln>
            <a:solidFill>
              <a:schemeClr val="accent6"/>
            </a:solidFill>
          </a:ln>
        </p:spPr>
        <p:txBody>
          <a:bodyPr/>
          <a:lstStyle/>
          <a:p>
            <a:endParaRPr lang="en-US"/>
          </a:p>
        </p:txBody>
      </p:sp>
      <p:sp>
        <p:nvSpPr>
          <p:cNvPr id="35" name="Text Placeholder 12"/>
          <p:cNvSpPr>
            <a:spLocks noGrp="1"/>
          </p:cNvSpPr>
          <p:nvPr>
            <p:ph type="body" sz="quarter" idx="29" hasCustomPrompt="1"/>
          </p:nvPr>
        </p:nvSpPr>
        <p:spPr>
          <a:xfrm>
            <a:off x="8140702" y="3939862"/>
            <a:ext cx="3568699" cy="498733"/>
          </a:xfrm>
          <a:solidFill>
            <a:schemeClr val="accent6"/>
          </a:solidFill>
          <a:ln>
            <a:solidFill>
              <a:schemeClr val="accent6"/>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grpSp>
        <p:nvGrpSpPr>
          <p:cNvPr id="36" name="Group 35"/>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4961262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rt 13">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C8529E7A-CD47-4DB2-A354-531EF5593EA5}"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p:cNvSpPr>
          <p:nvPr>
            <p:ph type="chart" sz="quarter" idx="13"/>
          </p:nvPr>
        </p:nvSpPr>
        <p:spPr>
          <a:xfrm>
            <a:off x="482599" y="2443305"/>
            <a:ext cx="3556001" cy="3117518"/>
          </a:xfrm>
        </p:spPr>
        <p:txBody>
          <a:bodyPr/>
          <a:lstStyle/>
          <a:p>
            <a:endParaRPr lang="en-US"/>
          </a:p>
        </p:txBody>
      </p:sp>
      <p:sp>
        <p:nvSpPr>
          <p:cNvPr id="17" name="Text Placeholder 12"/>
          <p:cNvSpPr>
            <a:spLocks noGrp="1"/>
          </p:cNvSpPr>
          <p:nvPr>
            <p:ph type="body" sz="quarter" idx="15" hasCustomPrompt="1"/>
          </p:nvPr>
        </p:nvSpPr>
        <p:spPr>
          <a:xfrm>
            <a:off x="482599" y="1999562"/>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26" name="Chart Placeholder 8"/>
          <p:cNvSpPr>
            <a:spLocks noGrp="1"/>
          </p:cNvSpPr>
          <p:nvPr>
            <p:ph type="chart" sz="quarter" idx="16"/>
          </p:nvPr>
        </p:nvSpPr>
        <p:spPr>
          <a:xfrm>
            <a:off x="4318000" y="2443305"/>
            <a:ext cx="3556001" cy="3117518"/>
          </a:xfrm>
        </p:spPr>
        <p:txBody>
          <a:bodyPr/>
          <a:lstStyle/>
          <a:p>
            <a:endParaRPr lang="en-US"/>
          </a:p>
        </p:txBody>
      </p:sp>
      <p:sp>
        <p:nvSpPr>
          <p:cNvPr id="28" name="Text Placeholder 12"/>
          <p:cNvSpPr>
            <a:spLocks noGrp="1"/>
          </p:cNvSpPr>
          <p:nvPr>
            <p:ph type="body" sz="quarter" idx="18" hasCustomPrompt="1"/>
          </p:nvPr>
        </p:nvSpPr>
        <p:spPr>
          <a:xfrm>
            <a:off x="4318000" y="1999562"/>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29" name="Chart Placeholder 8"/>
          <p:cNvSpPr>
            <a:spLocks noGrp="1"/>
          </p:cNvSpPr>
          <p:nvPr>
            <p:ph type="chart" sz="quarter" idx="19"/>
          </p:nvPr>
        </p:nvSpPr>
        <p:spPr>
          <a:xfrm>
            <a:off x="8153400" y="2443305"/>
            <a:ext cx="3556001" cy="3117518"/>
          </a:xfrm>
        </p:spPr>
        <p:txBody>
          <a:bodyPr/>
          <a:lstStyle/>
          <a:p>
            <a:endParaRPr lang="en-US"/>
          </a:p>
        </p:txBody>
      </p:sp>
      <p:sp>
        <p:nvSpPr>
          <p:cNvPr id="31" name="Text Placeholder 12"/>
          <p:cNvSpPr>
            <a:spLocks noGrp="1"/>
          </p:cNvSpPr>
          <p:nvPr>
            <p:ph type="body" sz="quarter" idx="21" hasCustomPrompt="1"/>
          </p:nvPr>
        </p:nvSpPr>
        <p:spPr>
          <a:xfrm>
            <a:off x="8153400" y="1999562"/>
            <a:ext cx="3556000"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23" name="Text Placeholder 12"/>
          <p:cNvSpPr>
            <a:spLocks noGrp="1"/>
          </p:cNvSpPr>
          <p:nvPr>
            <p:ph type="body" sz="quarter" idx="22" hasCustomPrompt="1"/>
          </p:nvPr>
        </p:nvSpPr>
        <p:spPr>
          <a:xfrm>
            <a:off x="1625598" y="3789698"/>
            <a:ext cx="1270001"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99%</a:t>
            </a:r>
          </a:p>
        </p:txBody>
      </p:sp>
      <p:sp>
        <p:nvSpPr>
          <p:cNvPr id="24" name="Text Placeholder 12"/>
          <p:cNvSpPr>
            <a:spLocks noGrp="1"/>
          </p:cNvSpPr>
          <p:nvPr>
            <p:ph type="body" sz="quarter" idx="23" hasCustomPrompt="1"/>
          </p:nvPr>
        </p:nvSpPr>
        <p:spPr>
          <a:xfrm>
            <a:off x="5460999" y="3789698"/>
            <a:ext cx="1270001"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99%</a:t>
            </a:r>
          </a:p>
        </p:txBody>
      </p:sp>
      <p:sp>
        <p:nvSpPr>
          <p:cNvPr id="25" name="Text Placeholder 12"/>
          <p:cNvSpPr>
            <a:spLocks noGrp="1"/>
          </p:cNvSpPr>
          <p:nvPr>
            <p:ph type="body" sz="quarter" idx="24" hasCustomPrompt="1"/>
          </p:nvPr>
        </p:nvSpPr>
        <p:spPr>
          <a:xfrm>
            <a:off x="9296399" y="3789698"/>
            <a:ext cx="1270001" cy="424732"/>
          </a:xfrm>
        </p:spPr>
        <p:txBody>
          <a:bodyPr vert="horz" wrap="square" lIns="91440" tIns="45720" rIns="91440" bIns="45720" rtlCol="0" anchor="ctr">
            <a:spAutoFit/>
          </a:bodyPr>
          <a:lstStyle>
            <a:lvl1pPr marL="228600" indent="-228600" algn="ctr">
              <a:buNone/>
              <a:defRPr lang="en-US" sz="2400" b="1" cap="all" baseline="0">
                <a:solidFill>
                  <a:srgbClr val="47464B"/>
                </a:solidFill>
              </a:defRPr>
            </a:lvl1pPr>
          </a:lstStyle>
          <a:p>
            <a:pPr marL="0" lvl="0" indent="0"/>
            <a:r>
              <a:rPr lang="en-US"/>
              <a:t>99%</a:t>
            </a:r>
          </a:p>
        </p:txBody>
      </p:sp>
      <p:grpSp>
        <p:nvGrpSpPr>
          <p:cNvPr id="22" name="Group 21"/>
          <p:cNvGrpSpPr/>
          <p:nvPr userDrawn="1"/>
        </p:nvGrpSpPr>
        <p:grpSpPr>
          <a:xfrm>
            <a:off x="0" y="6766560"/>
            <a:ext cx="12192000" cy="91440"/>
            <a:chOff x="0" y="4480421"/>
            <a:chExt cx="12192000" cy="91440"/>
          </a:xfrm>
        </p:grpSpPr>
        <p:sp>
          <p:nvSpPr>
            <p:cNvPr id="27" name="Rectangle 2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4820020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art and mockup">
    <p:spTree>
      <p:nvGrpSpPr>
        <p:cNvPr id="1" name=""/>
        <p:cNvGrpSpPr/>
        <p:nvPr/>
      </p:nvGrpSpPr>
      <p:grpSpPr>
        <a:xfrm>
          <a:off x="0" y="0"/>
          <a:ext cx="0" cy="0"/>
          <a:chOff x="0" y="0"/>
          <a:chExt cx="0" cy="0"/>
        </a:xfrm>
      </p:grpSpPr>
      <p:grpSp>
        <p:nvGrpSpPr>
          <p:cNvPr id="25" name="Group 24"/>
          <p:cNvGrpSpPr/>
          <p:nvPr userDrawn="1"/>
        </p:nvGrpSpPr>
        <p:grpSpPr>
          <a:xfrm>
            <a:off x="1036776" y="1717358"/>
            <a:ext cx="5059198" cy="4416742"/>
            <a:chOff x="3742268" y="2033349"/>
            <a:chExt cx="4296282" cy="3750707"/>
          </a:xfrm>
        </p:grpSpPr>
        <p:sp>
          <p:nvSpPr>
            <p:cNvPr id="26" name="Shape 6"/>
            <p:cNvSpPr/>
            <p:nvPr/>
          </p:nvSpPr>
          <p:spPr>
            <a:xfrm>
              <a:off x="5156233" y="5716335"/>
              <a:ext cx="1464334"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solidFill>
              <a:srgbClr val="32373C">
                <a:alpha val="10000"/>
              </a:srgb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7" name="Shape 6"/>
            <p:cNvSpPr/>
            <p:nvPr/>
          </p:nvSpPr>
          <p:spPr>
            <a:xfrm>
              <a:off x="5148520" y="5698509"/>
              <a:ext cx="1479760"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gradFill>
              <a:gsLst>
                <a:gs pos="17000">
                  <a:srgbClr val="000000">
                    <a:alpha val="30000"/>
                  </a:srgbClr>
                </a:gs>
                <a:gs pos="76000">
                  <a:srgbClr val="32373C">
                    <a:alpha val="80000"/>
                  </a:srgbClr>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8" name="Shape 7"/>
            <p:cNvSpPr/>
            <p:nvPr/>
          </p:nvSpPr>
          <p:spPr>
            <a:xfrm>
              <a:off x="3742268" y="4635867"/>
              <a:ext cx="4296281" cy="485675"/>
            </a:xfrm>
            <a:custGeom>
              <a:avLst/>
              <a:gdLst/>
              <a:ahLst/>
              <a:cxnLst>
                <a:cxn ang="0">
                  <a:pos x="wd2" y="hd2"/>
                </a:cxn>
                <a:cxn ang="5400000">
                  <a:pos x="wd2" y="hd2"/>
                </a:cxn>
                <a:cxn ang="10800000">
                  <a:pos x="wd2" y="hd2"/>
                </a:cxn>
                <a:cxn ang="16200000">
                  <a:pos x="wd2" y="hd2"/>
                </a:cxn>
              </a:cxnLst>
              <a:rect l="0" t="0" r="r" b="b"/>
              <a:pathLst>
                <a:path w="21600" h="21600" extrusionOk="0">
                  <a:moveTo>
                    <a:pt x="0" y="15382"/>
                  </a:moveTo>
                  <a:cubicBezTo>
                    <a:pt x="0" y="18816"/>
                    <a:pt x="315" y="21600"/>
                    <a:pt x="703" y="21600"/>
                  </a:cubicBezTo>
                  <a:lnTo>
                    <a:pt x="20897" y="21600"/>
                  </a:lnTo>
                  <a:cubicBezTo>
                    <a:pt x="21285" y="21600"/>
                    <a:pt x="21600" y="18816"/>
                    <a:pt x="21600" y="15382"/>
                  </a:cubicBezTo>
                  <a:lnTo>
                    <a:pt x="21600" y="0"/>
                  </a:lnTo>
                  <a:lnTo>
                    <a:pt x="0" y="0"/>
                  </a:lnTo>
                  <a:cubicBezTo>
                    <a:pt x="0" y="0"/>
                    <a:pt x="0" y="15382"/>
                    <a:pt x="0" y="15382"/>
                  </a:cubicBezTo>
                  <a:close/>
                </a:path>
              </a:pathLst>
            </a:custGeom>
            <a:gradFill>
              <a:gsLst>
                <a:gs pos="0">
                  <a:srgbClr val="C8CBCF"/>
                </a:gs>
                <a:gs pos="100000">
                  <a:srgbClr val="E7E7E8"/>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9" name="Shape 8"/>
            <p:cNvSpPr/>
            <p:nvPr/>
          </p:nvSpPr>
          <p:spPr>
            <a:xfrm>
              <a:off x="3742268" y="2033349"/>
              <a:ext cx="4296282" cy="2607645"/>
            </a:xfrm>
            <a:custGeom>
              <a:avLst/>
              <a:gdLst/>
              <a:ahLst/>
              <a:cxnLst>
                <a:cxn ang="0">
                  <a:pos x="wd2" y="hd2"/>
                </a:cxn>
                <a:cxn ang="5400000">
                  <a:pos x="wd2" y="hd2"/>
                </a:cxn>
                <a:cxn ang="10800000">
                  <a:pos x="wd2" y="hd2"/>
                </a:cxn>
                <a:cxn ang="16200000">
                  <a:pos x="wd2" y="hd2"/>
                </a:cxn>
              </a:cxnLst>
              <a:rect l="0" t="0" r="r" b="b"/>
              <a:pathLst>
                <a:path w="21600" h="21600" extrusionOk="0">
                  <a:moveTo>
                    <a:pt x="20575" y="19911"/>
                  </a:moveTo>
                  <a:lnTo>
                    <a:pt x="1025" y="19911"/>
                  </a:lnTo>
                  <a:lnTo>
                    <a:pt x="1025" y="1737"/>
                  </a:lnTo>
                  <a:lnTo>
                    <a:pt x="20575" y="1737"/>
                  </a:lnTo>
                  <a:cubicBezTo>
                    <a:pt x="20575" y="1737"/>
                    <a:pt x="20575" y="19911"/>
                    <a:pt x="20575" y="19911"/>
                  </a:cubicBezTo>
                  <a:close/>
                  <a:moveTo>
                    <a:pt x="20897" y="0"/>
                  </a:moveTo>
                  <a:lnTo>
                    <a:pt x="703" y="0"/>
                  </a:lnTo>
                  <a:cubicBezTo>
                    <a:pt x="315" y="0"/>
                    <a:pt x="0" y="518"/>
                    <a:pt x="0" y="1158"/>
                  </a:cubicBezTo>
                  <a:lnTo>
                    <a:pt x="0" y="21600"/>
                  </a:lnTo>
                  <a:lnTo>
                    <a:pt x="21600" y="21600"/>
                  </a:lnTo>
                  <a:lnTo>
                    <a:pt x="21600" y="1158"/>
                  </a:lnTo>
                  <a:cubicBezTo>
                    <a:pt x="21600" y="518"/>
                    <a:pt x="21285" y="0"/>
                    <a:pt x="20897" y="0"/>
                  </a:cubicBezTo>
                  <a:close/>
                </a:path>
              </a:pathLst>
            </a:custGeom>
            <a:gradFill>
              <a:gsLst>
                <a:gs pos="6000">
                  <a:srgbClr val="32373C"/>
                </a:gs>
                <a:gs pos="62000">
                  <a:srgbClr val="000000"/>
                </a:gs>
              </a:gsLst>
              <a:lin ang="18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0" name="Shape 9"/>
            <p:cNvSpPr/>
            <p:nvPr/>
          </p:nvSpPr>
          <p:spPr>
            <a:xfrm>
              <a:off x="5154883" y="5711236"/>
              <a:ext cx="1468712" cy="45147"/>
            </a:xfrm>
            <a:custGeom>
              <a:avLst/>
              <a:gdLst/>
              <a:ahLst/>
              <a:cxnLst>
                <a:cxn ang="0">
                  <a:pos x="wd2" y="hd2"/>
                </a:cxn>
                <a:cxn ang="5400000">
                  <a:pos x="wd2" y="hd2"/>
                </a:cxn>
                <a:cxn ang="10800000">
                  <a:pos x="wd2" y="hd2"/>
                </a:cxn>
                <a:cxn ang="16200000">
                  <a:pos x="wd2" y="hd2"/>
                </a:cxn>
              </a:cxnLst>
              <a:rect l="0" t="0" r="r" b="b"/>
              <a:pathLst>
                <a:path w="21516" h="21600" extrusionOk="0">
                  <a:moveTo>
                    <a:pt x="21512" y="0"/>
                  </a:moveTo>
                  <a:cubicBezTo>
                    <a:pt x="21499" y="3516"/>
                    <a:pt x="21438" y="9477"/>
                    <a:pt x="21185" y="12548"/>
                  </a:cubicBezTo>
                  <a:cubicBezTo>
                    <a:pt x="20811" y="17077"/>
                    <a:pt x="19488" y="18813"/>
                    <a:pt x="18603" y="18813"/>
                  </a:cubicBezTo>
                  <a:cubicBezTo>
                    <a:pt x="18082" y="18813"/>
                    <a:pt x="14899" y="18813"/>
                    <a:pt x="12368" y="18813"/>
                  </a:cubicBezTo>
                  <a:cubicBezTo>
                    <a:pt x="12368" y="18813"/>
                    <a:pt x="10917" y="18813"/>
                    <a:pt x="9148" y="18813"/>
                  </a:cubicBezTo>
                  <a:cubicBezTo>
                    <a:pt x="6617" y="18813"/>
                    <a:pt x="3434" y="18813"/>
                    <a:pt x="2913" y="18813"/>
                  </a:cubicBezTo>
                  <a:cubicBezTo>
                    <a:pt x="2028" y="18813"/>
                    <a:pt x="705" y="17077"/>
                    <a:pt x="331" y="12548"/>
                  </a:cubicBezTo>
                  <a:cubicBezTo>
                    <a:pt x="78" y="9477"/>
                    <a:pt x="17" y="3516"/>
                    <a:pt x="4" y="0"/>
                  </a:cubicBezTo>
                  <a:lnTo>
                    <a:pt x="2" y="0"/>
                  </a:lnTo>
                  <a:cubicBezTo>
                    <a:pt x="2" y="0"/>
                    <a:pt x="-42" y="10806"/>
                    <a:pt x="331" y="15335"/>
                  </a:cubicBezTo>
                  <a:cubicBezTo>
                    <a:pt x="705" y="19864"/>
                    <a:pt x="2028" y="21600"/>
                    <a:pt x="2913" y="21600"/>
                  </a:cubicBezTo>
                  <a:cubicBezTo>
                    <a:pt x="3434" y="21600"/>
                    <a:pt x="6617" y="21600"/>
                    <a:pt x="9148" y="21600"/>
                  </a:cubicBezTo>
                  <a:cubicBezTo>
                    <a:pt x="10917" y="21600"/>
                    <a:pt x="12368" y="21600"/>
                    <a:pt x="12368" y="21600"/>
                  </a:cubicBezTo>
                  <a:cubicBezTo>
                    <a:pt x="14899" y="21600"/>
                    <a:pt x="18082" y="21600"/>
                    <a:pt x="18603" y="21600"/>
                  </a:cubicBezTo>
                  <a:cubicBezTo>
                    <a:pt x="19488" y="21600"/>
                    <a:pt x="20811" y="19864"/>
                    <a:pt x="21185" y="15335"/>
                  </a:cubicBezTo>
                  <a:cubicBezTo>
                    <a:pt x="21558" y="10806"/>
                    <a:pt x="21514" y="0"/>
                    <a:pt x="21514" y="0"/>
                  </a:cubicBezTo>
                  <a:cubicBezTo>
                    <a:pt x="21514" y="0"/>
                    <a:pt x="21512" y="0"/>
                    <a:pt x="21512" y="0"/>
                  </a:cubicBezTo>
                  <a:close/>
                </a:path>
              </a:pathLst>
            </a:custGeom>
            <a:solidFill>
              <a:srgbClr val="000000">
                <a:alpha val="75000"/>
              </a:srgb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1" name="Shape 10"/>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6000">
                  <a:srgbClr val="A4A7A8"/>
                </a:gs>
                <a:gs pos="0">
                  <a:srgbClr val="A4A7A8"/>
                </a:gs>
                <a:gs pos="34000">
                  <a:srgbClr val="F5F8FA"/>
                </a:gs>
              </a:gsLst>
              <a:lin ang="54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2" name="Shape 11"/>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5000">
                  <a:srgbClr val="000000">
                    <a:alpha val="30000"/>
                  </a:srgbClr>
                </a:gs>
                <a:gs pos="36000">
                  <a:srgbClr val="FFFFFF">
                    <a:alpha val="0"/>
                  </a:srgbClr>
                </a:gs>
                <a:gs pos="95000">
                  <a:srgbClr val="FFFFFF">
                    <a:alpha val="0"/>
                  </a:srgbClr>
                </a:gs>
              </a:gsLst>
              <a:lin ang="54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4" name="Shape 12"/>
            <p:cNvSpPr/>
            <p:nvPr/>
          </p:nvSpPr>
          <p:spPr>
            <a:xfrm>
              <a:off x="5148520" y="5704872"/>
              <a:ext cx="1480363" cy="45147"/>
            </a:xfrm>
            <a:custGeom>
              <a:avLst/>
              <a:gdLst/>
              <a:ahLst/>
              <a:cxnLst>
                <a:cxn ang="0">
                  <a:pos x="wd2" y="hd2"/>
                </a:cxn>
                <a:cxn ang="5400000">
                  <a:pos x="wd2" y="hd2"/>
                </a:cxn>
                <a:cxn ang="10800000">
                  <a:pos x="wd2" y="hd2"/>
                </a:cxn>
                <a:cxn ang="16200000">
                  <a:pos x="wd2" y="hd2"/>
                </a:cxn>
              </a:cxnLst>
              <a:rect l="0" t="0" r="r" b="b"/>
              <a:pathLst>
                <a:path w="21516" h="21600" extrusionOk="0">
                  <a:moveTo>
                    <a:pt x="21515" y="0"/>
                  </a:moveTo>
                  <a:lnTo>
                    <a:pt x="21512" y="0"/>
                  </a:lnTo>
                  <a:cubicBezTo>
                    <a:pt x="21487" y="4170"/>
                    <a:pt x="21268" y="8231"/>
                    <a:pt x="20567" y="9989"/>
                  </a:cubicBezTo>
                  <a:cubicBezTo>
                    <a:pt x="19268" y="13239"/>
                    <a:pt x="17335" y="12776"/>
                    <a:pt x="17335" y="12776"/>
                  </a:cubicBezTo>
                  <a:lnTo>
                    <a:pt x="12356" y="12776"/>
                  </a:lnTo>
                  <a:lnTo>
                    <a:pt x="9160" y="12776"/>
                  </a:lnTo>
                  <a:lnTo>
                    <a:pt x="4181" y="12776"/>
                  </a:lnTo>
                  <a:cubicBezTo>
                    <a:pt x="4181" y="12776"/>
                    <a:pt x="2248" y="13239"/>
                    <a:pt x="949" y="9989"/>
                  </a:cubicBezTo>
                  <a:cubicBezTo>
                    <a:pt x="248" y="8231"/>
                    <a:pt x="29" y="4170"/>
                    <a:pt x="4" y="0"/>
                  </a:cubicBezTo>
                  <a:lnTo>
                    <a:pt x="1" y="0"/>
                  </a:lnTo>
                  <a:cubicBezTo>
                    <a:pt x="1" y="0"/>
                    <a:pt x="-42" y="10806"/>
                    <a:pt x="328" y="15335"/>
                  </a:cubicBezTo>
                  <a:cubicBezTo>
                    <a:pt x="699" y="19864"/>
                    <a:pt x="2096" y="21600"/>
                    <a:pt x="2974" y="21600"/>
                  </a:cubicBezTo>
                  <a:cubicBezTo>
                    <a:pt x="3491" y="21600"/>
                    <a:pt x="6649" y="21600"/>
                    <a:pt x="9160" y="21600"/>
                  </a:cubicBezTo>
                  <a:cubicBezTo>
                    <a:pt x="10916" y="21600"/>
                    <a:pt x="12356" y="21600"/>
                    <a:pt x="12356" y="21600"/>
                  </a:cubicBezTo>
                  <a:cubicBezTo>
                    <a:pt x="14867" y="21600"/>
                    <a:pt x="18025" y="21600"/>
                    <a:pt x="18542" y="21600"/>
                  </a:cubicBezTo>
                  <a:cubicBezTo>
                    <a:pt x="19420" y="21600"/>
                    <a:pt x="20817" y="19864"/>
                    <a:pt x="21188" y="15335"/>
                  </a:cubicBezTo>
                  <a:cubicBezTo>
                    <a:pt x="21558" y="10806"/>
                    <a:pt x="21515" y="0"/>
                    <a:pt x="21515" y="0"/>
                  </a:cubicBezTo>
                  <a:close/>
                </a:path>
              </a:pathLst>
            </a:custGeom>
            <a:gradFill>
              <a:gsLst>
                <a:gs pos="0">
                  <a:srgbClr val="6A6A6A"/>
                </a:gs>
                <a:gs pos="87000">
                  <a:srgbClr val="F5F8FA"/>
                </a:gs>
                <a:gs pos="13000">
                  <a:srgbClr val="F5F8FA"/>
                </a:gs>
                <a:gs pos="100000">
                  <a:srgbClr val="6A6A6A"/>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5" name="Shape 13"/>
            <p:cNvSpPr/>
            <p:nvPr/>
          </p:nvSpPr>
          <p:spPr>
            <a:xfrm>
              <a:off x="5148520"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9190" y="0"/>
                  </a:moveTo>
                  <a:cubicBezTo>
                    <a:pt x="8788" y="0"/>
                    <a:pt x="8391" y="32"/>
                    <a:pt x="7999" y="92"/>
                  </a:cubicBezTo>
                  <a:cubicBezTo>
                    <a:pt x="7690" y="4243"/>
                    <a:pt x="7297" y="8100"/>
                    <a:pt x="6856" y="9211"/>
                  </a:cubicBezTo>
                  <a:cubicBezTo>
                    <a:pt x="5786" y="11904"/>
                    <a:pt x="933" y="18368"/>
                    <a:pt x="470" y="18961"/>
                  </a:cubicBezTo>
                  <a:cubicBezTo>
                    <a:pt x="6" y="19553"/>
                    <a:pt x="-886" y="20846"/>
                    <a:pt x="2396" y="21223"/>
                  </a:cubicBezTo>
                  <a:cubicBezTo>
                    <a:pt x="5678" y="21600"/>
                    <a:pt x="10566" y="21546"/>
                    <a:pt x="10566" y="21546"/>
                  </a:cubicBezTo>
                  <a:lnTo>
                    <a:pt x="20377" y="21546"/>
                  </a:lnTo>
                  <a:cubicBezTo>
                    <a:pt x="20596" y="20209"/>
                    <a:pt x="20714" y="18811"/>
                    <a:pt x="20714" y="17372"/>
                  </a:cubicBezTo>
                  <a:cubicBezTo>
                    <a:pt x="20714" y="7778"/>
                    <a:pt x="15555" y="0"/>
                    <a:pt x="9190" y="0"/>
                  </a:cubicBezTo>
                  <a:close/>
                </a:path>
              </a:pathLst>
            </a:custGeom>
            <a:gradFill flip="none" rotWithShape="1">
              <a:gsLst>
                <a:gs pos="94000">
                  <a:srgbClr val="F5F8FA"/>
                </a:gs>
                <a:gs pos="35000">
                  <a:srgbClr val="FFFFFF">
                    <a:alpha val="0"/>
                  </a:srgbClr>
                </a:gs>
              </a:gsLst>
              <a:lin ang="9000000" scaled="0"/>
              <a:tileRec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6" name="Shape 14"/>
            <p:cNvSpPr/>
            <p:nvPr/>
          </p:nvSpPr>
          <p:spPr>
            <a:xfrm>
              <a:off x="6064811"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11524" y="0"/>
                  </a:moveTo>
                  <a:cubicBezTo>
                    <a:pt x="11926" y="0"/>
                    <a:pt x="12323" y="32"/>
                    <a:pt x="12715" y="92"/>
                  </a:cubicBezTo>
                  <a:cubicBezTo>
                    <a:pt x="13024" y="4243"/>
                    <a:pt x="13417" y="8100"/>
                    <a:pt x="13858" y="9211"/>
                  </a:cubicBezTo>
                  <a:cubicBezTo>
                    <a:pt x="14928" y="11904"/>
                    <a:pt x="19781" y="18368"/>
                    <a:pt x="20244" y="18961"/>
                  </a:cubicBezTo>
                  <a:cubicBezTo>
                    <a:pt x="20708" y="19553"/>
                    <a:pt x="21600" y="20846"/>
                    <a:pt x="18318" y="21223"/>
                  </a:cubicBezTo>
                  <a:cubicBezTo>
                    <a:pt x="15036" y="21600"/>
                    <a:pt x="10148" y="21546"/>
                    <a:pt x="10148" y="21546"/>
                  </a:cubicBezTo>
                  <a:lnTo>
                    <a:pt x="337" y="21546"/>
                  </a:lnTo>
                  <a:cubicBezTo>
                    <a:pt x="118" y="20209"/>
                    <a:pt x="0" y="18811"/>
                    <a:pt x="0" y="17372"/>
                  </a:cubicBezTo>
                  <a:cubicBezTo>
                    <a:pt x="0" y="7778"/>
                    <a:pt x="5159" y="0"/>
                    <a:pt x="11524" y="0"/>
                  </a:cubicBezTo>
                  <a:close/>
                </a:path>
              </a:pathLst>
            </a:custGeom>
            <a:gradFill flip="none" rotWithShape="1">
              <a:gsLst>
                <a:gs pos="78000">
                  <a:srgbClr val="EEEFF1">
                    <a:alpha val="0"/>
                  </a:srgbClr>
                </a:gs>
                <a:gs pos="21000">
                  <a:srgbClr val="F5F8FA"/>
                </a:gs>
              </a:gsLst>
              <a:path path="circle">
                <a:fillToRect l="100000" t="100000"/>
              </a:path>
              <a:tileRect r="-100000" b="-1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8" name="Shape 16"/>
            <p:cNvSpPr/>
            <p:nvPr/>
          </p:nvSpPr>
          <p:spPr>
            <a:xfrm>
              <a:off x="3742268" y="4642230"/>
              <a:ext cx="4296281" cy="58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cubicBezTo>
                    <a:pt x="21600" y="0"/>
                    <a:pt x="0" y="0"/>
                    <a:pt x="0" y="0"/>
                  </a:cubicBezTo>
                  <a:close/>
                </a:path>
              </a:pathLst>
            </a:custGeom>
            <a:gradFill>
              <a:gsLst>
                <a:gs pos="0">
                  <a:srgbClr val="E1E1E3">
                    <a:alpha val="0"/>
                  </a:srgbClr>
                </a:gs>
                <a:gs pos="100000">
                  <a:srgbClr val="9EA0A4">
                    <a:alpha val="0"/>
                  </a:srgbClr>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9" name="Shape 17"/>
            <p:cNvSpPr/>
            <p:nvPr/>
          </p:nvSpPr>
          <p:spPr>
            <a:xfrm>
              <a:off x="5861191" y="2084254"/>
              <a:ext cx="55723" cy="55723"/>
            </a:xfrm>
            <a:custGeom>
              <a:avLst/>
              <a:gdLst/>
              <a:ahLst/>
              <a:cxnLst>
                <a:cxn ang="0">
                  <a:pos x="wd2" y="hd2"/>
                </a:cxn>
                <a:cxn ang="5400000">
                  <a:pos x="wd2" y="hd2"/>
                </a:cxn>
                <a:cxn ang="10800000">
                  <a:pos x="wd2" y="hd2"/>
                </a:cxn>
                <a:cxn ang="16200000">
                  <a:pos x="wd2" y="hd2"/>
                </a:cxn>
              </a:cxnLst>
              <a:rect l="0" t="0" r="r" b="b"/>
              <a:pathLst>
                <a:path w="19678" h="19678" extrusionOk="0">
                  <a:moveTo>
                    <a:pt x="16797" y="2883"/>
                  </a:moveTo>
                  <a:cubicBezTo>
                    <a:pt x="12953" y="-961"/>
                    <a:pt x="6723" y="-961"/>
                    <a:pt x="2882" y="2883"/>
                  </a:cubicBezTo>
                  <a:cubicBezTo>
                    <a:pt x="-961" y="6723"/>
                    <a:pt x="-961" y="12953"/>
                    <a:pt x="2882" y="16797"/>
                  </a:cubicBezTo>
                  <a:cubicBezTo>
                    <a:pt x="6723" y="20639"/>
                    <a:pt x="12953" y="20638"/>
                    <a:pt x="16797" y="16797"/>
                  </a:cubicBezTo>
                  <a:cubicBezTo>
                    <a:pt x="20637" y="12953"/>
                    <a:pt x="20639" y="6723"/>
                    <a:pt x="16797" y="2883"/>
                  </a:cubicBezTo>
                  <a:close/>
                </a:path>
              </a:pathLst>
            </a:custGeom>
            <a:gradFill>
              <a:gsLst>
                <a:gs pos="28000">
                  <a:srgbClr val="666666"/>
                </a:gs>
                <a:gs pos="86000">
                  <a:srgbClr val="090909"/>
                </a:gs>
              </a:gsLst>
              <a:lin ang="3558017"/>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44" name="Shape 18"/>
            <p:cNvSpPr/>
            <p:nvPr/>
          </p:nvSpPr>
          <p:spPr>
            <a:xfrm>
              <a:off x="5867554" y="2090617"/>
              <a:ext cx="43907" cy="43895"/>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40" y="21600"/>
                    <a:pt x="0" y="16765"/>
                    <a:pt x="0" y="10803"/>
                  </a:cubicBezTo>
                  <a:cubicBezTo>
                    <a:pt x="0" y="4835"/>
                    <a:pt x="4840" y="0"/>
                    <a:pt x="10800" y="0"/>
                  </a:cubicBezTo>
                  <a:cubicBezTo>
                    <a:pt x="16776" y="0"/>
                    <a:pt x="21600" y="4835"/>
                    <a:pt x="21600" y="10803"/>
                  </a:cubicBezTo>
                  <a:close/>
                </a:path>
              </a:pathLst>
            </a:custGeom>
            <a:gradFill>
              <a:gsLst>
                <a:gs pos="30000">
                  <a:srgbClr val="474747"/>
                </a:gs>
                <a:gs pos="70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45" name="Shape 19"/>
            <p:cNvSpPr/>
            <p:nvPr/>
          </p:nvSpPr>
          <p:spPr>
            <a:xfrm>
              <a:off x="5883462" y="2106525"/>
              <a:ext cx="10795" cy="10792"/>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AD1DD3FB-FB97-4739-8086-63CCEB263B67}"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37" name="Chart Placeholder 5"/>
          <p:cNvSpPr>
            <a:spLocks noGrp="1"/>
          </p:cNvSpPr>
          <p:nvPr>
            <p:ph type="chart" sz="quarter" idx="23"/>
          </p:nvPr>
        </p:nvSpPr>
        <p:spPr>
          <a:xfrm>
            <a:off x="1273978" y="1965559"/>
            <a:ext cx="4581144" cy="2587752"/>
          </a:xfrm>
        </p:spPr>
        <p:txBody>
          <a:bodyPr/>
          <a:lstStyle/>
          <a:p>
            <a:endParaRPr lang="en-US"/>
          </a:p>
        </p:txBody>
      </p:sp>
      <p:grpSp>
        <p:nvGrpSpPr>
          <p:cNvPr id="40" name="Group 39"/>
          <p:cNvGrpSpPr/>
          <p:nvPr userDrawn="1"/>
        </p:nvGrpSpPr>
        <p:grpSpPr>
          <a:xfrm>
            <a:off x="0" y="6766560"/>
            <a:ext cx="12192000" cy="91440"/>
            <a:chOff x="0" y="4480421"/>
            <a:chExt cx="12192000" cy="91440"/>
          </a:xfrm>
        </p:grpSpPr>
        <p:sp>
          <p:nvSpPr>
            <p:cNvPr id="41" name="Rectangle 4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Rectangle 4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4194502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block arc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1A1A1B6C-C10A-4925-866F-81D4EF3BB047}"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7" name="Freeform 26"/>
          <p:cNvSpPr/>
          <p:nvPr/>
        </p:nvSpPr>
        <p:spPr>
          <a:xfrm>
            <a:off x="2060575"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Freeform 29"/>
          <p:cNvSpPr/>
          <p:nvPr/>
        </p:nvSpPr>
        <p:spPr>
          <a:xfrm rot="10800000">
            <a:off x="4484069"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Freeform 31"/>
          <p:cNvSpPr/>
          <p:nvPr/>
        </p:nvSpPr>
        <p:spPr>
          <a:xfrm>
            <a:off x="6907563"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Chart Placeholder 8"/>
          <p:cNvSpPr>
            <a:spLocks noGrp="1" noChangeAspect="1"/>
          </p:cNvSpPr>
          <p:nvPr>
            <p:ph type="chart" sz="quarter" idx="13"/>
          </p:nvPr>
        </p:nvSpPr>
        <p:spPr>
          <a:xfrm>
            <a:off x="2523208" y="2268329"/>
            <a:ext cx="2294626" cy="2011680"/>
          </a:xfrm>
        </p:spPr>
        <p:txBody>
          <a:bodyPr/>
          <a:lstStyle/>
          <a:p>
            <a:endParaRPr lang="en-US"/>
          </a:p>
        </p:txBody>
      </p:sp>
      <p:sp>
        <p:nvSpPr>
          <p:cNvPr id="37" name="Chart Placeholder 8"/>
          <p:cNvSpPr>
            <a:spLocks noGrp="1" noChangeAspect="1"/>
          </p:cNvSpPr>
          <p:nvPr>
            <p:ph type="chart" sz="quarter" idx="22"/>
          </p:nvPr>
        </p:nvSpPr>
        <p:spPr>
          <a:xfrm>
            <a:off x="4950671" y="3358499"/>
            <a:ext cx="2294626" cy="2011680"/>
          </a:xfrm>
        </p:spPr>
        <p:txBody>
          <a:bodyPr/>
          <a:lstStyle/>
          <a:p>
            <a:endParaRPr lang="en-US"/>
          </a:p>
        </p:txBody>
      </p:sp>
      <p:sp>
        <p:nvSpPr>
          <p:cNvPr id="44" name="Chart Placeholder 8"/>
          <p:cNvSpPr>
            <a:spLocks noGrp="1" noChangeAspect="1"/>
          </p:cNvSpPr>
          <p:nvPr>
            <p:ph type="chart" sz="quarter" idx="23"/>
          </p:nvPr>
        </p:nvSpPr>
        <p:spPr>
          <a:xfrm>
            <a:off x="7372181" y="2268329"/>
            <a:ext cx="2294626" cy="2011680"/>
          </a:xfrm>
        </p:spPr>
        <p:txBody>
          <a:bodyPr/>
          <a:lstStyle/>
          <a:p>
            <a:endParaRPr lang="en-US"/>
          </a:p>
        </p:txBody>
      </p:sp>
      <p:sp>
        <p:nvSpPr>
          <p:cNvPr id="47" name="Text Placeholder 12"/>
          <p:cNvSpPr>
            <a:spLocks noGrp="1"/>
          </p:cNvSpPr>
          <p:nvPr>
            <p:ph type="body" sz="quarter" idx="15" hasCustomPrompt="1"/>
          </p:nvPr>
        </p:nvSpPr>
        <p:spPr>
          <a:xfrm>
            <a:off x="2523207"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a:t>Insert some title here</a:t>
            </a:r>
          </a:p>
        </p:txBody>
      </p:sp>
      <p:sp>
        <p:nvSpPr>
          <p:cNvPr id="48" name="Text Placeholder 12"/>
          <p:cNvSpPr>
            <a:spLocks noGrp="1"/>
          </p:cNvSpPr>
          <p:nvPr>
            <p:ph type="body" sz="quarter" idx="24" hasCustomPrompt="1"/>
          </p:nvPr>
        </p:nvSpPr>
        <p:spPr>
          <a:xfrm>
            <a:off x="7939248" y="4433755"/>
            <a:ext cx="1727559" cy="1089529"/>
          </a:xfrm>
        </p:spPr>
        <p:txBody>
          <a:bodyPr vert="horz" wrap="square" lIns="91440" tIns="45720" rIns="91440" bIns="45720" rtlCol="0" anchor="t">
            <a:spAutoFit/>
          </a:bodyPr>
          <a:lstStyle>
            <a:lvl1pPr marL="228600" indent="-228600" algn="r">
              <a:buNone/>
              <a:defRPr lang="en-US" sz="2400" b="1" cap="all" baseline="0">
                <a:solidFill>
                  <a:srgbClr val="47464B"/>
                </a:solidFill>
              </a:defRPr>
            </a:lvl1pPr>
          </a:lstStyle>
          <a:p>
            <a:pPr marL="0" lvl="0" indent="0"/>
            <a:r>
              <a:rPr lang="en-US"/>
              <a:t>Insert some title here</a:t>
            </a:r>
          </a:p>
        </p:txBody>
      </p:sp>
      <p:sp>
        <p:nvSpPr>
          <p:cNvPr id="49" name="Text Placeholder 12"/>
          <p:cNvSpPr>
            <a:spLocks noGrp="1"/>
          </p:cNvSpPr>
          <p:nvPr>
            <p:ph type="body" sz="quarter" idx="25" hasCustomPrompt="1"/>
          </p:nvPr>
        </p:nvSpPr>
        <p:spPr>
          <a:xfrm>
            <a:off x="5232221"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50" name="Text Placeholder 29"/>
          <p:cNvSpPr>
            <a:spLocks noGrp="1"/>
          </p:cNvSpPr>
          <p:nvPr>
            <p:ph type="body" sz="quarter" idx="18" hasCustomPrompt="1"/>
          </p:nvPr>
        </p:nvSpPr>
        <p:spPr>
          <a:xfrm>
            <a:off x="2884040" y="1666874"/>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sp>
        <p:nvSpPr>
          <p:cNvPr id="51" name="Text Placeholder 29"/>
          <p:cNvSpPr>
            <a:spLocks noGrp="1"/>
          </p:cNvSpPr>
          <p:nvPr>
            <p:ph type="body" sz="quarter" idx="26" hasCustomPrompt="1"/>
          </p:nvPr>
        </p:nvSpPr>
        <p:spPr>
          <a:xfrm>
            <a:off x="5309517" y="5472835"/>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sp>
        <p:nvSpPr>
          <p:cNvPr id="52" name="Text Placeholder 29"/>
          <p:cNvSpPr>
            <a:spLocks noGrp="1"/>
          </p:cNvSpPr>
          <p:nvPr>
            <p:ph type="body" sz="quarter" idx="27" hasCustomPrompt="1"/>
          </p:nvPr>
        </p:nvSpPr>
        <p:spPr>
          <a:xfrm>
            <a:off x="7733013" y="1666874"/>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5825187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block arcs gray">
    <p:spTree>
      <p:nvGrpSpPr>
        <p:cNvPr id="1" name=""/>
        <p:cNvGrpSpPr/>
        <p:nvPr/>
      </p:nvGrpSpPr>
      <p:grpSpPr>
        <a:xfrm>
          <a:off x="0" y="0"/>
          <a:ext cx="0" cy="0"/>
          <a:chOff x="0" y="0"/>
          <a:chExt cx="0" cy="0"/>
        </a:xfrm>
      </p:grpSpPr>
      <p:grpSp>
        <p:nvGrpSpPr>
          <p:cNvPr id="3" name="Group 2"/>
          <p:cNvGrpSpPr/>
          <p:nvPr userDrawn="1"/>
        </p:nvGrpSpPr>
        <p:grpSpPr>
          <a:xfrm>
            <a:off x="2060575" y="1614640"/>
            <a:ext cx="8070850" cy="4356172"/>
            <a:chOff x="2060575" y="1614640"/>
            <a:chExt cx="8070850" cy="4356172"/>
          </a:xfrm>
          <a:gradFill>
            <a:gsLst>
              <a:gs pos="58000">
                <a:srgbClr val="C2C2C2"/>
              </a:gs>
              <a:gs pos="0">
                <a:schemeClr val="bg1">
                  <a:lumMod val="95000"/>
                </a:schemeClr>
              </a:gs>
              <a:gs pos="100000">
                <a:schemeClr val="bg1">
                  <a:lumMod val="50000"/>
                </a:schemeClr>
              </a:gs>
            </a:gsLst>
            <a:lin ang="0" scaled="1"/>
          </a:gradFill>
        </p:grpSpPr>
        <p:sp>
          <p:nvSpPr>
            <p:cNvPr id="27" name="Freeform 26"/>
            <p:cNvSpPr/>
            <p:nvPr/>
          </p:nvSpPr>
          <p:spPr>
            <a:xfrm>
              <a:off x="2060575"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Freeform 29"/>
            <p:cNvSpPr/>
            <p:nvPr/>
          </p:nvSpPr>
          <p:spPr>
            <a:xfrm rot="10800000">
              <a:off x="4484069"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Freeform 31"/>
            <p:cNvSpPr/>
            <p:nvPr/>
          </p:nvSpPr>
          <p:spPr>
            <a:xfrm>
              <a:off x="6907563"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5E93802D-C9CA-43D6-A921-F478407EE327}"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noChangeAspect="1"/>
          </p:cNvSpPr>
          <p:nvPr>
            <p:ph type="chart" sz="quarter" idx="13"/>
          </p:nvPr>
        </p:nvSpPr>
        <p:spPr>
          <a:xfrm>
            <a:off x="2523208" y="2268329"/>
            <a:ext cx="2294626" cy="2011680"/>
          </a:xfrm>
        </p:spPr>
        <p:txBody>
          <a:bodyPr/>
          <a:lstStyle/>
          <a:p>
            <a:endParaRPr lang="en-US"/>
          </a:p>
        </p:txBody>
      </p:sp>
      <p:sp>
        <p:nvSpPr>
          <p:cNvPr id="37" name="Chart Placeholder 8"/>
          <p:cNvSpPr>
            <a:spLocks noGrp="1" noChangeAspect="1"/>
          </p:cNvSpPr>
          <p:nvPr>
            <p:ph type="chart" sz="quarter" idx="22"/>
          </p:nvPr>
        </p:nvSpPr>
        <p:spPr>
          <a:xfrm>
            <a:off x="4950671" y="3358499"/>
            <a:ext cx="2294626" cy="2011680"/>
          </a:xfrm>
        </p:spPr>
        <p:txBody>
          <a:bodyPr/>
          <a:lstStyle/>
          <a:p>
            <a:endParaRPr lang="en-US"/>
          </a:p>
        </p:txBody>
      </p:sp>
      <p:sp>
        <p:nvSpPr>
          <p:cNvPr id="44" name="Chart Placeholder 8"/>
          <p:cNvSpPr>
            <a:spLocks noGrp="1" noChangeAspect="1"/>
          </p:cNvSpPr>
          <p:nvPr>
            <p:ph type="chart" sz="quarter" idx="23"/>
          </p:nvPr>
        </p:nvSpPr>
        <p:spPr>
          <a:xfrm>
            <a:off x="7372181" y="2268329"/>
            <a:ext cx="2294626" cy="2011680"/>
          </a:xfrm>
        </p:spPr>
        <p:txBody>
          <a:bodyPr/>
          <a:lstStyle/>
          <a:p>
            <a:endParaRPr lang="en-US"/>
          </a:p>
        </p:txBody>
      </p:sp>
      <p:sp>
        <p:nvSpPr>
          <p:cNvPr id="47" name="Text Placeholder 12"/>
          <p:cNvSpPr>
            <a:spLocks noGrp="1"/>
          </p:cNvSpPr>
          <p:nvPr>
            <p:ph type="body" sz="quarter" idx="15" hasCustomPrompt="1"/>
          </p:nvPr>
        </p:nvSpPr>
        <p:spPr>
          <a:xfrm>
            <a:off x="2523207"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a:t>Insert some title here</a:t>
            </a:r>
          </a:p>
        </p:txBody>
      </p:sp>
      <p:sp>
        <p:nvSpPr>
          <p:cNvPr id="48" name="Text Placeholder 12"/>
          <p:cNvSpPr>
            <a:spLocks noGrp="1"/>
          </p:cNvSpPr>
          <p:nvPr>
            <p:ph type="body" sz="quarter" idx="24" hasCustomPrompt="1"/>
          </p:nvPr>
        </p:nvSpPr>
        <p:spPr>
          <a:xfrm>
            <a:off x="7939248" y="4433755"/>
            <a:ext cx="1727559" cy="1089529"/>
          </a:xfrm>
        </p:spPr>
        <p:txBody>
          <a:bodyPr vert="horz" wrap="square" lIns="91440" tIns="45720" rIns="91440" bIns="45720" rtlCol="0" anchor="t">
            <a:spAutoFit/>
          </a:bodyPr>
          <a:lstStyle>
            <a:lvl1pPr marL="228600" indent="-228600" algn="r">
              <a:buNone/>
              <a:defRPr lang="en-US" sz="2400" b="1" cap="all" baseline="0">
                <a:solidFill>
                  <a:srgbClr val="47464B"/>
                </a:solidFill>
              </a:defRPr>
            </a:lvl1pPr>
          </a:lstStyle>
          <a:p>
            <a:pPr marL="0" lvl="0" indent="0"/>
            <a:r>
              <a:rPr lang="en-US"/>
              <a:t>Insert some title here</a:t>
            </a:r>
          </a:p>
        </p:txBody>
      </p:sp>
      <p:sp>
        <p:nvSpPr>
          <p:cNvPr id="49" name="Text Placeholder 12"/>
          <p:cNvSpPr>
            <a:spLocks noGrp="1"/>
          </p:cNvSpPr>
          <p:nvPr>
            <p:ph type="body" sz="quarter" idx="25" hasCustomPrompt="1"/>
          </p:nvPr>
        </p:nvSpPr>
        <p:spPr>
          <a:xfrm>
            <a:off x="5232221"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50" name="Text Placeholder 29"/>
          <p:cNvSpPr>
            <a:spLocks noGrp="1"/>
          </p:cNvSpPr>
          <p:nvPr>
            <p:ph type="body" sz="quarter" idx="18" hasCustomPrompt="1"/>
          </p:nvPr>
        </p:nvSpPr>
        <p:spPr>
          <a:xfrm>
            <a:off x="2884040" y="1666874"/>
            <a:ext cx="1572963" cy="431800"/>
          </a:xfrm>
        </p:spPr>
        <p:txBody>
          <a:bodyPr anchor="ctr">
            <a:normAutofit/>
          </a:bodyPr>
          <a:lstStyle>
            <a:lvl1pPr marL="0" indent="0" algn="ctr">
              <a:buNone/>
              <a:defRPr sz="2200" b="1">
                <a:solidFill>
                  <a:schemeClr val="tx1"/>
                </a:solidFill>
              </a:defRPr>
            </a:lvl1pPr>
          </a:lstStyle>
          <a:p>
            <a:pPr lvl="0"/>
            <a:r>
              <a:rPr lang="en-US"/>
              <a:t>Date here</a:t>
            </a:r>
          </a:p>
        </p:txBody>
      </p:sp>
      <p:sp>
        <p:nvSpPr>
          <p:cNvPr id="51" name="Text Placeholder 29"/>
          <p:cNvSpPr>
            <a:spLocks noGrp="1"/>
          </p:cNvSpPr>
          <p:nvPr>
            <p:ph type="body" sz="quarter" idx="26" hasCustomPrompt="1"/>
          </p:nvPr>
        </p:nvSpPr>
        <p:spPr>
          <a:xfrm>
            <a:off x="5309517" y="5472835"/>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sp>
        <p:nvSpPr>
          <p:cNvPr id="52" name="Text Placeholder 29"/>
          <p:cNvSpPr>
            <a:spLocks noGrp="1"/>
          </p:cNvSpPr>
          <p:nvPr>
            <p:ph type="body" sz="quarter" idx="27" hasCustomPrompt="1"/>
          </p:nvPr>
        </p:nvSpPr>
        <p:spPr>
          <a:xfrm>
            <a:off x="7733013" y="1666874"/>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grpSp>
        <p:nvGrpSpPr>
          <p:cNvPr id="26" name="Group 25"/>
          <p:cNvGrpSpPr/>
          <p:nvPr userDrawn="1"/>
        </p:nvGrpSpPr>
        <p:grpSpPr>
          <a:xfrm>
            <a:off x="0" y="6766560"/>
            <a:ext cx="12192000" cy="91440"/>
            <a:chOff x="0" y="4480421"/>
            <a:chExt cx="12192000" cy="91440"/>
          </a:xfrm>
        </p:grpSpPr>
        <p:sp>
          <p:nvSpPr>
            <p:cNvPr id="28" name="Rectangle 27"/>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Rectangle 3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892024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block arc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4328A1A6-6BE2-4334-BABD-9F56FE93CDD9}"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7" name="Freeform 26"/>
          <p:cNvSpPr/>
          <p:nvPr/>
        </p:nvSpPr>
        <p:spPr>
          <a:xfrm>
            <a:off x="838200"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Freeform 29"/>
          <p:cNvSpPr/>
          <p:nvPr/>
        </p:nvSpPr>
        <p:spPr>
          <a:xfrm rot="10800000">
            <a:off x="3261694"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Freeform 31"/>
          <p:cNvSpPr/>
          <p:nvPr/>
        </p:nvSpPr>
        <p:spPr>
          <a:xfrm>
            <a:off x="5685188"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Chart Placeholder 8"/>
          <p:cNvSpPr>
            <a:spLocks noGrp="1" noChangeAspect="1"/>
          </p:cNvSpPr>
          <p:nvPr>
            <p:ph type="chart" sz="quarter" idx="13"/>
          </p:nvPr>
        </p:nvSpPr>
        <p:spPr>
          <a:xfrm>
            <a:off x="1300833" y="2268329"/>
            <a:ext cx="2294626" cy="2011680"/>
          </a:xfrm>
        </p:spPr>
        <p:txBody>
          <a:bodyPr/>
          <a:lstStyle/>
          <a:p>
            <a:endParaRPr lang="en-US"/>
          </a:p>
        </p:txBody>
      </p:sp>
      <p:sp>
        <p:nvSpPr>
          <p:cNvPr id="37" name="Chart Placeholder 8"/>
          <p:cNvSpPr>
            <a:spLocks noGrp="1" noChangeAspect="1"/>
          </p:cNvSpPr>
          <p:nvPr>
            <p:ph type="chart" sz="quarter" idx="22"/>
          </p:nvPr>
        </p:nvSpPr>
        <p:spPr>
          <a:xfrm>
            <a:off x="3728296" y="3358499"/>
            <a:ext cx="2294626" cy="2011680"/>
          </a:xfrm>
        </p:spPr>
        <p:txBody>
          <a:bodyPr/>
          <a:lstStyle/>
          <a:p>
            <a:endParaRPr lang="en-US"/>
          </a:p>
        </p:txBody>
      </p:sp>
      <p:sp>
        <p:nvSpPr>
          <p:cNvPr id="44" name="Chart Placeholder 8"/>
          <p:cNvSpPr>
            <a:spLocks noGrp="1" noChangeAspect="1"/>
          </p:cNvSpPr>
          <p:nvPr>
            <p:ph type="chart" sz="quarter" idx="23"/>
          </p:nvPr>
        </p:nvSpPr>
        <p:spPr>
          <a:xfrm>
            <a:off x="6149806" y="2268329"/>
            <a:ext cx="2294626" cy="2011680"/>
          </a:xfrm>
        </p:spPr>
        <p:txBody>
          <a:bodyPr/>
          <a:lstStyle/>
          <a:p>
            <a:endParaRPr lang="en-US"/>
          </a:p>
        </p:txBody>
      </p:sp>
      <p:sp>
        <p:nvSpPr>
          <p:cNvPr id="47" name="Text Placeholder 12"/>
          <p:cNvSpPr>
            <a:spLocks noGrp="1"/>
          </p:cNvSpPr>
          <p:nvPr>
            <p:ph type="body" sz="quarter" idx="15" hasCustomPrompt="1"/>
          </p:nvPr>
        </p:nvSpPr>
        <p:spPr>
          <a:xfrm>
            <a:off x="1300832"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a:t>Insert some title here</a:t>
            </a:r>
          </a:p>
        </p:txBody>
      </p:sp>
      <p:sp>
        <p:nvSpPr>
          <p:cNvPr id="48" name="Text Placeholder 12"/>
          <p:cNvSpPr>
            <a:spLocks noGrp="1"/>
          </p:cNvSpPr>
          <p:nvPr>
            <p:ph type="body" sz="quarter" idx="24" hasCustomPrompt="1"/>
          </p:nvPr>
        </p:nvSpPr>
        <p:spPr>
          <a:xfrm>
            <a:off x="6441325" y="4433755"/>
            <a:ext cx="1727559" cy="1089529"/>
          </a:xfrm>
        </p:spPr>
        <p:txBody>
          <a:bodyPr vert="horz" wrap="square" lIns="91440" tIns="45720" rIns="91440" bIns="45720" rtlCol="0" anchor="t">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49" name="Text Placeholder 12"/>
          <p:cNvSpPr>
            <a:spLocks noGrp="1"/>
          </p:cNvSpPr>
          <p:nvPr>
            <p:ph type="body" sz="quarter" idx="25" hasCustomPrompt="1"/>
          </p:nvPr>
        </p:nvSpPr>
        <p:spPr>
          <a:xfrm>
            <a:off x="4009846"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50" name="Text Placeholder 29"/>
          <p:cNvSpPr>
            <a:spLocks noGrp="1"/>
          </p:cNvSpPr>
          <p:nvPr>
            <p:ph type="body" sz="quarter" idx="18" hasCustomPrompt="1"/>
          </p:nvPr>
        </p:nvSpPr>
        <p:spPr>
          <a:xfrm>
            <a:off x="1661665" y="1666874"/>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sp>
        <p:nvSpPr>
          <p:cNvPr id="51" name="Text Placeholder 29"/>
          <p:cNvSpPr>
            <a:spLocks noGrp="1"/>
          </p:cNvSpPr>
          <p:nvPr>
            <p:ph type="body" sz="quarter" idx="26" hasCustomPrompt="1"/>
          </p:nvPr>
        </p:nvSpPr>
        <p:spPr>
          <a:xfrm>
            <a:off x="4087142" y="5472835"/>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sp>
        <p:nvSpPr>
          <p:cNvPr id="52" name="Text Placeholder 29"/>
          <p:cNvSpPr>
            <a:spLocks noGrp="1"/>
          </p:cNvSpPr>
          <p:nvPr>
            <p:ph type="body" sz="quarter" idx="27" hasCustomPrompt="1"/>
          </p:nvPr>
        </p:nvSpPr>
        <p:spPr>
          <a:xfrm>
            <a:off x="6510638" y="1666874"/>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sp>
        <p:nvSpPr>
          <p:cNvPr id="25" name="Freeform 24"/>
          <p:cNvSpPr/>
          <p:nvPr userDrawn="1"/>
        </p:nvSpPr>
        <p:spPr>
          <a:xfrm rot="10800000">
            <a:off x="8124652" y="3662231"/>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Chart Placeholder 8"/>
          <p:cNvSpPr>
            <a:spLocks noGrp="1" noChangeAspect="1"/>
          </p:cNvSpPr>
          <p:nvPr>
            <p:ph type="chart" sz="quarter" idx="28"/>
          </p:nvPr>
        </p:nvSpPr>
        <p:spPr>
          <a:xfrm>
            <a:off x="8591254" y="3356552"/>
            <a:ext cx="2294626" cy="2011680"/>
          </a:xfrm>
        </p:spPr>
        <p:txBody>
          <a:bodyPr/>
          <a:lstStyle/>
          <a:p>
            <a:endParaRPr lang="en-US"/>
          </a:p>
        </p:txBody>
      </p:sp>
      <p:sp>
        <p:nvSpPr>
          <p:cNvPr id="28" name="Text Placeholder 12"/>
          <p:cNvSpPr>
            <a:spLocks noGrp="1"/>
          </p:cNvSpPr>
          <p:nvPr>
            <p:ph type="body" sz="quarter" idx="29" hasCustomPrompt="1"/>
          </p:nvPr>
        </p:nvSpPr>
        <p:spPr>
          <a:xfrm>
            <a:off x="8872804" y="2182603"/>
            <a:ext cx="1727559" cy="1089529"/>
          </a:xfrm>
        </p:spPr>
        <p:txBody>
          <a:bodyPr vert="horz" wrap="square" lIns="91440" tIns="45720" rIns="91440" bIns="45720" rtlCol="0" anchor="b">
            <a:spAutoFit/>
          </a:bodyPr>
          <a:lstStyle>
            <a:lvl1pPr marL="228600" indent="-228600" algn="r">
              <a:buNone/>
              <a:defRPr lang="en-US" sz="2400" b="1" cap="all" baseline="0">
                <a:solidFill>
                  <a:srgbClr val="47464B"/>
                </a:solidFill>
              </a:defRPr>
            </a:lvl1pPr>
          </a:lstStyle>
          <a:p>
            <a:pPr marL="0" lvl="0" indent="0"/>
            <a:r>
              <a:rPr lang="en-US"/>
              <a:t>Insert some title here</a:t>
            </a:r>
          </a:p>
        </p:txBody>
      </p:sp>
      <p:sp>
        <p:nvSpPr>
          <p:cNvPr id="29" name="Text Placeholder 29"/>
          <p:cNvSpPr>
            <a:spLocks noGrp="1"/>
          </p:cNvSpPr>
          <p:nvPr>
            <p:ph type="body" sz="quarter" idx="30" hasCustomPrompt="1"/>
          </p:nvPr>
        </p:nvSpPr>
        <p:spPr>
          <a:xfrm>
            <a:off x="8950100" y="5470888"/>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grpSp>
        <p:nvGrpSpPr>
          <p:cNvPr id="31" name="Group 30"/>
          <p:cNvGrpSpPr/>
          <p:nvPr userDrawn="1"/>
        </p:nvGrpSpPr>
        <p:grpSpPr>
          <a:xfrm>
            <a:off x="0" y="6766560"/>
            <a:ext cx="12192000" cy="91440"/>
            <a:chOff x="0" y="4480421"/>
            <a:chExt cx="12192000" cy="91440"/>
          </a:xfrm>
        </p:grpSpPr>
        <p:sp>
          <p:nvSpPr>
            <p:cNvPr id="33" name="Rectangle 3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129189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34595689-F614-484B-88BA-DB8D5D5936EC}"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Content Placeholder 2"/>
          <p:cNvSpPr>
            <a:spLocks noGrp="1"/>
          </p:cNvSpPr>
          <p:nvPr>
            <p:ph sz="half" idx="1"/>
          </p:nvPr>
        </p:nvSpPr>
        <p:spPr>
          <a:xfrm>
            <a:off x="838200" y="1643174"/>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3"/>
          <p:cNvSpPr>
            <a:spLocks noGrp="1"/>
          </p:cNvSpPr>
          <p:nvPr>
            <p:ph sz="half" idx="2"/>
          </p:nvPr>
        </p:nvSpPr>
        <p:spPr>
          <a:xfrm>
            <a:off x="6172200" y="1643174"/>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2" name="Group 21"/>
          <p:cNvGrpSpPr/>
          <p:nvPr userDrawn="1"/>
        </p:nvGrpSpPr>
        <p:grpSpPr>
          <a:xfrm>
            <a:off x="0" y="6766560"/>
            <a:ext cx="12192000" cy="91440"/>
            <a:chOff x="0" y="4480421"/>
            <a:chExt cx="12192000" cy="91440"/>
          </a:xfrm>
        </p:grpSpPr>
        <p:sp>
          <p:nvSpPr>
            <p:cNvPr id="23" name="Rectangle 2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2159219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 block arcs gray">
    <p:spTree>
      <p:nvGrpSpPr>
        <p:cNvPr id="1" name=""/>
        <p:cNvGrpSpPr/>
        <p:nvPr/>
      </p:nvGrpSpPr>
      <p:grpSpPr>
        <a:xfrm>
          <a:off x="0" y="0"/>
          <a:ext cx="0" cy="0"/>
          <a:chOff x="0" y="0"/>
          <a:chExt cx="0" cy="0"/>
        </a:xfrm>
      </p:grpSpPr>
      <p:grpSp>
        <p:nvGrpSpPr>
          <p:cNvPr id="3" name="Group 2"/>
          <p:cNvGrpSpPr/>
          <p:nvPr userDrawn="1"/>
        </p:nvGrpSpPr>
        <p:grpSpPr>
          <a:xfrm>
            <a:off x="838200" y="1614640"/>
            <a:ext cx="10510314" cy="4356172"/>
            <a:chOff x="838200" y="1614640"/>
            <a:chExt cx="10510314" cy="4356172"/>
          </a:xfrm>
          <a:gradFill flip="none" rotWithShape="1">
            <a:gsLst>
              <a:gs pos="58000">
                <a:srgbClr val="C2C2C2"/>
              </a:gs>
              <a:gs pos="0">
                <a:schemeClr val="bg1">
                  <a:lumMod val="95000"/>
                </a:schemeClr>
              </a:gs>
              <a:gs pos="100000">
                <a:schemeClr val="bg1">
                  <a:lumMod val="50000"/>
                </a:schemeClr>
              </a:gs>
            </a:gsLst>
            <a:lin ang="0" scaled="1"/>
            <a:tileRect/>
          </a:gradFill>
        </p:grpSpPr>
        <p:sp>
          <p:nvSpPr>
            <p:cNvPr id="27" name="Freeform 26"/>
            <p:cNvSpPr/>
            <p:nvPr/>
          </p:nvSpPr>
          <p:spPr>
            <a:xfrm>
              <a:off x="838200"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Freeform 29"/>
            <p:cNvSpPr/>
            <p:nvPr/>
          </p:nvSpPr>
          <p:spPr>
            <a:xfrm rot="10800000">
              <a:off x="3261694" y="3664178"/>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Freeform 31"/>
            <p:cNvSpPr/>
            <p:nvPr/>
          </p:nvSpPr>
          <p:spPr>
            <a:xfrm>
              <a:off x="5685188" y="1614640"/>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Freeform 24"/>
            <p:cNvSpPr/>
            <p:nvPr userDrawn="1"/>
          </p:nvSpPr>
          <p:spPr>
            <a:xfrm rot="10800000">
              <a:off x="8124652" y="3662231"/>
              <a:ext cx="3223862" cy="2306634"/>
            </a:xfrm>
            <a:custGeom>
              <a:avLst/>
              <a:gdLst>
                <a:gd name="connsiteX0" fmla="*/ 1828800 w 3657600"/>
                <a:gd name="connsiteY0" fmla="*/ 0 h 2616968"/>
                <a:gd name="connsiteX1" fmla="*/ 3657600 w 3657600"/>
                <a:gd name="connsiteY1" fmla="*/ 1828800 h 2616968"/>
                <a:gd name="connsiteX2" fmla="*/ 3513884 w 3657600"/>
                <a:gd name="connsiteY2" fmla="*/ 2540652 h 2616968"/>
                <a:gd name="connsiteX3" fmla="*/ 3477120 w 3657600"/>
                <a:gd name="connsiteY3" fmla="*/ 2616968 h 2616968"/>
                <a:gd name="connsiteX4" fmla="*/ 2988913 w 3657600"/>
                <a:gd name="connsiteY4" fmla="*/ 2269937 h 2616968"/>
                <a:gd name="connsiteX5" fmla="*/ 3047995 w 3657600"/>
                <a:gd name="connsiteY5" fmla="*/ 2079607 h 2616968"/>
                <a:gd name="connsiteX6" fmla="*/ 3073278 w 3657600"/>
                <a:gd name="connsiteY6" fmla="*/ 1828801 h 2616968"/>
                <a:gd name="connsiteX7" fmla="*/ 1828801 w 3657600"/>
                <a:gd name="connsiteY7" fmla="*/ 584324 h 2616968"/>
                <a:gd name="connsiteX8" fmla="*/ 584324 w 3657600"/>
                <a:gd name="connsiteY8" fmla="*/ 1828801 h 2616968"/>
                <a:gd name="connsiteX9" fmla="*/ 609608 w 3657600"/>
                <a:gd name="connsiteY9" fmla="*/ 2079607 h 2616968"/>
                <a:gd name="connsiteX10" fmla="*/ 668689 w 3657600"/>
                <a:gd name="connsiteY10" fmla="*/ 2269936 h 2616968"/>
                <a:gd name="connsiteX11" fmla="*/ 180480 w 3657600"/>
                <a:gd name="connsiteY11" fmla="*/ 2616968 h 2616968"/>
                <a:gd name="connsiteX12" fmla="*/ 143716 w 3657600"/>
                <a:gd name="connsiteY12" fmla="*/ 2540652 h 2616968"/>
                <a:gd name="connsiteX13" fmla="*/ 0 w 3657600"/>
                <a:gd name="connsiteY13" fmla="*/ 1828800 h 2616968"/>
                <a:gd name="connsiteX14" fmla="*/ 1828800 w 3657600"/>
                <a:gd name="connsiteY14" fmla="*/ 0 h 261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2616968">
                  <a:moveTo>
                    <a:pt x="1828800" y="0"/>
                  </a:moveTo>
                  <a:cubicBezTo>
                    <a:pt x="2838818" y="0"/>
                    <a:pt x="3657600" y="818782"/>
                    <a:pt x="3657600" y="1828800"/>
                  </a:cubicBezTo>
                  <a:cubicBezTo>
                    <a:pt x="3657600" y="2081305"/>
                    <a:pt x="3606426" y="2321857"/>
                    <a:pt x="3513884" y="2540652"/>
                  </a:cubicBezTo>
                  <a:lnTo>
                    <a:pt x="3477120" y="2616968"/>
                  </a:lnTo>
                  <a:lnTo>
                    <a:pt x="2988913" y="2269937"/>
                  </a:lnTo>
                  <a:lnTo>
                    <a:pt x="3047995" y="2079607"/>
                  </a:lnTo>
                  <a:cubicBezTo>
                    <a:pt x="3064573" y="1998594"/>
                    <a:pt x="3073278" y="1914714"/>
                    <a:pt x="3073278" y="1828801"/>
                  </a:cubicBezTo>
                  <a:cubicBezTo>
                    <a:pt x="3073278" y="1141495"/>
                    <a:pt x="2516107" y="584324"/>
                    <a:pt x="1828801" y="584324"/>
                  </a:cubicBezTo>
                  <a:cubicBezTo>
                    <a:pt x="1141495" y="584324"/>
                    <a:pt x="584324" y="1141495"/>
                    <a:pt x="584324" y="1828801"/>
                  </a:cubicBezTo>
                  <a:cubicBezTo>
                    <a:pt x="584324" y="1914714"/>
                    <a:pt x="593030" y="1998594"/>
                    <a:pt x="609608" y="2079607"/>
                  </a:cubicBezTo>
                  <a:lnTo>
                    <a:pt x="668689" y="2269936"/>
                  </a:lnTo>
                  <a:lnTo>
                    <a:pt x="180480" y="2616968"/>
                  </a:lnTo>
                  <a:lnTo>
                    <a:pt x="143716" y="2540652"/>
                  </a:lnTo>
                  <a:cubicBezTo>
                    <a:pt x="51174" y="2321857"/>
                    <a:pt x="0" y="2081305"/>
                    <a:pt x="0" y="1828800"/>
                  </a:cubicBezTo>
                  <a:cubicBezTo>
                    <a:pt x="0" y="818782"/>
                    <a:pt x="818782" y="0"/>
                    <a:pt x="182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6F8134B-1C3E-4779-9280-A38EB86C2F25}"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Chart Placeholder 8"/>
          <p:cNvSpPr>
            <a:spLocks noGrp="1" noChangeAspect="1"/>
          </p:cNvSpPr>
          <p:nvPr>
            <p:ph type="chart" sz="quarter" idx="13"/>
          </p:nvPr>
        </p:nvSpPr>
        <p:spPr>
          <a:xfrm>
            <a:off x="1300833" y="2268329"/>
            <a:ext cx="2294626" cy="2011680"/>
          </a:xfrm>
        </p:spPr>
        <p:txBody>
          <a:bodyPr/>
          <a:lstStyle/>
          <a:p>
            <a:endParaRPr lang="en-US"/>
          </a:p>
        </p:txBody>
      </p:sp>
      <p:sp>
        <p:nvSpPr>
          <p:cNvPr id="37" name="Chart Placeholder 8"/>
          <p:cNvSpPr>
            <a:spLocks noGrp="1" noChangeAspect="1"/>
          </p:cNvSpPr>
          <p:nvPr>
            <p:ph type="chart" sz="quarter" idx="22"/>
          </p:nvPr>
        </p:nvSpPr>
        <p:spPr>
          <a:xfrm>
            <a:off x="3728296" y="3358499"/>
            <a:ext cx="2294626" cy="2011680"/>
          </a:xfrm>
        </p:spPr>
        <p:txBody>
          <a:bodyPr/>
          <a:lstStyle/>
          <a:p>
            <a:endParaRPr lang="en-US"/>
          </a:p>
        </p:txBody>
      </p:sp>
      <p:sp>
        <p:nvSpPr>
          <p:cNvPr id="44" name="Chart Placeholder 8"/>
          <p:cNvSpPr>
            <a:spLocks noGrp="1" noChangeAspect="1"/>
          </p:cNvSpPr>
          <p:nvPr>
            <p:ph type="chart" sz="quarter" idx="23"/>
          </p:nvPr>
        </p:nvSpPr>
        <p:spPr>
          <a:xfrm>
            <a:off x="6149806" y="2268329"/>
            <a:ext cx="2294626" cy="2011680"/>
          </a:xfrm>
        </p:spPr>
        <p:txBody>
          <a:bodyPr/>
          <a:lstStyle/>
          <a:p>
            <a:endParaRPr lang="en-US"/>
          </a:p>
        </p:txBody>
      </p:sp>
      <p:sp>
        <p:nvSpPr>
          <p:cNvPr id="47" name="Text Placeholder 12"/>
          <p:cNvSpPr>
            <a:spLocks noGrp="1"/>
          </p:cNvSpPr>
          <p:nvPr>
            <p:ph type="body" sz="quarter" idx="15" hasCustomPrompt="1"/>
          </p:nvPr>
        </p:nvSpPr>
        <p:spPr>
          <a:xfrm>
            <a:off x="1300832" y="4433755"/>
            <a:ext cx="1727559" cy="1089529"/>
          </a:xfrm>
        </p:spPr>
        <p:txBody>
          <a:bodyPr vert="horz" wrap="square" lIns="91440" tIns="45720" rIns="91440" bIns="45720" rtlCol="0" anchor="t">
            <a:spAutoFit/>
          </a:bodyPr>
          <a:lstStyle>
            <a:lvl1pPr marL="228600" indent="-228600" algn="l">
              <a:buNone/>
              <a:defRPr lang="en-US" sz="2400" b="1" cap="all" baseline="0">
                <a:solidFill>
                  <a:srgbClr val="47464B"/>
                </a:solidFill>
              </a:defRPr>
            </a:lvl1pPr>
          </a:lstStyle>
          <a:p>
            <a:pPr marL="0" lvl="0" indent="0"/>
            <a:r>
              <a:rPr lang="en-US"/>
              <a:t>Insert some title here</a:t>
            </a:r>
          </a:p>
        </p:txBody>
      </p:sp>
      <p:sp>
        <p:nvSpPr>
          <p:cNvPr id="48" name="Text Placeholder 12"/>
          <p:cNvSpPr>
            <a:spLocks noGrp="1"/>
          </p:cNvSpPr>
          <p:nvPr>
            <p:ph type="body" sz="quarter" idx="24" hasCustomPrompt="1"/>
          </p:nvPr>
        </p:nvSpPr>
        <p:spPr>
          <a:xfrm>
            <a:off x="6441325" y="4433755"/>
            <a:ext cx="1727559" cy="1089529"/>
          </a:xfrm>
        </p:spPr>
        <p:txBody>
          <a:bodyPr vert="horz" wrap="square" lIns="91440" tIns="45720" rIns="91440" bIns="45720" rtlCol="0" anchor="t">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49" name="Text Placeholder 12"/>
          <p:cNvSpPr>
            <a:spLocks noGrp="1"/>
          </p:cNvSpPr>
          <p:nvPr>
            <p:ph type="body" sz="quarter" idx="25" hasCustomPrompt="1"/>
          </p:nvPr>
        </p:nvSpPr>
        <p:spPr>
          <a:xfrm>
            <a:off x="4009846" y="2184550"/>
            <a:ext cx="1727559" cy="1089529"/>
          </a:xfrm>
        </p:spPr>
        <p:txBody>
          <a:bodyPr vert="horz" wrap="square" lIns="91440" tIns="45720" rIns="91440" bIns="45720" rtlCol="0" anchor="b">
            <a:spAutoFit/>
          </a:bodyPr>
          <a:lstStyle>
            <a:lvl1pPr marL="228600" indent="-228600" algn="ctr">
              <a:buNone/>
              <a:defRPr lang="en-US" sz="2400" b="1" cap="all" baseline="0">
                <a:solidFill>
                  <a:srgbClr val="47464B"/>
                </a:solidFill>
              </a:defRPr>
            </a:lvl1pPr>
          </a:lstStyle>
          <a:p>
            <a:pPr marL="0" lvl="0" indent="0"/>
            <a:r>
              <a:rPr lang="en-US"/>
              <a:t>Insert some title here</a:t>
            </a:r>
          </a:p>
        </p:txBody>
      </p:sp>
      <p:sp>
        <p:nvSpPr>
          <p:cNvPr id="50" name="Text Placeholder 29"/>
          <p:cNvSpPr>
            <a:spLocks noGrp="1"/>
          </p:cNvSpPr>
          <p:nvPr>
            <p:ph type="body" sz="quarter" idx="18" hasCustomPrompt="1"/>
          </p:nvPr>
        </p:nvSpPr>
        <p:spPr>
          <a:xfrm>
            <a:off x="1661665" y="1666874"/>
            <a:ext cx="1572963" cy="431800"/>
          </a:xfrm>
        </p:spPr>
        <p:txBody>
          <a:bodyPr anchor="ctr">
            <a:normAutofit/>
          </a:bodyPr>
          <a:lstStyle>
            <a:lvl1pPr marL="0" indent="0" algn="ctr">
              <a:buNone/>
              <a:defRPr sz="2200" b="1">
                <a:solidFill>
                  <a:schemeClr val="tx1"/>
                </a:solidFill>
              </a:defRPr>
            </a:lvl1pPr>
          </a:lstStyle>
          <a:p>
            <a:pPr lvl="0"/>
            <a:r>
              <a:rPr lang="en-US"/>
              <a:t>Date here</a:t>
            </a:r>
          </a:p>
        </p:txBody>
      </p:sp>
      <p:sp>
        <p:nvSpPr>
          <p:cNvPr id="51" name="Text Placeholder 29"/>
          <p:cNvSpPr>
            <a:spLocks noGrp="1"/>
          </p:cNvSpPr>
          <p:nvPr>
            <p:ph type="body" sz="quarter" idx="26" hasCustomPrompt="1"/>
          </p:nvPr>
        </p:nvSpPr>
        <p:spPr>
          <a:xfrm>
            <a:off x="4087142" y="5472835"/>
            <a:ext cx="1572963" cy="431800"/>
          </a:xfrm>
        </p:spPr>
        <p:txBody>
          <a:bodyPr anchor="ctr">
            <a:normAutofit/>
          </a:bodyPr>
          <a:lstStyle>
            <a:lvl1pPr marL="0" indent="0" algn="ctr">
              <a:buNone/>
              <a:defRPr sz="2200" b="1">
                <a:solidFill>
                  <a:schemeClr val="tx1"/>
                </a:solidFill>
              </a:defRPr>
            </a:lvl1pPr>
          </a:lstStyle>
          <a:p>
            <a:pPr lvl="0"/>
            <a:r>
              <a:rPr lang="en-US"/>
              <a:t>Date here</a:t>
            </a:r>
          </a:p>
        </p:txBody>
      </p:sp>
      <p:sp>
        <p:nvSpPr>
          <p:cNvPr id="52" name="Text Placeholder 29"/>
          <p:cNvSpPr>
            <a:spLocks noGrp="1"/>
          </p:cNvSpPr>
          <p:nvPr>
            <p:ph type="body" sz="quarter" idx="27" hasCustomPrompt="1"/>
          </p:nvPr>
        </p:nvSpPr>
        <p:spPr>
          <a:xfrm>
            <a:off x="6510638" y="1666874"/>
            <a:ext cx="1572963" cy="431800"/>
          </a:xfrm>
        </p:spPr>
        <p:txBody>
          <a:bodyPr anchor="ctr">
            <a:normAutofit/>
          </a:bodyPr>
          <a:lstStyle>
            <a:lvl1pPr marL="0" indent="0" algn="ctr">
              <a:buNone/>
              <a:defRPr sz="2200" b="1">
                <a:solidFill>
                  <a:schemeClr val="tx1"/>
                </a:solidFill>
              </a:defRPr>
            </a:lvl1pPr>
          </a:lstStyle>
          <a:p>
            <a:pPr lvl="0"/>
            <a:r>
              <a:rPr lang="en-US"/>
              <a:t>Date here</a:t>
            </a:r>
          </a:p>
        </p:txBody>
      </p:sp>
      <p:sp>
        <p:nvSpPr>
          <p:cNvPr id="26" name="Chart Placeholder 8"/>
          <p:cNvSpPr>
            <a:spLocks noGrp="1" noChangeAspect="1"/>
          </p:cNvSpPr>
          <p:nvPr>
            <p:ph type="chart" sz="quarter" idx="28"/>
          </p:nvPr>
        </p:nvSpPr>
        <p:spPr>
          <a:xfrm>
            <a:off x="8591254" y="3356552"/>
            <a:ext cx="2294626" cy="2011680"/>
          </a:xfrm>
        </p:spPr>
        <p:txBody>
          <a:bodyPr/>
          <a:lstStyle/>
          <a:p>
            <a:endParaRPr lang="en-US"/>
          </a:p>
        </p:txBody>
      </p:sp>
      <p:sp>
        <p:nvSpPr>
          <p:cNvPr id="28" name="Text Placeholder 12"/>
          <p:cNvSpPr>
            <a:spLocks noGrp="1"/>
          </p:cNvSpPr>
          <p:nvPr>
            <p:ph type="body" sz="quarter" idx="29" hasCustomPrompt="1"/>
          </p:nvPr>
        </p:nvSpPr>
        <p:spPr>
          <a:xfrm>
            <a:off x="8872804" y="2182603"/>
            <a:ext cx="1727559" cy="1089529"/>
          </a:xfrm>
        </p:spPr>
        <p:txBody>
          <a:bodyPr vert="horz" wrap="square" lIns="91440" tIns="45720" rIns="91440" bIns="45720" rtlCol="0" anchor="b">
            <a:spAutoFit/>
          </a:bodyPr>
          <a:lstStyle>
            <a:lvl1pPr marL="228600" indent="-228600" algn="r">
              <a:buNone/>
              <a:defRPr lang="en-US" sz="2400" b="1" cap="all" baseline="0">
                <a:solidFill>
                  <a:srgbClr val="47464B"/>
                </a:solidFill>
              </a:defRPr>
            </a:lvl1pPr>
          </a:lstStyle>
          <a:p>
            <a:pPr marL="0" lvl="0" indent="0"/>
            <a:r>
              <a:rPr lang="en-US"/>
              <a:t>Insert some title here</a:t>
            </a:r>
          </a:p>
        </p:txBody>
      </p:sp>
      <p:sp>
        <p:nvSpPr>
          <p:cNvPr id="29" name="Text Placeholder 29"/>
          <p:cNvSpPr>
            <a:spLocks noGrp="1"/>
          </p:cNvSpPr>
          <p:nvPr>
            <p:ph type="body" sz="quarter" idx="30" hasCustomPrompt="1"/>
          </p:nvPr>
        </p:nvSpPr>
        <p:spPr>
          <a:xfrm>
            <a:off x="8950100" y="5470888"/>
            <a:ext cx="1572963" cy="431800"/>
          </a:xfrm>
        </p:spPr>
        <p:txBody>
          <a:bodyPr anchor="ctr">
            <a:normAutofit/>
          </a:bodyPr>
          <a:lstStyle>
            <a:lvl1pPr marL="0" indent="0" algn="ctr">
              <a:buNone/>
              <a:defRPr sz="2200" b="1">
                <a:solidFill>
                  <a:schemeClr val="bg1"/>
                </a:solidFill>
              </a:defRPr>
            </a:lvl1pPr>
          </a:lstStyle>
          <a:p>
            <a:pPr lvl="0"/>
            <a:r>
              <a:rPr lang="en-US"/>
              <a:t>Date here</a:t>
            </a:r>
          </a:p>
        </p:txBody>
      </p:sp>
      <p:grpSp>
        <p:nvGrpSpPr>
          <p:cNvPr id="31" name="Group 30"/>
          <p:cNvGrpSpPr/>
          <p:nvPr userDrawn="1"/>
        </p:nvGrpSpPr>
        <p:grpSpPr>
          <a:xfrm>
            <a:off x="0" y="6766560"/>
            <a:ext cx="12192000" cy="91440"/>
            <a:chOff x="0" y="4480421"/>
            <a:chExt cx="12192000" cy="91440"/>
          </a:xfrm>
        </p:grpSpPr>
        <p:sp>
          <p:nvSpPr>
            <p:cNvPr id="33" name="Rectangle 3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6013571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atrix 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35ABA180-1406-4459-B1DE-2A809D2570CF}"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6" name="Text Placeholder 5"/>
          <p:cNvSpPr>
            <a:spLocks noGrp="1"/>
          </p:cNvSpPr>
          <p:nvPr userDrawn="1">
            <p:ph type="body" sz="quarter" idx="25"/>
          </p:nvPr>
        </p:nvSpPr>
        <p:spPr>
          <a:xfrm>
            <a:off x="482599" y="1992954"/>
            <a:ext cx="5613400" cy="1815764"/>
          </a:xfrm>
          <a:solidFill>
            <a:schemeClr val="bg1">
              <a:lumMod val="95000"/>
            </a:schemeClr>
          </a:solidFill>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 name="Text Placeholder 5"/>
          <p:cNvSpPr>
            <a:spLocks noGrp="1"/>
          </p:cNvSpPr>
          <p:nvPr>
            <p:ph type="body" sz="quarter" idx="26"/>
          </p:nvPr>
        </p:nvSpPr>
        <p:spPr>
          <a:xfrm>
            <a:off x="482599" y="4277940"/>
            <a:ext cx="5613400" cy="1802097"/>
          </a:xfrm>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 name="Text Placeholder 5"/>
          <p:cNvSpPr>
            <a:spLocks noGrp="1"/>
          </p:cNvSpPr>
          <p:nvPr userDrawn="1">
            <p:ph type="body" sz="quarter" idx="27"/>
          </p:nvPr>
        </p:nvSpPr>
        <p:spPr>
          <a:xfrm>
            <a:off x="6096001" y="1992954"/>
            <a:ext cx="5613400" cy="1815764"/>
          </a:xfrm>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 name="Text Placeholder 5"/>
          <p:cNvSpPr>
            <a:spLocks noGrp="1"/>
          </p:cNvSpPr>
          <p:nvPr userDrawn="1">
            <p:ph type="body" sz="quarter" idx="28"/>
          </p:nvPr>
        </p:nvSpPr>
        <p:spPr>
          <a:xfrm>
            <a:off x="6096001" y="4277940"/>
            <a:ext cx="5613400" cy="1802097"/>
          </a:xfrm>
          <a:solidFill>
            <a:schemeClr val="bg1">
              <a:lumMod val="95000"/>
            </a:schemeClr>
          </a:solidFill>
          <a:ln>
            <a:solidFill>
              <a:schemeClr val="bg1">
                <a:lumMod val="85000"/>
              </a:schemeClr>
            </a:solid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12"/>
          <p:cNvSpPr>
            <a:spLocks noGrp="1"/>
          </p:cNvSpPr>
          <p:nvPr userDrawn="1">
            <p:ph type="body" sz="quarter" idx="23" hasCustomPrompt="1"/>
          </p:nvPr>
        </p:nvSpPr>
        <p:spPr>
          <a:xfrm>
            <a:off x="482599" y="3875314"/>
            <a:ext cx="5613401" cy="420914"/>
          </a:xfrm>
          <a:solidFill>
            <a:schemeClr val="accent4"/>
          </a:solidFill>
          <a:ln>
            <a:solidFill>
              <a:schemeClr val="accent4"/>
            </a:solidFill>
          </a:ln>
        </p:spPr>
        <p:txBody>
          <a:bodyPr vert="horz" wrap="square" lIns="0" tIns="0" rIns="0" bIns="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32" name="Text Placeholder 12"/>
          <p:cNvSpPr>
            <a:spLocks noGrp="1"/>
          </p:cNvSpPr>
          <p:nvPr userDrawn="1">
            <p:ph type="body" sz="quarter" idx="24" hasCustomPrompt="1"/>
          </p:nvPr>
        </p:nvSpPr>
        <p:spPr>
          <a:xfrm>
            <a:off x="6096000" y="3875314"/>
            <a:ext cx="5613401" cy="420914"/>
          </a:xfrm>
          <a:solidFill>
            <a:schemeClr val="accent5"/>
          </a:solidFill>
          <a:ln>
            <a:solidFill>
              <a:schemeClr val="accent5"/>
            </a:solidFill>
          </a:ln>
        </p:spPr>
        <p:txBody>
          <a:bodyPr vert="horz" wrap="square" lIns="0" tIns="0" rIns="0" bIns="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29" name="Text Placeholder 12"/>
          <p:cNvSpPr>
            <a:spLocks noGrp="1"/>
          </p:cNvSpPr>
          <p:nvPr userDrawn="1">
            <p:ph type="body" sz="quarter" idx="21" hasCustomPrompt="1"/>
          </p:nvPr>
        </p:nvSpPr>
        <p:spPr>
          <a:xfrm>
            <a:off x="482599" y="1581184"/>
            <a:ext cx="5613401" cy="420914"/>
          </a:xfrm>
          <a:solidFill>
            <a:schemeClr val="accent1"/>
          </a:solidFill>
          <a:ln>
            <a:solidFill>
              <a:schemeClr val="accent1"/>
            </a:solidFill>
          </a:ln>
        </p:spPr>
        <p:txBody>
          <a:bodyPr vert="horz" wrap="square" lIns="0" tIns="0" rIns="0" bIns="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0" name="Text Placeholder 12"/>
          <p:cNvSpPr>
            <a:spLocks noGrp="1"/>
          </p:cNvSpPr>
          <p:nvPr userDrawn="1">
            <p:ph type="body" sz="quarter" idx="22" hasCustomPrompt="1"/>
          </p:nvPr>
        </p:nvSpPr>
        <p:spPr>
          <a:xfrm>
            <a:off x="6096000" y="1581184"/>
            <a:ext cx="5613401" cy="420914"/>
          </a:xfrm>
          <a:solidFill>
            <a:schemeClr val="accent3"/>
          </a:solidFill>
          <a:ln>
            <a:solidFill>
              <a:schemeClr val="accent3"/>
            </a:solidFill>
          </a:ln>
        </p:spPr>
        <p:txBody>
          <a:bodyPr vert="horz" wrap="square" lIns="0" tIns="0" rIns="0" bIns="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6449271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atrix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A3943386-24E5-400D-A349-2AE1661950D2}"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5" name="Rectangle 24"/>
          <p:cNvSpPr/>
          <p:nvPr/>
        </p:nvSpPr>
        <p:spPr>
          <a:xfrm>
            <a:off x="482599" y="1452153"/>
            <a:ext cx="5613401" cy="2322576"/>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482599" y="3902745"/>
            <a:ext cx="5613401" cy="2322285"/>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6096000" y="1452153"/>
            <a:ext cx="5613401" cy="2322576"/>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6096000" y="3902745"/>
            <a:ext cx="5613401" cy="232228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Text Placeholder 12"/>
          <p:cNvSpPr>
            <a:spLocks noGrp="1"/>
          </p:cNvSpPr>
          <p:nvPr userDrawn="1">
            <p:ph type="body" sz="quarter" idx="21" hasCustomPrompt="1"/>
          </p:nvPr>
        </p:nvSpPr>
        <p:spPr>
          <a:xfrm rot="16200000">
            <a:off x="-287709" y="2222461"/>
            <a:ext cx="2322576" cy="781960"/>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4" name="Text Placeholder 12"/>
          <p:cNvSpPr>
            <a:spLocks noGrp="1"/>
          </p:cNvSpPr>
          <p:nvPr userDrawn="1">
            <p:ph type="body" sz="quarter" idx="22" hasCustomPrompt="1"/>
          </p:nvPr>
        </p:nvSpPr>
        <p:spPr>
          <a:xfrm rot="16200000">
            <a:off x="-287563" y="4672908"/>
            <a:ext cx="2322285" cy="781960"/>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35" name="Text Placeholder 12"/>
          <p:cNvSpPr>
            <a:spLocks noGrp="1"/>
          </p:cNvSpPr>
          <p:nvPr>
            <p:ph type="body" sz="quarter" idx="23" hasCustomPrompt="1"/>
          </p:nvPr>
        </p:nvSpPr>
        <p:spPr>
          <a:xfrm rot="16200000">
            <a:off x="5325692" y="2222462"/>
            <a:ext cx="2322576" cy="781960"/>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36" name="Text Placeholder 12"/>
          <p:cNvSpPr>
            <a:spLocks noGrp="1"/>
          </p:cNvSpPr>
          <p:nvPr>
            <p:ph type="body" sz="quarter" idx="24" hasCustomPrompt="1"/>
          </p:nvPr>
        </p:nvSpPr>
        <p:spPr>
          <a:xfrm rot="16200000">
            <a:off x="5325838" y="4672908"/>
            <a:ext cx="2322285" cy="781960"/>
          </a:xfrm>
          <a:solidFill>
            <a:schemeClr val="accent5"/>
          </a:solidFill>
          <a:ln>
            <a:solidFill>
              <a:schemeClr val="accent5"/>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cxnSp>
        <p:nvCxnSpPr>
          <p:cNvPr id="6" name="Straight Connector 5"/>
          <p:cNvCxnSpPr/>
          <p:nvPr userDrawn="1"/>
        </p:nvCxnSpPr>
        <p:spPr>
          <a:xfrm>
            <a:off x="482599" y="1452153"/>
            <a:ext cx="781960" cy="939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Text Placeholder 5"/>
          <p:cNvSpPr>
            <a:spLocks noGrp="1"/>
          </p:cNvSpPr>
          <p:nvPr>
            <p:ph type="body" sz="quarter" idx="26"/>
          </p:nvPr>
        </p:nvSpPr>
        <p:spPr>
          <a:xfrm>
            <a:off x="1264560" y="3902745"/>
            <a:ext cx="4831440" cy="2322576"/>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 name="Text Placeholder 5"/>
          <p:cNvSpPr>
            <a:spLocks noGrp="1"/>
          </p:cNvSpPr>
          <p:nvPr>
            <p:ph type="body" sz="quarter" idx="28"/>
          </p:nvPr>
        </p:nvSpPr>
        <p:spPr>
          <a:xfrm>
            <a:off x="6877961" y="3902745"/>
            <a:ext cx="4831440" cy="2322576"/>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 name="Text Placeholder 5"/>
          <p:cNvSpPr>
            <a:spLocks noGrp="1"/>
          </p:cNvSpPr>
          <p:nvPr>
            <p:ph type="body" sz="quarter" idx="25"/>
          </p:nvPr>
        </p:nvSpPr>
        <p:spPr>
          <a:xfrm>
            <a:off x="1264560" y="1452153"/>
            <a:ext cx="4831440" cy="2322576"/>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 name="Text Placeholder 5"/>
          <p:cNvSpPr>
            <a:spLocks noGrp="1"/>
          </p:cNvSpPr>
          <p:nvPr>
            <p:ph type="body" sz="quarter" idx="27"/>
          </p:nvPr>
        </p:nvSpPr>
        <p:spPr>
          <a:xfrm>
            <a:off x="6877961" y="1452153"/>
            <a:ext cx="4831440" cy="2322576"/>
          </a:xfrm>
          <a:noFill/>
          <a:ln>
            <a:noFill/>
          </a:ln>
        </p:spPr>
        <p:txBody>
          <a:bodyPr t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0" name="Group 29"/>
          <p:cNvGrpSpPr/>
          <p:nvPr userDrawn="1"/>
        </p:nvGrpSpPr>
        <p:grpSpPr>
          <a:xfrm>
            <a:off x="0" y="6766560"/>
            <a:ext cx="12192000" cy="91440"/>
            <a:chOff x="0" y="4480421"/>
            <a:chExt cx="12192000" cy="91440"/>
          </a:xfrm>
        </p:grpSpPr>
        <p:sp>
          <p:nvSpPr>
            <p:cNvPr id="31" name="Rectangle 3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5570444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atrix 3">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0A1E26BF-28A6-434C-9CB4-EDE621CC2AFB}"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5" name="Rectangle 24"/>
          <p:cNvSpPr/>
          <p:nvPr/>
        </p:nvSpPr>
        <p:spPr>
          <a:xfrm>
            <a:off x="482599" y="1553028"/>
            <a:ext cx="5613401" cy="232228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482599" y="3875314"/>
            <a:ext cx="5613401" cy="2322285"/>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6096000" y="1553028"/>
            <a:ext cx="5613401" cy="2322285"/>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6096000" y="3875314"/>
            <a:ext cx="5613401" cy="232228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Text Placeholder 12"/>
          <p:cNvSpPr>
            <a:spLocks noGrp="1"/>
          </p:cNvSpPr>
          <p:nvPr userDrawn="1">
            <p:ph type="body" sz="quarter" idx="21" hasCustomPrompt="1"/>
          </p:nvPr>
        </p:nvSpPr>
        <p:spPr>
          <a:xfrm rot="16200000">
            <a:off x="-287563" y="2323191"/>
            <a:ext cx="2322285" cy="781960"/>
          </a:xfrm>
          <a:solidFill>
            <a:schemeClr val="accent1"/>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34" name="Text Placeholder 12"/>
          <p:cNvSpPr>
            <a:spLocks noGrp="1"/>
          </p:cNvSpPr>
          <p:nvPr userDrawn="1">
            <p:ph type="body" sz="quarter" idx="22" hasCustomPrompt="1"/>
          </p:nvPr>
        </p:nvSpPr>
        <p:spPr>
          <a:xfrm rot="16200000">
            <a:off x="-287563" y="4645476"/>
            <a:ext cx="2322285" cy="781960"/>
          </a:xfrm>
          <a:solidFill>
            <a:schemeClr val="accent2"/>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1" name="Text Placeholder 12"/>
          <p:cNvSpPr>
            <a:spLocks noGrp="1"/>
          </p:cNvSpPr>
          <p:nvPr>
            <p:ph type="body" sz="quarter" idx="24" hasCustomPrompt="1"/>
          </p:nvPr>
        </p:nvSpPr>
        <p:spPr>
          <a:xfrm rot="5400000">
            <a:off x="10157278" y="2323192"/>
            <a:ext cx="2322285" cy="781960"/>
          </a:xfrm>
          <a:solidFill>
            <a:schemeClr val="accent3"/>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37" name="Text Placeholder 12"/>
          <p:cNvSpPr>
            <a:spLocks noGrp="1"/>
          </p:cNvSpPr>
          <p:nvPr>
            <p:ph type="body" sz="quarter" idx="25" hasCustomPrompt="1"/>
          </p:nvPr>
        </p:nvSpPr>
        <p:spPr>
          <a:xfrm rot="5400000">
            <a:off x="10157278" y="4645476"/>
            <a:ext cx="2322285" cy="781960"/>
          </a:xfrm>
          <a:solidFill>
            <a:schemeClr val="accent4"/>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38" name="Text Placeholder 5"/>
          <p:cNvSpPr>
            <a:spLocks noGrp="1"/>
          </p:cNvSpPr>
          <p:nvPr>
            <p:ph type="body" sz="quarter" idx="27"/>
          </p:nvPr>
        </p:nvSpPr>
        <p:spPr>
          <a:xfrm>
            <a:off x="1264560" y="1572039"/>
            <a:ext cx="4025897" cy="2303049"/>
          </a:xfrm>
        </p:spPr>
        <p:txBody>
          <a:bodyPr tIns="182880" rIns="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 name="Text Placeholder 5"/>
          <p:cNvSpPr>
            <a:spLocks noGrp="1"/>
          </p:cNvSpPr>
          <p:nvPr>
            <p:ph type="body" sz="quarter" idx="28"/>
          </p:nvPr>
        </p:nvSpPr>
        <p:spPr>
          <a:xfrm>
            <a:off x="1264560" y="3894550"/>
            <a:ext cx="4025897" cy="2303049"/>
          </a:xfrm>
        </p:spPr>
        <p:txBody>
          <a:bodyPr tIns="182880" rIns="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Text Placeholder 5"/>
          <p:cNvSpPr>
            <a:spLocks noGrp="1"/>
          </p:cNvSpPr>
          <p:nvPr>
            <p:ph type="body" sz="quarter" idx="29"/>
          </p:nvPr>
        </p:nvSpPr>
        <p:spPr>
          <a:xfrm>
            <a:off x="6900862" y="1572039"/>
            <a:ext cx="4026578" cy="2303049"/>
          </a:xfrm>
        </p:spPr>
        <p:txBody>
          <a:bodyPr tIns="182880" rIns="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Text Placeholder 5"/>
          <p:cNvSpPr>
            <a:spLocks noGrp="1"/>
          </p:cNvSpPr>
          <p:nvPr>
            <p:ph type="body" sz="quarter" idx="30"/>
          </p:nvPr>
        </p:nvSpPr>
        <p:spPr>
          <a:xfrm>
            <a:off x="6900862" y="3894550"/>
            <a:ext cx="4026578" cy="2303049"/>
          </a:xfrm>
        </p:spPr>
        <p:txBody>
          <a:bodyPr tIns="182880" rIns="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26" hasCustomPrompt="1"/>
          </p:nvPr>
        </p:nvSpPr>
        <p:spPr>
          <a:xfrm>
            <a:off x="5291138" y="3060700"/>
            <a:ext cx="1609725" cy="1611313"/>
          </a:xfrm>
          <a:prstGeom prst="ellipse">
            <a:avLst/>
          </a:prstGeom>
          <a:solidFill>
            <a:schemeClr val="bg1"/>
          </a:solidFill>
          <a:ln>
            <a:solidFill>
              <a:schemeClr val="bg1">
                <a:lumMod val="85000"/>
              </a:schemeClr>
            </a:solidFill>
          </a:ln>
        </p:spPr>
        <p:txBody>
          <a:bodyPr lIns="0" rIns="0" anchor="ctr">
            <a:normAutofit/>
          </a:bodyPr>
          <a:lstStyle>
            <a:lvl1pPr marL="0" indent="0" algn="ctr">
              <a:buNone/>
              <a:defRPr sz="2000" b="1" cap="all" baseline="0">
                <a:solidFill>
                  <a:schemeClr val="accent5"/>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Strategy</a:t>
            </a:r>
          </a:p>
        </p:txBody>
      </p:sp>
      <p:grpSp>
        <p:nvGrpSpPr>
          <p:cNvPr id="30" name="Group 29"/>
          <p:cNvGrpSpPr/>
          <p:nvPr userDrawn="1"/>
        </p:nvGrpSpPr>
        <p:grpSpPr>
          <a:xfrm>
            <a:off x="0" y="6766560"/>
            <a:ext cx="12192000" cy="91440"/>
            <a:chOff x="0" y="4480421"/>
            <a:chExt cx="12192000" cy="91440"/>
          </a:xfrm>
        </p:grpSpPr>
        <p:sp>
          <p:nvSpPr>
            <p:cNvPr id="32" name="Rectangle 3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3620692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atrix 4">
    <p:spTree>
      <p:nvGrpSpPr>
        <p:cNvPr id="1" name=""/>
        <p:cNvGrpSpPr/>
        <p:nvPr/>
      </p:nvGrpSpPr>
      <p:grpSpPr>
        <a:xfrm>
          <a:off x="0" y="0"/>
          <a:ext cx="0" cy="0"/>
          <a:chOff x="0" y="0"/>
          <a:chExt cx="0" cy="0"/>
        </a:xfrm>
      </p:grpSpPr>
      <p:sp>
        <p:nvSpPr>
          <p:cNvPr id="31" name="Text Placeholder 12"/>
          <p:cNvSpPr>
            <a:spLocks noGrp="1"/>
          </p:cNvSpPr>
          <p:nvPr>
            <p:ph type="body" sz="quarter" idx="33" hasCustomPrompt="1"/>
          </p:nvPr>
        </p:nvSpPr>
        <p:spPr>
          <a:xfrm rot="16200000">
            <a:off x="-127688" y="2741910"/>
            <a:ext cx="2002536" cy="781960"/>
          </a:xfrm>
          <a:prstGeom prst="snip1Rect">
            <a:avLst/>
          </a:prstGeom>
          <a:solidFill>
            <a:schemeClr val="accent1"/>
          </a:solidFill>
          <a:ln>
            <a:solidFill>
              <a:schemeClr val="accent1"/>
            </a:solidFill>
          </a:ln>
        </p:spPr>
        <p:txBody>
          <a:bodyPr vert="horz" wrap="square" lIns="0" tIns="45720" rIns="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C49A5440-F132-4281-9789-8C9A17E53977}"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5" name="Rectangle 24"/>
          <p:cNvSpPr/>
          <p:nvPr/>
        </p:nvSpPr>
        <p:spPr>
          <a:xfrm>
            <a:off x="1264559" y="2056884"/>
            <a:ext cx="5222421" cy="207756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1264559" y="4134447"/>
            <a:ext cx="5222421" cy="2077562"/>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6486980" y="2056884"/>
            <a:ext cx="5222421" cy="2077562"/>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6486980" y="4134447"/>
            <a:ext cx="5222421" cy="207756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12"/>
          <p:cNvSpPr>
            <a:spLocks noGrp="1"/>
          </p:cNvSpPr>
          <p:nvPr userDrawn="1">
            <p:ph type="body" sz="quarter" idx="22" hasCustomPrompt="1"/>
          </p:nvPr>
        </p:nvSpPr>
        <p:spPr>
          <a:xfrm rot="16200000">
            <a:off x="-165203" y="4782246"/>
            <a:ext cx="2077565" cy="781960"/>
          </a:xfrm>
          <a:prstGeom prst="snip1Rect">
            <a:avLst/>
          </a:prstGeom>
          <a:solidFill>
            <a:schemeClr val="accent2"/>
          </a:solidFill>
          <a:ln>
            <a:solidFill>
              <a:schemeClr val="accent2"/>
            </a:solidFill>
          </a:ln>
        </p:spPr>
        <p:txBody>
          <a:bodyPr vert="horz" wrap="square" lIns="0" tIns="45720" rIns="0" bIns="4572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0" name="Text Placeholder 12"/>
          <p:cNvSpPr>
            <a:spLocks noGrp="1"/>
          </p:cNvSpPr>
          <p:nvPr userDrawn="1">
            <p:ph type="body" sz="quarter" idx="31" hasCustomPrompt="1"/>
          </p:nvPr>
        </p:nvSpPr>
        <p:spPr>
          <a:xfrm>
            <a:off x="1264560" y="1359189"/>
            <a:ext cx="5222420" cy="772434"/>
          </a:xfrm>
          <a:prstGeom prst="snip1Rect">
            <a:avLst/>
          </a:prstGeom>
          <a:solidFill>
            <a:schemeClr val="accent4"/>
          </a:solidFill>
          <a:ln>
            <a:solidFill>
              <a:schemeClr val="accent4"/>
            </a:solidFill>
          </a:ln>
        </p:spPr>
        <p:txBody>
          <a:bodyPr vert="horz" wrap="square" lIns="0" tIns="0" rIns="0" bIns="0" rtlCol="0" anchor="ctr">
            <a:noAutofit/>
          </a:bodyPr>
          <a:lstStyle>
            <a:lvl1pPr marL="228600" indent="-228600" algn="ctr">
              <a:buNone/>
              <a:defRPr lang="en-US" sz="2400" b="1" cap="all" baseline="0">
                <a:solidFill>
                  <a:schemeClr val="bg1"/>
                </a:solidFill>
              </a:defRPr>
            </a:lvl1pPr>
          </a:lstStyle>
          <a:p>
            <a:pPr marL="0" lvl="0" indent="0"/>
            <a:r>
              <a:rPr lang="en-US"/>
              <a:t>Insert some title here</a:t>
            </a:r>
          </a:p>
        </p:txBody>
      </p:sp>
      <p:sp>
        <p:nvSpPr>
          <p:cNvPr id="32" name="Text Placeholder 12"/>
          <p:cNvSpPr>
            <a:spLocks noGrp="1"/>
          </p:cNvSpPr>
          <p:nvPr userDrawn="1">
            <p:ph type="body" sz="quarter" idx="32" hasCustomPrompt="1"/>
          </p:nvPr>
        </p:nvSpPr>
        <p:spPr>
          <a:xfrm>
            <a:off x="6486980" y="1359189"/>
            <a:ext cx="5222420" cy="772434"/>
          </a:xfrm>
          <a:prstGeom prst="snip1Rect">
            <a:avLst/>
          </a:prstGeom>
          <a:solidFill>
            <a:schemeClr val="accent3"/>
          </a:solidFill>
          <a:ln>
            <a:solidFill>
              <a:schemeClr val="accent3"/>
            </a:solidFill>
          </a:ln>
        </p:spPr>
        <p:txBody>
          <a:bodyPr vert="horz" wrap="square" lIns="0" tIns="0" rIns="0" bIns="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52" name="Text Placeholder 5"/>
          <p:cNvSpPr>
            <a:spLocks noGrp="1"/>
          </p:cNvSpPr>
          <p:nvPr>
            <p:ph type="body" sz="quarter" idx="28"/>
          </p:nvPr>
        </p:nvSpPr>
        <p:spPr>
          <a:xfrm>
            <a:off x="1264560" y="4153457"/>
            <a:ext cx="5222420" cy="2058552"/>
          </a:xfrm>
        </p:spPr>
        <p:txBody>
          <a:bodyPr tIns="182880" r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 name="Text Placeholder 5"/>
          <p:cNvSpPr>
            <a:spLocks noGrp="1"/>
          </p:cNvSpPr>
          <p:nvPr>
            <p:ph type="body" sz="quarter" idx="29"/>
          </p:nvPr>
        </p:nvSpPr>
        <p:spPr>
          <a:xfrm>
            <a:off x="6486980" y="2150632"/>
            <a:ext cx="5222420" cy="1983812"/>
          </a:xfrm>
        </p:spPr>
        <p:txBody>
          <a:bodyPr tIns="182880" r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 name="Text Placeholder 5"/>
          <p:cNvSpPr>
            <a:spLocks noGrp="1"/>
          </p:cNvSpPr>
          <p:nvPr>
            <p:ph type="body" sz="quarter" idx="30"/>
          </p:nvPr>
        </p:nvSpPr>
        <p:spPr>
          <a:xfrm>
            <a:off x="6486980" y="4153457"/>
            <a:ext cx="5222420" cy="2058552"/>
          </a:xfrm>
        </p:spPr>
        <p:txBody>
          <a:bodyPr tIns="182880" r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 name="Text Placeholder 5"/>
          <p:cNvSpPr>
            <a:spLocks noGrp="1"/>
          </p:cNvSpPr>
          <p:nvPr>
            <p:ph type="body" sz="quarter" idx="27"/>
          </p:nvPr>
        </p:nvSpPr>
        <p:spPr>
          <a:xfrm>
            <a:off x="1264560" y="2150632"/>
            <a:ext cx="5222420" cy="1983812"/>
          </a:xfrm>
        </p:spPr>
        <p:txBody>
          <a:bodyPr tIns="182880" rIns="182880">
            <a:normAutofit/>
          </a:bodyPr>
          <a:lstStyle>
            <a:lvl1pPr>
              <a:defRPr sz="2400">
                <a:solidFill>
                  <a:schemeClr val="bg2">
                    <a:lumMod val="75000"/>
                  </a:schemeClr>
                </a:solidFill>
              </a:defRPr>
            </a:lvl1pPr>
            <a:lvl2pPr>
              <a:defRPr sz="2000">
                <a:solidFill>
                  <a:schemeClr val="bg2">
                    <a:lumMod val="75000"/>
                  </a:schemeClr>
                </a:solidFill>
              </a:defRPr>
            </a:lvl2pPr>
            <a:lvl3pPr>
              <a:defRPr sz="1800">
                <a:solidFill>
                  <a:schemeClr val="bg2">
                    <a:lumMod val="75000"/>
                  </a:schemeClr>
                </a:solidFill>
              </a:defRPr>
            </a:lvl3pPr>
            <a:lvl4pPr>
              <a:defRPr sz="1600">
                <a:solidFill>
                  <a:schemeClr val="bg2">
                    <a:lumMod val="75000"/>
                  </a:schemeClr>
                </a:solidFill>
              </a:defRPr>
            </a:lvl4pPr>
            <a:lvl5pPr>
              <a:defRPr sz="1600">
                <a:solidFill>
                  <a:schemeClr val="bg2">
                    <a:lumMod val="7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9" name="Group 28"/>
          <p:cNvGrpSpPr/>
          <p:nvPr userDrawn="1"/>
        </p:nvGrpSpPr>
        <p:grpSpPr>
          <a:xfrm>
            <a:off x="0" y="6766560"/>
            <a:ext cx="12192000" cy="91440"/>
            <a:chOff x="0" y="4480421"/>
            <a:chExt cx="12192000" cy="91440"/>
          </a:xfrm>
        </p:grpSpPr>
        <p:sp>
          <p:nvSpPr>
            <p:cNvPr id="35" name="Rectangle 3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7382001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wo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FC12222B-F5B5-4E85-B4BB-4400E364E06F}"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11" name="Group 10"/>
          <p:cNvGrpSpPr/>
          <p:nvPr userDrawn="1"/>
        </p:nvGrpSpPr>
        <p:grpSpPr>
          <a:xfrm>
            <a:off x="3743557" y="1545751"/>
            <a:ext cx="4704887" cy="4666258"/>
            <a:chOff x="1581543" y="1298448"/>
            <a:chExt cx="4704887" cy="4666258"/>
          </a:xfrm>
        </p:grpSpPr>
        <p:grpSp>
          <p:nvGrpSpPr>
            <p:cNvPr id="10" name="Group 9"/>
            <p:cNvGrpSpPr/>
            <p:nvPr userDrawn="1"/>
          </p:nvGrpSpPr>
          <p:grpSpPr>
            <a:xfrm>
              <a:off x="1581543" y="1298448"/>
              <a:ext cx="2266926" cy="4662029"/>
              <a:chOff x="1581543" y="1298448"/>
              <a:chExt cx="2266926" cy="4662029"/>
            </a:xfrm>
          </p:grpSpPr>
          <p:sp>
            <p:nvSpPr>
              <p:cNvPr id="9" name="Teardrop 8"/>
              <p:cNvSpPr/>
              <p:nvPr userDrawn="1"/>
            </p:nvSpPr>
            <p:spPr>
              <a:xfrm rot="5400000">
                <a:off x="1581543" y="1298448"/>
                <a:ext cx="2266926" cy="2266926"/>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Teardrop 38"/>
              <p:cNvSpPr/>
              <p:nvPr userDrawn="1"/>
            </p:nvSpPr>
            <p:spPr>
              <a:xfrm>
                <a:off x="1581543" y="3693551"/>
                <a:ext cx="2266926" cy="2266926"/>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40" name="Group 39"/>
            <p:cNvGrpSpPr/>
            <p:nvPr userDrawn="1"/>
          </p:nvGrpSpPr>
          <p:grpSpPr>
            <a:xfrm rot="10800000">
              <a:off x="4006919" y="1302677"/>
              <a:ext cx="2279511" cy="4662029"/>
              <a:chOff x="1581543" y="1298448"/>
              <a:chExt cx="2279511" cy="4662029"/>
            </a:xfrm>
          </p:grpSpPr>
          <p:sp>
            <p:nvSpPr>
              <p:cNvPr id="41" name="Teardrop 40"/>
              <p:cNvSpPr/>
              <p:nvPr userDrawn="1"/>
            </p:nvSpPr>
            <p:spPr>
              <a:xfrm rot="5400000">
                <a:off x="1594128" y="1298448"/>
                <a:ext cx="2266926" cy="2266926"/>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ardrop 41"/>
              <p:cNvSpPr/>
              <p:nvPr userDrawn="1"/>
            </p:nvSpPr>
            <p:spPr>
              <a:xfrm>
                <a:off x="1581543" y="3693551"/>
                <a:ext cx="2266926" cy="2266926"/>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
        <p:nvSpPr>
          <p:cNvPr id="49" name="Text Placeholder 13"/>
          <p:cNvSpPr>
            <a:spLocks noGrp="1"/>
          </p:cNvSpPr>
          <p:nvPr>
            <p:ph type="body" sz="quarter" idx="13"/>
          </p:nvPr>
        </p:nvSpPr>
        <p:spPr>
          <a:xfrm>
            <a:off x="3914912" y="1721082"/>
            <a:ext cx="1920240" cy="1920240"/>
          </a:xfrm>
          <a:prstGeom prst="ellipse">
            <a:avLst/>
          </a:prstGeom>
          <a:solidFill>
            <a:schemeClr val="bg1">
              <a:lumMod val="95000"/>
            </a:schemeClr>
          </a:solidFill>
          <a:ln w="28575">
            <a:solidFill>
              <a:schemeClr val="accent1">
                <a:lumMod val="75000"/>
              </a:schemeClr>
            </a:solidFill>
          </a:ln>
        </p:spPr>
        <p:txBody>
          <a:bodyPr>
            <a:normAutofit/>
          </a:bodyPr>
          <a:lstStyle>
            <a:lvl1pPr marL="0" indent="0" algn="ctr">
              <a:buNone/>
              <a:defRPr sz="1600"/>
            </a:lvl1pPr>
          </a:lstStyle>
          <a:p>
            <a:pPr lvl="0"/>
            <a:endParaRPr lang="en-US"/>
          </a:p>
        </p:txBody>
      </p:sp>
      <p:sp>
        <p:nvSpPr>
          <p:cNvPr id="50" name="Text Placeholder 13"/>
          <p:cNvSpPr>
            <a:spLocks noGrp="1"/>
          </p:cNvSpPr>
          <p:nvPr>
            <p:ph type="body" sz="quarter" idx="14"/>
          </p:nvPr>
        </p:nvSpPr>
        <p:spPr>
          <a:xfrm>
            <a:off x="6344264" y="1721082"/>
            <a:ext cx="1920240" cy="1920240"/>
          </a:xfrm>
          <a:prstGeom prst="ellipse">
            <a:avLst/>
          </a:prstGeom>
          <a:solidFill>
            <a:schemeClr val="bg1">
              <a:lumMod val="95000"/>
            </a:schemeClr>
          </a:solidFill>
          <a:ln w="28575">
            <a:solidFill>
              <a:schemeClr val="accent3">
                <a:lumMod val="75000"/>
              </a:schemeClr>
            </a:solidFill>
          </a:ln>
        </p:spPr>
        <p:txBody>
          <a:bodyPr>
            <a:normAutofit/>
          </a:bodyPr>
          <a:lstStyle>
            <a:lvl1pPr marL="0" indent="0" algn="ctr">
              <a:buNone/>
              <a:defRPr sz="1600"/>
            </a:lvl1pPr>
          </a:lstStyle>
          <a:p>
            <a:pPr lvl="0"/>
            <a:endParaRPr lang="en-US"/>
          </a:p>
        </p:txBody>
      </p:sp>
      <p:sp>
        <p:nvSpPr>
          <p:cNvPr id="51" name="Text Placeholder 13"/>
          <p:cNvSpPr>
            <a:spLocks noGrp="1"/>
          </p:cNvSpPr>
          <p:nvPr>
            <p:ph type="body" sz="quarter" idx="15"/>
          </p:nvPr>
        </p:nvSpPr>
        <p:spPr>
          <a:xfrm>
            <a:off x="3914912" y="4116185"/>
            <a:ext cx="1920240" cy="1920240"/>
          </a:xfrm>
          <a:prstGeom prst="ellipse">
            <a:avLst/>
          </a:prstGeom>
          <a:solidFill>
            <a:schemeClr val="bg1">
              <a:lumMod val="95000"/>
            </a:schemeClr>
          </a:solidFill>
          <a:ln w="28575">
            <a:solidFill>
              <a:schemeClr val="accent4">
                <a:lumMod val="75000"/>
              </a:schemeClr>
            </a:solidFill>
          </a:ln>
        </p:spPr>
        <p:txBody>
          <a:bodyPr>
            <a:normAutofit/>
          </a:bodyPr>
          <a:lstStyle>
            <a:lvl1pPr marL="0" indent="0" algn="ctr">
              <a:buNone/>
              <a:defRPr sz="1600"/>
            </a:lvl1pPr>
          </a:lstStyle>
          <a:p>
            <a:pPr lvl="0"/>
            <a:endParaRPr lang="en-US"/>
          </a:p>
        </p:txBody>
      </p:sp>
      <p:sp>
        <p:nvSpPr>
          <p:cNvPr id="56" name="Text Placeholder 13"/>
          <p:cNvSpPr>
            <a:spLocks noGrp="1"/>
          </p:cNvSpPr>
          <p:nvPr>
            <p:ph type="body" sz="quarter" idx="16"/>
          </p:nvPr>
        </p:nvSpPr>
        <p:spPr>
          <a:xfrm>
            <a:off x="6344264" y="4116185"/>
            <a:ext cx="1920240" cy="1920240"/>
          </a:xfrm>
          <a:prstGeom prst="ellipse">
            <a:avLst/>
          </a:prstGeom>
          <a:solidFill>
            <a:schemeClr val="bg1">
              <a:lumMod val="95000"/>
            </a:schemeClr>
          </a:solidFill>
          <a:ln w="28575">
            <a:solidFill>
              <a:schemeClr val="accent6">
                <a:lumMod val="75000"/>
              </a:schemeClr>
            </a:solidFill>
          </a:ln>
        </p:spPr>
        <p:txBody>
          <a:bodyPr>
            <a:normAutofit/>
          </a:bodyPr>
          <a:lstStyle>
            <a:lvl1pPr marL="0" indent="0" algn="ctr">
              <a:buNone/>
              <a:defRPr sz="1600"/>
            </a:lvl1pPr>
          </a:lstStyle>
          <a:p>
            <a:pPr lvl="0"/>
            <a:endParaRPr lang="en-US"/>
          </a:p>
        </p:txBody>
      </p:sp>
      <p:sp>
        <p:nvSpPr>
          <p:cNvPr id="15" name="TextBox 14"/>
          <p:cNvSpPr txBox="1"/>
          <p:nvPr userDrawn="1"/>
        </p:nvSpPr>
        <p:spPr>
          <a:xfrm>
            <a:off x="5589515" y="3234004"/>
            <a:ext cx="402674" cy="646331"/>
          </a:xfrm>
          <a:prstGeom prst="rect">
            <a:avLst/>
          </a:prstGeom>
          <a:noFill/>
        </p:spPr>
        <p:txBody>
          <a:bodyPr wrap="none" rtlCol="0" anchor="ctr">
            <a:spAutoFit/>
          </a:bodyPr>
          <a:lstStyle/>
          <a:p>
            <a:pPr algn="ctr"/>
            <a:r>
              <a:rPr lang="en-US" sz="3600" b="1">
                <a:solidFill>
                  <a:srgbClr val="0095CD">
                    <a:lumMod val="20000"/>
                    <a:lumOff val="80000"/>
                  </a:srgbClr>
                </a:solidFill>
              </a:rPr>
              <a:t>S</a:t>
            </a:r>
          </a:p>
        </p:txBody>
      </p:sp>
      <p:sp>
        <p:nvSpPr>
          <p:cNvPr id="57" name="TextBox 56"/>
          <p:cNvSpPr txBox="1"/>
          <p:nvPr userDrawn="1"/>
        </p:nvSpPr>
        <p:spPr>
          <a:xfrm>
            <a:off x="6129361" y="3234004"/>
            <a:ext cx="603050" cy="646331"/>
          </a:xfrm>
          <a:prstGeom prst="rect">
            <a:avLst/>
          </a:prstGeom>
          <a:noFill/>
        </p:spPr>
        <p:txBody>
          <a:bodyPr wrap="none" rtlCol="0" anchor="ctr">
            <a:spAutoFit/>
          </a:bodyPr>
          <a:lstStyle/>
          <a:p>
            <a:pPr algn="ctr"/>
            <a:r>
              <a:rPr lang="en-US" sz="3600" b="1">
                <a:solidFill>
                  <a:srgbClr val="F17C3F">
                    <a:lumMod val="40000"/>
                    <a:lumOff val="60000"/>
                  </a:srgbClr>
                </a:solidFill>
              </a:rPr>
              <a:t>W</a:t>
            </a:r>
          </a:p>
        </p:txBody>
      </p:sp>
      <p:sp>
        <p:nvSpPr>
          <p:cNvPr id="58" name="TextBox 57"/>
          <p:cNvSpPr txBox="1"/>
          <p:nvPr userDrawn="1"/>
        </p:nvSpPr>
        <p:spPr>
          <a:xfrm>
            <a:off x="5522791" y="3892735"/>
            <a:ext cx="497252" cy="646331"/>
          </a:xfrm>
          <a:prstGeom prst="rect">
            <a:avLst/>
          </a:prstGeom>
          <a:noFill/>
        </p:spPr>
        <p:txBody>
          <a:bodyPr wrap="none" rtlCol="0" anchor="ctr">
            <a:spAutoFit/>
          </a:bodyPr>
          <a:lstStyle/>
          <a:p>
            <a:pPr algn="ctr"/>
            <a:r>
              <a:rPr lang="en-US" sz="3600" b="1">
                <a:solidFill>
                  <a:srgbClr val="7BB21B">
                    <a:lumMod val="40000"/>
                    <a:lumOff val="60000"/>
                  </a:srgbClr>
                </a:solidFill>
              </a:rPr>
              <a:t>O</a:t>
            </a:r>
          </a:p>
        </p:txBody>
      </p:sp>
      <p:sp>
        <p:nvSpPr>
          <p:cNvPr id="59" name="TextBox 58"/>
          <p:cNvSpPr txBox="1"/>
          <p:nvPr userDrawn="1"/>
        </p:nvSpPr>
        <p:spPr>
          <a:xfrm>
            <a:off x="6211921" y="3892735"/>
            <a:ext cx="413896" cy="646331"/>
          </a:xfrm>
          <a:prstGeom prst="rect">
            <a:avLst/>
          </a:prstGeom>
          <a:noFill/>
        </p:spPr>
        <p:txBody>
          <a:bodyPr wrap="none" rtlCol="0" anchor="ctr">
            <a:spAutoFit/>
          </a:bodyPr>
          <a:lstStyle/>
          <a:p>
            <a:pPr algn="ctr"/>
            <a:r>
              <a:rPr lang="en-US" sz="3600" b="1">
                <a:solidFill>
                  <a:srgbClr val="9D1217">
                    <a:lumMod val="20000"/>
                    <a:lumOff val="80000"/>
                  </a:srgbClr>
                </a:solidFill>
              </a:rPr>
              <a:t>T</a:t>
            </a:r>
          </a:p>
        </p:txBody>
      </p:sp>
      <p:grpSp>
        <p:nvGrpSpPr>
          <p:cNvPr id="28" name="Group 27"/>
          <p:cNvGrpSpPr/>
          <p:nvPr userDrawn="1"/>
        </p:nvGrpSpPr>
        <p:grpSpPr>
          <a:xfrm>
            <a:off x="0" y="6766560"/>
            <a:ext cx="12192000" cy="91440"/>
            <a:chOff x="0" y="4480421"/>
            <a:chExt cx="12192000" cy="91440"/>
          </a:xfrm>
        </p:grpSpPr>
        <p:sp>
          <p:nvSpPr>
            <p:cNvPr id="29" name="Rectangle 28"/>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7790577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wot strength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7275A1D-1603-4D84-B0ED-D782D6E7360C}"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Teardrop 8"/>
          <p:cNvSpPr/>
          <p:nvPr userDrawn="1"/>
        </p:nvSpPr>
        <p:spPr>
          <a:xfrm rot="5400000">
            <a:off x="8270775" y="2746872"/>
            <a:ext cx="2266926" cy="2266926"/>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Text Placeholder 13"/>
          <p:cNvSpPr>
            <a:spLocks noGrp="1"/>
          </p:cNvSpPr>
          <p:nvPr userDrawn="1">
            <p:ph type="body" sz="quarter" idx="13" hasCustomPrompt="1"/>
          </p:nvPr>
        </p:nvSpPr>
        <p:spPr>
          <a:xfrm>
            <a:off x="8429224" y="2922203"/>
            <a:ext cx="1920240" cy="1920240"/>
          </a:xfrm>
          <a:prstGeom prst="ellipse">
            <a:avLst/>
          </a:prstGeom>
          <a:solidFill>
            <a:schemeClr val="bg1">
              <a:lumMod val="95000"/>
            </a:schemeClr>
          </a:solidFill>
          <a:ln w="28575">
            <a:solidFill>
              <a:schemeClr val="accent1">
                <a:lumMod val="75000"/>
              </a:schemeClr>
            </a:solidFill>
          </a:ln>
        </p:spPr>
        <p:txBody>
          <a:bodyPr lIns="0" rIns="0">
            <a:normAutofit/>
          </a:bodyPr>
          <a:lstStyle>
            <a:lvl1pPr marL="0" indent="0" algn="ctr">
              <a:buFont typeface="Arial" panose="020B0604020202020204" pitchFamily="34" charset="0"/>
              <a:buNone/>
              <a:defRPr sz="1600" baseline="0"/>
            </a:lvl1pPr>
          </a:lstStyle>
          <a:p>
            <a:pPr lvl="0"/>
            <a:r>
              <a:rPr lang="en-US"/>
              <a:t>List main strengths here</a:t>
            </a:r>
          </a:p>
        </p:txBody>
      </p:sp>
      <p:sp>
        <p:nvSpPr>
          <p:cNvPr id="15" name="TextBox 14"/>
          <p:cNvSpPr txBox="1"/>
          <p:nvPr userDrawn="1"/>
        </p:nvSpPr>
        <p:spPr>
          <a:xfrm>
            <a:off x="10177919" y="4431556"/>
            <a:ext cx="402674" cy="646331"/>
          </a:xfrm>
          <a:prstGeom prst="rect">
            <a:avLst/>
          </a:prstGeom>
          <a:noFill/>
        </p:spPr>
        <p:txBody>
          <a:bodyPr wrap="none" rtlCol="0" anchor="ctr">
            <a:spAutoFit/>
          </a:bodyPr>
          <a:lstStyle/>
          <a:p>
            <a:pPr algn="ctr"/>
            <a:r>
              <a:rPr lang="en-US" sz="3600" b="1">
                <a:solidFill>
                  <a:srgbClr val="0095CD">
                    <a:lumMod val="20000"/>
                    <a:lumOff val="80000"/>
                  </a:srgbClr>
                </a:solidFill>
              </a:rPr>
              <a:t>S</a:t>
            </a:r>
          </a:p>
        </p:txBody>
      </p:sp>
      <p:sp>
        <p:nvSpPr>
          <p:cNvPr id="39" name="Teardrop 38"/>
          <p:cNvSpPr/>
          <p:nvPr userDrawn="1"/>
        </p:nvSpPr>
        <p:spPr>
          <a:xfrm>
            <a:off x="9403917" y="5076110"/>
            <a:ext cx="1133784" cy="1133784"/>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41" name="Teardrop 40"/>
          <p:cNvSpPr/>
          <p:nvPr userDrawn="1"/>
        </p:nvSpPr>
        <p:spPr>
          <a:xfrm rot="16200000">
            <a:off x="10616948" y="5078225"/>
            <a:ext cx="1133784" cy="1133784"/>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42" name="Teardrop 41"/>
          <p:cNvSpPr/>
          <p:nvPr userDrawn="1"/>
        </p:nvSpPr>
        <p:spPr>
          <a:xfrm rot="10800000">
            <a:off x="10623242" y="3880335"/>
            <a:ext cx="1133784" cy="1133784"/>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prstClr val="white"/>
              </a:solidFill>
            </a:endParaRPr>
          </a:p>
        </p:txBody>
      </p:sp>
      <p:sp>
        <p:nvSpPr>
          <p:cNvPr id="57" name="TextBox 56"/>
          <p:cNvSpPr txBox="1"/>
          <p:nvPr userDrawn="1"/>
        </p:nvSpPr>
        <p:spPr>
          <a:xfrm>
            <a:off x="10559774" y="4699546"/>
            <a:ext cx="394660" cy="369332"/>
          </a:xfrm>
          <a:prstGeom prst="rect">
            <a:avLst/>
          </a:prstGeom>
          <a:noFill/>
        </p:spPr>
        <p:txBody>
          <a:bodyPr wrap="none" rtlCol="0" anchor="ctr">
            <a:spAutoFit/>
          </a:bodyPr>
          <a:lstStyle/>
          <a:p>
            <a:pPr algn="ctr"/>
            <a:r>
              <a:rPr lang="en-US" b="1">
                <a:solidFill>
                  <a:srgbClr val="F17C3F">
                    <a:lumMod val="40000"/>
                    <a:lumOff val="60000"/>
                  </a:srgbClr>
                </a:solidFill>
              </a:rPr>
              <a:t>W</a:t>
            </a:r>
          </a:p>
        </p:txBody>
      </p:sp>
      <p:sp>
        <p:nvSpPr>
          <p:cNvPr id="58" name="TextBox 57"/>
          <p:cNvSpPr txBox="1"/>
          <p:nvPr userDrawn="1"/>
        </p:nvSpPr>
        <p:spPr>
          <a:xfrm>
            <a:off x="10248055" y="5029005"/>
            <a:ext cx="340158" cy="369332"/>
          </a:xfrm>
          <a:prstGeom prst="rect">
            <a:avLst/>
          </a:prstGeom>
          <a:noFill/>
        </p:spPr>
        <p:txBody>
          <a:bodyPr wrap="none" rtlCol="0" anchor="ctr">
            <a:spAutoFit/>
          </a:bodyPr>
          <a:lstStyle/>
          <a:p>
            <a:pPr algn="ctr"/>
            <a:r>
              <a:rPr lang="en-US" b="1">
                <a:solidFill>
                  <a:srgbClr val="7BB21B">
                    <a:lumMod val="40000"/>
                    <a:lumOff val="60000"/>
                  </a:srgbClr>
                </a:solidFill>
              </a:rPr>
              <a:t>O</a:t>
            </a:r>
          </a:p>
        </p:txBody>
      </p:sp>
      <p:sp>
        <p:nvSpPr>
          <p:cNvPr id="59" name="TextBox 58"/>
          <p:cNvSpPr txBox="1"/>
          <p:nvPr userDrawn="1"/>
        </p:nvSpPr>
        <p:spPr>
          <a:xfrm>
            <a:off x="10592711" y="5029005"/>
            <a:ext cx="298480" cy="369332"/>
          </a:xfrm>
          <a:prstGeom prst="rect">
            <a:avLst/>
          </a:prstGeom>
          <a:noFill/>
        </p:spPr>
        <p:txBody>
          <a:bodyPr wrap="none" rtlCol="0" anchor="ctr">
            <a:spAutoFit/>
          </a:bodyPr>
          <a:lstStyle/>
          <a:p>
            <a:pPr algn="ctr"/>
            <a:r>
              <a:rPr lang="en-US" b="1">
                <a:solidFill>
                  <a:srgbClr val="9D1217">
                    <a:lumMod val="20000"/>
                    <a:lumOff val="80000"/>
                  </a:srgbClr>
                </a:solidFill>
              </a:rPr>
              <a:t>T</a:t>
            </a:r>
          </a:p>
        </p:txBody>
      </p:sp>
      <p:sp>
        <p:nvSpPr>
          <p:cNvPr id="6" name="Text Placeholder 5"/>
          <p:cNvSpPr>
            <a:spLocks noGrp="1"/>
          </p:cNvSpPr>
          <p:nvPr userDrawn="1">
            <p:ph type="body" sz="quarter" idx="14"/>
          </p:nvPr>
        </p:nvSpPr>
        <p:spPr>
          <a:xfrm>
            <a:off x="482600" y="2438400"/>
            <a:ext cx="7670800" cy="3771900"/>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2"/>
          <p:cNvSpPr>
            <a:spLocks noGrp="1"/>
          </p:cNvSpPr>
          <p:nvPr userDrawn="1">
            <p:ph type="body" sz="quarter" idx="18" hasCustomPrompt="1"/>
          </p:nvPr>
        </p:nvSpPr>
        <p:spPr>
          <a:xfrm>
            <a:off x="482600" y="1709857"/>
            <a:ext cx="7670800" cy="498733"/>
          </a:xfrm>
          <a:solidFill>
            <a:schemeClr val="accent1"/>
          </a:solidFill>
          <a:ln>
            <a:solidFill>
              <a:schemeClr val="accent1"/>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STRENGTHS</a:t>
            </a:r>
          </a:p>
        </p:txBody>
      </p:sp>
      <p:grpSp>
        <p:nvGrpSpPr>
          <p:cNvPr id="24" name="Group 23"/>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0279734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wot weakness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1E41C00D-82A0-41B3-9E0A-A9A09763DB28}"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6" name="Text Placeholder 5"/>
          <p:cNvSpPr>
            <a:spLocks noGrp="1"/>
          </p:cNvSpPr>
          <p:nvPr>
            <p:ph type="body" sz="quarter" idx="14"/>
          </p:nvPr>
        </p:nvSpPr>
        <p:spPr>
          <a:xfrm>
            <a:off x="4038600" y="2438400"/>
            <a:ext cx="7670800" cy="3771900"/>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2"/>
          <p:cNvSpPr>
            <a:spLocks noGrp="1"/>
          </p:cNvSpPr>
          <p:nvPr>
            <p:ph type="body" sz="quarter" idx="18" hasCustomPrompt="1"/>
          </p:nvPr>
        </p:nvSpPr>
        <p:spPr>
          <a:xfrm>
            <a:off x="4038600" y="1673281"/>
            <a:ext cx="7670800" cy="498733"/>
          </a:xfrm>
          <a:solidFill>
            <a:schemeClr val="accent3"/>
          </a:solidFill>
          <a:ln>
            <a:solidFill>
              <a:schemeClr val="accent3"/>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Weaknesses</a:t>
            </a:r>
          </a:p>
        </p:txBody>
      </p:sp>
      <p:sp>
        <p:nvSpPr>
          <p:cNvPr id="34" name="Teardrop 33"/>
          <p:cNvSpPr/>
          <p:nvPr userDrawn="1"/>
        </p:nvSpPr>
        <p:spPr>
          <a:xfrm rot="5400000">
            <a:off x="278097" y="3889879"/>
            <a:ext cx="1132779" cy="1132290"/>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Teardrop 34"/>
          <p:cNvSpPr/>
          <p:nvPr userDrawn="1"/>
        </p:nvSpPr>
        <p:spPr>
          <a:xfrm>
            <a:off x="272055" y="5086463"/>
            <a:ext cx="1132290" cy="1132779"/>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Teardrop 35"/>
          <p:cNvSpPr/>
          <p:nvPr userDrawn="1"/>
        </p:nvSpPr>
        <p:spPr>
          <a:xfrm rot="16200000">
            <a:off x="1483243" y="5088821"/>
            <a:ext cx="1132779" cy="1132290"/>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TextBox 36"/>
          <p:cNvSpPr txBox="1"/>
          <p:nvPr userDrawn="1"/>
        </p:nvSpPr>
        <p:spPr>
          <a:xfrm>
            <a:off x="1099084" y="5029005"/>
            <a:ext cx="340158" cy="369332"/>
          </a:xfrm>
          <a:prstGeom prst="rect">
            <a:avLst/>
          </a:prstGeom>
          <a:noFill/>
        </p:spPr>
        <p:txBody>
          <a:bodyPr wrap="none" rtlCol="0" anchor="ctr">
            <a:spAutoFit/>
          </a:bodyPr>
          <a:lstStyle/>
          <a:p>
            <a:pPr algn="ctr"/>
            <a:r>
              <a:rPr lang="en-US" b="1">
                <a:solidFill>
                  <a:srgbClr val="7BB21B">
                    <a:lumMod val="40000"/>
                    <a:lumOff val="60000"/>
                  </a:srgbClr>
                </a:solidFill>
              </a:rPr>
              <a:t>O</a:t>
            </a:r>
          </a:p>
        </p:txBody>
      </p:sp>
      <p:sp>
        <p:nvSpPr>
          <p:cNvPr id="38" name="TextBox 37"/>
          <p:cNvSpPr txBox="1"/>
          <p:nvPr userDrawn="1"/>
        </p:nvSpPr>
        <p:spPr>
          <a:xfrm>
            <a:off x="1451557" y="5029005"/>
            <a:ext cx="298480" cy="369332"/>
          </a:xfrm>
          <a:prstGeom prst="rect">
            <a:avLst/>
          </a:prstGeom>
          <a:noFill/>
        </p:spPr>
        <p:txBody>
          <a:bodyPr wrap="none" rtlCol="0" anchor="ctr">
            <a:spAutoFit/>
          </a:bodyPr>
          <a:lstStyle/>
          <a:p>
            <a:pPr algn="ctr"/>
            <a:r>
              <a:rPr lang="en-US" b="1">
                <a:solidFill>
                  <a:srgbClr val="9D1217">
                    <a:lumMod val="20000"/>
                    <a:lumOff val="80000"/>
                  </a:srgbClr>
                </a:solidFill>
              </a:rPr>
              <a:t>T</a:t>
            </a:r>
          </a:p>
        </p:txBody>
      </p:sp>
      <p:sp>
        <p:nvSpPr>
          <p:cNvPr id="40" name="TextBox 39"/>
          <p:cNvSpPr txBox="1"/>
          <p:nvPr userDrawn="1"/>
        </p:nvSpPr>
        <p:spPr>
          <a:xfrm>
            <a:off x="1122328" y="4707987"/>
            <a:ext cx="293670" cy="369332"/>
          </a:xfrm>
          <a:prstGeom prst="rect">
            <a:avLst/>
          </a:prstGeom>
          <a:noFill/>
        </p:spPr>
        <p:txBody>
          <a:bodyPr wrap="none" rtlCol="0" anchor="ctr">
            <a:spAutoFit/>
          </a:bodyPr>
          <a:lstStyle/>
          <a:p>
            <a:pPr algn="ctr"/>
            <a:r>
              <a:rPr lang="en-US" b="1">
                <a:solidFill>
                  <a:srgbClr val="0095CD">
                    <a:lumMod val="20000"/>
                    <a:lumOff val="80000"/>
                  </a:srgbClr>
                </a:solidFill>
              </a:rPr>
              <a:t>S</a:t>
            </a:r>
          </a:p>
        </p:txBody>
      </p:sp>
      <p:sp>
        <p:nvSpPr>
          <p:cNvPr id="43" name="Teardrop 42"/>
          <p:cNvSpPr/>
          <p:nvPr userDrawn="1"/>
        </p:nvSpPr>
        <p:spPr>
          <a:xfrm rot="10800000">
            <a:off x="1482315" y="2755337"/>
            <a:ext cx="2266926" cy="2266926"/>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Text Placeholder 13"/>
          <p:cNvSpPr>
            <a:spLocks noGrp="1"/>
          </p:cNvSpPr>
          <p:nvPr>
            <p:ph type="body" sz="quarter" idx="20"/>
          </p:nvPr>
        </p:nvSpPr>
        <p:spPr>
          <a:xfrm>
            <a:off x="1645061" y="2926439"/>
            <a:ext cx="1920240" cy="1920240"/>
          </a:xfrm>
          <a:prstGeom prst="ellipse">
            <a:avLst/>
          </a:prstGeom>
          <a:solidFill>
            <a:schemeClr val="bg1">
              <a:lumMod val="95000"/>
            </a:schemeClr>
          </a:solidFill>
          <a:ln w="28575">
            <a:solidFill>
              <a:schemeClr val="accent3">
                <a:lumMod val="75000"/>
              </a:schemeClr>
            </a:solidFill>
          </a:ln>
        </p:spPr>
        <p:txBody>
          <a:bodyPr>
            <a:normAutofit/>
          </a:bodyPr>
          <a:lstStyle>
            <a:lvl1pPr marL="0" indent="0" algn="ctr">
              <a:buNone/>
              <a:defRPr sz="1600"/>
            </a:lvl1pPr>
          </a:lstStyle>
          <a:p>
            <a:pPr lvl="0"/>
            <a:endParaRPr lang="en-US"/>
          </a:p>
        </p:txBody>
      </p:sp>
      <p:sp>
        <p:nvSpPr>
          <p:cNvPr id="45" name="TextBox 44"/>
          <p:cNvSpPr txBox="1"/>
          <p:nvPr userDrawn="1"/>
        </p:nvSpPr>
        <p:spPr>
          <a:xfrm>
            <a:off x="1434976" y="4496336"/>
            <a:ext cx="603050" cy="646331"/>
          </a:xfrm>
          <a:prstGeom prst="rect">
            <a:avLst/>
          </a:prstGeom>
          <a:noFill/>
        </p:spPr>
        <p:txBody>
          <a:bodyPr wrap="none" rtlCol="0" anchor="ctr">
            <a:spAutoFit/>
          </a:bodyPr>
          <a:lstStyle>
            <a:defPPr>
              <a:defRPr lang="en-US"/>
            </a:defPPr>
            <a:lvl1pPr algn="ctr">
              <a:defRPr b="1">
                <a:solidFill>
                  <a:schemeClr val="accent3">
                    <a:lumMod val="40000"/>
                    <a:lumOff val="60000"/>
                  </a:schemeClr>
                </a:solidFill>
              </a:defRPr>
            </a:lvl1pPr>
          </a:lstStyle>
          <a:p>
            <a:r>
              <a:rPr lang="en-US" sz="3600">
                <a:solidFill>
                  <a:srgbClr val="F17C3F">
                    <a:lumMod val="40000"/>
                    <a:lumOff val="60000"/>
                  </a:srgbClr>
                </a:solidFill>
              </a:rPr>
              <a:t>W</a:t>
            </a:r>
          </a:p>
        </p:txBody>
      </p:sp>
      <p:grpSp>
        <p:nvGrpSpPr>
          <p:cNvPr id="24" name="Group 23"/>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2803221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wot opportuniti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2C37B89A-56B6-446B-885D-31A8199D697B}"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6" name="Text Placeholder 5"/>
          <p:cNvSpPr>
            <a:spLocks noGrp="1"/>
          </p:cNvSpPr>
          <p:nvPr>
            <p:ph type="body" sz="quarter" idx="14"/>
          </p:nvPr>
        </p:nvSpPr>
        <p:spPr>
          <a:xfrm>
            <a:off x="482600" y="2438400"/>
            <a:ext cx="7670800" cy="3771900"/>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2"/>
          <p:cNvSpPr>
            <a:spLocks noGrp="1"/>
          </p:cNvSpPr>
          <p:nvPr>
            <p:ph type="body" sz="quarter" idx="18" hasCustomPrompt="1"/>
          </p:nvPr>
        </p:nvSpPr>
        <p:spPr>
          <a:xfrm>
            <a:off x="482600" y="1709857"/>
            <a:ext cx="7670800" cy="498733"/>
          </a:xfrm>
          <a:solidFill>
            <a:schemeClr val="accent4"/>
          </a:solidFill>
          <a:ln>
            <a:solidFill>
              <a:schemeClr val="accent4"/>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Opportunities</a:t>
            </a:r>
          </a:p>
        </p:txBody>
      </p:sp>
      <p:sp>
        <p:nvSpPr>
          <p:cNvPr id="26" name="Teardrop 25"/>
          <p:cNvSpPr/>
          <p:nvPr userDrawn="1"/>
        </p:nvSpPr>
        <p:spPr>
          <a:xfrm rot="5400000">
            <a:off x="9419251" y="2755944"/>
            <a:ext cx="1132779" cy="1132290"/>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Teardrop 26"/>
          <p:cNvSpPr/>
          <p:nvPr userDrawn="1"/>
        </p:nvSpPr>
        <p:spPr>
          <a:xfrm rot="16200000">
            <a:off x="10624397" y="3954886"/>
            <a:ext cx="1132779" cy="1132290"/>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Teardrop 27"/>
          <p:cNvSpPr/>
          <p:nvPr userDrawn="1"/>
        </p:nvSpPr>
        <p:spPr>
          <a:xfrm rot="10800000">
            <a:off x="10630927" y="2757813"/>
            <a:ext cx="1132290" cy="1132779"/>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TextBox 28"/>
          <p:cNvSpPr txBox="1"/>
          <p:nvPr userDrawn="1"/>
        </p:nvSpPr>
        <p:spPr>
          <a:xfrm>
            <a:off x="10559774" y="3574052"/>
            <a:ext cx="394660" cy="369332"/>
          </a:xfrm>
          <a:prstGeom prst="rect">
            <a:avLst/>
          </a:prstGeom>
          <a:noFill/>
        </p:spPr>
        <p:txBody>
          <a:bodyPr wrap="none" rtlCol="0" anchor="ctr">
            <a:spAutoFit/>
          </a:bodyPr>
          <a:lstStyle/>
          <a:p>
            <a:pPr algn="ctr"/>
            <a:r>
              <a:rPr lang="en-US" b="1">
                <a:solidFill>
                  <a:srgbClr val="F17C3F">
                    <a:lumMod val="40000"/>
                    <a:lumOff val="60000"/>
                  </a:srgbClr>
                </a:solidFill>
              </a:rPr>
              <a:t>W</a:t>
            </a:r>
          </a:p>
        </p:txBody>
      </p:sp>
      <p:sp>
        <p:nvSpPr>
          <p:cNvPr id="30" name="TextBox 29"/>
          <p:cNvSpPr txBox="1"/>
          <p:nvPr userDrawn="1"/>
        </p:nvSpPr>
        <p:spPr>
          <a:xfrm>
            <a:off x="10592711" y="3895070"/>
            <a:ext cx="298480" cy="369332"/>
          </a:xfrm>
          <a:prstGeom prst="rect">
            <a:avLst/>
          </a:prstGeom>
          <a:noFill/>
        </p:spPr>
        <p:txBody>
          <a:bodyPr wrap="none" rtlCol="0" anchor="ctr">
            <a:spAutoFit/>
          </a:bodyPr>
          <a:lstStyle/>
          <a:p>
            <a:pPr algn="ctr"/>
            <a:r>
              <a:rPr lang="en-US" b="1">
                <a:solidFill>
                  <a:srgbClr val="9D1217">
                    <a:lumMod val="20000"/>
                    <a:lumOff val="80000"/>
                  </a:srgbClr>
                </a:solidFill>
              </a:rPr>
              <a:t>T</a:t>
            </a:r>
          </a:p>
        </p:txBody>
      </p:sp>
      <p:sp>
        <p:nvSpPr>
          <p:cNvPr id="31" name="TextBox 30"/>
          <p:cNvSpPr txBox="1"/>
          <p:nvPr userDrawn="1"/>
        </p:nvSpPr>
        <p:spPr>
          <a:xfrm>
            <a:off x="10232421" y="3574052"/>
            <a:ext cx="293670" cy="369332"/>
          </a:xfrm>
          <a:prstGeom prst="rect">
            <a:avLst/>
          </a:prstGeom>
          <a:noFill/>
        </p:spPr>
        <p:txBody>
          <a:bodyPr wrap="none" rtlCol="0" anchor="ctr">
            <a:spAutoFit/>
          </a:bodyPr>
          <a:lstStyle/>
          <a:p>
            <a:pPr algn="ctr"/>
            <a:r>
              <a:rPr lang="en-US" b="1">
                <a:solidFill>
                  <a:srgbClr val="0095CD">
                    <a:lumMod val="20000"/>
                    <a:lumOff val="80000"/>
                  </a:srgbClr>
                </a:solidFill>
              </a:rPr>
              <a:t>S</a:t>
            </a:r>
          </a:p>
        </p:txBody>
      </p:sp>
      <p:sp>
        <p:nvSpPr>
          <p:cNvPr id="32" name="Teardrop 31"/>
          <p:cNvSpPr/>
          <p:nvPr userDrawn="1"/>
        </p:nvSpPr>
        <p:spPr>
          <a:xfrm>
            <a:off x="8284860" y="3952528"/>
            <a:ext cx="2266926" cy="2266926"/>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 Placeholder 13"/>
          <p:cNvSpPr>
            <a:spLocks noGrp="1"/>
          </p:cNvSpPr>
          <p:nvPr>
            <p:ph type="body" sz="quarter" idx="15"/>
          </p:nvPr>
        </p:nvSpPr>
        <p:spPr>
          <a:xfrm>
            <a:off x="8449928" y="4127859"/>
            <a:ext cx="1920240" cy="1920240"/>
          </a:xfrm>
          <a:prstGeom prst="ellipse">
            <a:avLst/>
          </a:prstGeom>
          <a:solidFill>
            <a:schemeClr val="bg1">
              <a:lumMod val="95000"/>
            </a:schemeClr>
          </a:solidFill>
          <a:ln w="28575">
            <a:solidFill>
              <a:schemeClr val="accent4">
                <a:lumMod val="75000"/>
              </a:schemeClr>
            </a:solidFill>
          </a:ln>
        </p:spPr>
        <p:txBody>
          <a:bodyPr>
            <a:normAutofit/>
          </a:bodyPr>
          <a:lstStyle>
            <a:lvl1pPr marL="0" indent="0" algn="ctr">
              <a:buNone/>
              <a:defRPr sz="1600"/>
            </a:lvl1pPr>
          </a:lstStyle>
          <a:p>
            <a:pPr lvl="0"/>
            <a:endParaRPr lang="en-US"/>
          </a:p>
        </p:txBody>
      </p:sp>
      <p:sp>
        <p:nvSpPr>
          <p:cNvPr id="35" name="TextBox 34"/>
          <p:cNvSpPr txBox="1"/>
          <p:nvPr userDrawn="1"/>
        </p:nvSpPr>
        <p:spPr>
          <a:xfrm>
            <a:off x="10038916" y="3838867"/>
            <a:ext cx="497252" cy="646331"/>
          </a:xfrm>
          <a:prstGeom prst="rect">
            <a:avLst/>
          </a:prstGeom>
          <a:noFill/>
        </p:spPr>
        <p:txBody>
          <a:bodyPr wrap="none" rtlCol="0" anchor="ctr">
            <a:spAutoFit/>
          </a:bodyPr>
          <a:lstStyle>
            <a:defPPr>
              <a:defRPr lang="en-US"/>
            </a:defPPr>
            <a:lvl1pPr algn="ctr">
              <a:defRPr b="1">
                <a:solidFill>
                  <a:schemeClr val="accent4">
                    <a:lumMod val="40000"/>
                    <a:lumOff val="60000"/>
                  </a:schemeClr>
                </a:solidFill>
              </a:defRPr>
            </a:lvl1pPr>
          </a:lstStyle>
          <a:p>
            <a:r>
              <a:rPr lang="en-US" sz="3600">
                <a:solidFill>
                  <a:srgbClr val="7BB21B">
                    <a:lumMod val="40000"/>
                    <a:lumOff val="60000"/>
                  </a:srgbClr>
                </a:solidFill>
              </a:rPr>
              <a:t>O</a:t>
            </a:r>
          </a:p>
        </p:txBody>
      </p:sp>
      <p:grpSp>
        <p:nvGrpSpPr>
          <p:cNvPr id="24" name="Group 23"/>
          <p:cNvGrpSpPr/>
          <p:nvPr userDrawn="1"/>
        </p:nvGrpSpPr>
        <p:grpSpPr>
          <a:xfrm>
            <a:off x="0" y="6766560"/>
            <a:ext cx="12192000" cy="91440"/>
            <a:chOff x="0" y="4480421"/>
            <a:chExt cx="12192000" cy="91440"/>
          </a:xfrm>
        </p:grpSpPr>
        <p:sp>
          <p:nvSpPr>
            <p:cNvPr id="36" name="Rectangle 3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695080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wot threat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310D7FCC-306D-4789-A8B7-9557684B1AA9}"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6" name="Text Placeholder 5"/>
          <p:cNvSpPr>
            <a:spLocks noGrp="1"/>
          </p:cNvSpPr>
          <p:nvPr>
            <p:ph type="body" sz="quarter" idx="14"/>
          </p:nvPr>
        </p:nvSpPr>
        <p:spPr>
          <a:xfrm>
            <a:off x="4038600" y="2438400"/>
            <a:ext cx="7670800" cy="3771900"/>
          </a:xfrm>
          <a:solidFill>
            <a:schemeClr val="bg1">
              <a:lumMod val="95000"/>
            </a:scheme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12"/>
          <p:cNvSpPr>
            <a:spLocks noGrp="1"/>
          </p:cNvSpPr>
          <p:nvPr>
            <p:ph type="body" sz="quarter" idx="18" hasCustomPrompt="1"/>
          </p:nvPr>
        </p:nvSpPr>
        <p:spPr>
          <a:xfrm>
            <a:off x="4038600" y="1709857"/>
            <a:ext cx="7670800" cy="498733"/>
          </a:xfrm>
          <a:solidFill>
            <a:schemeClr val="accent6"/>
          </a:solidFill>
          <a:ln>
            <a:solidFill>
              <a:schemeClr val="accent6"/>
            </a:solid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Threats</a:t>
            </a:r>
          </a:p>
        </p:txBody>
      </p:sp>
      <p:sp>
        <p:nvSpPr>
          <p:cNvPr id="39" name="Teardrop 38"/>
          <p:cNvSpPr/>
          <p:nvPr userDrawn="1"/>
        </p:nvSpPr>
        <p:spPr>
          <a:xfrm rot="5400000">
            <a:off x="271811" y="2755087"/>
            <a:ext cx="1132779" cy="1132290"/>
          </a:xfrm>
          <a:prstGeom prst="teardrop">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Teardrop 40"/>
          <p:cNvSpPr/>
          <p:nvPr userDrawn="1"/>
        </p:nvSpPr>
        <p:spPr>
          <a:xfrm>
            <a:off x="272056" y="3951671"/>
            <a:ext cx="1132290" cy="1132779"/>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ardrop 41"/>
          <p:cNvSpPr/>
          <p:nvPr userDrawn="1"/>
        </p:nvSpPr>
        <p:spPr>
          <a:xfrm rot="10800000">
            <a:off x="1489773" y="2756956"/>
            <a:ext cx="1132290" cy="1132779"/>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TextBox 44"/>
          <p:cNvSpPr txBox="1"/>
          <p:nvPr userDrawn="1"/>
        </p:nvSpPr>
        <p:spPr>
          <a:xfrm>
            <a:off x="1418620" y="3573195"/>
            <a:ext cx="394660" cy="369332"/>
          </a:xfrm>
          <a:prstGeom prst="rect">
            <a:avLst/>
          </a:prstGeom>
          <a:noFill/>
        </p:spPr>
        <p:txBody>
          <a:bodyPr wrap="none" rtlCol="0" anchor="ctr">
            <a:spAutoFit/>
          </a:bodyPr>
          <a:lstStyle/>
          <a:p>
            <a:pPr algn="ctr"/>
            <a:r>
              <a:rPr lang="en-US" b="1">
                <a:solidFill>
                  <a:srgbClr val="F17C3F">
                    <a:lumMod val="40000"/>
                    <a:lumOff val="60000"/>
                  </a:srgbClr>
                </a:solidFill>
              </a:rPr>
              <a:t>W</a:t>
            </a:r>
          </a:p>
        </p:txBody>
      </p:sp>
      <p:sp>
        <p:nvSpPr>
          <p:cNvPr id="46" name="TextBox 45"/>
          <p:cNvSpPr txBox="1"/>
          <p:nvPr userDrawn="1"/>
        </p:nvSpPr>
        <p:spPr>
          <a:xfrm>
            <a:off x="1099084" y="3894213"/>
            <a:ext cx="340158" cy="369332"/>
          </a:xfrm>
          <a:prstGeom prst="rect">
            <a:avLst/>
          </a:prstGeom>
          <a:noFill/>
        </p:spPr>
        <p:txBody>
          <a:bodyPr wrap="none" rtlCol="0" anchor="ctr">
            <a:spAutoFit/>
          </a:bodyPr>
          <a:lstStyle/>
          <a:p>
            <a:pPr algn="ctr"/>
            <a:r>
              <a:rPr lang="en-US" b="1">
                <a:solidFill>
                  <a:srgbClr val="7BB21B">
                    <a:lumMod val="40000"/>
                    <a:lumOff val="60000"/>
                  </a:srgbClr>
                </a:solidFill>
              </a:rPr>
              <a:t>O</a:t>
            </a:r>
          </a:p>
        </p:txBody>
      </p:sp>
      <p:sp>
        <p:nvSpPr>
          <p:cNvPr id="47" name="TextBox 46"/>
          <p:cNvSpPr txBox="1"/>
          <p:nvPr userDrawn="1"/>
        </p:nvSpPr>
        <p:spPr>
          <a:xfrm>
            <a:off x="1122328" y="3573195"/>
            <a:ext cx="293670" cy="369332"/>
          </a:xfrm>
          <a:prstGeom prst="rect">
            <a:avLst/>
          </a:prstGeom>
          <a:noFill/>
        </p:spPr>
        <p:txBody>
          <a:bodyPr wrap="none" rtlCol="0" anchor="ctr">
            <a:spAutoFit/>
          </a:bodyPr>
          <a:lstStyle/>
          <a:p>
            <a:pPr algn="ctr"/>
            <a:r>
              <a:rPr lang="en-US" b="1">
                <a:solidFill>
                  <a:srgbClr val="0095CD">
                    <a:lumMod val="20000"/>
                    <a:lumOff val="80000"/>
                  </a:srgbClr>
                </a:solidFill>
              </a:rPr>
              <a:t>S</a:t>
            </a:r>
          </a:p>
        </p:txBody>
      </p:sp>
      <p:sp>
        <p:nvSpPr>
          <p:cNvPr id="48" name="Teardrop 47"/>
          <p:cNvSpPr/>
          <p:nvPr userDrawn="1"/>
        </p:nvSpPr>
        <p:spPr>
          <a:xfrm rot="16200000">
            <a:off x="1482315" y="3951671"/>
            <a:ext cx="2266926" cy="2266926"/>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Text Placeholder 13"/>
          <p:cNvSpPr>
            <a:spLocks noGrp="1"/>
          </p:cNvSpPr>
          <p:nvPr>
            <p:ph type="body" sz="quarter" idx="16"/>
          </p:nvPr>
        </p:nvSpPr>
        <p:spPr>
          <a:xfrm>
            <a:off x="1657646" y="4122773"/>
            <a:ext cx="1920240" cy="1920240"/>
          </a:xfrm>
          <a:prstGeom prst="ellipse">
            <a:avLst/>
          </a:prstGeom>
          <a:solidFill>
            <a:schemeClr val="bg1">
              <a:lumMod val="95000"/>
            </a:schemeClr>
          </a:solidFill>
          <a:ln w="28575">
            <a:solidFill>
              <a:schemeClr val="accent6">
                <a:lumMod val="75000"/>
              </a:schemeClr>
            </a:solidFill>
          </a:ln>
        </p:spPr>
        <p:txBody>
          <a:bodyPr>
            <a:normAutofit/>
          </a:bodyPr>
          <a:lstStyle>
            <a:lvl1pPr marL="0" indent="0" algn="ctr">
              <a:buNone/>
              <a:defRPr sz="1600"/>
            </a:lvl1pPr>
          </a:lstStyle>
          <a:p>
            <a:pPr lvl="0"/>
            <a:endParaRPr lang="en-US"/>
          </a:p>
        </p:txBody>
      </p:sp>
      <p:sp>
        <p:nvSpPr>
          <p:cNvPr id="50" name="TextBox 49"/>
          <p:cNvSpPr txBox="1"/>
          <p:nvPr userDrawn="1"/>
        </p:nvSpPr>
        <p:spPr>
          <a:xfrm>
            <a:off x="1474704" y="3840552"/>
            <a:ext cx="413896" cy="646331"/>
          </a:xfrm>
          <a:prstGeom prst="rect">
            <a:avLst/>
          </a:prstGeom>
          <a:noFill/>
        </p:spPr>
        <p:txBody>
          <a:bodyPr wrap="none" rtlCol="0" anchor="ctr">
            <a:spAutoFit/>
          </a:bodyPr>
          <a:lstStyle/>
          <a:p>
            <a:pPr algn="ctr"/>
            <a:r>
              <a:rPr lang="en-US" sz="3600" b="1">
                <a:solidFill>
                  <a:srgbClr val="9D1217">
                    <a:lumMod val="20000"/>
                    <a:lumOff val="80000"/>
                  </a:srgbClr>
                </a:solidFill>
              </a:rPr>
              <a:t>T</a:t>
            </a:r>
          </a:p>
        </p:txBody>
      </p:sp>
      <p:grpSp>
        <p:nvGrpSpPr>
          <p:cNvPr id="24" name="Group 23"/>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069783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8BE6E2EC-04FA-4DB6-BC48-1B63F48962CA}"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Content Placeholder 2"/>
          <p:cNvSpPr>
            <a:spLocks noGrp="1"/>
          </p:cNvSpPr>
          <p:nvPr>
            <p:ph sz="half" idx="1"/>
          </p:nvPr>
        </p:nvSpPr>
        <p:spPr>
          <a:xfrm>
            <a:off x="838200" y="1643174"/>
            <a:ext cx="3448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
          <p:cNvSpPr>
            <a:spLocks noGrp="1"/>
          </p:cNvSpPr>
          <p:nvPr>
            <p:ph sz="half" idx="13"/>
          </p:nvPr>
        </p:nvSpPr>
        <p:spPr>
          <a:xfrm>
            <a:off x="7905750" y="1643174"/>
            <a:ext cx="3448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2"/>
          <p:cNvSpPr>
            <a:spLocks noGrp="1"/>
          </p:cNvSpPr>
          <p:nvPr>
            <p:ph sz="half" idx="14"/>
          </p:nvPr>
        </p:nvSpPr>
        <p:spPr>
          <a:xfrm>
            <a:off x="4371975" y="1643174"/>
            <a:ext cx="3448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2334960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 hexagons">
    <p:spTree>
      <p:nvGrpSpPr>
        <p:cNvPr id="1" name=""/>
        <p:cNvGrpSpPr/>
        <p:nvPr/>
      </p:nvGrpSpPr>
      <p:grpSpPr>
        <a:xfrm>
          <a:off x="0" y="0"/>
          <a:ext cx="0" cy="0"/>
          <a:chOff x="0" y="0"/>
          <a:chExt cx="0" cy="0"/>
        </a:xfrm>
      </p:grpSpPr>
      <p:cxnSp>
        <p:nvCxnSpPr>
          <p:cNvPr id="32" name="Straight Connector 31"/>
          <p:cNvCxnSpPr/>
          <p:nvPr userDrawn="1"/>
        </p:nvCxnSpPr>
        <p:spPr>
          <a:xfrm flipH="1" flipV="1">
            <a:off x="2952750" y="2047876"/>
            <a:ext cx="6276975" cy="35813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flipV="1">
            <a:off x="2962275" y="1981200"/>
            <a:ext cx="6267450" cy="36385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60" name="Group 59"/>
          <p:cNvGrpSpPr/>
          <p:nvPr userDrawn="1"/>
        </p:nvGrpSpPr>
        <p:grpSpPr>
          <a:xfrm>
            <a:off x="6886811" y="1395985"/>
            <a:ext cx="2828102" cy="4860167"/>
            <a:chOff x="2477087" y="1395985"/>
            <a:chExt cx="2828102" cy="4860167"/>
          </a:xfrm>
        </p:grpSpPr>
        <p:sp>
          <p:nvSpPr>
            <p:cNvPr id="61" name="Hexagon 60"/>
            <p:cNvSpPr/>
            <p:nvPr userDrawn="1"/>
          </p:nvSpPr>
          <p:spPr>
            <a:xfrm>
              <a:off x="2477088" y="1395985"/>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Hexagon 61"/>
            <p:cNvSpPr/>
            <p:nvPr userDrawn="1"/>
          </p:nvSpPr>
          <p:spPr>
            <a:xfrm>
              <a:off x="2477087" y="3818843"/>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6" name="Group 15"/>
          <p:cNvGrpSpPr/>
          <p:nvPr userDrawn="1"/>
        </p:nvGrpSpPr>
        <p:grpSpPr>
          <a:xfrm>
            <a:off x="2477087" y="1395985"/>
            <a:ext cx="2828102" cy="4860167"/>
            <a:chOff x="2477087" y="1395985"/>
            <a:chExt cx="2828102" cy="4860167"/>
          </a:xfrm>
        </p:grpSpPr>
        <p:sp>
          <p:nvSpPr>
            <p:cNvPr id="58" name="Hexagon 57"/>
            <p:cNvSpPr/>
            <p:nvPr userDrawn="1"/>
          </p:nvSpPr>
          <p:spPr>
            <a:xfrm>
              <a:off x="2477088" y="1395985"/>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Hexagon 58"/>
            <p:cNvSpPr/>
            <p:nvPr userDrawn="1"/>
          </p:nvSpPr>
          <p:spPr>
            <a:xfrm>
              <a:off x="2477087" y="3818843"/>
              <a:ext cx="2828101" cy="2437309"/>
            </a:xfrm>
            <a:prstGeom prst="hexagon">
              <a:avLst/>
            </a:prstGeom>
            <a:gradFill flip="none" rotWithShape="1">
              <a:gsLst>
                <a:gs pos="0">
                  <a:schemeClr val="accent3">
                    <a:lumMod val="5000"/>
                    <a:lumOff val="95000"/>
                  </a:schemeClr>
                </a:gs>
                <a:gs pos="87000">
                  <a:srgbClr val="D9D9D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1B4C77BC-A9A3-4671-98C9-27A8ABB9C779}"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5" name="Text Placeholder 11"/>
          <p:cNvSpPr>
            <a:spLocks noGrp="1"/>
          </p:cNvSpPr>
          <p:nvPr>
            <p:ph type="body" sz="quarter" idx="13" hasCustomPrompt="1"/>
          </p:nvPr>
        </p:nvSpPr>
        <p:spPr>
          <a:xfrm>
            <a:off x="4839066" y="2735279"/>
            <a:ext cx="2514600" cy="2167128"/>
          </a:xfrm>
          <a:prstGeom prst="hexagon">
            <a:avLst/>
          </a:prstGeom>
          <a:solidFill>
            <a:schemeClr val="accent3"/>
          </a:solidFill>
        </p:spPr>
        <p:txBody>
          <a:bodyPr anchor="ctr">
            <a:normAutofit/>
          </a:bodyPr>
          <a:lstStyle>
            <a:lvl1pPr marL="0" indent="0" algn="ctr">
              <a:buNone/>
              <a:defRPr sz="2400" b="1" baseline="0">
                <a:solidFill>
                  <a:schemeClr val="bg1"/>
                </a:solidFill>
              </a:defRPr>
            </a:lvl1pPr>
          </a:lstStyle>
          <a:p>
            <a:pPr lvl="0"/>
            <a:r>
              <a:rPr lang="en-US"/>
              <a:t>TITLE</a:t>
            </a:r>
          </a:p>
        </p:txBody>
      </p:sp>
      <p:sp>
        <p:nvSpPr>
          <p:cNvPr id="43" name="Text Placeholder 11"/>
          <p:cNvSpPr>
            <a:spLocks noGrp="1"/>
          </p:cNvSpPr>
          <p:nvPr>
            <p:ph type="body" sz="quarter" idx="14" hasCustomPrompt="1"/>
          </p:nvPr>
        </p:nvSpPr>
        <p:spPr>
          <a:xfrm>
            <a:off x="2633838" y="1531076"/>
            <a:ext cx="2514600" cy="2167128"/>
          </a:xfrm>
          <a:prstGeom prst="hexagon">
            <a:avLst/>
          </a:prstGeom>
          <a:solidFill>
            <a:schemeClr val="accent1"/>
          </a:solidFill>
        </p:spPr>
        <p:txBody>
          <a:bodyPr anchor="ctr">
            <a:normAutofit/>
          </a:bodyPr>
          <a:lstStyle>
            <a:lvl1pPr marL="0" indent="0" algn="ctr">
              <a:buNone/>
              <a:defRPr sz="2400" b="1" baseline="0">
                <a:solidFill>
                  <a:schemeClr val="bg1"/>
                </a:solidFill>
              </a:defRPr>
            </a:lvl1pPr>
          </a:lstStyle>
          <a:p>
            <a:pPr lvl="0"/>
            <a:r>
              <a:rPr lang="en-US"/>
              <a:t>Title 1</a:t>
            </a:r>
          </a:p>
        </p:txBody>
      </p:sp>
      <p:sp>
        <p:nvSpPr>
          <p:cNvPr id="44" name="Text Placeholder 11"/>
          <p:cNvSpPr>
            <a:spLocks noGrp="1"/>
          </p:cNvSpPr>
          <p:nvPr>
            <p:ph type="body" sz="quarter" idx="15" hasCustomPrompt="1"/>
          </p:nvPr>
        </p:nvSpPr>
        <p:spPr>
          <a:xfrm>
            <a:off x="7043562" y="1531076"/>
            <a:ext cx="2514600" cy="2167128"/>
          </a:xfrm>
          <a:prstGeom prst="hexagon">
            <a:avLst/>
          </a:prstGeom>
          <a:solidFill>
            <a:schemeClr val="accent4"/>
          </a:solidFill>
        </p:spPr>
        <p:txBody>
          <a:bodyPr anchor="ctr">
            <a:normAutofit/>
          </a:bodyPr>
          <a:lstStyle>
            <a:lvl1pPr marL="0" indent="0" algn="ctr">
              <a:buNone/>
              <a:defRPr sz="2400" b="1" baseline="0">
                <a:solidFill>
                  <a:schemeClr val="bg1"/>
                </a:solidFill>
              </a:defRPr>
            </a:lvl1pPr>
          </a:lstStyle>
          <a:p>
            <a:pPr lvl="0"/>
            <a:r>
              <a:rPr lang="en-US"/>
              <a:t>Title 2</a:t>
            </a:r>
          </a:p>
        </p:txBody>
      </p:sp>
      <p:sp>
        <p:nvSpPr>
          <p:cNvPr id="51" name="Text Placeholder 11"/>
          <p:cNvSpPr>
            <a:spLocks noGrp="1"/>
          </p:cNvSpPr>
          <p:nvPr>
            <p:ph type="body" sz="quarter" idx="16" hasCustomPrompt="1"/>
          </p:nvPr>
        </p:nvSpPr>
        <p:spPr>
          <a:xfrm>
            <a:off x="2633838" y="3945895"/>
            <a:ext cx="2514600" cy="2167128"/>
          </a:xfrm>
          <a:prstGeom prst="hexagon">
            <a:avLst/>
          </a:prstGeom>
          <a:solidFill>
            <a:schemeClr val="accent2"/>
          </a:solidFill>
        </p:spPr>
        <p:txBody>
          <a:bodyPr anchor="ctr">
            <a:normAutofit/>
          </a:bodyPr>
          <a:lstStyle>
            <a:lvl1pPr marL="0" indent="0" algn="ctr">
              <a:buNone/>
              <a:defRPr sz="2400" b="1" baseline="0">
                <a:solidFill>
                  <a:schemeClr val="bg1"/>
                </a:solidFill>
              </a:defRPr>
            </a:lvl1pPr>
          </a:lstStyle>
          <a:p>
            <a:pPr lvl="0"/>
            <a:r>
              <a:rPr lang="en-US"/>
              <a:t>Title 3</a:t>
            </a:r>
          </a:p>
        </p:txBody>
      </p:sp>
      <p:sp>
        <p:nvSpPr>
          <p:cNvPr id="52" name="Text Placeholder 11"/>
          <p:cNvSpPr>
            <a:spLocks noGrp="1"/>
          </p:cNvSpPr>
          <p:nvPr>
            <p:ph type="body" sz="quarter" idx="17" hasCustomPrompt="1"/>
          </p:nvPr>
        </p:nvSpPr>
        <p:spPr>
          <a:xfrm>
            <a:off x="7043562" y="3945895"/>
            <a:ext cx="2514600" cy="2167128"/>
          </a:xfrm>
          <a:prstGeom prst="hexagon">
            <a:avLst/>
          </a:prstGeom>
          <a:solidFill>
            <a:schemeClr val="accent5"/>
          </a:solidFill>
        </p:spPr>
        <p:txBody>
          <a:bodyPr anchor="ctr">
            <a:normAutofit/>
          </a:bodyPr>
          <a:lstStyle>
            <a:lvl1pPr marL="0" indent="0" algn="ctr">
              <a:buNone/>
              <a:defRPr sz="2400" b="1" baseline="0">
                <a:solidFill>
                  <a:schemeClr val="bg1"/>
                </a:solidFill>
              </a:defRPr>
            </a:lvl1pPr>
          </a:lstStyle>
          <a:p>
            <a:pPr lvl="0"/>
            <a:r>
              <a:rPr lang="en-US"/>
              <a:t>Title 4</a:t>
            </a:r>
          </a:p>
        </p:txBody>
      </p:sp>
      <p:sp>
        <p:nvSpPr>
          <p:cNvPr id="14" name="Text Placeholder 13"/>
          <p:cNvSpPr>
            <a:spLocks noGrp="1"/>
          </p:cNvSpPr>
          <p:nvPr>
            <p:ph type="body" sz="quarter" idx="18" hasCustomPrompt="1"/>
          </p:nvPr>
        </p:nvSpPr>
        <p:spPr>
          <a:xfrm>
            <a:off x="201051" y="1533015"/>
            <a:ext cx="2279650" cy="2165188"/>
          </a:xfrm>
        </p:spPr>
        <p:txBody>
          <a:bodyPr>
            <a:normAutofit/>
          </a:bodyPr>
          <a:lstStyle>
            <a:lvl1pPr>
              <a:defRPr sz="1400" baseline="0">
                <a:solidFill>
                  <a:schemeClr val="accent1">
                    <a:lumMod val="75000"/>
                  </a:schemeClr>
                </a:solidFill>
              </a:defRPr>
            </a:lvl1pPr>
          </a:lstStyle>
          <a:p>
            <a:pPr lvl="0"/>
            <a:r>
              <a:rPr lang="en-US"/>
              <a:t>List items for Title 1</a:t>
            </a:r>
          </a:p>
        </p:txBody>
      </p:sp>
      <p:sp>
        <p:nvSpPr>
          <p:cNvPr id="54" name="Text Placeholder 13"/>
          <p:cNvSpPr>
            <a:spLocks noGrp="1"/>
          </p:cNvSpPr>
          <p:nvPr>
            <p:ph type="body" sz="quarter" idx="20" hasCustomPrompt="1"/>
          </p:nvPr>
        </p:nvSpPr>
        <p:spPr>
          <a:xfrm>
            <a:off x="5305188" y="1283385"/>
            <a:ext cx="1581623" cy="1452164"/>
          </a:xfrm>
        </p:spPr>
        <p:txBody>
          <a:bodyPr>
            <a:normAutofit/>
          </a:bodyPr>
          <a:lstStyle>
            <a:lvl1pPr>
              <a:defRPr sz="1400" baseline="0">
                <a:solidFill>
                  <a:schemeClr val="accent3">
                    <a:lumMod val="75000"/>
                  </a:schemeClr>
                </a:solidFill>
              </a:defRPr>
            </a:lvl1pPr>
          </a:lstStyle>
          <a:p>
            <a:pPr lvl="0"/>
            <a:r>
              <a:rPr lang="en-US"/>
              <a:t>List items for TITLE</a:t>
            </a:r>
          </a:p>
        </p:txBody>
      </p:sp>
      <p:sp>
        <p:nvSpPr>
          <p:cNvPr id="55" name="Text Placeholder 13"/>
          <p:cNvSpPr>
            <a:spLocks noGrp="1"/>
          </p:cNvSpPr>
          <p:nvPr>
            <p:ph type="body" sz="quarter" idx="21" hasCustomPrompt="1"/>
          </p:nvPr>
        </p:nvSpPr>
        <p:spPr>
          <a:xfrm>
            <a:off x="9714912" y="1533014"/>
            <a:ext cx="2279650" cy="2165189"/>
          </a:xfrm>
        </p:spPr>
        <p:txBody>
          <a:bodyPr>
            <a:normAutofit/>
          </a:bodyPr>
          <a:lstStyle>
            <a:lvl1pPr>
              <a:defRPr sz="1400" baseline="0">
                <a:solidFill>
                  <a:schemeClr val="accent4">
                    <a:lumMod val="75000"/>
                  </a:schemeClr>
                </a:solidFill>
              </a:defRPr>
            </a:lvl1pPr>
          </a:lstStyle>
          <a:p>
            <a:pPr lvl="0"/>
            <a:r>
              <a:rPr lang="en-US"/>
              <a:t>List items for Title 2</a:t>
            </a:r>
          </a:p>
        </p:txBody>
      </p:sp>
      <p:sp>
        <p:nvSpPr>
          <p:cNvPr id="56" name="Text Placeholder 13"/>
          <p:cNvSpPr>
            <a:spLocks noGrp="1"/>
          </p:cNvSpPr>
          <p:nvPr>
            <p:ph type="body" sz="quarter" idx="22" hasCustomPrompt="1"/>
          </p:nvPr>
        </p:nvSpPr>
        <p:spPr>
          <a:xfrm>
            <a:off x="201051" y="3957340"/>
            <a:ext cx="2279650" cy="2165188"/>
          </a:xfrm>
        </p:spPr>
        <p:txBody>
          <a:bodyPr>
            <a:normAutofit/>
          </a:bodyPr>
          <a:lstStyle>
            <a:lvl1pPr>
              <a:defRPr sz="1400" baseline="0"/>
            </a:lvl1pPr>
          </a:lstStyle>
          <a:p>
            <a:pPr lvl="0"/>
            <a:r>
              <a:rPr lang="en-US"/>
              <a:t>List items for Title 3</a:t>
            </a:r>
          </a:p>
        </p:txBody>
      </p:sp>
      <p:sp>
        <p:nvSpPr>
          <p:cNvPr id="57" name="Text Placeholder 13"/>
          <p:cNvSpPr>
            <a:spLocks noGrp="1"/>
          </p:cNvSpPr>
          <p:nvPr>
            <p:ph type="body" sz="quarter" idx="23" hasCustomPrompt="1"/>
          </p:nvPr>
        </p:nvSpPr>
        <p:spPr>
          <a:xfrm>
            <a:off x="9714912" y="3957339"/>
            <a:ext cx="2279650" cy="2165189"/>
          </a:xfrm>
        </p:spPr>
        <p:txBody>
          <a:bodyPr>
            <a:normAutofit/>
          </a:bodyPr>
          <a:lstStyle>
            <a:lvl1pPr>
              <a:defRPr sz="1400" baseline="0">
                <a:solidFill>
                  <a:schemeClr val="accent5"/>
                </a:solidFill>
              </a:defRPr>
            </a:lvl1pPr>
          </a:lstStyle>
          <a:p>
            <a:pPr lvl="0"/>
            <a:r>
              <a:rPr lang="en-US"/>
              <a:t>List items for Title 4</a:t>
            </a:r>
          </a:p>
        </p:txBody>
      </p:sp>
      <p:sp>
        <p:nvSpPr>
          <p:cNvPr id="63" name="Text Placeholder 13"/>
          <p:cNvSpPr>
            <a:spLocks noGrp="1"/>
          </p:cNvSpPr>
          <p:nvPr>
            <p:ph type="body" sz="quarter" idx="24" hasCustomPrompt="1"/>
          </p:nvPr>
        </p:nvSpPr>
        <p:spPr>
          <a:xfrm>
            <a:off x="5305188" y="4958177"/>
            <a:ext cx="1581623" cy="1452164"/>
          </a:xfrm>
        </p:spPr>
        <p:txBody>
          <a:bodyPr>
            <a:normAutofit/>
          </a:bodyPr>
          <a:lstStyle>
            <a:lvl1pPr>
              <a:defRPr sz="1400" baseline="0">
                <a:solidFill>
                  <a:schemeClr val="accent3">
                    <a:lumMod val="75000"/>
                  </a:schemeClr>
                </a:solidFill>
              </a:defRPr>
            </a:lvl1pPr>
          </a:lstStyle>
          <a:p>
            <a:pPr lvl="0"/>
            <a:r>
              <a:rPr lang="en-US"/>
              <a:t>List items for TITLE</a:t>
            </a:r>
          </a:p>
        </p:txBody>
      </p:sp>
      <p:grpSp>
        <p:nvGrpSpPr>
          <p:cNvPr id="34" name="Group 33"/>
          <p:cNvGrpSpPr/>
          <p:nvPr userDrawn="1"/>
        </p:nvGrpSpPr>
        <p:grpSpPr>
          <a:xfrm>
            <a:off x="0" y="6766560"/>
            <a:ext cx="12192000" cy="91440"/>
            <a:chOff x="0" y="4480421"/>
            <a:chExt cx="12192000" cy="91440"/>
          </a:xfrm>
        </p:grpSpPr>
        <p:sp>
          <p:nvSpPr>
            <p:cNvPr id="36" name="Rectangle 3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5344026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 titles and list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3452BE93-47AC-4BB1-B07A-D7FFC2E2B026}"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9" name="Text Placeholder 13"/>
          <p:cNvSpPr>
            <a:spLocks noGrp="1"/>
          </p:cNvSpPr>
          <p:nvPr>
            <p:ph type="body" sz="quarter" idx="18" hasCustomPrompt="1"/>
          </p:nvPr>
        </p:nvSpPr>
        <p:spPr>
          <a:xfrm>
            <a:off x="301518" y="1533015"/>
            <a:ext cx="2279650" cy="2165188"/>
          </a:xfrm>
        </p:spPr>
        <p:txBody>
          <a:bodyPr tIns="640080">
            <a:normAutofit/>
          </a:bodyPr>
          <a:lstStyle>
            <a:lvl1pPr>
              <a:defRPr sz="1400" baseline="0">
                <a:solidFill>
                  <a:schemeClr val="accent1"/>
                </a:solidFill>
              </a:defRPr>
            </a:lvl1pPr>
          </a:lstStyle>
          <a:p>
            <a:pPr lvl="0"/>
            <a:r>
              <a:rPr lang="en-US"/>
              <a:t>List items for Title 1</a:t>
            </a:r>
          </a:p>
        </p:txBody>
      </p:sp>
      <p:sp>
        <p:nvSpPr>
          <p:cNvPr id="100" name="Text Placeholder 13"/>
          <p:cNvSpPr>
            <a:spLocks noGrp="1"/>
          </p:cNvSpPr>
          <p:nvPr>
            <p:ph type="body" sz="quarter" idx="21" hasCustomPrompt="1"/>
          </p:nvPr>
        </p:nvSpPr>
        <p:spPr>
          <a:xfrm>
            <a:off x="9652448" y="1533014"/>
            <a:ext cx="2279650" cy="2165189"/>
          </a:xfrm>
        </p:spPr>
        <p:txBody>
          <a:bodyPr vert="horz" lIns="91440" tIns="640080" rIns="91440" bIns="45720" rtlCol="0">
            <a:normAutofit/>
          </a:bodyPr>
          <a:lstStyle>
            <a:lvl1pPr>
              <a:defRPr lang="en-US" sz="1400" baseline="0">
                <a:solidFill>
                  <a:schemeClr val="accent1"/>
                </a:solidFill>
              </a:defRPr>
            </a:lvl1pPr>
          </a:lstStyle>
          <a:p>
            <a:pPr lvl="0"/>
            <a:r>
              <a:rPr lang="en-US"/>
              <a:t>List items for Title 2</a:t>
            </a:r>
          </a:p>
        </p:txBody>
      </p:sp>
      <p:sp>
        <p:nvSpPr>
          <p:cNvPr id="101" name="Text Placeholder 13"/>
          <p:cNvSpPr>
            <a:spLocks noGrp="1"/>
          </p:cNvSpPr>
          <p:nvPr>
            <p:ph type="body" sz="quarter" idx="22" hasCustomPrompt="1"/>
          </p:nvPr>
        </p:nvSpPr>
        <p:spPr>
          <a:xfrm>
            <a:off x="301518" y="3957340"/>
            <a:ext cx="2279650" cy="2165188"/>
          </a:xfrm>
        </p:spPr>
        <p:txBody>
          <a:bodyPr vert="horz" lIns="91440" tIns="640080" rIns="91440" bIns="45720" rtlCol="0">
            <a:normAutofit/>
          </a:bodyPr>
          <a:lstStyle>
            <a:lvl1pPr>
              <a:defRPr lang="en-US" sz="1400" baseline="0">
                <a:solidFill>
                  <a:schemeClr val="accent1"/>
                </a:solidFill>
              </a:defRPr>
            </a:lvl1pPr>
          </a:lstStyle>
          <a:p>
            <a:pPr lvl="0"/>
            <a:r>
              <a:rPr lang="en-US"/>
              <a:t>List items for Title 3</a:t>
            </a:r>
          </a:p>
        </p:txBody>
      </p:sp>
      <p:sp>
        <p:nvSpPr>
          <p:cNvPr id="102" name="Text Placeholder 13"/>
          <p:cNvSpPr>
            <a:spLocks noGrp="1"/>
          </p:cNvSpPr>
          <p:nvPr>
            <p:ph type="body" sz="quarter" idx="23" hasCustomPrompt="1"/>
          </p:nvPr>
        </p:nvSpPr>
        <p:spPr>
          <a:xfrm>
            <a:off x="9652448" y="3957339"/>
            <a:ext cx="2279650" cy="2165189"/>
          </a:xfrm>
        </p:spPr>
        <p:txBody>
          <a:bodyPr vert="horz" lIns="91440" tIns="640080" rIns="91440" bIns="45720" rtlCol="0">
            <a:normAutofit/>
          </a:bodyPr>
          <a:lstStyle>
            <a:lvl1pPr>
              <a:defRPr lang="en-US" sz="1400" baseline="0">
                <a:solidFill>
                  <a:schemeClr val="accent1"/>
                </a:solidFill>
              </a:defRPr>
            </a:lvl1pPr>
          </a:lstStyle>
          <a:p>
            <a:pPr lvl="0"/>
            <a:r>
              <a:rPr lang="en-US"/>
              <a:t>List items for Title 4</a:t>
            </a:r>
          </a:p>
        </p:txBody>
      </p:sp>
      <p:sp>
        <p:nvSpPr>
          <p:cNvPr id="106" name="Text Placeholder 12"/>
          <p:cNvSpPr>
            <a:spLocks noGrp="1"/>
          </p:cNvSpPr>
          <p:nvPr>
            <p:ph type="body" sz="quarter" idx="24" hasCustomPrompt="1"/>
          </p:nvPr>
        </p:nvSpPr>
        <p:spPr>
          <a:xfrm>
            <a:off x="301518" y="1533015"/>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400" b="1" cap="all" baseline="0">
                <a:solidFill>
                  <a:schemeClr val="bg1"/>
                </a:solidFill>
              </a:defRPr>
            </a:lvl1pPr>
          </a:lstStyle>
          <a:p>
            <a:pPr marL="0" lvl="0" indent="0"/>
            <a:r>
              <a:rPr lang="en-US"/>
              <a:t>Title 1</a:t>
            </a:r>
          </a:p>
        </p:txBody>
      </p:sp>
      <p:sp>
        <p:nvSpPr>
          <p:cNvPr id="107" name="Text Placeholder 12"/>
          <p:cNvSpPr>
            <a:spLocks noGrp="1"/>
          </p:cNvSpPr>
          <p:nvPr>
            <p:ph type="body" sz="quarter" idx="25" hasCustomPrompt="1"/>
          </p:nvPr>
        </p:nvSpPr>
        <p:spPr>
          <a:xfrm>
            <a:off x="301518" y="3957340"/>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400" b="1" cap="all" baseline="0">
                <a:solidFill>
                  <a:schemeClr val="bg1"/>
                </a:solidFill>
              </a:defRPr>
            </a:lvl1pPr>
          </a:lstStyle>
          <a:p>
            <a:pPr marL="0" lvl="0" indent="0"/>
            <a:r>
              <a:rPr lang="en-US"/>
              <a:t>Title 3</a:t>
            </a:r>
          </a:p>
        </p:txBody>
      </p:sp>
      <p:sp>
        <p:nvSpPr>
          <p:cNvPr id="108" name="Text Placeholder 12"/>
          <p:cNvSpPr>
            <a:spLocks noGrp="1"/>
          </p:cNvSpPr>
          <p:nvPr>
            <p:ph type="body" sz="quarter" idx="26" hasCustomPrompt="1"/>
          </p:nvPr>
        </p:nvSpPr>
        <p:spPr>
          <a:xfrm>
            <a:off x="9652448" y="1533014"/>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400" b="1" cap="all" baseline="0">
                <a:solidFill>
                  <a:schemeClr val="bg1"/>
                </a:solidFill>
              </a:defRPr>
            </a:lvl1pPr>
          </a:lstStyle>
          <a:p>
            <a:pPr marL="0" lvl="0" indent="0"/>
            <a:r>
              <a:rPr lang="en-US"/>
              <a:t>Title 2</a:t>
            </a:r>
          </a:p>
        </p:txBody>
      </p:sp>
      <p:sp>
        <p:nvSpPr>
          <p:cNvPr id="109" name="Text Placeholder 12"/>
          <p:cNvSpPr>
            <a:spLocks noGrp="1"/>
          </p:cNvSpPr>
          <p:nvPr>
            <p:ph type="body" sz="quarter" idx="27" hasCustomPrompt="1"/>
          </p:nvPr>
        </p:nvSpPr>
        <p:spPr>
          <a:xfrm>
            <a:off x="9652448" y="3957339"/>
            <a:ext cx="2279650" cy="496954"/>
          </a:xfrm>
          <a:solidFill>
            <a:schemeClr val="accent1"/>
          </a:solidFill>
          <a:ln>
            <a:noFill/>
          </a:ln>
        </p:spPr>
        <p:txBody>
          <a:bodyPr vert="horz" wrap="square" lIns="91440" tIns="45720" rIns="91440" bIns="45720" rtlCol="0" anchor="ctr">
            <a:noAutofit/>
          </a:bodyPr>
          <a:lstStyle>
            <a:lvl1pPr marL="228600" indent="-228600" algn="ctr">
              <a:buNone/>
              <a:defRPr lang="en-US" sz="1400" b="1" cap="all" baseline="0">
                <a:solidFill>
                  <a:schemeClr val="bg1"/>
                </a:solidFill>
              </a:defRPr>
            </a:lvl1pPr>
          </a:lstStyle>
          <a:p>
            <a:pPr marL="0" lvl="0" indent="0"/>
            <a:r>
              <a:rPr lang="en-US"/>
              <a:t>Title 4</a:t>
            </a:r>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2205233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matrix with titl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EF8A94B-B60B-4754-9AEA-35F69592BD51}"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4" name="Text Placeholder 13"/>
          <p:cNvSpPr>
            <a:spLocks noGrp="1"/>
          </p:cNvSpPr>
          <p:nvPr>
            <p:ph type="body" sz="quarter" idx="18" hasCustomPrompt="1"/>
          </p:nvPr>
        </p:nvSpPr>
        <p:spPr>
          <a:xfrm>
            <a:off x="1275617" y="2275983"/>
            <a:ext cx="4488882" cy="1667734"/>
          </a:xfrm>
        </p:spPr>
        <p:txBody>
          <a:bodyPr tIns="640080">
            <a:normAutofit/>
          </a:bodyPr>
          <a:lstStyle>
            <a:lvl1pPr>
              <a:defRPr sz="1400" baseline="0">
                <a:solidFill>
                  <a:schemeClr val="accent1"/>
                </a:solidFill>
              </a:defRPr>
            </a:lvl1pPr>
          </a:lstStyle>
          <a:p>
            <a:pPr lvl="0"/>
            <a:r>
              <a:rPr lang="en-US"/>
              <a:t>List items for Title 1</a:t>
            </a:r>
          </a:p>
        </p:txBody>
      </p:sp>
      <p:sp>
        <p:nvSpPr>
          <p:cNvPr id="25" name="Text Placeholder 13"/>
          <p:cNvSpPr>
            <a:spLocks noGrp="1"/>
          </p:cNvSpPr>
          <p:nvPr>
            <p:ph type="body" sz="quarter" idx="21" hasCustomPrompt="1"/>
          </p:nvPr>
        </p:nvSpPr>
        <p:spPr>
          <a:xfrm>
            <a:off x="6486966" y="2275982"/>
            <a:ext cx="4488882" cy="1667735"/>
          </a:xfrm>
        </p:spPr>
        <p:txBody>
          <a:bodyPr vert="horz" lIns="91440" tIns="640080" rIns="91440" bIns="45720" rtlCol="0">
            <a:normAutofit/>
          </a:bodyPr>
          <a:lstStyle>
            <a:lvl1pPr>
              <a:defRPr lang="en-US" sz="1400" baseline="0">
                <a:solidFill>
                  <a:schemeClr val="tx2"/>
                </a:solidFill>
              </a:defRPr>
            </a:lvl1pPr>
          </a:lstStyle>
          <a:p>
            <a:pPr lvl="0"/>
            <a:r>
              <a:rPr lang="en-US"/>
              <a:t>List items for Title 2</a:t>
            </a:r>
          </a:p>
        </p:txBody>
      </p:sp>
      <p:sp>
        <p:nvSpPr>
          <p:cNvPr id="26" name="Text Placeholder 13"/>
          <p:cNvSpPr>
            <a:spLocks noGrp="1"/>
          </p:cNvSpPr>
          <p:nvPr>
            <p:ph type="body" sz="quarter" idx="22" hasCustomPrompt="1"/>
          </p:nvPr>
        </p:nvSpPr>
        <p:spPr>
          <a:xfrm>
            <a:off x="1275617" y="4469484"/>
            <a:ext cx="4488882" cy="1667734"/>
          </a:xfrm>
        </p:spPr>
        <p:txBody>
          <a:bodyPr vert="horz" lIns="91440" tIns="640080" rIns="91440" bIns="45720" rtlCol="0">
            <a:normAutofit/>
          </a:bodyPr>
          <a:lstStyle>
            <a:lvl1pPr>
              <a:defRPr lang="en-US" sz="1400" baseline="0">
                <a:solidFill>
                  <a:schemeClr val="accent3"/>
                </a:solidFill>
              </a:defRPr>
            </a:lvl1pPr>
          </a:lstStyle>
          <a:p>
            <a:pPr lvl="0"/>
            <a:r>
              <a:rPr lang="en-US"/>
              <a:t>List items for Title 3</a:t>
            </a:r>
          </a:p>
        </p:txBody>
      </p:sp>
      <p:sp>
        <p:nvSpPr>
          <p:cNvPr id="27" name="Text Placeholder 13"/>
          <p:cNvSpPr>
            <a:spLocks noGrp="1"/>
          </p:cNvSpPr>
          <p:nvPr>
            <p:ph type="body" sz="quarter" idx="23" hasCustomPrompt="1"/>
          </p:nvPr>
        </p:nvSpPr>
        <p:spPr>
          <a:xfrm>
            <a:off x="6486966" y="4469483"/>
            <a:ext cx="4488882" cy="1667735"/>
          </a:xfrm>
        </p:spPr>
        <p:txBody>
          <a:bodyPr vert="horz" lIns="91440" tIns="640080" rIns="91440" bIns="45720" rtlCol="0">
            <a:normAutofit/>
          </a:bodyPr>
          <a:lstStyle>
            <a:lvl1pPr>
              <a:defRPr lang="en-US" sz="1400" baseline="0">
                <a:solidFill>
                  <a:schemeClr val="accent4"/>
                </a:solidFill>
              </a:defRPr>
            </a:lvl1pPr>
          </a:lstStyle>
          <a:p>
            <a:pPr lvl="0"/>
            <a:r>
              <a:rPr lang="en-US"/>
              <a:t>List items for Title 4</a:t>
            </a:r>
          </a:p>
        </p:txBody>
      </p:sp>
      <p:sp>
        <p:nvSpPr>
          <p:cNvPr id="28" name="Text Placeholder 12"/>
          <p:cNvSpPr>
            <a:spLocks noGrp="1"/>
          </p:cNvSpPr>
          <p:nvPr>
            <p:ph type="body" sz="quarter" idx="24" hasCustomPrompt="1"/>
          </p:nvPr>
        </p:nvSpPr>
        <p:spPr>
          <a:xfrm>
            <a:off x="1275617" y="2275983"/>
            <a:ext cx="4488882" cy="496954"/>
          </a:xfrm>
          <a:solidFill>
            <a:schemeClr val="accent1"/>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Title 1</a:t>
            </a:r>
          </a:p>
        </p:txBody>
      </p:sp>
      <p:sp>
        <p:nvSpPr>
          <p:cNvPr id="29" name="Text Placeholder 12"/>
          <p:cNvSpPr>
            <a:spLocks noGrp="1"/>
          </p:cNvSpPr>
          <p:nvPr>
            <p:ph type="body" sz="quarter" idx="25" hasCustomPrompt="1"/>
          </p:nvPr>
        </p:nvSpPr>
        <p:spPr>
          <a:xfrm>
            <a:off x="1275617" y="4469484"/>
            <a:ext cx="4488882" cy="496954"/>
          </a:xfrm>
          <a:solidFill>
            <a:schemeClr val="accent3"/>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Title 3</a:t>
            </a:r>
          </a:p>
        </p:txBody>
      </p:sp>
      <p:sp>
        <p:nvSpPr>
          <p:cNvPr id="30" name="Text Placeholder 12"/>
          <p:cNvSpPr>
            <a:spLocks noGrp="1"/>
          </p:cNvSpPr>
          <p:nvPr>
            <p:ph type="body" sz="quarter" idx="26" hasCustomPrompt="1"/>
          </p:nvPr>
        </p:nvSpPr>
        <p:spPr>
          <a:xfrm>
            <a:off x="6486966" y="2275982"/>
            <a:ext cx="4488882" cy="496954"/>
          </a:xfrm>
          <a:solidFill>
            <a:schemeClr val="accent2"/>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Title 2</a:t>
            </a:r>
          </a:p>
        </p:txBody>
      </p:sp>
      <p:sp>
        <p:nvSpPr>
          <p:cNvPr id="31" name="Text Placeholder 12"/>
          <p:cNvSpPr>
            <a:spLocks noGrp="1"/>
          </p:cNvSpPr>
          <p:nvPr>
            <p:ph type="body" sz="quarter" idx="27" hasCustomPrompt="1"/>
          </p:nvPr>
        </p:nvSpPr>
        <p:spPr>
          <a:xfrm>
            <a:off x="6486966" y="4469483"/>
            <a:ext cx="4488882" cy="496954"/>
          </a:xfrm>
          <a:solidFill>
            <a:schemeClr val="accent4"/>
          </a:solidFill>
          <a:ln>
            <a:noFill/>
          </a:ln>
        </p:spPr>
        <p:txBody>
          <a:bodyPr vert="horz" wrap="square" lIns="91440" tIns="45720" rIns="91440" bIns="45720" rtlCol="0" anchor="ctr">
            <a:noAutofit/>
          </a:bodyPr>
          <a:lstStyle>
            <a:lvl1pPr marL="228600" indent="-228600" algn="ctr">
              <a:buNone/>
              <a:defRPr lang="en-US" sz="2400" b="1" cap="all" baseline="0">
                <a:solidFill>
                  <a:schemeClr val="bg1"/>
                </a:solidFill>
              </a:defRPr>
            </a:lvl1pPr>
          </a:lstStyle>
          <a:p>
            <a:pPr marL="0" lvl="0" indent="0"/>
            <a:r>
              <a:rPr lang="en-US"/>
              <a:t>Title 4</a:t>
            </a:r>
          </a:p>
        </p:txBody>
      </p:sp>
      <p:grpSp>
        <p:nvGrpSpPr>
          <p:cNvPr id="32" name="Group 31"/>
          <p:cNvGrpSpPr/>
          <p:nvPr userDrawn="1"/>
        </p:nvGrpSpPr>
        <p:grpSpPr>
          <a:xfrm>
            <a:off x="1155573" y="2173119"/>
            <a:ext cx="9880854" cy="4123944"/>
            <a:chOff x="1155573" y="2173119"/>
            <a:chExt cx="9880854" cy="4123944"/>
          </a:xfrm>
        </p:grpSpPr>
        <p:cxnSp>
          <p:nvCxnSpPr>
            <p:cNvPr id="10" name="Straight Connector 9"/>
            <p:cNvCxnSpPr/>
            <p:nvPr userDrawn="1"/>
          </p:nvCxnSpPr>
          <p:spPr>
            <a:xfrm>
              <a:off x="6096000" y="2173119"/>
              <a:ext cx="0" cy="4123944"/>
            </a:xfrm>
            <a:prstGeom prst="line">
              <a:avLst/>
            </a:prstGeom>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1155573" y="4235091"/>
              <a:ext cx="9880854" cy="0"/>
            </a:xfrm>
            <a:prstGeom prst="line">
              <a:avLst/>
            </a:prstGeom>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6" name="Text Placeholder 15"/>
          <p:cNvSpPr>
            <a:spLocks noGrp="1"/>
          </p:cNvSpPr>
          <p:nvPr>
            <p:ph type="body" sz="quarter" idx="28" hasCustomPrompt="1"/>
          </p:nvPr>
        </p:nvSpPr>
        <p:spPr>
          <a:xfrm rot="16200000">
            <a:off x="-1475587" y="3897026"/>
            <a:ext cx="3861238" cy="619151"/>
          </a:xfrm>
        </p:spPr>
        <p:txBody>
          <a:bodyPr anchor="ctr"/>
          <a:lstStyle>
            <a:lvl1pPr marL="0" indent="0" algn="ctr">
              <a:buNone/>
              <a:defRPr cap="all" baseline="0"/>
            </a:lvl1pPr>
          </a:lstStyle>
          <a:p>
            <a:pPr lvl="0"/>
            <a:r>
              <a:rPr lang="en-US"/>
              <a:t>Title</a:t>
            </a:r>
          </a:p>
        </p:txBody>
      </p:sp>
      <p:sp>
        <p:nvSpPr>
          <p:cNvPr id="40" name="Text Placeholder 15"/>
          <p:cNvSpPr>
            <a:spLocks noGrp="1"/>
          </p:cNvSpPr>
          <p:nvPr>
            <p:ph type="body" sz="quarter" idx="29" hasCustomPrompt="1"/>
          </p:nvPr>
        </p:nvSpPr>
        <p:spPr>
          <a:xfrm>
            <a:off x="1275617" y="1888239"/>
            <a:ext cx="4488882" cy="387743"/>
          </a:xfrm>
        </p:spPr>
        <p:txBody>
          <a:bodyPr anchor="ctr">
            <a:noAutofit/>
          </a:bodyPr>
          <a:lstStyle>
            <a:lvl1pPr marL="0" indent="0" algn="ctr">
              <a:buNone/>
              <a:defRPr sz="2000"/>
            </a:lvl1pPr>
          </a:lstStyle>
          <a:p>
            <a:pPr lvl="0"/>
            <a:r>
              <a:rPr lang="en-US"/>
              <a:t>Subtitle</a:t>
            </a:r>
          </a:p>
        </p:txBody>
      </p:sp>
      <p:sp>
        <p:nvSpPr>
          <p:cNvPr id="41" name="Text Placeholder 15"/>
          <p:cNvSpPr>
            <a:spLocks noGrp="1"/>
          </p:cNvSpPr>
          <p:nvPr>
            <p:ph type="body" sz="quarter" idx="30" hasCustomPrompt="1"/>
          </p:nvPr>
        </p:nvSpPr>
        <p:spPr>
          <a:xfrm>
            <a:off x="1275616" y="1209788"/>
            <a:ext cx="9700231" cy="619151"/>
          </a:xfrm>
        </p:spPr>
        <p:txBody>
          <a:bodyPr anchor="ctr"/>
          <a:lstStyle>
            <a:lvl1pPr marL="0" indent="0" algn="ctr">
              <a:buNone/>
              <a:defRPr cap="all" baseline="0"/>
            </a:lvl1pPr>
          </a:lstStyle>
          <a:p>
            <a:pPr lvl="0"/>
            <a:r>
              <a:rPr lang="en-US"/>
              <a:t>Title</a:t>
            </a:r>
          </a:p>
        </p:txBody>
      </p:sp>
      <p:sp>
        <p:nvSpPr>
          <p:cNvPr id="42" name="Text Placeholder 15"/>
          <p:cNvSpPr>
            <a:spLocks noGrp="1"/>
          </p:cNvSpPr>
          <p:nvPr>
            <p:ph type="body" sz="quarter" idx="31" hasCustomPrompt="1"/>
          </p:nvPr>
        </p:nvSpPr>
        <p:spPr>
          <a:xfrm>
            <a:off x="6486966" y="1888239"/>
            <a:ext cx="4488882" cy="387743"/>
          </a:xfrm>
        </p:spPr>
        <p:txBody>
          <a:bodyPr anchor="ctr">
            <a:noAutofit/>
          </a:bodyPr>
          <a:lstStyle>
            <a:lvl1pPr marL="0" indent="0" algn="ctr">
              <a:buNone/>
              <a:defRPr sz="2000"/>
            </a:lvl1pPr>
          </a:lstStyle>
          <a:p>
            <a:pPr lvl="0"/>
            <a:r>
              <a:rPr lang="en-US"/>
              <a:t>Subtitle</a:t>
            </a:r>
          </a:p>
        </p:txBody>
      </p:sp>
      <p:sp>
        <p:nvSpPr>
          <p:cNvPr id="44" name="Text Placeholder 15"/>
          <p:cNvSpPr>
            <a:spLocks noGrp="1"/>
          </p:cNvSpPr>
          <p:nvPr>
            <p:ph type="body" sz="quarter" idx="32" hasCustomPrompt="1"/>
          </p:nvPr>
        </p:nvSpPr>
        <p:spPr>
          <a:xfrm rot="16200000">
            <a:off x="186245" y="2915977"/>
            <a:ext cx="1667735" cy="387743"/>
          </a:xfrm>
        </p:spPr>
        <p:txBody>
          <a:bodyPr anchor="ctr">
            <a:noAutofit/>
          </a:bodyPr>
          <a:lstStyle>
            <a:lvl1pPr marL="0" indent="0" algn="ctr">
              <a:buNone/>
              <a:defRPr sz="2000"/>
            </a:lvl1pPr>
          </a:lstStyle>
          <a:p>
            <a:pPr lvl="0"/>
            <a:r>
              <a:rPr lang="en-US"/>
              <a:t>Subtitle</a:t>
            </a:r>
          </a:p>
        </p:txBody>
      </p:sp>
      <p:sp>
        <p:nvSpPr>
          <p:cNvPr id="45" name="Text Placeholder 15"/>
          <p:cNvSpPr>
            <a:spLocks noGrp="1"/>
          </p:cNvSpPr>
          <p:nvPr>
            <p:ph type="body" sz="quarter" idx="33" hasCustomPrompt="1"/>
          </p:nvPr>
        </p:nvSpPr>
        <p:spPr>
          <a:xfrm rot="16200000">
            <a:off x="186244" y="5109479"/>
            <a:ext cx="1667735" cy="387743"/>
          </a:xfrm>
        </p:spPr>
        <p:txBody>
          <a:bodyPr anchor="ctr">
            <a:noAutofit/>
          </a:bodyPr>
          <a:lstStyle>
            <a:lvl1pPr marL="0" indent="0" algn="ctr">
              <a:buNone/>
              <a:defRPr sz="2000"/>
            </a:lvl1pPr>
          </a:lstStyle>
          <a:p>
            <a:pPr lvl="0"/>
            <a:r>
              <a:rPr lang="en-US"/>
              <a:t>Subtitle</a:t>
            </a:r>
          </a:p>
        </p:txBody>
      </p:sp>
      <p:sp>
        <p:nvSpPr>
          <p:cNvPr id="17" name="Oval 16"/>
          <p:cNvSpPr/>
          <p:nvPr userDrawn="1"/>
        </p:nvSpPr>
        <p:spPr>
          <a:xfrm>
            <a:off x="5917678" y="4056769"/>
            <a:ext cx="356644" cy="356644"/>
          </a:xfrm>
          <a:prstGeom prst="ellipse">
            <a:avLst/>
          </a:prstGeom>
          <a:solidFill>
            <a:schemeClr val="bg1"/>
          </a:solidFill>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273339"/>
              </a:solidFill>
            </a:endParaRPr>
          </a:p>
        </p:txBody>
      </p:sp>
      <p:grpSp>
        <p:nvGrpSpPr>
          <p:cNvPr id="34" name="Group 33"/>
          <p:cNvGrpSpPr/>
          <p:nvPr userDrawn="1"/>
        </p:nvGrpSpPr>
        <p:grpSpPr>
          <a:xfrm>
            <a:off x="0" y="6766560"/>
            <a:ext cx="12192000" cy="91440"/>
            <a:chOff x="0" y="4480421"/>
            <a:chExt cx="12192000" cy="91440"/>
          </a:xfrm>
        </p:grpSpPr>
        <p:sp>
          <p:nvSpPr>
            <p:cNvPr id="35" name="Rectangle 3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3005802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x3 matrix">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E5FC1A03-4781-425E-B1EF-CF9FEE75AD28}"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26" name="Text Placeholder 13"/>
          <p:cNvSpPr>
            <a:spLocks noGrp="1"/>
          </p:cNvSpPr>
          <p:nvPr>
            <p:ph type="body" sz="quarter" idx="22" hasCustomPrompt="1"/>
          </p:nvPr>
        </p:nvSpPr>
        <p:spPr>
          <a:xfrm>
            <a:off x="1275616" y="490277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a:t>List items</a:t>
            </a:r>
          </a:p>
        </p:txBody>
      </p:sp>
      <p:sp>
        <p:nvSpPr>
          <p:cNvPr id="16" name="Text Placeholder 15"/>
          <p:cNvSpPr>
            <a:spLocks noGrp="1"/>
          </p:cNvSpPr>
          <p:nvPr>
            <p:ph type="body" sz="quarter" idx="28" hasCustomPrompt="1"/>
          </p:nvPr>
        </p:nvSpPr>
        <p:spPr>
          <a:xfrm rot="16200000">
            <a:off x="-1475587" y="3897026"/>
            <a:ext cx="3861238" cy="619151"/>
          </a:xfrm>
        </p:spPr>
        <p:txBody>
          <a:bodyPr anchor="ctr"/>
          <a:lstStyle>
            <a:lvl1pPr marL="0" indent="0" algn="ctr">
              <a:buNone/>
              <a:defRPr cap="all" baseline="0"/>
            </a:lvl1pPr>
          </a:lstStyle>
          <a:p>
            <a:pPr lvl="0"/>
            <a:r>
              <a:rPr lang="en-US"/>
              <a:t>Title</a:t>
            </a:r>
          </a:p>
        </p:txBody>
      </p:sp>
      <p:sp>
        <p:nvSpPr>
          <p:cNvPr id="40" name="Text Placeholder 15"/>
          <p:cNvSpPr>
            <a:spLocks noGrp="1"/>
          </p:cNvSpPr>
          <p:nvPr>
            <p:ph type="body" sz="quarter" idx="29" hasCustomPrompt="1"/>
          </p:nvPr>
        </p:nvSpPr>
        <p:spPr>
          <a:xfrm>
            <a:off x="1275617" y="1860807"/>
            <a:ext cx="3108960" cy="387743"/>
          </a:xfrm>
        </p:spPr>
        <p:txBody>
          <a:bodyPr anchor="ctr">
            <a:noAutofit/>
          </a:bodyPr>
          <a:lstStyle>
            <a:lvl1pPr marL="0" indent="0" algn="ctr">
              <a:buNone/>
              <a:defRPr sz="2000"/>
            </a:lvl1pPr>
          </a:lstStyle>
          <a:p>
            <a:pPr lvl="0"/>
            <a:r>
              <a:rPr lang="en-US"/>
              <a:t>Subtitle</a:t>
            </a:r>
          </a:p>
        </p:txBody>
      </p:sp>
      <p:sp>
        <p:nvSpPr>
          <p:cNvPr id="41" name="Text Placeholder 15"/>
          <p:cNvSpPr>
            <a:spLocks noGrp="1"/>
          </p:cNvSpPr>
          <p:nvPr>
            <p:ph type="body" sz="quarter" idx="30" hasCustomPrompt="1"/>
          </p:nvPr>
        </p:nvSpPr>
        <p:spPr>
          <a:xfrm>
            <a:off x="1275616" y="1209788"/>
            <a:ext cx="9700232" cy="619151"/>
          </a:xfrm>
        </p:spPr>
        <p:txBody>
          <a:bodyPr anchor="ctr"/>
          <a:lstStyle>
            <a:lvl1pPr marL="0" indent="0" algn="ctr">
              <a:buNone/>
              <a:defRPr cap="all" baseline="0"/>
            </a:lvl1pPr>
          </a:lstStyle>
          <a:p>
            <a:pPr lvl="0"/>
            <a:r>
              <a:rPr lang="en-US"/>
              <a:t>Title</a:t>
            </a:r>
          </a:p>
        </p:txBody>
      </p:sp>
      <p:sp>
        <p:nvSpPr>
          <p:cNvPr id="42" name="Text Placeholder 15"/>
          <p:cNvSpPr>
            <a:spLocks noGrp="1"/>
          </p:cNvSpPr>
          <p:nvPr>
            <p:ph type="body" sz="quarter" idx="31" hasCustomPrompt="1"/>
          </p:nvPr>
        </p:nvSpPr>
        <p:spPr>
          <a:xfrm>
            <a:off x="7866888" y="1860807"/>
            <a:ext cx="3108960" cy="387743"/>
          </a:xfrm>
        </p:spPr>
        <p:txBody>
          <a:bodyPr anchor="ctr">
            <a:noAutofit/>
          </a:bodyPr>
          <a:lstStyle>
            <a:lvl1pPr marL="0" indent="0" algn="ctr">
              <a:buNone/>
              <a:defRPr sz="2000"/>
            </a:lvl1pPr>
          </a:lstStyle>
          <a:p>
            <a:pPr lvl="0"/>
            <a:r>
              <a:rPr lang="en-US"/>
              <a:t>Subtitle</a:t>
            </a:r>
          </a:p>
        </p:txBody>
      </p:sp>
      <p:sp>
        <p:nvSpPr>
          <p:cNvPr id="45" name="Text Placeholder 15"/>
          <p:cNvSpPr>
            <a:spLocks noGrp="1"/>
          </p:cNvSpPr>
          <p:nvPr>
            <p:ph type="body" sz="quarter" idx="33" hasCustomPrompt="1"/>
          </p:nvPr>
        </p:nvSpPr>
        <p:spPr>
          <a:xfrm rot="16200000">
            <a:off x="402894" y="5326125"/>
            <a:ext cx="1234440" cy="387743"/>
          </a:xfrm>
        </p:spPr>
        <p:txBody>
          <a:bodyPr anchor="ctr">
            <a:noAutofit/>
          </a:bodyPr>
          <a:lstStyle>
            <a:lvl1pPr marL="0" indent="0" algn="ctr">
              <a:buNone/>
              <a:defRPr sz="2000"/>
            </a:lvl1pPr>
          </a:lstStyle>
          <a:p>
            <a:pPr lvl="0"/>
            <a:r>
              <a:rPr lang="en-US"/>
              <a:t>Subtitle</a:t>
            </a:r>
          </a:p>
        </p:txBody>
      </p:sp>
      <p:sp>
        <p:nvSpPr>
          <p:cNvPr id="49" name="Text Placeholder 13"/>
          <p:cNvSpPr>
            <a:spLocks noGrp="1"/>
          </p:cNvSpPr>
          <p:nvPr>
            <p:ph type="body" sz="quarter" idx="34" hasCustomPrompt="1"/>
          </p:nvPr>
        </p:nvSpPr>
        <p:spPr>
          <a:xfrm>
            <a:off x="1275616" y="2275982"/>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a:t>List items</a:t>
            </a:r>
          </a:p>
        </p:txBody>
      </p:sp>
      <p:sp>
        <p:nvSpPr>
          <p:cNvPr id="50" name="Text Placeholder 15"/>
          <p:cNvSpPr>
            <a:spLocks noGrp="1"/>
          </p:cNvSpPr>
          <p:nvPr>
            <p:ph type="body" sz="quarter" idx="35" hasCustomPrompt="1"/>
          </p:nvPr>
        </p:nvSpPr>
        <p:spPr>
          <a:xfrm rot="16200000">
            <a:off x="402894" y="2699330"/>
            <a:ext cx="1234440" cy="387743"/>
          </a:xfrm>
        </p:spPr>
        <p:txBody>
          <a:bodyPr anchor="ctr">
            <a:noAutofit/>
          </a:bodyPr>
          <a:lstStyle>
            <a:lvl1pPr marL="0" indent="0" algn="ctr">
              <a:buNone/>
              <a:defRPr sz="2000"/>
            </a:lvl1pPr>
          </a:lstStyle>
          <a:p>
            <a:pPr lvl="0"/>
            <a:r>
              <a:rPr lang="en-US"/>
              <a:t>Subtitle</a:t>
            </a:r>
          </a:p>
        </p:txBody>
      </p:sp>
      <p:sp>
        <p:nvSpPr>
          <p:cNvPr id="51" name="Text Placeholder 13"/>
          <p:cNvSpPr>
            <a:spLocks noGrp="1"/>
          </p:cNvSpPr>
          <p:nvPr>
            <p:ph type="body" sz="quarter" idx="36" hasCustomPrompt="1"/>
          </p:nvPr>
        </p:nvSpPr>
        <p:spPr>
          <a:xfrm>
            <a:off x="1275617" y="3590099"/>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a:t>List items</a:t>
            </a:r>
          </a:p>
        </p:txBody>
      </p:sp>
      <p:sp>
        <p:nvSpPr>
          <p:cNvPr id="52" name="Text Placeholder 15"/>
          <p:cNvSpPr>
            <a:spLocks noGrp="1"/>
          </p:cNvSpPr>
          <p:nvPr>
            <p:ph type="body" sz="quarter" idx="37" hasCustomPrompt="1"/>
          </p:nvPr>
        </p:nvSpPr>
        <p:spPr>
          <a:xfrm rot="16200000">
            <a:off x="402895" y="4013447"/>
            <a:ext cx="1234440" cy="387743"/>
          </a:xfrm>
        </p:spPr>
        <p:txBody>
          <a:bodyPr anchor="ctr">
            <a:noAutofit/>
          </a:bodyPr>
          <a:lstStyle>
            <a:lvl1pPr marL="0" indent="0" algn="ctr">
              <a:buNone/>
              <a:defRPr sz="2000"/>
            </a:lvl1pPr>
          </a:lstStyle>
          <a:p>
            <a:pPr lvl="0"/>
            <a:r>
              <a:rPr lang="en-US"/>
              <a:t>Subtitle</a:t>
            </a:r>
          </a:p>
        </p:txBody>
      </p:sp>
      <p:sp>
        <p:nvSpPr>
          <p:cNvPr id="59" name="Text Placeholder 13"/>
          <p:cNvSpPr>
            <a:spLocks noGrp="1"/>
          </p:cNvSpPr>
          <p:nvPr>
            <p:ph type="body" sz="quarter" idx="43" hasCustomPrompt="1"/>
          </p:nvPr>
        </p:nvSpPr>
        <p:spPr>
          <a:xfrm>
            <a:off x="7866888" y="490277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a:t>List items</a:t>
            </a:r>
          </a:p>
        </p:txBody>
      </p:sp>
      <p:sp>
        <p:nvSpPr>
          <p:cNvPr id="60" name="Text Placeholder 13"/>
          <p:cNvSpPr>
            <a:spLocks noGrp="1"/>
          </p:cNvSpPr>
          <p:nvPr>
            <p:ph type="body" sz="quarter" idx="44" hasCustomPrompt="1"/>
          </p:nvPr>
        </p:nvSpPr>
        <p:spPr>
          <a:xfrm>
            <a:off x="7866888" y="227208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a:t>List items</a:t>
            </a:r>
          </a:p>
        </p:txBody>
      </p:sp>
      <p:sp>
        <p:nvSpPr>
          <p:cNvPr id="61" name="Text Placeholder 13"/>
          <p:cNvSpPr>
            <a:spLocks noGrp="1"/>
          </p:cNvSpPr>
          <p:nvPr>
            <p:ph type="body" sz="quarter" idx="45" hasCustomPrompt="1"/>
          </p:nvPr>
        </p:nvSpPr>
        <p:spPr>
          <a:xfrm>
            <a:off x="7866888" y="3590099"/>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a:t>List items</a:t>
            </a:r>
          </a:p>
        </p:txBody>
      </p:sp>
      <p:sp>
        <p:nvSpPr>
          <p:cNvPr id="63" name="Text Placeholder 13"/>
          <p:cNvSpPr>
            <a:spLocks noGrp="1"/>
          </p:cNvSpPr>
          <p:nvPr>
            <p:ph type="body" sz="quarter" idx="46" hasCustomPrompt="1"/>
          </p:nvPr>
        </p:nvSpPr>
        <p:spPr>
          <a:xfrm>
            <a:off x="4541520" y="227208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a:t>List items</a:t>
            </a:r>
          </a:p>
        </p:txBody>
      </p:sp>
      <p:sp>
        <p:nvSpPr>
          <p:cNvPr id="64" name="Text Placeholder 13"/>
          <p:cNvSpPr>
            <a:spLocks noGrp="1"/>
          </p:cNvSpPr>
          <p:nvPr>
            <p:ph type="body" sz="quarter" idx="47" hasCustomPrompt="1"/>
          </p:nvPr>
        </p:nvSpPr>
        <p:spPr>
          <a:xfrm>
            <a:off x="4548392" y="3590099"/>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a:t>List items</a:t>
            </a:r>
          </a:p>
        </p:txBody>
      </p:sp>
      <p:sp>
        <p:nvSpPr>
          <p:cNvPr id="65" name="Text Placeholder 13"/>
          <p:cNvSpPr>
            <a:spLocks noGrp="1"/>
          </p:cNvSpPr>
          <p:nvPr>
            <p:ph type="body" sz="quarter" idx="48" hasCustomPrompt="1"/>
          </p:nvPr>
        </p:nvSpPr>
        <p:spPr>
          <a:xfrm>
            <a:off x="4548392" y="4902777"/>
            <a:ext cx="3108960" cy="1234440"/>
          </a:xfrm>
        </p:spPr>
        <p:txBody>
          <a:bodyPr vert="horz" lIns="91440" tIns="365760" rIns="91440" bIns="45720" rtlCol="0">
            <a:normAutofit/>
          </a:bodyPr>
          <a:lstStyle>
            <a:lvl1pPr>
              <a:defRPr lang="en-US" sz="1400" baseline="0">
                <a:solidFill>
                  <a:schemeClr val="bg2">
                    <a:lumMod val="75000"/>
                  </a:schemeClr>
                </a:solidFill>
              </a:defRPr>
            </a:lvl1pPr>
          </a:lstStyle>
          <a:p>
            <a:pPr lvl="0"/>
            <a:r>
              <a:rPr lang="en-US"/>
              <a:t>List items</a:t>
            </a:r>
          </a:p>
        </p:txBody>
      </p:sp>
      <p:sp>
        <p:nvSpPr>
          <p:cNvPr id="66" name="Text Placeholder 15"/>
          <p:cNvSpPr>
            <a:spLocks noGrp="1"/>
          </p:cNvSpPr>
          <p:nvPr>
            <p:ph type="body" sz="quarter" idx="49" hasCustomPrompt="1"/>
          </p:nvPr>
        </p:nvSpPr>
        <p:spPr>
          <a:xfrm>
            <a:off x="4541520" y="1860807"/>
            <a:ext cx="3108960" cy="387743"/>
          </a:xfrm>
        </p:spPr>
        <p:txBody>
          <a:bodyPr anchor="ctr">
            <a:noAutofit/>
          </a:bodyPr>
          <a:lstStyle>
            <a:lvl1pPr marL="0" indent="0" algn="ctr">
              <a:buNone/>
              <a:defRPr sz="2000"/>
            </a:lvl1pPr>
          </a:lstStyle>
          <a:p>
            <a:pPr lvl="0"/>
            <a:r>
              <a:rPr lang="en-US"/>
              <a:t>Subtitle</a:t>
            </a:r>
          </a:p>
        </p:txBody>
      </p:sp>
      <p:cxnSp>
        <p:nvCxnSpPr>
          <p:cNvPr id="67" name="Straight Connector 66"/>
          <p:cNvCxnSpPr/>
          <p:nvPr userDrawn="1"/>
        </p:nvCxnSpPr>
        <p:spPr>
          <a:xfrm>
            <a:off x="11346928" y="1888239"/>
            <a:ext cx="0" cy="4422714"/>
          </a:xfrm>
          <a:prstGeom prst="line">
            <a:avLst/>
          </a:prstGeom>
          <a:ln w="28575">
            <a:solidFill>
              <a:schemeClr val="tx2">
                <a:lumMod val="40000"/>
                <a:lumOff val="6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826244" y="6261228"/>
            <a:ext cx="10527556" cy="0"/>
          </a:xfrm>
          <a:prstGeom prst="line">
            <a:avLst/>
          </a:prstGeom>
          <a:ln w="28575">
            <a:solidFill>
              <a:schemeClr val="tx2">
                <a:lumMod val="40000"/>
                <a:lumOff val="60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9" name="Oval 68"/>
          <p:cNvSpPr/>
          <p:nvPr userDrawn="1"/>
        </p:nvSpPr>
        <p:spPr>
          <a:xfrm>
            <a:off x="11168606" y="6082906"/>
            <a:ext cx="356644" cy="356644"/>
          </a:xfrm>
          <a:prstGeom prst="ellipse">
            <a:avLst/>
          </a:prstGeom>
          <a:solidFill>
            <a:schemeClr val="bg1"/>
          </a:solidFill>
          <a:ln w="28575">
            <a:solidFill>
              <a:schemeClr val="tx2">
                <a:lumMod val="40000"/>
                <a:lumOff val="6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273339"/>
              </a:solidFill>
            </a:endParaRPr>
          </a:p>
        </p:txBody>
      </p:sp>
      <p:sp>
        <p:nvSpPr>
          <p:cNvPr id="70" name="Text Placeholder 12"/>
          <p:cNvSpPr>
            <a:spLocks noGrp="1"/>
          </p:cNvSpPr>
          <p:nvPr>
            <p:ph type="body" sz="quarter" idx="24" hasCustomPrompt="1"/>
          </p:nvPr>
        </p:nvSpPr>
        <p:spPr>
          <a:xfrm>
            <a:off x="1275617" y="2275983"/>
            <a:ext cx="3108959" cy="283062"/>
          </a:xfrm>
          <a:solidFill>
            <a:schemeClr val="accent1"/>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1" name="Text Placeholder 12"/>
          <p:cNvSpPr>
            <a:spLocks noGrp="1"/>
          </p:cNvSpPr>
          <p:nvPr>
            <p:ph type="body" sz="quarter" idx="50" hasCustomPrompt="1"/>
          </p:nvPr>
        </p:nvSpPr>
        <p:spPr>
          <a:xfrm>
            <a:off x="1275617" y="3590099"/>
            <a:ext cx="3108959" cy="283062"/>
          </a:xfrm>
          <a:solidFill>
            <a:schemeClr val="accent1"/>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2" name="Text Placeholder 12"/>
          <p:cNvSpPr>
            <a:spLocks noGrp="1"/>
          </p:cNvSpPr>
          <p:nvPr>
            <p:ph type="body" sz="quarter" idx="51" hasCustomPrompt="1"/>
          </p:nvPr>
        </p:nvSpPr>
        <p:spPr>
          <a:xfrm>
            <a:off x="1315228" y="4902777"/>
            <a:ext cx="3108959" cy="283062"/>
          </a:xfrm>
          <a:solidFill>
            <a:schemeClr val="accent4"/>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3" name="Text Placeholder 12"/>
          <p:cNvSpPr>
            <a:spLocks noGrp="1"/>
          </p:cNvSpPr>
          <p:nvPr>
            <p:ph type="body" sz="quarter" idx="52" hasCustomPrompt="1"/>
          </p:nvPr>
        </p:nvSpPr>
        <p:spPr>
          <a:xfrm>
            <a:off x="4548392" y="2275982"/>
            <a:ext cx="3108959" cy="283062"/>
          </a:xfrm>
          <a:solidFill>
            <a:schemeClr val="accent1"/>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4" name="Text Placeholder 12"/>
          <p:cNvSpPr>
            <a:spLocks noGrp="1"/>
          </p:cNvSpPr>
          <p:nvPr>
            <p:ph type="body" sz="quarter" idx="53" hasCustomPrompt="1"/>
          </p:nvPr>
        </p:nvSpPr>
        <p:spPr>
          <a:xfrm>
            <a:off x="4548392" y="3590099"/>
            <a:ext cx="3108959" cy="283062"/>
          </a:xfrm>
          <a:solidFill>
            <a:schemeClr val="accent4"/>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5" name="Text Placeholder 12"/>
          <p:cNvSpPr>
            <a:spLocks noGrp="1"/>
          </p:cNvSpPr>
          <p:nvPr>
            <p:ph type="body" sz="quarter" idx="54" hasCustomPrompt="1"/>
          </p:nvPr>
        </p:nvSpPr>
        <p:spPr>
          <a:xfrm>
            <a:off x="4548392" y="4902777"/>
            <a:ext cx="3108959" cy="283062"/>
          </a:xfrm>
          <a:solidFill>
            <a:schemeClr val="accent3"/>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6" name="Text Placeholder 12"/>
          <p:cNvSpPr>
            <a:spLocks noGrp="1"/>
          </p:cNvSpPr>
          <p:nvPr>
            <p:ph type="body" sz="quarter" idx="55" hasCustomPrompt="1"/>
          </p:nvPr>
        </p:nvSpPr>
        <p:spPr>
          <a:xfrm>
            <a:off x="7866888" y="2275982"/>
            <a:ext cx="3108959" cy="283062"/>
          </a:xfrm>
          <a:solidFill>
            <a:schemeClr val="accent4"/>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7" name="Text Placeholder 12"/>
          <p:cNvSpPr>
            <a:spLocks noGrp="1"/>
          </p:cNvSpPr>
          <p:nvPr>
            <p:ph type="body" sz="quarter" idx="56" hasCustomPrompt="1"/>
          </p:nvPr>
        </p:nvSpPr>
        <p:spPr>
          <a:xfrm>
            <a:off x="7866888" y="3590099"/>
            <a:ext cx="3108959" cy="283062"/>
          </a:xfrm>
          <a:solidFill>
            <a:schemeClr val="accent3"/>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sp>
        <p:nvSpPr>
          <p:cNvPr id="78" name="Text Placeholder 12"/>
          <p:cNvSpPr>
            <a:spLocks noGrp="1"/>
          </p:cNvSpPr>
          <p:nvPr>
            <p:ph type="body" sz="quarter" idx="57" hasCustomPrompt="1"/>
          </p:nvPr>
        </p:nvSpPr>
        <p:spPr>
          <a:xfrm>
            <a:off x="7866888" y="4902777"/>
            <a:ext cx="3108959" cy="283062"/>
          </a:xfrm>
          <a:solidFill>
            <a:schemeClr val="accent3"/>
          </a:solidFill>
          <a:ln>
            <a:noFill/>
          </a:ln>
        </p:spPr>
        <p:txBody>
          <a:bodyPr vert="horz" wrap="square" lIns="91440" tIns="45720" rIns="91440" bIns="45720" rtlCol="0" anchor="ctr">
            <a:noAutofit/>
          </a:bodyPr>
          <a:lstStyle>
            <a:lvl1pPr marL="228600" indent="-228600" algn="ctr">
              <a:buNone/>
              <a:defRPr lang="en-US" sz="1600" b="1" cap="all" baseline="0">
                <a:solidFill>
                  <a:schemeClr val="bg1"/>
                </a:solidFill>
              </a:defRPr>
            </a:lvl1pPr>
          </a:lstStyle>
          <a:p>
            <a:pPr marL="0" lvl="0" indent="0"/>
            <a:r>
              <a:rPr lang="en-US"/>
              <a:t>Title</a:t>
            </a:r>
          </a:p>
        </p:txBody>
      </p:sp>
      <p:grpSp>
        <p:nvGrpSpPr>
          <p:cNvPr id="43" name="Group 42"/>
          <p:cNvGrpSpPr/>
          <p:nvPr userDrawn="1"/>
        </p:nvGrpSpPr>
        <p:grpSpPr>
          <a:xfrm>
            <a:off x="0" y="6766560"/>
            <a:ext cx="12192000" cy="91440"/>
            <a:chOff x="0" y="4480421"/>
            <a:chExt cx="12192000" cy="91440"/>
          </a:xfrm>
        </p:grpSpPr>
        <p:sp>
          <p:nvSpPr>
            <p:cNvPr id="44" name="Rectangle 4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Rectangle 4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Rectangle 4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5029975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ishbone 4 caus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0D570D85-0B3C-420D-89EA-B2FCE61E1265}"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13"/>
          <p:cNvSpPr>
            <a:spLocks noGrp="1"/>
          </p:cNvSpPr>
          <p:nvPr>
            <p:ph type="body" sz="quarter" idx="22" hasCustomPrompt="1"/>
          </p:nvPr>
        </p:nvSpPr>
        <p:spPr>
          <a:xfrm>
            <a:off x="6547499"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54" name="Text Placeholder 13"/>
          <p:cNvSpPr>
            <a:spLocks noGrp="1"/>
          </p:cNvSpPr>
          <p:nvPr>
            <p:ph type="body" sz="quarter" idx="27" hasCustomPrompt="1"/>
          </p:nvPr>
        </p:nvSpPr>
        <p:spPr>
          <a:xfrm>
            <a:off x="5970730"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55" name="Text Placeholder 13"/>
          <p:cNvSpPr>
            <a:spLocks noGrp="1"/>
          </p:cNvSpPr>
          <p:nvPr>
            <p:ph type="body" sz="quarter" idx="28" hasCustomPrompt="1"/>
          </p:nvPr>
        </p:nvSpPr>
        <p:spPr>
          <a:xfrm>
            <a:off x="5393962"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56" name="Text Placeholder 13"/>
          <p:cNvSpPr>
            <a:spLocks noGrp="1"/>
          </p:cNvSpPr>
          <p:nvPr>
            <p:ph type="body" sz="quarter" idx="29" hasCustomPrompt="1"/>
          </p:nvPr>
        </p:nvSpPr>
        <p:spPr>
          <a:xfrm>
            <a:off x="3722263"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57" name="Text Placeholder 13"/>
          <p:cNvSpPr>
            <a:spLocks noGrp="1"/>
          </p:cNvSpPr>
          <p:nvPr>
            <p:ph type="body" sz="quarter" idx="30" hasCustomPrompt="1"/>
          </p:nvPr>
        </p:nvSpPr>
        <p:spPr>
          <a:xfrm>
            <a:off x="3145494"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58" name="Text Placeholder 13"/>
          <p:cNvSpPr>
            <a:spLocks noGrp="1"/>
          </p:cNvSpPr>
          <p:nvPr>
            <p:ph type="body" sz="quarter" idx="31" hasCustomPrompt="1"/>
          </p:nvPr>
        </p:nvSpPr>
        <p:spPr>
          <a:xfrm>
            <a:off x="2568726"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90" name="Text Placeholder 12"/>
          <p:cNvSpPr>
            <a:spLocks noGrp="1"/>
          </p:cNvSpPr>
          <p:nvPr>
            <p:ph type="body" sz="quarter" idx="32" hasCustomPrompt="1"/>
          </p:nvPr>
        </p:nvSpPr>
        <p:spPr>
          <a:xfrm rot="18900000">
            <a:off x="3536016"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3</a:t>
            </a:r>
          </a:p>
        </p:txBody>
      </p:sp>
      <p:sp>
        <p:nvSpPr>
          <p:cNvPr id="91" name="Text Placeholder 12"/>
          <p:cNvSpPr>
            <a:spLocks noGrp="1"/>
          </p:cNvSpPr>
          <p:nvPr>
            <p:ph type="body" sz="quarter" idx="33" hasCustomPrompt="1"/>
          </p:nvPr>
        </p:nvSpPr>
        <p:spPr>
          <a:xfrm rot="18900000">
            <a:off x="6432662"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4</a:t>
            </a:r>
          </a:p>
        </p:txBody>
      </p:sp>
      <p:sp>
        <p:nvSpPr>
          <p:cNvPr id="92" name="Text Placeholder 12"/>
          <p:cNvSpPr>
            <a:spLocks noGrp="1"/>
          </p:cNvSpPr>
          <p:nvPr>
            <p:ph type="body" sz="quarter" idx="34" hasCustomPrompt="1"/>
          </p:nvPr>
        </p:nvSpPr>
        <p:spPr>
          <a:xfrm rot="2700000">
            <a:off x="6432662" y="2292301"/>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2</a:t>
            </a:r>
          </a:p>
        </p:txBody>
      </p:sp>
      <p:sp>
        <p:nvSpPr>
          <p:cNvPr id="93" name="Text Placeholder 12"/>
          <p:cNvSpPr>
            <a:spLocks noGrp="1"/>
          </p:cNvSpPr>
          <p:nvPr>
            <p:ph type="body" sz="quarter" idx="35" hasCustomPrompt="1"/>
          </p:nvPr>
        </p:nvSpPr>
        <p:spPr>
          <a:xfrm rot="2700000">
            <a:off x="3536016" y="2292302"/>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1</a:t>
            </a:r>
          </a:p>
        </p:txBody>
      </p:sp>
      <p:sp>
        <p:nvSpPr>
          <p:cNvPr id="106" name="Text Placeholder 13"/>
          <p:cNvSpPr>
            <a:spLocks noGrp="1"/>
          </p:cNvSpPr>
          <p:nvPr>
            <p:ph type="body" sz="quarter" idx="36" hasCustomPrompt="1"/>
          </p:nvPr>
        </p:nvSpPr>
        <p:spPr>
          <a:xfrm>
            <a:off x="2568726" y="1484665"/>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107" name="Text Placeholder 13"/>
          <p:cNvSpPr>
            <a:spLocks noGrp="1"/>
          </p:cNvSpPr>
          <p:nvPr>
            <p:ph type="body" sz="quarter" idx="37" hasCustomPrompt="1"/>
          </p:nvPr>
        </p:nvSpPr>
        <p:spPr>
          <a:xfrm>
            <a:off x="3145494" y="216112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108" name="Text Placeholder 13"/>
          <p:cNvSpPr>
            <a:spLocks noGrp="1"/>
          </p:cNvSpPr>
          <p:nvPr>
            <p:ph type="body" sz="quarter" idx="38" hasCustomPrompt="1"/>
          </p:nvPr>
        </p:nvSpPr>
        <p:spPr>
          <a:xfrm>
            <a:off x="3722263" y="283759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112" name="Text Placeholder 13"/>
          <p:cNvSpPr>
            <a:spLocks noGrp="1"/>
          </p:cNvSpPr>
          <p:nvPr>
            <p:ph type="body" sz="quarter" idx="39" hasCustomPrompt="1"/>
          </p:nvPr>
        </p:nvSpPr>
        <p:spPr>
          <a:xfrm>
            <a:off x="5393962" y="1496710"/>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113" name="Text Placeholder 13"/>
          <p:cNvSpPr>
            <a:spLocks noGrp="1"/>
          </p:cNvSpPr>
          <p:nvPr>
            <p:ph type="body" sz="quarter" idx="40" hasCustomPrompt="1"/>
          </p:nvPr>
        </p:nvSpPr>
        <p:spPr>
          <a:xfrm>
            <a:off x="5970730" y="2173174"/>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114" name="Text Placeholder 13"/>
          <p:cNvSpPr>
            <a:spLocks noGrp="1"/>
          </p:cNvSpPr>
          <p:nvPr>
            <p:ph type="body" sz="quarter" idx="41" hasCustomPrompt="1"/>
          </p:nvPr>
        </p:nvSpPr>
        <p:spPr>
          <a:xfrm>
            <a:off x="6547499" y="284963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118" name="Text Placeholder 13"/>
          <p:cNvSpPr>
            <a:spLocks noGrp="1"/>
          </p:cNvSpPr>
          <p:nvPr>
            <p:ph type="body" sz="quarter" idx="42" hasCustomPrompt="1"/>
          </p:nvPr>
        </p:nvSpPr>
        <p:spPr>
          <a:xfrm>
            <a:off x="409002" y="284387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119" name="Text Placeholder 13"/>
          <p:cNvSpPr>
            <a:spLocks noGrp="1"/>
          </p:cNvSpPr>
          <p:nvPr>
            <p:ph type="body" sz="quarter" idx="43" hasCustomPrompt="1"/>
          </p:nvPr>
        </p:nvSpPr>
        <p:spPr>
          <a:xfrm>
            <a:off x="401192" y="354074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120" name="Text Placeholder 13"/>
          <p:cNvSpPr>
            <a:spLocks noGrp="1"/>
          </p:cNvSpPr>
          <p:nvPr>
            <p:ph type="body" sz="quarter" idx="44" hasCustomPrompt="1"/>
          </p:nvPr>
        </p:nvSpPr>
        <p:spPr>
          <a:xfrm>
            <a:off x="401192" y="423761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121" name="Text Placeholder 12"/>
          <p:cNvSpPr>
            <a:spLocks noGrp="1"/>
          </p:cNvSpPr>
          <p:nvPr>
            <p:ph type="body" sz="quarter" idx="45" hasCustomPrompt="1"/>
          </p:nvPr>
        </p:nvSpPr>
        <p:spPr>
          <a:xfrm>
            <a:off x="1865376" y="3581099"/>
            <a:ext cx="1225296" cy="475488"/>
          </a:xfrm>
          <a:prstGeom prst="rightArrow">
            <a:avLst>
              <a:gd name="adj1" fmla="val 60684"/>
              <a:gd name="adj2" fmla="val 50000"/>
            </a:avLst>
          </a:prstGeom>
          <a:solidFill>
            <a:schemeClr val="accent4"/>
          </a:solidFill>
          <a:ln>
            <a:noFill/>
          </a:ln>
        </p:spPr>
        <p:txBody>
          <a:bodyPr vert="horz" wrap="square" lIns="91440" tIns="45720" rIns="91440" bIns="45720" rtlCol="0" anchor="ctr">
            <a:noAutofit/>
          </a:bodyPr>
          <a:lstStyle>
            <a:lvl1pPr marL="228600" indent="-228600" algn="ctr">
              <a:buNone/>
              <a:defRPr lang="en-US" sz="1600" b="1" cap="none" baseline="0">
                <a:solidFill>
                  <a:schemeClr val="bg1"/>
                </a:solidFill>
              </a:defRPr>
            </a:lvl1pPr>
          </a:lstStyle>
          <a:p>
            <a:pPr marL="0" lvl="0" indent="0"/>
            <a:r>
              <a:rPr lang="en-US"/>
              <a:t>Item</a:t>
            </a:r>
          </a:p>
        </p:txBody>
      </p:sp>
      <p:sp>
        <p:nvSpPr>
          <p:cNvPr id="125" name="Text Placeholder 12"/>
          <p:cNvSpPr>
            <a:spLocks noGrp="1"/>
          </p:cNvSpPr>
          <p:nvPr>
            <p:ph type="body" sz="quarter" idx="46" hasCustomPrompt="1"/>
          </p:nvPr>
        </p:nvSpPr>
        <p:spPr>
          <a:xfrm>
            <a:off x="3090672" y="3624716"/>
            <a:ext cx="6519672" cy="384048"/>
          </a:xfrm>
          <a:prstGeom prst="homePlate">
            <a:avLst/>
          </a:prstGeom>
          <a:solidFill>
            <a:schemeClr val="accent2"/>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Cause &amp; Effect Fishbone Diagram</a:t>
            </a:r>
          </a:p>
        </p:txBody>
      </p:sp>
      <p:sp>
        <p:nvSpPr>
          <p:cNvPr id="129" name="Text Placeholder 128"/>
          <p:cNvSpPr>
            <a:spLocks noGrp="1"/>
          </p:cNvSpPr>
          <p:nvPr>
            <p:ph type="body" sz="quarter" idx="48" hasCustomPrompt="1"/>
          </p:nvPr>
        </p:nvSpPr>
        <p:spPr>
          <a:xfrm>
            <a:off x="9637781" y="3540747"/>
            <a:ext cx="2281936" cy="548640"/>
          </a:xfrm>
          <a:solidFill>
            <a:schemeClr val="accent3"/>
          </a:solidFill>
        </p:spPr>
        <p:txBody>
          <a:bodyPr wrap="square" anchor="ctr">
            <a:spAutoFit/>
          </a:bodyPr>
          <a:lstStyle>
            <a:lvl1pPr marL="0" indent="0" algn="ctr">
              <a:buNone/>
              <a:defRPr sz="2200" b="1" cap="all" baseline="0">
                <a:solidFill>
                  <a:schemeClr val="bg1"/>
                </a:solidFill>
              </a:defRPr>
            </a:lvl1pPr>
          </a:lstStyle>
          <a:p>
            <a:pPr lvl="0"/>
            <a:r>
              <a:rPr lang="en-US"/>
              <a:t>Effect</a:t>
            </a:r>
          </a:p>
        </p:txBody>
      </p:sp>
      <p:grpSp>
        <p:nvGrpSpPr>
          <p:cNvPr id="35" name="Group 34"/>
          <p:cNvGrpSpPr/>
          <p:nvPr userDrawn="1"/>
        </p:nvGrpSpPr>
        <p:grpSpPr>
          <a:xfrm>
            <a:off x="0" y="6766560"/>
            <a:ext cx="12192000" cy="91440"/>
            <a:chOff x="0" y="4480421"/>
            <a:chExt cx="12192000" cy="91440"/>
          </a:xfrm>
        </p:grpSpPr>
        <p:sp>
          <p:nvSpPr>
            <p:cNvPr id="36" name="Rectangle 3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6075046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ishbone 6 cause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07782CCE-3F00-41EC-B3C2-A3A7DC78C1D7}"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13"/>
          <p:cNvSpPr>
            <a:spLocks noGrp="1"/>
          </p:cNvSpPr>
          <p:nvPr>
            <p:ph type="body" sz="quarter" idx="22" hasCustomPrompt="1"/>
          </p:nvPr>
        </p:nvSpPr>
        <p:spPr>
          <a:xfrm>
            <a:off x="6703908"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54" name="Text Placeholder 13"/>
          <p:cNvSpPr>
            <a:spLocks noGrp="1"/>
          </p:cNvSpPr>
          <p:nvPr>
            <p:ph type="body" sz="quarter" idx="27" hasCustomPrompt="1"/>
          </p:nvPr>
        </p:nvSpPr>
        <p:spPr>
          <a:xfrm>
            <a:off x="6127139"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55" name="Text Placeholder 13"/>
          <p:cNvSpPr>
            <a:spLocks noGrp="1"/>
          </p:cNvSpPr>
          <p:nvPr>
            <p:ph type="body" sz="quarter" idx="28" hasCustomPrompt="1"/>
          </p:nvPr>
        </p:nvSpPr>
        <p:spPr>
          <a:xfrm>
            <a:off x="5550371"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56" name="Text Placeholder 13"/>
          <p:cNvSpPr>
            <a:spLocks noGrp="1"/>
          </p:cNvSpPr>
          <p:nvPr>
            <p:ph type="body" sz="quarter" idx="29" hasCustomPrompt="1"/>
          </p:nvPr>
        </p:nvSpPr>
        <p:spPr>
          <a:xfrm>
            <a:off x="3878672"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57" name="Text Placeholder 13"/>
          <p:cNvSpPr>
            <a:spLocks noGrp="1"/>
          </p:cNvSpPr>
          <p:nvPr>
            <p:ph type="body" sz="quarter" idx="30" hasCustomPrompt="1"/>
          </p:nvPr>
        </p:nvSpPr>
        <p:spPr>
          <a:xfrm>
            <a:off x="3301903"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58" name="Text Placeholder 13"/>
          <p:cNvSpPr>
            <a:spLocks noGrp="1"/>
          </p:cNvSpPr>
          <p:nvPr>
            <p:ph type="body" sz="quarter" idx="31" hasCustomPrompt="1"/>
          </p:nvPr>
        </p:nvSpPr>
        <p:spPr>
          <a:xfrm>
            <a:off x="2725135"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90" name="Text Placeholder 12"/>
          <p:cNvSpPr>
            <a:spLocks noGrp="1"/>
          </p:cNvSpPr>
          <p:nvPr>
            <p:ph type="body" sz="quarter" idx="32" hasCustomPrompt="1"/>
          </p:nvPr>
        </p:nvSpPr>
        <p:spPr>
          <a:xfrm rot="18900000">
            <a:off x="3692425"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3</a:t>
            </a:r>
          </a:p>
        </p:txBody>
      </p:sp>
      <p:sp>
        <p:nvSpPr>
          <p:cNvPr id="91" name="Text Placeholder 12"/>
          <p:cNvSpPr>
            <a:spLocks noGrp="1"/>
          </p:cNvSpPr>
          <p:nvPr>
            <p:ph type="body" sz="quarter" idx="33" hasCustomPrompt="1"/>
          </p:nvPr>
        </p:nvSpPr>
        <p:spPr>
          <a:xfrm rot="18900000">
            <a:off x="6589071"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4</a:t>
            </a:r>
          </a:p>
        </p:txBody>
      </p:sp>
      <p:sp>
        <p:nvSpPr>
          <p:cNvPr id="92" name="Text Placeholder 12"/>
          <p:cNvSpPr>
            <a:spLocks noGrp="1"/>
          </p:cNvSpPr>
          <p:nvPr>
            <p:ph type="body" sz="quarter" idx="34" hasCustomPrompt="1"/>
          </p:nvPr>
        </p:nvSpPr>
        <p:spPr>
          <a:xfrm rot="2700000">
            <a:off x="6589071" y="2292301"/>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2</a:t>
            </a:r>
          </a:p>
        </p:txBody>
      </p:sp>
      <p:sp>
        <p:nvSpPr>
          <p:cNvPr id="93" name="Text Placeholder 12"/>
          <p:cNvSpPr>
            <a:spLocks noGrp="1"/>
          </p:cNvSpPr>
          <p:nvPr>
            <p:ph type="body" sz="quarter" idx="35" hasCustomPrompt="1"/>
          </p:nvPr>
        </p:nvSpPr>
        <p:spPr>
          <a:xfrm rot="2700000">
            <a:off x="3692425" y="2292302"/>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1</a:t>
            </a:r>
          </a:p>
        </p:txBody>
      </p:sp>
      <p:sp>
        <p:nvSpPr>
          <p:cNvPr id="106" name="Text Placeholder 13"/>
          <p:cNvSpPr>
            <a:spLocks noGrp="1"/>
          </p:cNvSpPr>
          <p:nvPr>
            <p:ph type="body" sz="quarter" idx="36" hasCustomPrompt="1"/>
          </p:nvPr>
        </p:nvSpPr>
        <p:spPr>
          <a:xfrm>
            <a:off x="2725135" y="1484665"/>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107" name="Text Placeholder 13"/>
          <p:cNvSpPr>
            <a:spLocks noGrp="1"/>
          </p:cNvSpPr>
          <p:nvPr>
            <p:ph type="body" sz="quarter" idx="37" hasCustomPrompt="1"/>
          </p:nvPr>
        </p:nvSpPr>
        <p:spPr>
          <a:xfrm>
            <a:off x="3301903" y="216112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108" name="Text Placeholder 13"/>
          <p:cNvSpPr>
            <a:spLocks noGrp="1"/>
          </p:cNvSpPr>
          <p:nvPr>
            <p:ph type="body" sz="quarter" idx="38" hasCustomPrompt="1"/>
          </p:nvPr>
        </p:nvSpPr>
        <p:spPr>
          <a:xfrm>
            <a:off x="3878672" y="283759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112" name="Text Placeholder 13"/>
          <p:cNvSpPr>
            <a:spLocks noGrp="1"/>
          </p:cNvSpPr>
          <p:nvPr>
            <p:ph type="body" sz="quarter" idx="39" hasCustomPrompt="1"/>
          </p:nvPr>
        </p:nvSpPr>
        <p:spPr>
          <a:xfrm>
            <a:off x="5550371" y="1496710"/>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113" name="Text Placeholder 13"/>
          <p:cNvSpPr>
            <a:spLocks noGrp="1"/>
          </p:cNvSpPr>
          <p:nvPr>
            <p:ph type="body" sz="quarter" idx="40" hasCustomPrompt="1"/>
          </p:nvPr>
        </p:nvSpPr>
        <p:spPr>
          <a:xfrm>
            <a:off x="6127139" y="2173174"/>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114" name="Text Placeholder 13"/>
          <p:cNvSpPr>
            <a:spLocks noGrp="1"/>
          </p:cNvSpPr>
          <p:nvPr>
            <p:ph type="body" sz="quarter" idx="41" hasCustomPrompt="1"/>
          </p:nvPr>
        </p:nvSpPr>
        <p:spPr>
          <a:xfrm>
            <a:off x="6703908" y="2849637"/>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129" name="Text Placeholder 128"/>
          <p:cNvSpPr>
            <a:spLocks noGrp="1"/>
          </p:cNvSpPr>
          <p:nvPr>
            <p:ph type="body" sz="quarter" idx="48" hasCustomPrompt="1"/>
          </p:nvPr>
        </p:nvSpPr>
        <p:spPr>
          <a:xfrm>
            <a:off x="9637781" y="3540747"/>
            <a:ext cx="2281936" cy="548640"/>
          </a:xfrm>
          <a:solidFill>
            <a:schemeClr val="accent3"/>
          </a:solidFill>
        </p:spPr>
        <p:txBody>
          <a:bodyPr wrap="square" anchor="ctr">
            <a:spAutoFit/>
          </a:bodyPr>
          <a:lstStyle>
            <a:lvl1pPr marL="0" indent="0" algn="ctr">
              <a:buNone/>
              <a:defRPr sz="2200" b="1" cap="all" baseline="0">
                <a:solidFill>
                  <a:schemeClr val="bg1"/>
                </a:solidFill>
              </a:defRPr>
            </a:lvl1pPr>
          </a:lstStyle>
          <a:p>
            <a:pPr lvl="0"/>
            <a:r>
              <a:rPr lang="en-US"/>
              <a:t>Effect</a:t>
            </a:r>
          </a:p>
        </p:txBody>
      </p:sp>
      <p:sp>
        <p:nvSpPr>
          <p:cNvPr id="36" name="Text Placeholder 13"/>
          <p:cNvSpPr>
            <a:spLocks noGrp="1"/>
          </p:cNvSpPr>
          <p:nvPr>
            <p:ph type="body" sz="quarter" idx="49" hasCustomPrompt="1"/>
          </p:nvPr>
        </p:nvSpPr>
        <p:spPr>
          <a:xfrm>
            <a:off x="1312517" y="423938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37" name="Text Placeholder 13"/>
          <p:cNvSpPr>
            <a:spLocks noGrp="1"/>
          </p:cNvSpPr>
          <p:nvPr>
            <p:ph type="body" sz="quarter" idx="50" hasCustomPrompt="1"/>
          </p:nvPr>
        </p:nvSpPr>
        <p:spPr>
          <a:xfrm>
            <a:off x="735748" y="4915846"/>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38" name="Text Placeholder 13"/>
          <p:cNvSpPr>
            <a:spLocks noGrp="1"/>
          </p:cNvSpPr>
          <p:nvPr>
            <p:ph type="body" sz="quarter" idx="51" hasCustomPrompt="1"/>
          </p:nvPr>
        </p:nvSpPr>
        <p:spPr>
          <a:xfrm>
            <a:off x="158980" y="559230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39" name="Text Placeholder 12"/>
          <p:cNvSpPr>
            <a:spLocks noGrp="1"/>
          </p:cNvSpPr>
          <p:nvPr>
            <p:ph type="body" sz="quarter" idx="52" hasCustomPrompt="1"/>
          </p:nvPr>
        </p:nvSpPr>
        <p:spPr>
          <a:xfrm rot="18900000">
            <a:off x="1126270" y="4859874"/>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3</a:t>
            </a:r>
          </a:p>
        </p:txBody>
      </p:sp>
      <p:sp>
        <p:nvSpPr>
          <p:cNvPr id="40" name="Text Placeholder 12"/>
          <p:cNvSpPr>
            <a:spLocks noGrp="1"/>
          </p:cNvSpPr>
          <p:nvPr>
            <p:ph type="body" sz="quarter" idx="53" hasCustomPrompt="1"/>
          </p:nvPr>
        </p:nvSpPr>
        <p:spPr>
          <a:xfrm rot="2700000">
            <a:off x="1126270" y="2292302"/>
            <a:ext cx="3026664" cy="475488"/>
          </a:xfrm>
          <a:prstGeom prst="rightArrow">
            <a:avLst>
              <a:gd name="adj1" fmla="val 60684"/>
              <a:gd name="adj2" fmla="val 50000"/>
            </a:avLst>
          </a:prstGeom>
          <a:solidFill>
            <a:schemeClr val="accent1"/>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Category 1</a:t>
            </a:r>
          </a:p>
        </p:txBody>
      </p:sp>
      <p:sp>
        <p:nvSpPr>
          <p:cNvPr id="41" name="Text Placeholder 13"/>
          <p:cNvSpPr>
            <a:spLocks noGrp="1"/>
          </p:cNvSpPr>
          <p:nvPr>
            <p:ph type="body" sz="quarter" idx="54" hasCustomPrompt="1"/>
          </p:nvPr>
        </p:nvSpPr>
        <p:spPr>
          <a:xfrm>
            <a:off x="158980" y="1484665"/>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1</a:t>
            </a:r>
          </a:p>
        </p:txBody>
      </p:sp>
      <p:sp>
        <p:nvSpPr>
          <p:cNvPr id="42" name="Text Placeholder 13"/>
          <p:cNvSpPr>
            <a:spLocks noGrp="1"/>
          </p:cNvSpPr>
          <p:nvPr>
            <p:ph type="body" sz="quarter" idx="55" hasCustomPrompt="1"/>
          </p:nvPr>
        </p:nvSpPr>
        <p:spPr>
          <a:xfrm>
            <a:off x="735748" y="2161129"/>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2</a:t>
            </a:r>
          </a:p>
        </p:txBody>
      </p:sp>
      <p:sp>
        <p:nvSpPr>
          <p:cNvPr id="44" name="Text Placeholder 13"/>
          <p:cNvSpPr>
            <a:spLocks noGrp="1"/>
          </p:cNvSpPr>
          <p:nvPr>
            <p:ph type="body" sz="quarter" idx="56" hasCustomPrompt="1"/>
          </p:nvPr>
        </p:nvSpPr>
        <p:spPr>
          <a:xfrm>
            <a:off x="1312517" y="2837592"/>
            <a:ext cx="1164308" cy="556191"/>
          </a:xfrm>
          <a:solidFill>
            <a:schemeClr val="bg2">
              <a:lumMod val="20000"/>
              <a:lumOff val="80000"/>
            </a:schemeClr>
          </a:solidFill>
        </p:spPr>
        <p:txBody>
          <a:bodyPr vert="horz" lIns="91440" tIns="91440" rIns="91440" bIns="91440" rtlCol="0">
            <a:normAutofit/>
          </a:bodyPr>
          <a:lstStyle>
            <a:lvl1pPr>
              <a:defRPr lang="en-US" sz="1400" baseline="0">
                <a:solidFill>
                  <a:schemeClr val="bg2">
                    <a:lumMod val="75000"/>
                  </a:schemeClr>
                </a:solidFill>
              </a:defRPr>
            </a:lvl1pPr>
          </a:lstStyle>
          <a:p>
            <a:pPr lvl="0"/>
            <a:r>
              <a:rPr lang="en-US"/>
              <a:t>Cause 3</a:t>
            </a:r>
          </a:p>
        </p:txBody>
      </p:sp>
      <p:sp>
        <p:nvSpPr>
          <p:cNvPr id="45" name="Text Placeholder 12"/>
          <p:cNvSpPr>
            <a:spLocks noGrp="1"/>
          </p:cNvSpPr>
          <p:nvPr>
            <p:ph type="body" sz="quarter" idx="46" hasCustomPrompt="1"/>
          </p:nvPr>
        </p:nvSpPr>
        <p:spPr>
          <a:xfrm>
            <a:off x="1323289" y="3624716"/>
            <a:ext cx="8287056" cy="384048"/>
          </a:xfrm>
          <a:prstGeom prst="homePlate">
            <a:avLst/>
          </a:prstGeom>
          <a:solidFill>
            <a:schemeClr val="accent2"/>
          </a:solidFill>
          <a:ln>
            <a:noFill/>
          </a:ln>
        </p:spPr>
        <p:txBody>
          <a:bodyPr vert="horz" wrap="square" lIns="91440" tIns="45720" rIns="91440" bIns="45720" rtlCol="0" anchor="ctr">
            <a:noAutofit/>
          </a:bodyPr>
          <a:lstStyle>
            <a:lvl1pPr marL="228600" indent="-228600" algn="ctr">
              <a:buNone/>
              <a:defRPr lang="en-US" sz="1800" b="1" cap="none" baseline="0">
                <a:solidFill>
                  <a:schemeClr val="bg1"/>
                </a:solidFill>
              </a:defRPr>
            </a:lvl1pPr>
          </a:lstStyle>
          <a:p>
            <a:pPr marL="0" lvl="0" indent="0"/>
            <a:r>
              <a:rPr lang="en-US"/>
              <a:t>Cause &amp; Effect Fishbone Diagram</a:t>
            </a:r>
          </a:p>
        </p:txBody>
      </p:sp>
      <p:grpSp>
        <p:nvGrpSpPr>
          <p:cNvPr id="43" name="Group 42"/>
          <p:cNvGrpSpPr/>
          <p:nvPr userDrawn="1"/>
        </p:nvGrpSpPr>
        <p:grpSpPr>
          <a:xfrm>
            <a:off x="0" y="6766560"/>
            <a:ext cx="12192000" cy="91440"/>
            <a:chOff x="0" y="4480421"/>
            <a:chExt cx="12192000" cy="91440"/>
          </a:xfrm>
        </p:grpSpPr>
        <p:sp>
          <p:nvSpPr>
            <p:cNvPr id="46" name="Rectangle 4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Rectangle 47"/>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Rectangle 48"/>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Rectangle 49"/>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Rectangle 50"/>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9064367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able 1">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1CA7C8F1-0738-423D-B8F6-6B52453CC0F0}"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6" name="Text Placeholder 13"/>
          <p:cNvSpPr>
            <a:spLocks noGrp="1"/>
          </p:cNvSpPr>
          <p:nvPr>
            <p:ph type="body" sz="quarter" idx="18" hasCustomPrompt="1"/>
          </p:nvPr>
        </p:nvSpPr>
        <p:spPr>
          <a:xfrm>
            <a:off x="482600"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48" name="Text Placeholder 12"/>
          <p:cNvSpPr>
            <a:spLocks noGrp="1"/>
          </p:cNvSpPr>
          <p:nvPr>
            <p:ph type="body" sz="quarter" idx="24" hasCustomPrompt="1"/>
          </p:nvPr>
        </p:nvSpPr>
        <p:spPr>
          <a:xfrm>
            <a:off x="482600" y="1780295"/>
            <a:ext cx="2594864" cy="607243"/>
          </a:xfrm>
          <a:solidFill>
            <a:schemeClr val="accent4"/>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1</a:t>
            </a:r>
          </a:p>
        </p:txBody>
      </p:sp>
      <p:sp>
        <p:nvSpPr>
          <p:cNvPr id="49" name="Text Placeholder 13"/>
          <p:cNvSpPr>
            <a:spLocks noGrp="1"/>
          </p:cNvSpPr>
          <p:nvPr>
            <p:ph type="body" sz="quarter" idx="25" hasCustomPrompt="1"/>
          </p:nvPr>
        </p:nvSpPr>
        <p:spPr>
          <a:xfrm>
            <a:off x="482600"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50" name="Text Placeholder 13"/>
          <p:cNvSpPr>
            <a:spLocks noGrp="1"/>
          </p:cNvSpPr>
          <p:nvPr>
            <p:ph type="body" sz="quarter" idx="26" hasCustomPrompt="1"/>
          </p:nvPr>
        </p:nvSpPr>
        <p:spPr>
          <a:xfrm>
            <a:off x="482600"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51" name="Text Placeholder 13"/>
          <p:cNvSpPr>
            <a:spLocks noGrp="1"/>
          </p:cNvSpPr>
          <p:nvPr>
            <p:ph type="body" sz="quarter" idx="27" hasCustomPrompt="1"/>
          </p:nvPr>
        </p:nvSpPr>
        <p:spPr>
          <a:xfrm>
            <a:off x="9114537" y="2040590"/>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52" name="Text Placeholder 12"/>
          <p:cNvSpPr>
            <a:spLocks noGrp="1"/>
          </p:cNvSpPr>
          <p:nvPr>
            <p:ph type="body" sz="quarter" idx="28" hasCustomPrompt="1"/>
          </p:nvPr>
        </p:nvSpPr>
        <p:spPr>
          <a:xfrm>
            <a:off x="9114537" y="1780295"/>
            <a:ext cx="2594864" cy="607243"/>
          </a:xfrm>
          <a:solidFill>
            <a:schemeClr val="accent5"/>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4</a:t>
            </a:r>
          </a:p>
        </p:txBody>
      </p:sp>
      <p:sp>
        <p:nvSpPr>
          <p:cNvPr id="53" name="Text Placeholder 13"/>
          <p:cNvSpPr>
            <a:spLocks noGrp="1"/>
          </p:cNvSpPr>
          <p:nvPr>
            <p:ph type="body" sz="quarter" idx="29" hasCustomPrompt="1"/>
          </p:nvPr>
        </p:nvSpPr>
        <p:spPr>
          <a:xfrm>
            <a:off x="9114537"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59" name="Text Placeholder 13"/>
          <p:cNvSpPr>
            <a:spLocks noGrp="1"/>
          </p:cNvSpPr>
          <p:nvPr>
            <p:ph type="body" sz="quarter" idx="30" hasCustomPrompt="1"/>
          </p:nvPr>
        </p:nvSpPr>
        <p:spPr>
          <a:xfrm>
            <a:off x="9114537"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61" name="Text Placeholder 13"/>
          <p:cNvSpPr>
            <a:spLocks noGrp="1"/>
          </p:cNvSpPr>
          <p:nvPr>
            <p:ph type="body" sz="quarter" idx="31" hasCustomPrompt="1"/>
          </p:nvPr>
        </p:nvSpPr>
        <p:spPr>
          <a:xfrm>
            <a:off x="6237224"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62" name="Text Placeholder 12"/>
          <p:cNvSpPr>
            <a:spLocks noGrp="1"/>
          </p:cNvSpPr>
          <p:nvPr>
            <p:ph type="body" sz="quarter" idx="32" hasCustomPrompt="1"/>
          </p:nvPr>
        </p:nvSpPr>
        <p:spPr>
          <a:xfrm>
            <a:off x="6237224" y="1780295"/>
            <a:ext cx="2594864" cy="607243"/>
          </a:xfrm>
          <a:solidFill>
            <a:schemeClr val="accent3"/>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3</a:t>
            </a:r>
          </a:p>
        </p:txBody>
      </p:sp>
      <p:sp>
        <p:nvSpPr>
          <p:cNvPr id="63" name="Text Placeholder 13"/>
          <p:cNvSpPr>
            <a:spLocks noGrp="1"/>
          </p:cNvSpPr>
          <p:nvPr>
            <p:ph type="body" sz="quarter" idx="33" hasCustomPrompt="1"/>
          </p:nvPr>
        </p:nvSpPr>
        <p:spPr>
          <a:xfrm>
            <a:off x="6237224"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64" name="Text Placeholder 13"/>
          <p:cNvSpPr>
            <a:spLocks noGrp="1"/>
          </p:cNvSpPr>
          <p:nvPr>
            <p:ph type="body" sz="quarter" idx="34" hasCustomPrompt="1"/>
          </p:nvPr>
        </p:nvSpPr>
        <p:spPr>
          <a:xfrm>
            <a:off x="6237224"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66" name="Text Placeholder 13"/>
          <p:cNvSpPr>
            <a:spLocks noGrp="1"/>
          </p:cNvSpPr>
          <p:nvPr>
            <p:ph type="body" sz="quarter" idx="35" hasCustomPrompt="1"/>
          </p:nvPr>
        </p:nvSpPr>
        <p:spPr>
          <a:xfrm>
            <a:off x="3359912"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67" name="Text Placeholder 12"/>
          <p:cNvSpPr>
            <a:spLocks noGrp="1"/>
          </p:cNvSpPr>
          <p:nvPr>
            <p:ph type="body" sz="quarter" idx="36" hasCustomPrompt="1"/>
          </p:nvPr>
        </p:nvSpPr>
        <p:spPr>
          <a:xfrm>
            <a:off x="3359912" y="1780295"/>
            <a:ext cx="2594864" cy="607243"/>
          </a:xfrm>
          <a:solidFill>
            <a:schemeClr val="accent1"/>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2</a:t>
            </a:r>
          </a:p>
        </p:txBody>
      </p:sp>
      <p:sp>
        <p:nvSpPr>
          <p:cNvPr id="68" name="Text Placeholder 13"/>
          <p:cNvSpPr>
            <a:spLocks noGrp="1"/>
          </p:cNvSpPr>
          <p:nvPr>
            <p:ph type="body" sz="quarter" idx="37" hasCustomPrompt="1"/>
          </p:nvPr>
        </p:nvSpPr>
        <p:spPr>
          <a:xfrm>
            <a:off x="3359912"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69" name="Text Placeholder 13"/>
          <p:cNvSpPr>
            <a:spLocks noGrp="1"/>
          </p:cNvSpPr>
          <p:nvPr>
            <p:ph type="body" sz="quarter" idx="38" hasCustomPrompt="1"/>
          </p:nvPr>
        </p:nvSpPr>
        <p:spPr>
          <a:xfrm>
            <a:off x="3359912"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5492627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able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A37FF4C3-5731-413D-91C7-2AD88EF20AE6}"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6" name="Text Placeholder 13"/>
          <p:cNvSpPr>
            <a:spLocks noGrp="1"/>
          </p:cNvSpPr>
          <p:nvPr>
            <p:ph type="body" sz="quarter" idx="18" hasCustomPrompt="1"/>
          </p:nvPr>
        </p:nvSpPr>
        <p:spPr>
          <a:xfrm>
            <a:off x="482600"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48" name="Text Placeholder 12"/>
          <p:cNvSpPr>
            <a:spLocks noGrp="1"/>
          </p:cNvSpPr>
          <p:nvPr>
            <p:ph type="body" sz="quarter" idx="24" hasCustomPrompt="1"/>
          </p:nvPr>
        </p:nvSpPr>
        <p:spPr>
          <a:xfrm>
            <a:off x="482600" y="1780295"/>
            <a:ext cx="2594864" cy="607243"/>
          </a:xfrm>
          <a:solidFill>
            <a:schemeClr val="accent4"/>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1</a:t>
            </a:r>
          </a:p>
        </p:txBody>
      </p:sp>
      <p:sp>
        <p:nvSpPr>
          <p:cNvPr id="49" name="Text Placeholder 13"/>
          <p:cNvSpPr>
            <a:spLocks noGrp="1"/>
          </p:cNvSpPr>
          <p:nvPr>
            <p:ph type="body" sz="quarter" idx="25" hasCustomPrompt="1"/>
          </p:nvPr>
        </p:nvSpPr>
        <p:spPr>
          <a:xfrm>
            <a:off x="482600"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50" name="Text Placeholder 13"/>
          <p:cNvSpPr>
            <a:spLocks noGrp="1"/>
          </p:cNvSpPr>
          <p:nvPr>
            <p:ph type="body" sz="quarter" idx="26" hasCustomPrompt="1"/>
          </p:nvPr>
        </p:nvSpPr>
        <p:spPr>
          <a:xfrm>
            <a:off x="482600"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51" name="Text Placeholder 13"/>
          <p:cNvSpPr>
            <a:spLocks noGrp="1"/>
          </p:cNvSpPr>
          <p:nvPr>
            <p:ph type="body" sz="quarter" idx="27" hasCustomPrompt="1"/>
          </p:nvPr>
        </p:nvSpPr>
        <p:spPr>
          <a:xfrm>
            <a:off x="9114537" y="2040590"/>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52" name="Text Placeholder 12"/>
          <p:cNvSpPr>
            <a:spLocks noGrp="1"/>
          </p:cNvSpPr>
          <p:nvPr>
            <p:ph type="body" sz="quarter" idx="28" hasCustomPrompt="1"/>
          </p:nvPr>
        </p:nvSpPr>
        <p:spPr>
          <a:xfrm>
            <a:off x="9114537" y="1780295"/>
            <a:ext cx="2594864" cy="607243"/>
          </a:xfrm>
          <a:solidFill>
            <a:schemeClr val="accent5"/>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4</a:t>
            </a:r>
          </a:p>
        </p:txBody>
      </p:sp>
      <p:sp>
        <p:nvSpPr>
          <p:cNvPr id="53" name="Text Placeholder 13"/>
          <p:cNvSpPr>
            <a:spLocks noGrp="1"/>
          </p:cNvSpPr>
          <p:nvPr>
            <p:ph type="body" sz="quarter" idx="29" hasCustomPrompt="1"/>
          </p:nvPr>
        </p:nvSpPr>
        <p:spPr>
          <a:xfrm>
            <a:off x="9114537"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59" name="Text Placeholder 13"/>
          <p:cNvSpPr>
            <a:spLocks noGrp="1"/>
          </p:cNvSpPr>
          <p:nvPr>
            <p:ph type="body" sz="quarter" idx="30" hasCustomPrompt="1"/>
          </p:nvPr>
        </p:nvSpPr>
        <p:spPr>
          <a:xfrm>
            <a:off x="9114537"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61" name="Text Placeholder 13"/>
          <p:cNvSpPr>
            <a:spLocks noGrp="1"/>
          </p:cNvSpPr>
          <p:nvPr>
            <p:ph type="body" sz="quarter" idx="31" hasCustomPrompt="1"/>
          </p:nvPr>
        </p:nvSpPr>
        <p:spPr>
          <a:xfrm>
            <a:off x="6237224"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62" name="Text Placeholder 12"/>
          <p:cNvSpPr>
            <a:spLocks noGrp="1"/>
          </p:cNvSpPr>
          <p:nvPr>
            <p:ph type="body" sz="quarter" idx="32" hasCustomPrompt="1"/>
          </p:nvPr>
        </p:nvSpPr>
        <p:spPr>
          <a:xfrm>
            <a:off x="6237224" y="1780295"/>
            <a:ext cx="2594864" cy="607243"/>
          </a:xfrm>
          <a:solidFill>
            <a:schemeClr val="accent3"/>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3</a:t>
            </a:r>
          </a:p>
        </p:txBody>
      </p:sp>
      <p:sp>
        <p:nvSpPr>
          <p:cNvPr id="63" name="Text Placeholder 13"/>
          <p:cNvSpPr>
            <a:spLocks noGrp="1"/>
          </p:cNvSpPr>
          <p:nvPr>
            <p:ph type="body" sz="quarter" idx="33" hasCustomPrompt="1"/>
          </p:nvPr>
        </p:nvSpPr>
        <p:spPr>
          <a:xfrm>
            <a:off x="6237224"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64" name="Text Placeholder 13"/>
          <p:cNvSpPr>
            <a:spLocks noGrp="1"/>
          </p:cNvSpPr>
          <p:nvPr>
            <p:ph type="body" sz="quarter" idx="34" hasCustomPrompt="1"/>
          </p:nvPr>
        </p:nvSpPr>
        <p:spPr>
          <a:xfrm>
            <a:off x="6237224"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66" name="Text Placeholder 13"/>
          <p:cNvSpPr>
            <a:spLocks noGrp="1"/>
          </p:cNvSpPr>
          <p:nvPr>
            <p:ph type="body" sz="quarter" idx="35" hasCustomPrompt="1"/>
          </p:nvPr>
        </p:nvSpPr>
        <p:spPr>
          <a:xfrm>
            <a:off x="2864769" y="2034398"/>
            <a:ext cx="3585150" cy="2961648"/>
          </a:xfrm>
          <a:solidFill>
            <a:schemeClr val="tx2">
              <a:lumMod val="40000"/>
              <a:lumOff val="60000"/>
            </a:schemeClr>
          </a:solidFill>
        </p:spPr>
        <p:txBody>
          <a:bodyPr tIns="640080">
            <a:normAutofit/>
          </a:bodyPr>
          <a:lstStyle>
            <a:lvl1pPr>
              <a:defRPr sz="1800" baseline="0">
                <a:solidFill>
                  <a:schemeClr val="accent2"/>
                </a:solidFill>
              </a:defRPr>
            </a:lvl1pPr>
          </a:lstStyle>
          <a:p>
            <a:pPr lvl="0"/>
            <a:r>
              <a:rPr lang="en-US"/>
              <a:t>List items for Title 1</a:t>
            </a:r>
          </a:p>
        </p:txBody>
      </p:sp>
      <p:sp>
        <p:nvSpPr>
          <p:cNvPr id="67" name="Text Placeholder 12"/>
          <p:cNvSpPr>
            <a:spLocks noGrp="1"/>
          </p:cNvSpPr>
          <p:nvPr>
            <p:ph type="body" sz="quarter" idx="36" hasCustomPrompt="1"/>
          </p:nvPr>
        </p:nvSpPr>
        <p:spPr>
          <a:xfrm>
            <a:off x="2864769" y="1548551"/>
            <a:ext cx="3585150" cy="838987"/>
          </a:xfrm>
          <a:solidFill>
            <a:schemeClr val="accent1"/>
          </a:solidFill>
          <a:ln>
            <a:noFill/>
          </a:ln>
        </p:spPr>
        <p:txBody>
          <a:bodyPr vert="horz" wrap="square" lIns="91440" tIns="45720" rIns="91440" bIns="45720" rtlCol="0" anchor="ctr">
            <a:noAutofit/>
          </a:bodyPr>
          <a:lstStyle>
            <a:lvl1pPr marL="228600" indent="-228600" algn="ctr">
              <a:buNone/>
              <a:defRPr lang="en-US" sz="3600" b="1" cap="all" baseline="0">
                <a:solidFill>
                  <a:schemeClr val="bg1"/>
                </a:solidFill>
              </a:defRPr>
            </a:lvl1pPr>
          </a:lstStyle>
          <a:p>
            <a:pPr marL="0" lvl="0" indent="0"/>
            <a:r>
              <a:rPr lang="en-US"/>
              <a:t>Option 2</a:t>
            </a:r>
          </a:p>
        </p:txBody>
      </p:sp>
      <p:sp>
        <p:nvSpPr>
          <p:cNvPr id="68" name="Text Placeholder 13"/>
          <p:cNvSpPr>
            <a:spLocks noGrp="1"/>
          </p:cNvSpPr>
          <p:nvPr>
            <p:ph type="body" sz="quarter" idx="37" hasCustomPrompt="1"/>
          </p:nvPr>
        </p:nvSpPr>
        <p:spPr>
          <a:xfrm>
            <a:off x="2864769" y="5506854"/>
            <a:ext cx="3585150" cy="783448"/>
          </a:xfrm>
          <a:solidFill>
            <a:schemeClr val="tx2">
              <a:lumMod val="40000"/>
              <a:lumOff val="60000"/>
            </a:schemeClr>
          </a:solidFill>
        </p:spPr>
        <p:txBody>
          <a:bodyPr tIns="91440" bIns="91440" anchor="ctr">
            <a:normAutofit/>
          </a:bodyPr>
          <a:lstStyle>
            <a:lvl1pPr marL="0" indent="0" algn="ctr">
              <a:buNone/>
              <a:defRPr sz="3600" b="1" baseline="0">
                <a:solidFill>
                  <a:schemeClr val="accent2"/>
                </a:solidFill>
              </a:defRPr>
            </a:lvl1pPr>
          </a:lstStyle>
          <a:p>
            <a:pPr lvl="0"/>
            <a:r>
              <a:rPr lang="en-US"/>
              <a:t>Price Here</a:t>
            </a:r>
          </a:p>
        </p:txBody>
      </p:sp>
      <p:sp>
        <p:nvSpPr>
          <p:cNvPr id="69" name="Text Placeholder 13"/>
          <p:cNvSpPr>
            <a:spLocks noGrp="1"/>
          </p:cNvSpPr>
          <p:nvPr>
            <p:ph type="body" sz="quarter" idx="38" hasCustomPrompt="1"/>
          </p:nvPr>
        </p:nvSpPr>
        <p:spPr>
          <a:xfrm>
            <a:off x="2864769" y="5129878"/>
            <a:ext cx="3585150" cy="387470"/>
          </a:xfrm>
          <a:solidFill>
            <a:schemeClr val="tx2">
              <a:lumMod val="20000"/>
              <a:lumOff val="80000"/>
            </a:schemeClr>
          </a:solidFill>
        </p:spPr>
        <p:txBody>
          <a:bodyPr tIns="91440" bIns="91440" anchor="ctr">
            <a:noAutofit/>
          </a:bodyPr>
          <a:lstStyle>
            <a:lvl1pPr marL="0" indent="0" algn="ctr">
              <a:buNone/>
              <a:defRPr sz="2800" b="0" baseline="0">
                <a:solidFill>
                  <a:schemeClr val="accent2"/>
                </a:solidFill>
              </a:defRPr>
            </a:lvl1pPr>
          </a:lstStyle>
          <a:p>
            <a:pPr lvl="0"/>
            <a:r>
              <a:rPr lang="en-US"/>
              <a:t>Price:</a:t>
            </a:r>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3946162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able 3">
    <p:spTree>
      <p:nvGrpSpPr>
        <p:cNvPr id="1" name=""/>
        <p:cNvGrpSpPr/>
        <p:nvPr/>
      </p:nvGrpSpPr>
      <p:grpSpPr>
        <a:xfrm>
          <a:off x="0" y="0"/>
          <a:ext cx="0" cy="0"/>
          <a:chOff x="0" y="0"/>
          <a:chExt cx="0" cy="0"/>
        </a:xfrm>
      </p:grpSpPr>
      <p:sp>
        <p:nvSpPr>
          <p:cNvPr id="35" name="Text Placeholder 13"/>
          <p:cNvSpPr>
            <a:spLocks noGrp="1"/>
          </p:cNvSpPr>
          <p:nvPr>
            <p:ph type="body" sz="quarter" idx="39" hasCustomPrompt="1"/>
          </p:nvPr>
        </p:nvSpPr>
        <p:spPr>
          <a:xfrm>
            <a:off x="3359912"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36" name="Text Placeholder 12"/>
          <p:cNvSpPr>
            <a:spLocks noGrp="1"/>
          </p:cNvSpPr>
          <p:nvPr>
            <p:ph type="body" sz="quarter" idx="40" hasCustomPrompt="1"/>
          </p:nvPr>
        </p:nvSpPr>
        <p:spPr>
          <a:xfrm>
            <a:off x="3359912" y="1780295"/>
            <a:ext cx="2594864" cy="607243"/>
          </a:xfrm>
          <a:solidFill>
            <a:schemeClr val="accent1"/>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2</a:t>
            </a:r>
          </a:p>
        </p:txBody>
      </p:sp>
      <p:sp>
        <p:nvSpPr>
          <p:cNvPr id="37" name="Text Placeholder 13"/>
          <p:cNvSpPr>
            <a:spLocks noGrp="1"/>
          </p:cNvSpPr>
          <p:nvPr>
            <p:ph type="body" sz="quarter" idx="41" hasCustomPrompt="1"/>
          </p:nvPr>
        </p:nvSpPr>
        <p:spPr>
          <a:xfrm>
            <a:off x="3359912"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38" name="Text Placeholder 13"/>
          <p:cNvSpPr>
            <a:spLocks noGrp="1"/>
          </p:cNvSpPr>
          <p:nvPr>
            <p:ph type="body" sz="quarter" idx="42" hasCustomPrompt="1"/>
          </p:nvPr>
        </p:nvSpPr>
        <p:spPr>
          <a:xfrm>
            <a:off x="3359912"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B53DF66-0D73-48B9-A53A-D9678ABAB425}"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6" name="Text Placeholder 13"/>
          <p:cNvSpPr>
            <a:spLocks noGrp="1"/>
          </p:cNvSpPr>
          <p:nvPr>
            <p:ph type="body" sz="quarter" idx="18" hasCustomPrompt="1"/>
          </p:nvPr>
        </p:nvSpPr>
        <p:spPr>
          <a:xfrm>
            <a:off x="482600" y="2034398"/>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48" name="Text Placeholder 12"/>
          <p:cNvSpPr>
            <a:spLocks noGrp="1"/>
          </p:cNvSpPr>
          <p:nvPr>
            <p:ph type="body" sz="quarter" idx="24" hasCustomPrompt="1"/>
          </p:nvPr>
        </p:nvSpPr>
        <p:spPr>
          <a:xfrm>
            <a:off x="482600" y="1780295"/>
            <a:ext cx="2594864" cy="607243"/>
          </a:xfrm>
          <a:solidFill>
            <a:schemeClr val="accent4"/>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1</a:t>
            </a:r>
          </a:p>
        </p:txBody>
      </p:sp>
      <p:sp>
        <p:nvSpPr>
          <p:cNvPr id="49" name="Text Placeholder 13"/>
          <p:cNvSpPr>
            <a:spLocks noGrp="1"/>
          </p:cNvSpPr>
          <p:nvPr>
            <p:ph type="body" sz="quarter" idx="25" hasCustomPrompt="1"/>
          </p:nvPr>
        </p:nvSpPr>
        <p:spPr>
          <a:xfrm>
            <a:off x="482600"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50" name="Text Placeholder 13"/>
          <p:cNvSpPr>
            <a:spLocks noGrp="1"/>
          </p:cNvSpPr>
          <p:nvPr>
            <p:ph type="body" sz="quarter" idx="26" hasCustomPrompt="1"/>
          </p:nvPr>
        </p:nvSpPr>
        <p:spPr>
          <a:xfrm>
            <a:off x="482600"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51" name="Text Placeholder 13"/>
          <p:cNvSpPr>
            <a:spLocks noGrp="1"/>
          </p:cNvSpPr>
          <p:nvPr>
            <p:ph type="body" sz="quarter" idx="27" hasCustomPrompt="1"/>
          </p:nvPr>
        </p:nvSpPr>
        <p:spPr>
          <a:xfrm>
            <a:off x="9114537" y="2040590"/>
            <a:ext cx="2594864" cy="2574178"/>
          </a:xfrm>
          <a:solidFill>
            <a:schemeClr val="tx2">
              <a:lumMod val="40000"/>
              <a:lumOff val="60000"/>
            </a:schemeClr>
          </a:solidFill>
        </p:spPr>
        <p:txBody>
          <a:bodyPr tIns="640080">
            <a:normAutofit/>
          </a:bodyPr>
          <a:lstStyle>
            <a:lvl1pPr>
              <a:defRPr sz="1400" baseline="0">
                <a:solidFill>
                  <a:schemeClr val="accent2"/>
                </a:solidFill>
              </a:defRPr>
            </a:lvl1pPr>
          </a:lstStyle>
          <a:p>
            <a:pPr lvl="0"/>
            <a:r>
              <a:rPr lang="en-US"/>
              <a:t>List items for Title 1</a:t>
            </a:r>
          </a:p>
        </p:txBody>
      </p:sp>
      <p:sp>
        <p:nvSpPr>
          <p:cNvPr id="52" name="Text Placeholder 12"/>
          <p:cNvSpPr>
            <a:spLocks noGrp="1"/>
          </p:cNvSpPr>
          <p:nvPr>
            <p:ph type="body" sz="quarter" idx="28" hasCustomPrompt="1"/>
          </p:nvPr>
        </p:nvSpPr>
        <p:spPr>
          <a:xfrm>
            <a:off x="9114537" y="1780295"/>
            <a:ext cx="2594864" cy="607243"/>
          </a:xfrm>
          <a:solidFill>
            <a:schemeClr val="accent5"/>
          </a:solidFill>
          <a:ln>
            <a:noFill/>
          </a:ln>
        </p:spPr>
        <p:txBody>
          <a:bodyPr vert="horz" wrap="square" lIns="91440" tIns="45720" rIns="91440" bIns="45720" rtlCol="0" anchor="ctr">
            <a:noAutofit/>
          </a:bodyPr>
          <a:lstStyle>
            <a:lvl1pPr marL="228600" indent="-228600" algn="ctr">
              <a:buNone/>
              <a:defRPr lang="en-US" sz="2200" b="1" cap="all" baseline="0">
                <a:solidFill>
                  <a:schemeClr val="bg1"/>
                </a:solidFill>
              </a:defRPr>
            </a:lvl1pPr>
          </a:lstStyle>
          <a:p>
            <a:pPr marL="0" lvl="0" indent="0"/>
            <a:r>
              <a:rPr lang="en-US"/>
              <a:t>Option 4</a:t>
            </a:r>
          </a:p>
        </p:txBody>
      </p:sp>
      <p:sp>
        <p:nvSpPr>
          <p:cNvPr id="53" name="Text Placeholder 13"/>
          <p:cNvSpPr>
            <a:spLocks noGrp="1"/>
          </p:cNvSpPr>
          <p:nvPr>
            <p:ph type="body" sz="quarter" idx="29" hasCustomPrompt="1"/>
          </p:nvPr>
        </p:nvSpPr>
        <p:spPr>
          <a:xfrm>
            <a:off x="9114537" y="5161362"/>
            <a:ext cx="2594864" cy="783448"/>
          </a:xfrm>
          <a:solidFill>
            <a:schemeClr val="tx2">
              <a:lumMod val="40000"/>
              <a:lumOff val="60000"/>
            </a:schemeClr>
          </a:solidFill>
        </p:spPr>
        <p:txBody>
          <a:bodyPr tIns="91440" bIns="91440" anchor="ctr">
            <a:normAutofit/>
          </a:bodyPr>
          <a:lstStyle>
            <a:lvl1pPr marL="0" indent="0" algn="ctr">
              <a:buNone/>
              <a:defRPr sz="2800" b="1" baseline="0">
                <a:solidFill>
                  <a:schemeClr val="accent2"/>
                </a:solidFill>
              </a:defRPr>
            </a:lvl1pPr>
          </a:lstStyle>
          <a:p>
            <a:pPr lvl="0"/>
            <a:r>
              <a:rPr lang="en-US"/>
              <a:t>Price Here</a:t>
            </a:r>
          </a:p>
        </p:txBody>
      </p:sp>
      <p:sp>
        <p:nvSpPr>
          <p:cNvPr id="59" name="Text Placeholder 13"/>
          <p:cNvSpPr>
            <a:spLocks noGrp="1"/>
          </p:cNvSpPr>
          <p:nvPr>
            <p:ph type="body" sz="quarter" idx="30" hasCustomPrompt="1"/>
          </p:nvPr>
        </p:nvSpPr>
        <p:spPr>
          <a:xfrm>
            <a:off x="9114537" y="4784386"/>
            <a:ext cx="2594864" cy="387470"/>
          </a:xfrm>
          <a:solidFill>
            <a:schemeClr val="tx2">
              <a:lumMod val="20000"/>
              <a:lumOff val="80000"/>
            </a:schemeClr>
          </a:solidFill>
        </p:spPr>
        <p:txBody>
          <a:bodyPr tIns="91440" bIns="91440" anchor="ctr">
            <a:noAutofit/>
          </a:bodyPr>
          <a:lstStyle>
            <a:lvl1pPr marL="0" indent="0" algn="ctr">
              <a:buNone/>
              <a:defRPr sz="2000" b="0" baseline="0">
                <a:solidFill>
                  <a:schemeClr val="accent2"/>
                </a:solidFill>
              </a:defRPr>
            </a:lvl1pPr>
          </a:lstStyle>
          <a:p>
            <a:pPr lvl="0"/>
            <a:r>
              <a:rPr lang="en-US"/>
              <a:t>Price:</a:t>
            </a:r>
          </a:p>
        </p:txBody>
      </p:sp>
      <p:sp>
        <p:nvSpPr>
          <p:cNvPr id="66" name="Text Placeholder 13"/>
          <p:cNvSpPr>
            <a:spLocks noGrp="1"/>
          </p:cNvSpPr>
          <p:nvPr>
            <p:ph type="body" sz="quarter" idx="35" hasCustomPrompt="1"/>
          </p:nvPr>
        </p:nvSpPr>
        <p:spPr>
          <a:xfrm>
            <a:off x="5742081" y="2034398"/>
            <a:ext cx="3585150" cy="2961648"/>
          </a:xfrm>
          <a:solidFill>
            <a:schemeClr val="tx2">
              <a:lumMod val="40000"/>
              <a:lumOff val="60000"/>
            </a:schemeClr>
          </a:solidFill>
        </p:spPr>
        <p:txBody>
          <a:bodyPr tIns="640080">
            <a:normAutofit/>
          </a:bodyPr>
          <a:lstStyle>
            <a:lvl1pPr>
              <a:defRPr sz="1800" baseline="0">
                <a:solidFill>
                  <a:schemeClr val="accent2"/>
                </a:solidFill>
              </a:defRPr>
            </a:lvl1pPr>
          </a:lstStyle>
          <a:p>
            <a:pPr lvl="0"/>
            <a:r>
              <a:rPr lang="en-US"/>
              <a:t>List items for Title 1</a:t>
            </a:r>
          </a:p>
        </p:txBody>
      </p:sp>
      <p:sp>
        <p:nvSpPr>
          <p:cNvPr id="67" name="Text Placeholder 12"/>
          <p:cNvSpPr>
            <a:spLocks noGrp="1"/>
          </p:cNvSpPr>
          <p:nvPr>
            <p:ph type="body" sz="quarter" idx="36" hasCustomPrompt="1"/>
          </p:nvPr>
        </p:nvSpPr>
        <p:spPr>
          <a:xfrm>
            <a:off x="5742081" y="1548551"/>
            <a:ext cx="3585150" cy="838987"/>
          </a:xfrm>
          <a:solidFill>
            <a:schemeClr val="accent3"/>
          </a:solidFill>
          <a:ln>
            <a:noFill/>
          </a:ln>
        </p:spPr>
        <p:txBody>
          <a:bodyPr vert="horz" wrap="square" lIns="91440" tIns="45720" rIns="91440" bIns="45720" rtlCol="0" anchor="ctr">
            <a:noAutofit/>
          </a:bodyPr>
          <a:lstStyle>
            <a:lvl1pPr marL="228600" indent="-228600" algn="ctr">
              <a:buNone/>
              <a:defRPr lang="en-US" sz="3600" b="1" cap="all" baseline="0">
                <a:solidFill>
                  <a:schemeClr val="bg1"/>
                </a:solidFill>
              </a:defRPr>
            </a:lvl1pPr>
          </a:lstStyle>
          <a:p>
            <a:pPr marL="0" lvl="0" indent="0"/>
            <a:r>
              <a:rPr lang="en-US"/>
              <a:t>Option 3</a:t>
            </a:r>
          </a:p>
        </p:txBody>
      </p:sp>
      <p:sp>
        <p:nvSpPr>
          <p:cNvPr id="68" name="Text Placeholder 13"/>
          <p:cNvSpPr>
            <a:spLocks noGrp="1"/>
          </p:cNvSpPr>
          <p:nvPr>
            <p:ph type="body" sz="quarter" idx="37" hasCustomPrompt="1"/>
          </p:nvPr>
        </p:nvSpPr>
        <p:spPr>
          <a:xfrm>
            <a:off x="5742081" y="5506854"/>
            <a:ext cx="3585150" cy="783448"/>
          </a:xfrm>
          <a:solidFill>
            <a:schemeClr val="tx2">
              <a:lumMod val="40000"/>
              <a:lumOff val="60000"/>
            </a:schemeClr>
          </a:solidFill>
        </p:spPr>
        <p:txBody>
          <a:bodyPr tIns="91440" bIns="91440" anchor="ctr">
            <a:normAutofit/>
          </a:bodyPr>
          <a:lstStyle>
            <a:lvl1pPr marL="0" indent="0" algn="ctr">
              <a:buNone/>
              <a:defRPr sz="3600" b="1" baseline="0">
                <a:solidFill>
                  <a:schemeClr val="accent2"/>
                </a:solidFill>
              </a:defRPr>
            </a:lvl1pPr>
          </a:lstStyle>
          <a:p>
            <a:pPr lvl="0"/>
            <a:r>
              <a:rPr lang="en-US"/>
              <a:t>Price Here</a:t>
            </a:r>
          </a:p>
        </p:txBody>
      </p:sp>
      <p:sp>
        <p:nvSpPr>
          <p:cNvPr id="69" name="Text Placeholder 13"/>
          <p:cNvSpPr>
            <a:spLocks noGrp="1"/>
          </p:cNvSpPr>
          <p:nvPr>
            <p:ph type="body" sz="quarter" idx="38" hasCustomPrompt="1"/>
          </p:nvPr>
        </p:nvSpPr>
        <p:spPr>
          <a:xfrm>
            <a:off x="5742081" y="5129878"/>
            <a:ext cx="3585150" cy="387470"/>
          </a:xfrm>
          <a:solidFill>
            <a:schemeClr val="tx2">
              <a:lumMod val="20000"/>
              <a:lumOff val="80000"/>
            </a:schemeClr>
          </a:solidFill>
        </p:spPr>
        <p:txBody>
          <a:bodyPr tIns="91440" bIns="91440" anchor="ctr">
            <a:noAutofit/>
          </a:bodyPr>
          <a:lstStyle>
            <a:lvl1pPr marL="0" indent="0" algn="ctr">
              <a:buNone/>
              <a:defRPr sz="2800" b="0" baseline="0">
                <a:solidFill>
                  <a:schemeClr val="accent2"/>
                </a:solidFill>
              </a:defRPr>
            </a:lvl1pPr>
          </a:lstStyle>
          <a:p>
            <a:pPr lvl="0"/>
            <a:r>
              <a:rPr lang="en-US"/>
              <a:t>Price:</a:t>
            </a:r>
          </a:p>
        </p:txBody>
      </p:sp>
      <p:grpSp>
        <p:nvGrpSpPr>
          <p:cNvPr id="29" name="Group 28"/>
          <p:cNvGrpSpPr/>
          <p:nvPr userDrawn="1"/>
        </p:nvGrpSpPr>
        <p:grpSpPr>
          <a:xfrm>
            <a:off x="0" y="6766560"/>
            <a:ext cx="12192000" cy="91440"/>
            <a:chOff x="0" y="4480421"/>
            <a:chExt cx="12192000" cy="91440"/>
          </a:xfrm>
        </p:grpSpPr>
        <p:sp>
          <p:nvSpPr>
            <p:cNvPr id="30" name="Rectangle 2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3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Rectangle 3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Rectangle 3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539545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able 4">
    <p:spTree>
      <p:nvGrpSpPr>
        <p:cNvPr id="1" name=""/>
        <p:cNvGrpSpPr/>
        <p:nvPr/>
      </p:nvGrpSpPr>
      <p:grpSpPr>
        <a:xfrm>
          <a:off x="0" y="0"/>
          <a:ext cx="0" cy="0"/>
          <a:chOff x="0" y="0"/>
          <a:chExt cx="0" cy="0"/>
        </a:xfrm>
      </p:grpSpPr>
      <p:sp>
        <p:nvSpPr>
          <p:cNvPr id="6" name="Rectangle 5"/>
          <p:cNvSpPr/>
          <p:nvPr userDrawn="1"/>
        </p:nvSpPr>
        <p:spPr>
          <a:xfrm>
            <a:off x="482600" y="1773746"/>
            <a:ext cx="3242056" cy="4255070"/>
          </a:xfrm>
          <a:prstGeom prst="rect">
            <a:avLst/>
          </a:prstGeom>
          <a:solidFill>
            <a:schemeClr val="bg1"/>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Rectangle 74"/>
          <p:cNvSpPr/>
          <p:nvPr userDrawn="1"/>
        </p:nvSpPr>
        <p:spPr>
          <a:xfrm>
            <a:off x="4474972" y="1773746"/>
            <a:ext cx="3242056" cy="4255070"/>
          </a:xfrm>
          <a:prstGeom prst="rect">
            <a:avLst/>
          </a:prstGeom>
          <a:solidFill>
            <a:schemeClr val="bg1"/>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6" name="Rectangle 75"/>
          <p:cNvSpPr/>
          <p:nvPr userDrawn="1"/>
        </p:nvSpPr>
        <p:spPr>
          <a:xfrm>
            <a:off x="8467344" y="1773746"/>
            <a:ext cx="3242056" cy="4255070"/>
          </a:xfrm>
          <a:prstGeom prst="rect">
            <a:avLst/>
          </a:prstGeom>
          <a:solidFill>
            <a:schemeClr val="bg1"/>
          </a:solidFill>
          <a:ln>
            <a:solidFill>
              <a:schemeClr val="tx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79108FF-EC9B-4106-B83E-1C60252D5BF0}"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1" name="Text Placeholder 12"/>
          <p:cNvSpPr>
            <a:spLocks noGrp="1"/>
          </p:cNvSpPr>
          <p:nvPr>
            <p:ph type="body" sz="quarter" idx="24" hasCustomPrompt="1"/>
          </p:nvPr>
        </p:nvSpPr>
        <p:spPr>
          <a:xfrm>
            <a:off x="482600" y="1780295"/>
            <a:ext cx="3242056" cy="607243"/>
          </a:xfrm>
          <a:noFill/>
          <a:ln>
            <a:noFill/>
          </a:ln>
        </p:spPr>
        <p:txBody>
          <a:bodyPr vert="horz" wrap="square" lIns="91440" tIns="45720" rIns="91440" bIns="45720" rtlCol="0" anchor="ctr">
            <a:noAutofit/>
          </a:bodyPr>
          <a:lstStyle>
            <a:lvl1pPr marL="228600" indent="-228600" algn="ctr">
              <a:buNone/>
              <a:defRPr lang="en-US" sz="1600" b="1" cap="all" baseline="0">
                <a:solidFill>
                  <a:schemeClr val="bg2"/>
                </a:solidFill>
              </a:defRPr>
            </a:lvl1pPr>
          </a:lstStyle>
          <a:p>
            <a:pPr marL="0" lvl="0" indent="0"/>
            <a:r>
              <a:rPr lang="en-US"/>
              <a:t>Option 1</a:t>
            </a:r>
          </a:p>
        </p:txBody>
      </p:sp>
      <p:sp>
        <p:nvSpPr>
          <p:cNvPr id="32" name="Text Placeholder 13"/>
          <p:cNvSpPr>
            <a:spLocks noGrp="1"/>
          </p:cNvSpPr>
          <p:nvPr>
            <p:ph type="body" sz="quarter" idx="25" hasCustomPrompt="1"/>
          </p:nvPr>
        </p:nvSpPr>
        <p:spPr>
          <a:xfrm>
            <a:off x="482600" y="2406549"/>
            <a:ext cx="3242056" cy="783448"/>
          </a:xfrm>
          <a:noFill/>
        </p:spPr>
        <p:txBody>
          <a:bodyPr tIns="91440" bIns="91440" anchor="ctr">
            <a:normAutofit/>
          </a:bodyPr>
          <a:lstStyle>
            <a:lvl1pPr marL="0" indent="0" algn="ctr">
              <a:buNone/>
              <a:defRPr sz="2800" b="1" baseline="0">
                <a:solidFill>
                  <a:schemeClr val="tx1"/>
                </a:solidFill>
              </a:defRPr>
            </a:lvl1pPr>
          </a:lstStyle>
          <a:p>
            <a:pPr lvl="0"/>
            <a:r>
              <a:rPr lang="en-US"/>
              <a:t>Price Here</a:t>
            </a:r>
          </a:p>
        </p:txBody>
      </p:sp>
      <p:sp>
        <p:nvSpPr>
          <p:cNvPr id="34" name="Text Placeholder 13"/>
          <p:cNvSpPr>
            <a:spLocks noGrp="1"/>
          </p:cNvSpPr>
          <p:nvPr>
            <p:ph type="body" sz="quarter" idx="26" hasCustomPrompt="1"/>
          </p:nvPr>
        </p:nvSpPr>
        <p:spPr>
          <a:xfrm>
            <a:off x="482600" y="319213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1</a:t>
            </a:r>
          </a:p>
        </p:txBody>
      </p:sp>
      <p:sp>
        <p:nvSpPr>
          <p:cNvPr id="40" name="Text Placeholder 12"/>
          <p:cNvSpPr>
            <a:spLocks noGrp="1"/>
          </p:cNvSpPr>
          <p:nvPr>
            <p:ph type="body" sz="quarter" idx="28" hasCustomPrompt="1"/>
          </p:nvPr>
        </p:nvSpPr>
        <p:spPr>
          <a:xfrm>
            <a:off x="8467345" y="1780295"/>
            <a:ext cx="3242056" cy="607243"/>
          </a:xfrm>
          <a:noFill/>
          <a:ln>
            <a:noFill/>
          </a:ln>
        </p:spPr>
        <p:txBody>
          <a:bodyPr vert="horz" wrap="square" lIns="91440" tIns="45720" rIns="91440" bIns="45720" rtlCol="0" anchor="ctr">
            <a:noAutofit/>
          </a:bodyPr>
          <a:lstStyle>
            <a:lvl1pPr marL="228600" indent="-228600" algn="ctr">
              <a:buNone/>
              <a:defRPr lang="en-US" sz="1600" b="1" cap="all" baseline="0">
                <a:solidFill>
                  <a:schemeClr val="bg2"/>
                </a:solidFill>
              </a:defRPr>
            </a:lvl1pPr>
          </a:lstStyle>
          <a:p>
            <a:pPr marL="0" lvl="0" indent="0"/>
            <a:r>
              <a:rPr lang="en-US"/>
              <a:t>Option 3</a:t>
            </a:r>
          </a:p>
        </p:txBody>
      </p:sp>
      <p:sp>
        <p:nvSpPr>
          <p:cNvPr id="41" name="Text Placeholder 13"/>
          <p:cNvSpPr>
            <a:spLocks noGrp="1"/>
          </p:cNvSpPr>
          <p:nvPr>
            <p:ph type="body" sz="quarter" idx="29" hasCustomPrompt="1"/>
          </p:nvPr>
        </p:nvSpPr>
        <p:spPr>
          <a:xfrm>
            <a:off x="8467345" y="2406549"/>
            <a:ext cx="3242056" cy="783448"/>
          </a:xfrm>
          <a:noFill/>
        </p:spPr>
        <p:txBody>
          <a:bodyPr tIns="91440" bIns="91440" anchor="ctr">
            <a:normAutofit/>
          </a:bodyPr>
          <a:lstStyle>
            <a:lvl1pPr marL="0" indent="0" algn="ctr">
              <a:buNone/>
              <a:defRPr sz="2800" b="1" baseline="0">
                <a:solidFill>
                  <a:schemeClr val="tx1"/>
                </a:solidFill>
              </a:defRPr>
            </a:lvl1pPr>
          </a:lstStyle>
          <a:p>
            <a:pPr lvl="0"/>
            <a:r>
              <a:rPr lang="en-US"/>
              <a:t>Price Here</a:t>
            </a:r>
          </a:p>
        </p:txBody>
      </p:sp>
      <p:sp>
        <p:nvSpPr>
          <p:cNvPr id="42" name="Text Placeholder 13"/>
          <p:cNvSpPr>
            <a:spLocks noGrp="1"/>
          </p:cNvSpPr>
          <p:nvPr>
            <p:ph type="body" sz="quarter" idx="30" hasCustomPrompt="1"/>
          </p:nvPr>
        </p:nvSpPr>
        <p:spPr>
          <a:xfrm>
            <a:off x="8467345" y="319213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1</a:t>
            </a:r>
          </a:p>
        </p:txBody>
      </p:sp>
      <p:sp>
        <p:nvSpPr>
          <p:cNvPr id="55" name="Text Placeholder 12"/>
          <p:cNvSpPr>
            <a:spLocks noGrp="1"/>
          </p:cNvSpPr>
          <p:nvPr>
            <p:ph type="body" sz="quarter" idx="36" hasCustomPrompt="1"/>
          </p:nvPr>
        </p:nvSpPr>
        <p:spPr>
          <a:xfrm>
            <a:off x="4474972" y="1780295"/>
            <a:ext cx="3242056" cy="607243"/>
          </a:xfrm>
          <a:noFill/>
          <a:ln>
            <a:noFill/>
          </a:ln>
        </p:spPr>
        <p:txBody>
          <a:bodyPr vert="horz" wrap="square" lIns="91440" tIns="45720" rIns="91440" bIns="45720" rtlCol="0" anchor="ctr">
            <a:noAutofit/>
          </a:bodyPr>
          <a:lstStyle>
            <a:lvl1pPr marL="228600" indent="-228600" algn="ctr">
              <a:buNone/>
              <a:defRPr lang="en-US" sz="1600" b="1" cap="all" baseline="0">
                <a:solidFill>
                  <a:schemeClr val="bg2"/>
                </a:solidFill>
              </a:defRPr>
            </a:lvl1pPr>
          </a:lstStyle>
          <a:p>
            <a:pPr marL="0" lvl="0" indent="0"/>
            <a:r>
              <a:rPr lang="en-US"/>
              <a:t>Option 2</a:t>
            </a:r>
          </a:p>
        </p:txBody>
      </p:sp>
      <p:sp>
        <p:nvSpPr>
          <p:cNvPr id="56" name="Text Placeholder 13"/>
          <p:cNvSpPr>
            <a:spLocks noGrp="1"/>
          </p:cNvSpPr>
          <p:nvPr>
            <p:ph type="body" sz="quarter" idx="37" hasCustomPrompt="1"/>
          </p:nvPr>
        </p:nvSpPr>
        <p:spPr>
          <a:xfrm>
            <a:off x="4474972" y="2406549"/>
            <a:ext cx="3242056" cy="783448"/>
          </a:xfrm>
          <a:noFill/>
        </p:spPr>
        <p:txBody>
          <a:bodyPr tIns="91440" bIns="91440" anchor="ctr">
            <a:normAutofit/>
          </a:bodyPr>
          <a:lstStyle>
            <a:lvl1pPr marL="0" indent="0" algn="ctr">
              <a:buNone/>
              <a:defRPr sz="2800" b="1" baseline="0">
                <a:solidFill>
                  <a:schemeClr val="tx1"/>
                </a:solidFill>
              </a:defRPr>
            </a:lvl1pPr>
          </a:lstStyle>
          <a:p>
            <a:pPr lvl="0"/>
            <a:r>
              <a:rPr lang="en-US"/>
              <a:t>Price Here</a:t>
            </a:r>
          </a:p>
        </p:txBody>
      </p:sp>
      <p:sp>
        <p:nvSpPr>
          <p:cNvPr id="57" name="Text Placeholder 13"/>
          <p:cNvSpPr>
            <a:spLocks noGrp="1"/>
          </p:cNvSpPr>
          <p:nvPr>
            <p:ph type="body" sz="quarter" idx="38" hasCustomPrompt="1"/>
          </p:nvPr>
        </p:nvSpPr>
        <p:spPr>
          <a:xfrm>
            <a:off x="4474972" y="319213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1</a:t>
            </a:r>
          </a:p>
        </p:txBody>
      </p:sp>
      <p:sp>
        <p:nvSpPr>
          <p:cNvPr id="58" name="Text Placeholder 13"/>
          <p:cNvSpPr>
            <a:spLocks noGrp="1"/>
          </p:cNvSpPr>
          <p:nvPr>
            <p:ph type="body" sz="quarter" idx="39" hasCustomPrompt="1"/>
          </p:nvPr>
        </p:nvSpPr>
        <p:spPr>
          <a:xfrm>
            <a:off x="482600" y="3588139"/>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2</a:t>
            </a:r>
          </a:p>
        </p:txBody>
      </p:sp>
      <p:sp>
        <p:nvSpPr>
          <p:cNvPr id="60" name="Text Placeholder 13"/>
          <p:cNvSpPr>
            <a:spLocks noGrp="1"/>
          </p:cNvSpPr>
          <p:nvPr>
            <p:ph type="body" sz="quarter" idx="40" hasCustomPrompt="1"/>
          </p:nvPr>
        </p:nvSpPr>
        <p:spPr>
          <a:xfrm>
            <a:off x="8467345" y="3588139"/>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2</a:t>
            </a:r>
          </a:p>
        </p:txBody>
      </p:sp>
      <p:sp>
        <p:nvSpPr>
          <p:cNvPr id="61" name="Text Placeholder 13"/>
          <p:cNvSpPr>
            <a:spLocks noGrp="1"/>
          </p:cNvSpPr>
          <p:nvPr>
            <p:ph type="body" sz="quarter" idx="41" hasCustomPrompt="1"/>
          </p:nvPr>
        </p:nvSpPr>
        <p:spPr>
          <a:xfrm>
            <a:off x="4474972" y="3588139"/>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2</a:t>
            </a:r>
          </a:p>
        </p:txBody>
      </p:sp>
      <p:sp>
        <p:nvSpPr>
          <p:cNvPr id="62" name="Text Placeholder 13"/>
          <p:cNvSpPr>
            <a:spLocks noGrp="1"/>
          </p:cNvSpPr>
          <p:nvPr>
            <p:ph type="body" sz="quarter" idx="42" hasCustomPrompt="1"/>
          </p:nvPr>
        </p:nvSpPr>
        <p:spPr>
          <a:xfrm>
            <a:off x="482600" y="3984141"/>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3</a:t>
            </a:r>
          </a:p>
        </p:txBody>
      </p:sp>
      <p:sp>
        <p:nvSpPr>
          <p:cNvPr id="63" name="Text Placeholder 13"/>
          <p:cNvSpPr>
            <a:spLocks noGrp="1"/>
          </p:cNvSpPr>
          <p:nvPr>
            <p:ph type="body" sz="quarter" idx="43" hasCustomPrompt="1"/>
          </p:nvPr>
        </p:nvSpPr>
        <p:spPr>
          <a:xfrm>
            <a:off x="8467345" y="3984141"/>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3</a:t>
            </a:r>
          </a:p>
        </p:txBody>
      </p:sp>
      <p:sp>
        <p:nvSpPr>
          <p:cNvPr id="64" name="Text Placeholder 13"/>
          <p:cNvSpPr>
            <a:spLocks noGrp="1"/>
          </p:cNvSpPr>
          <p:nvPr>
            <p:ph type="body" sz="quarter" idx="44" hasCustomPrompt="1"/>
          </p:nvPr>
        </p:nvSpPr>
        <p:spPr>
          <a:xfrm>
            <a:off x="4474972" y="3984141"/>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3</a:t>
            </a:r>
          </a:p>
        </p:txBody>
      </p:sp>
      <p:sp>
        <p:nvSpPr>
          <p:cNvPr id="65" name="Text Placeholder 13"/>
          <p:cNvSpPr>
            <a:spLocks noGrp="1"/>
          </p:cNvSpPr>
          <p:nvPr>
            <p:ph type="body" sz="quarter" idx="45" hasCustomPrompt="1"/>
          </p:nvPr>
        </p:nvSpPr>
        <p:spPr>
          <a:xfrm>
            <a:off x="482600" y="4380144"/>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4</a:t>
            </a:r>
          </a:p>
        </p:txBody>
      </p:sp>
      <p:sp>
        <p:nvSpPr>
          <p:cNvPr id="70" name="Text Placeholder 13"/>
          <p:cNvSpPr>
            <a:spLocks noGrp="1"/>
          </p:cNvSpPr>
          <p:nvPr>
            <p:ph type="body" sz="quarter" idx="46" hasCustomPrompt="1"/>
          </p:nvPr>
        </p:nvSpPr>
        <p:spPr>
          <a:xfrm>
            <a:off x="8467345" y="4380144"/>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4</a:t>
            </a:r>
          </a:p>
        </p:txBody>
      </p:sp>
      <p:sp>
        <p:nvSpPr>
          <p:cNvPr id="71" name="Text Placeholder 13"/>
          <p:cNvSpPr>
            <a:spLocks noGrp="1"/>
          </p:cNvSpPr>
          <p:nvPr>
            <p:ph type="body" sz="quarter" idx="47" hasCustomPrompt="1"/>
          </p:nvPr>
        </p:nvSpPr>
        <p:spPr>
          <a:xfrm>
            <a:off x="4474972" y="4380144"/>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4</a:t>
            </a:r>
          </a:p>
        </p:txBody>
      </p:sp>
      <p:sp>
        <p:nvSpPr>
          <p:cNvPr id="72" name="Text Placeholder 13"/>
          <p:cNvSpPr>
            <a:spLocks noGrp="1"/>
          </p:cNvSpPr>
          <p:nvPr>
            <p:ph type="body" sz="quarter" idx="48" hasCustomPrompt="1"/>
          </p:nvPr>
        </p:nvSpPr>
        <p:spPr>
          <a:xfrm>
            <a:off x="482600" y="477614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5</a:t>
            </a:r>
          </a:p>
        </p:txBody>
      </p:sp>
      <p:sp>
        <p:nvSpPr>
          <p:cNvPr id="73" name="Text Placeholder 13"/>
          <p:cNvSpPr>
            <a:spLocks noGrp="1"/>
          </p:cNvSpPr>
          <p:nvPr>
            <p:ph type="body" sz="quarter" idx="49" hasCustomPrompt="1"/>
          </p:nvPr>
        </p:nvSpPr>
        <p:spPr>
          <a:xfrm>
            <a:off x="8467345" y="477614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5</a:t>
            </a:r>
          </a:p>
        </p:txBody>
      </p:sp>
      <p:sp>
        <p:nvSpPr>
          <p:cNvPr id="74" name="Text Placeholder 13"/>
          <p:cNvSpPr>
            <a:spLocks noGrp="1"/>
          </p:cNvSpPr>
          <p:nvPr>
            <p:ph type="body" sz="quarter" idx="50" hasCustomPrompt="1"/>
          </p:nvPr>
        </p:nvSpPr>
        <p:spPr>
          <a:xfrm>
            <a:off x="4474972" y="4776146"/>
            <a:ext cx="3242056" cy="387470"/>
          </a:xfrm>
          <a:noFill/>
        </p:spPr>
        <p:txBody>
          <a:bodyPr tIns="91440" bIns="91440" anchor="ctr">
            <a:noAutofit/>
          </a:bodyPr>
          <a:lstStyle>
            <a:lvl1pPr marL="0" indent="0" algn="ctr">
              <a:buNone/>
              <a:defRPr sz="1600" b="0" baseline="0">
                <a:solidFill>
                  <a:schemeClr val="bg2">
                    <a:lumMod val="75000"/>
                  </a:schemeClr>
                </a:solidFill>
              </a:defRPr>
            </a:lvl1pPr>
          </a:lstStyle>
          <a:p>
            <a:pPr lvl="0"/>
            <a:r>
              <a:rPr lang="en-US"/>
              <a:t>Attribute 5</a:t>
            </a:r>
          </a:p>
        </p:txBody>
      </p:sp>
      <p:grpSp>
        <p:nvGrpSpPr>
          <p:cNvPr id="11" name="Group 10"/>
          <p:cNvGrpSpPr/>
          <p:nvPr userDrawn="1"/>
        </p:nvGrpSpPr>
        <p:grpSpPr>
          <a:xfrm>
            <a:off x="482600" y="3192136"/>
            <a:ext cx="3242056" cy="1584010"/>
            <a:chOff x="482600" y="3192136"/>
            <a:chExt cx="3242056" cy="1584010"/>
          </a:xfrm>
        </p:grpSpPr>
        <p:cxnSp>
          <p:nvCxnSpPr>
            <p:cNvPr id="9" name="Straight Connector 8"/>
            <p:cNvCxnSpPr/>
            <p:nvPr userDrawn="1"/>
          </p:nvCxnSpPr>
          <p:spPr>
            <a:xfrm>
              <a:off x="482600" y="477614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482600" y="319213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482600" y="3588139"/>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482600" y="3984141"/>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482600" y="4380144"/>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grpSp>
      <p:sp>
        <p:nvSpPr>
          <p:cNvPr id="81" name="Text Placeholder 13"/>
          <p:cNvSpPr>
            <a:spLocks noGrp="1"/>
          </p:cNvSpPr>
          <p:nvPr>
            <p:ph type="body" sz="quarter" idx="51" hasCustomPrompt="1"/>
          </p:nvPr>
        </p:nvSpPr>
        <p:spPr>
          <a:xfrm>
            <a:off x="4474972" y="5219609"/>
            <a:ext cx="3242056" cy="783448"/>
          </a:xfrm>
          <a:noFill/>
        </p:spPr>
        <p:txBody>
          <a:bodyPr tIns="91440" bIns="91440" anchor="ctr">
            <a:normAutofit/>
          </a:bodyPr>
          <a:lstStyle>
            <a:lvl1pPr marL="0" indent="0" algn="ctr">
              <a:buNone/>
              <a:defRPr sz="2000" b="1" baseline="0">
                <a:solidFill>
                  <a:schemeClr val="bg2">
                    <a:lumMod val="75000"/>
                  </a:schemeClr>
                </a:solidFill>
              </a:defRPr>
            </a:lvl1pPr>
          </a:lstStyle>
          <a:p>
            <a:pPr lvl="0"/>
            <a:r>
              <a:rPr lang="en-US"/>
              <a:t>Comment here</a:t>
            </a:r>
          </a:p>
        </p:txBody>
      </p:sp>
      <p:sp>
        <p:nvSpPr>
          <p:cNvPr id="82" name="Text Placeholder 13"/>
          <p:cNvSpPr>
            <a:spLocks noGrp="1"/>
          </p:cNvSpPr>
          <p:nvPr>
            <p:ph type="body" sz="quarter" idx="52" hasCustomPrompt="1"/>
          </p:nvPr>
        </p:nvSpPr>
        <p:spPr>
          <a:xfrm>
            <a:off x="482600" y="5219609"/>
            <a:ext cx="3242056" cy="783448"/>
          </a:xfrm>
          <a:noFill/>
        </p:spPr>
        <p:txBody>
          <a:bodyPr tIns="91440" bIns="91440" anchor="ctr">
            <a:normAutofit/>
          </a:bodyPr>
          <a:lstStyle>
            <a:lvl1pPr marL="0" indent="0" algn="ctr">
              <a:buNone/>
              <a:defRPr sz="2000" b="1" baseline="0">
                <a:solidFill>
                  <a:schemeClr val="bg2">
                    <a:lumMod val="75000"/>
                  </a:schemeClr>
                </a:solidFill>
              </a:defRPr>
            </a:lvl1pPr>
          </a:lstStyle>
          <a:p>
            <a:pPr lvl="0"/>
            <a:r>
              <a:rPr lang="en-US"/>
              <a:t>Comment here</a:t>
            </a:r>
          </a:p>
        </p:txBody>
      </p:sp>
      <p:sp>
        <p:nvSpPr>
          <p:cNvPr id="85" name="Text Placeholder 13"/>
          <p:cNvSpPr>
            <a:spLocks noGrp="1"/>
          </p:cNvSpPr>
          <p:nvPr>
            <p:ph type="body" sz="quarter" idx="53" hasCustomPrompt="1"/>
          </p:nvPr>
        </p:nvSpPr>
        <p:spPr>
          <a:xfrm>
            <a:off x="8467345" y="5219609"/>
            <a:ext cx="3242056" cy="783448"/>
          </a:xfrm>
          <a:noFill/>
        </p:spPr>
        <p:txBody>
          <a:bodyPr tIns="91440" bIns="91440" anchor="ctr">
            <a:normAutofit/>
          </a:bodyPr>
          <a:lstStyle>
            <a:lvl1pPr marL="0" indent="0" algn="ctr">
              <a:buNone/>
              <a:defRPr sz="2000" b="1" baseline="0">
                <a:solidFill>
                  <a:schemeClr val="bg2">
                    <a:lumMod val="75000"/>
                  </a:schemeClr>
                </a:solidFill>
              </a:defRPr>
            </a:lvl1pPr>
          </a:lstStyle>
          <a:p>
            <a:pPr lvl="0"/>
            <a:r>
              <a:rPr lang="en-US"/>
              <a:t>Comment here</a:t>
            </a:r>
          </a:p>
        </p:txBody>
      </p:sp>
      <p:grpSp>
        <p:nvGrpSpPr>
          <p:cNvPr id="86" name="Group 85"/>
          <p:cNvGrpSpPr/>
          <p:nvPr userDrawn="1"/>
        </p:nvGrpSpPr>
        <p:grpSpPr>
          <a:xfrm>
            <a:off x="4474972" y="3192136"/>
            <a:ext cx="3242056" cy="1584010"/>
            <a:chOff x="482600" y="3192136"/>
            <a:chExt cx="3242056" cy="1584010"/>
          </a:xfrm>
        </p:grpSpPr>
        <p:cxnSp>
          <p:nvCxnSpPr>
            <p:cNvPr id="87" name="Straight Connector 86"/>
            <p:cNvCxnSpPr/>
            <p:nvPr userDrawn="1"/>
          </p:nvCxnSpPr>
          <p:spPr>
            <a:xfrm>
              <a:off x="482600" y="477614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userDrawn="1"/>
          </p:nvCxnSpPr>
          <p:spPr>
            <a:xfrm>
              <a:off x="482600" y="319213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userDrawn="1"/>
          </p:nvCxnSpPr>
          <p:spPr>
            <a:xfrm>
              <a:off x="482600" y="3588139"/>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userDrawn="1"/>
          </p:nvCxnSpPr>
          <p:spPr>
            <a:xfrm>
              <a:off x="482600" y="3984141"/>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userDrawn="1"/>
          </p:nvCxnSpPr>
          <p:spPr>
            <a:xfrm>
              <a:off x="482600" y="4380144"/>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a:off x="8467344" y="3192136"/>
            <a:ext cx="3242056" cy="1584010"/>
            <a:chOff x="482600" y="3192136"/>
            <a:chExt cx="3242056" cy="1584010"/>
          </a:xfrm>
        </p:grpSpPr>
        <p:cxnSp>
          <p:nvCxnSpPr>
            <p:cNvPr id="93" name="Straight Connector 92"/>
            <p:cNvCxnSpPr/>
            <p:nvPr userDrawn="1"/>
          </p:nvCxnSpPr>
          <p:spPr>
            <a:xfrm>
              <a:off x="482600" y="477614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userDrawn="1"/>
          </p:nvCxnSpPr>
          <p:spPr>
            <a:xfrm>
              <a:off x="482600" y="3192136"/>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userDrawn="1"/>
          </p:nvCxnSpPr>
          <p:spPr>
            <a:xfrm>
              <a:off x="482600" y="3588139"/>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userDrawn="1"/>
          </p:nvCxnSpPr>
          <p:spPr>
            <a:xfrm>
              <a:off x="482600" y="3984141"/>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userDrawn="1"/>
          </p:nvCxnSpPr>
          <p:spPr>
            <a:xfrm>
              <a:off x="482600" y="4380144"/>
              <a:ext cx="3242056" cy="0"/>
            </a:xfrm>
            <a:prstGeom prst="line">
              <a:avLst/>
            </a:prstGeom>
            <a:ln>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a:off x="0" y="6766560"/>
            <a:ext cx="12192000" cy="91440"/>
            <a:chOff x="0" y="4480421"/>
            <a:chExt cx="12192000" cy="91440"/>
          </a:xfrm>
        </p:grpSpPr>
        <p:sp>
          <p:nvSpPr>
            <p:cNvPr id="66" name="Rectangle 6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Rectangle 6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Rectangle 6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Rectangle 6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3" name="Rectangle 8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032247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C033E039-60FA-4FE1-A760-CA38C4315BDC}"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13" name="Group 12"/>
          <p:cNvGrpSpPr/>
          <p:nvPr userDrawn="1"/>
        </p:nvGrpSpPr>
        <p:grpSpPr>
          <a:xfrm>
            <a:off x="0" y="6766560"/>
            <a:ext cx="12192000" cy="91440"/>
            <a:chOff x="0" y="4480421"/>
            <a:chExt cx="12192000" cy="91440"/>
          </a:xfrm>
        </p:grpSpPr>
        <p:sp>
          <p:nvSpPr>
            <p:cNvPr id="14" name="Rectangle 1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6" name="Picture Placeholder 10"/>
          <p:cNvSpPr>
            <a:spLocks noGrp="1" noChangeAspect="1"/>
          </p:cNvSpPr>
          <p:nvPr>
            <p:ph type="pic" sz="quarter" idx="14" hasCustomPrompt="1"/>
          </p:nvPr>
        </p:nvSpPr>
        <p:spPr>
          <a:xfrm>
            <a:off x="354775" y="1721331"/>
            <a:ext cx="5703125" cy="4294386"/>
          </a:xfrm>
          <a:solidFill>
            <a:schemeClr val="bg1"/>
          </a:solidFill>
          <a:effectLst>
            <a:outerShdw blurRad="101600" dist="63500" dir="2700000" algn="tl" rotWithShape="0">
              <a:prstClr val="black">
                <a:alpha val="40000"/>
              </a:prstClr>
            </a:outerShdw>
          </a:effectLst>
        </p:spPr>
        <p:txBody>
          <a:bodyPr/>
          <a:lstStyle>
            <a:lvl1pPr>
              <a:defRPr/>
            </a:lvl1pPr>
          </a:lstStyle>
          <a:p>
            <a:r>
              <a:rPr lang="en-US"/>
              <a:t>Your map goes here</a:t>
            </a:r>
          </a:p>
        </p:txBody>
      </p:sp>
      <p:sp>
        <p:nvSpPr>
          <p:cNvPr id="18" name="Text Placeholder 29"/>
          <p:cNvSpPr>
            <a:spLocks noGrp="1"/>
          </p:cNvSpPr>
          <p:nvPr>
            <p:ph type="body" sz="quarter" idx="22" hasCustomPrompt="1"/>
          </p:nvPr>
        </p:nvSpPr>
        <p:spPr>
          <a:xfrm>
            <a:off x="6615875" y="1721331"/>
            <a:ext cx="5093526" cy="1174269"/>
          </a:xfrm>
          <a:solidFill>
            <a:schemeClr val="tx1">
              <a:lumMod val="10000"/>
              <a:lumOff val="90000"/>
            </a:schemeClr>
          </a:solidFill>
        </p:spPr>
        <p:txBody>
          <a:bodyPr anchor="t">
            <a:normAutofit/>
          </a:bodyPr>
          <a:lstStyle>
            <a:lvl1pPr marL="0" indent="0" algn="just">
              <a:buNone/>
              <a:defRPr sz="1800">
                <a:solidFill>
                  <a:schemeClr val="tx2"/>
                </a:solidFill>
              </a:defRPr>
            </a:lvl1pPr>
          </a:lstStyle>
          <a:p>
            <a:pPr lvl="0"/>
            <a:r>
              <a:rPr lang="en-US"/>
              <a:t>Lorem ipsum dolor sit amet, placerat ipsum erat et tortor, vehicula sociis vel vel, ut cursus sociosqu integer sapien in. Aliquet blandit, pellentesque nec vitae. Sapien ante feugiat non est etiam aut.</a:t>
            </a:r>
          </a:p>
        </p:txBody>
      </p:sp>
      <p:sp>
        <p:nvSpPr>
          <p:cNvPr id="19" name="Text Placeholder 29"/>
          <p:cNvSpPr>
            <a:spLocks noGrp="1"/>
          </p:cNvSpPr>
          <p:nvPr>
            <p:ph type="body" sz="quarter" idx="18" hasCustomPrompt="1"/>
          </p:nvPr>
        </p:nvSpPr>
        <p:spPr>
          <a:xfrm>
            <a:off x="6615875" y="3197675"/>
            <a:ext cx="546925" cy="431800"/>
          </a:xfrm>
        </p:spPr>
        <p:txBody>
          <a:bodyPr vert="horz" lIns="91440" tIns="45720" rIns="91440" bIns="45720" rtlCol="0" anchor="ctr">
            <a:normAutofit/>
          </a:bodyPr>
          <a:lstStyle>
            <a:lvl1pPr algn="ctr">
              <a:defRPr lang="en-US" sz="2000" b="0" cap="none" baseline="0">
                <a:solidFill>
                  <a:srgbClr val="324D5E"/>
                </a:solidFill>
                <a:latin typeface="FontAwesome" pitchFamily="2" charset="0"/>
              </a:defRPr>
            </a:lvl1pPr>
          </a:lstStyle>
          <a:p>
            <a:pPr marL="0" lvl="0" indent="0">
              <a:buNone/>
            </a:pPr>
            <a:r>
              <a:rPr lang="en-US"/>
              <a:t></a:t>
            </a:r>
          </a:p>
        </p:txBody>
      </p:sp>
      <p:sp>
        <p:nvSpPr>
          <p:cNvPr id="20" name="Text Placeholder 29"/>
          <p:cNvSpPr>
            <a:spLocks noGrp="1"/>
          </p:cNvSpPr>
          <p:nvPr>
            <p:ph type="body" sz="quarter" idx="23" hasCustomPrompt="1"/>
          </p:nvPr>
        </p:nvSpPr>
        <p:spPr>
          <a:xfrm>
            <a:off x="7319772" y="3197675"/>
            <a:ext cx="4392168" cy="1110984"/>
          </a:xfrm>
        </p:spPr>
        <p:txBody>
          <a:bodyPr anchor="t">
            <a:normAutofit/>
          </a:bodyPr>
          <a:lstStyle>
            <a:lvl1pPr marL="0" indent="0" algn="just">
              <a:buNone/>
              <a:defRPr sz="1800">
                <a:solidFill>
                  <a:srgbClr val="8C9CA6"/>
                </a:solidFill>
              </a:defRPr>
            </a:lvl1pPr>
          </a:lstStyle>
          <a:p>
            <a:pPr lvl="0"/>
            <a:r>
              <a:rPr lang="en-US"/>
              <a:t>Adress</a:t>
            </a:r>
          </a:p>
        </p:txBody>
      </p:sp>
      <p:sp>
        <p:nvSpPr>
          <p:cNvPr id="21" name="Text Placeholder 29"/>
          <p:cNvSpPr>
            <a:spLocks noGrp="1"/>
          </p:cNvSpPr>
          <p:nvPr>
            <p:ph type="body" sz="quarter" idx="24" hasCustomPrompt="1"/>
          </p:nvPr>
        </p:nvSpPr>
        <p:spPr>
          <a:xfrm>
            <a:off x="6615875" y="4366208"/>
            <a:ext cx="546925" cy="431800"/>
          </a:xfrm>
        </p:spPr>
        <p:txBody>
          <a:bodyPr anchor="ctr">
            <a:normAutofit/>
          </a:bodyPr>
          <a:lstStyle>
            <a:lvl1pPr marL="0" indent="0" algn="ctr">
              <a:buNone/>
              <a:defRPr sz="2000" b="0" cap="none" baseline="0">
                <a:solidFill>
                  <a:srgbClr val="324D5E"/>
                </a:solidFill>
                <a:latin typeface="FontAwesome" pitchFamily="2" charset="0"/>
              </a:defRPr>
            </a:lvl1pPr>
          </a:lstStyle>
          <a:p>
            <a:pPr lvl="0"/>
            <a:r>
              <a:rPr lang="en-US"/>
              <a:t></a:t>
            </a:r>
          </a:p>
        </p:txBody>
      </p:sp>
      <p:sp>
        <p:nvSpPr>
          <p:cNvPr id="25" name="Text Placeholder 29"/>
          <p:cNvSpPr>
            <a:spLocks noGrp="1"/>
          </p:cNvSpPr>
          <p:nvPr>
            <p:ph type="body" sz="quarter" idx="25" hasCustomPrompt="1"/>
          </p:nvPr>
        </p:nvSpPr>
        <p:spPr>
          <a:xfrm>
            <a:off x="7319772" y="4366208"/>
            <a:ext cx="4392168" cy="431800"/>
          </a:xfrm>
        </p:spPr>
        <p:txBody>
          <a:bodyPr anchor="ctr">
            <a:normAutofit/>
          </a:bodyPr>
          <a:lstStyle>
            <a:lvl1pPr marL="0" indent="0" algn="just">
              <a:buNone/>
              <a:defRPr sz="1800">
                <a:solidFill>
                  <a:srgbClr val="8C9CA6"/>
                </a:solidFill>
              </a:defRPr>
            </a:lvl1pPr>
          </a:lstStyle>
          <a:p>
            <a:pPr lvl="0"/>
            <a:r>
              <a:rPr lang="en-US"/>
              <a:t>Some information here</a:t>
            </a:r>
          </a:p>
        </p:txBody>
      </p:sp>
      <p:sp>
        <p:nvSpPr>
          <p:cNvPr id="26" name="Text Placeholder 29"/>
          <p:cNvSpPr>
            <a:spLocks noGrp="1"/>
          </p:cNvSpPr>
          <p:nvPr>
            <p:ph type="body" sz="quarter" idx="26" hasCustomPrompt="1"/>
          </p:nvPr>
        </p:nvSpPr>
        <p:spPr>
          <a:xfrm>
            <a:off x="6615875" y="4834136"/>
            <a:ext cx="546925" cy="431800"/>
          </a:xfrm>
        </p:spPr>
        <p:txBody>
          <a:bodyPr anchor="ctr">
            <a:normAutofit/>
          </a:bodyPr>
          <a:lstStyle>
            <a:lvl1pPr marL="0" indent="0" algn="ctr">
              <a:buNone/>
              <a:defRPr sz="2000" b="0" cap="none" baseline="0">
                <a:solidFill>
                  <a:srgbClr val="324D5E"/>
                </a:solidFill>
                <a:latin typeface="FontAwesome" pitchFamily="2" charset="0"/>
              </a:defRPr>
            </a:lvl1pPr>
          </a:lstStyle>
          <a:p>
            <a:pPr lvl="0"/>
            <a:r>
              <a:rPr lang="en-US"/>
              <a:t></a:t>
            </a:r>
          </a:p>
        </p:txBody>
      </p:sp>
      <p:sp>
        <p:nvSpPr>
          <p:cNvPr id="27" name="Text Placeholder 29"/>
          <p:cNvSpPr>
            <a:spLocks noGrp="1"/>
          </p:cNvSpPr>
          <p:nvPr>
            <p:ph type="body" sz="quarter" idx="27" hasCustomPrompt="1"/>
          </p:nvPr>
        </p:nvSpPr>
        <p:spPr>
          <a:xfrm>
            <a:off x="7319772" y="4834136"/>
            <a:ext cx="4392168" cy="431800"/>
          </a:xfrm>
        </p:spPr>
        <p:txBody>
          <a:bodyPr anchor="ctr">
            <a:normAutofit/>
          </a:bodyPr>
          <a:lstStyle>
            <a:lvl1pPr marL="0" indent="0" algn="just">
              <a:buNone/>
              <a:defRPr sz="1800">
                <a:solidFill>
                  <a:srgbClr val="8C9CA6"/>
                </a:solidFill>
              </a:defRPr>
            </a:lvl1pPr>
          </a:lstStyle>
          <a:p>
            <a:pPr lvl="0"/>
            <a:r>
              <a:rPr lang="en-US"/>
              <a:t>Some information here</a:t>
            </a:r>
          </a:p>
        </p:txBody>
      </p:sp>
      <p:sp>
        <p:nvSpPr>
          <p:cNvPr id="28" name="Text Placeholder 29"/>
          <p:cNvSpPr>
            <a:spLocks noGrp="1"/>
          </p:cNvSpPr>
          <p:nvPr>
            <p:ph type="body" sz="quarter" idx="28" hasCustomPrompt="1"/>
          </p:nvPr>
        </p:nvSpPr>
        <p:spPr>
          <a:xfrm>
            <a:off x="6615875" y="5292935"/>
            <a:ext cx="546925" cy="431800"/>
          </a:xfrm>
        </p:spPr>
        <p:txBody>
          <a:bodyPr anchor="ctr">
            <a:normAutofit/>
          </a:bodyPr>
          <a:lstStyle>
            <a:lvl1pPr marL="0" indent="0" algn="ctr">
              <a:buNone/>
              <a:defRPr sz="2000" b="0" cap="none" baseline="0">
                <a:solidFill>
                  <a:srgbClr val="324D5E"/>
                </a:solidFill>
                <a:latin typeface="FontAwesome" pitchFamily="2" charset="0"/>
              </a:defRPr>
            </a:lvl1pPr>
          </a:lstStyle>
          <a:p>
            <a:pPr lvl="0"/>
            <a:r>
              <a:rPr lang="en-US"/>
              <a:t></a:t>
            </a:r>
          </a:p>
        </p:txBody>
      </p:sp>
      <p:sp>
        <p:nvSpPr>
          <p:cNvPr id="29" name="Text Placeholder 29"/>
          <p:cNvSpPr>
            <a:spLocks noGrp="1"/>
          </p:cNvSpPr>
          <p:nvPr>
            <p:ph type="body" sz="quarter" idx="29" hasCustomPrompt="1"/>
          </p:nvPr>
        </p:nvSpPr>
        <p:spPr>
          <a:xfrm>
            <a:off x="7319772" y="5292935"/>
            <a:ext cx="4392168" cy="431800"/>
          </a:xfrm>
        </p:spPr>
        <p:txBody>
          <a:bodyPr anchor="ctr">
            <a:normAutofit/>
          </a:bodyPr>
          <a:lstStyle>
            <a:lvl1pPr marL="0" indent="0" algn="just">
              <a:buNone/>
              <a:defRPr sz="1800">
                <a:solidFill>
                  <a:srgbClr val="8C9CA6"/>
                </a:solidFill>
              </a:defRPr>
            </a:lvl1pPr>
          </a:lstStyle>
          <a:p>
            <a:pPr lvl="0"/>
            <a:r>
              <a:rPr lang="en-US"/>
              <a:t>Some information here</a:t>
            </a:r>
          </a:p>
        </p:txBody>
      </p:sp>
      <p:sp>
        <p:nvSpPr>
          <p:cNvPr id="30" name="Text Placeholder 29"/>
          <p:cNvSpPr>
            <a:spLocks noGrp="1"/>
          </p:cNvSpPr>
          <p:nvPr>
            <p:ph type="body" sz="quarter" idx="30" hasCustomPrompt="1"/>
          </p:nvPr>
        </p:nvSpPr>
        <p:spPr>
          <a:xfrm>
            <a:off x="6615875" y="5760863"/>
            <a:ext cx="546925"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cap="none" baseline="0">
                <a:solidFill>
                  <a:srgbClr val="324D5E"/>
                </a:solidFill>
                <a:latin typeface="FontAwesome" pitchFamily="2" charset="0"/>
              </a:defRPr>
            </a:lvl1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t>
            </a:r>
          </a:p>
        </p:txBody>
      </p:sp>
      <p:sp>
        <p:nvSpPr>
          <p:cNvPr id="31" name="Text Placeholder 29"/>
          <p:cNvSpPr>
            <a:spLocks noGrp="1"/>
          </p:cNvSpPr>
          <p:nvPr>
            <p:ph type="body" sz="quarter" idx="31" hasCustomPrompt="1"/>
          </p:nvPr>
        </p:nvSpPr>
        <p:spPr>
          <a:xfrm>
            <a:off x="7319772" y="5760863"/>
            <a:ext cx="4392168" cy="431800"/>
          </a:xfrm>
        </p:spPr>
        <p:txBody>
          <a:bodyPr anchor="ctr">
            <a:normAutofit/>
          </a:bodyPr>
          <a:lstStyle>
            <a:lvl1pPr marL="0" indent="0" algn="just">
              <a:buNone/>
              <a:defRPr sz="1800">
                <a:solidFill>
                  <a:srgbClr val="8C9CA6"/>
                </a:solidFill>
              </a:defRPr>
            </a:lvl1pPr>
          </a:lstStyle>
          <a:p>
            <a:pPr lvl="0"/>
            <a:r>
              <a:rPr lang="en-US"/>
              <a:t>Some information here</a:t>
            </a:r>
          </a:p>
        </p:txBody>
      </p:sp>
    </p:spTree>
    <p:extLst>
      <p:ext uri="{BB962C8B-B14F-4D97-AF65-F5344CB8AC3E}">
        <p14:creationId xmlns:p14="http://schemas.microsoft.com/office/powerpoint/2010/main" val="16055137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FEF43D2D-3A92-4443-89B8-C6D5630420CA}"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8" name="Table Placeholder 7"/>
          <p:cNvSpPr>
            <a:spLocks noGrp="1"/>
          </p:cNvSpPr>
          <p:nvPr>
            <p:ph type="tbl" sz="quarter" idx="13"/>
          </p:nvPr>
        </p:nvSpPr>
        <p:spPr>
          <a:xfrm>
            <a:off x="482600" y="1619250"/>
            <a:ext cx="11226801" cy="4505325"/>
          </a:xfrm>
        </p:spPr>
        <p:txBody>
          <a:bodyPr/>
          <a:lstStyle/>
          <a:p>
            <a:endParaRPr lang="en-US"/>
          </a:p>
        </p:txBody>
      </p:sp>
      <p:grpSp>
        <p:nvGrpSpPr>
          <p:cNvPr id="14" name="Group 13"/>
          <p:cNvGrpSpPr/>
          <p:nvPr userDrawn="1"/>
        </p:nvGrpSpPr>
        <p:grpSpPr>
          <a:xfrm>
            <a:off x="0" y="6766560"/>
            <a:ext cx="12192000" cy="91440"/>
            <a:chOff x="0" y="4480421"/>
            <a:chExt cx="12192000" cy="91440"/>
          </a:xfrm>
        </p:grpSpPr>
        <p:sp>
          <p:nvSpPr>
            <p:cNvPr id="15" name="Rectangle 1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428411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ull width tabl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4FA0077D-3DBA-4490-80DB-58B150D1988B}"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8" name="Table Placeholder 7"/>
          <p:cNvSpPr>
            <a:spLocks noGrp="1"/>
          </p:cNvSpPr>
          <p:nvPr>
            <p:ph type="tbl" sz="quarter" idx="13"/>
          </p:nvPr>
        </p:nvSpPr>
        <p:spPr>
          <a:xfrm>
            <a:off x="0" y="1619250"/>
            <a:ext cx="12192000" cy="4505325"/>
          </a:xfrm>
        </p:spPr>
        <p:txBody>
          <a:bodyPr/>
          <a:lstStyle/>
          <a:p>
            <a:endParaRPr lang="en-US"/>
          </a:p>
        </p:txBody>
      </p:sp>
      <p:grpSp>
        <p:nvGrpSpPr>
          <p:cNvPr id="14" name="Group 13"/>
          <p:cNvGrpSpPr/>
          <p:nvPr userDrawn="1"/>
        </p:nvGrpSpPr>
        <p:grpSpPr>
          <a:xfrm>
            <a:off x="0" y="6766560"/>
            <a:ext cx="12192000" cy="91440"/>
            <a:chOff x="0" y="4480421"/>
            <a:chExt cx="12192000" cy="91440"/>
          </a:xfrm>
        </p:grpSpPr>
        <p:sp>
          <p:nvSpPr>
            <p:cNvPr id="15" name="Rectangle 1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0090222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map and char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7C2F2D55-E23A-400E-B49C-3BFECFE4803D}"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Text Placeholder 12"/>
          <p:cNvSpPr>
            <a:spLocks noGrp="1"/>
          </p:cNvSpPr>
          <p:nvPr>
            <p:ph type="body" sz="quarter" idx="24" hasCustomPrompt="1"/>
          </p:nvPr>
        </p:nvSpPr>
        <p:spPr>
          <a:xfrm>
            <a:off x="482598" y="2967665"/>
            <a:ext cx="324612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a:t>Continent</a:t>
            </a:r>
          </a:p>
        </p:txBody>
      </p:sp>
      <p:sp>
        <p:nvSpPr>
          <p:cNvPr id="17" name="Text Placeholder 12"/>
          <p:cNvSpPr>
            <a:spLocks noGrp="1"/>
          </p:cNvSpPr>
          <p:nvPr>
            <p:ph type="body" sz="quarter" idx="28" hasCustomPrompt="1"/>
          </p:nvPr>
        </p:nvSpPr>
        <p:spPr>
          <a:xfrm>
            <a:off x="8467345" y="2967665"/>
            <a:ext cx="324612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a:t>Continent</a:t>
            </a:r>
          </a:p>
        </p:txBody>
      </p:sp>
      <p:sp>
        <p:nvSpPr>
          <p:cNvPr id="26" name="Text Placeholder 12"/>
          <p:cNvSpPr>
            <a:spLocks noGrp="1"/>
          </p:cNvSpPr>
          <p:nvPr>
            <p:ph type="body" sz="quarter" idx="36" hasCustomPrompt="1"/>
          </p:nvPr>
        </p:nvSpPr>
        <p:spPr>
          <a:xfrm>
            <a:off x="4472940" y="2967665"/>
            <a:ext cx="324612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a:t>Continent</a:t>
            </a:r>
          </a:p>
        </p:txBody>
      </p:sp>
      <p:sp>
        <p:nvSpPr>
          <p:cNvPr id="6" name="Text Placeholder 5"/>
          <p:cNvSpPr>
            <a:spLocks noGrp="1"/>
          </p:cNvSpPr>
          <p:nvPr>
            <p:ph type="body" sz="quarter" idx="39"/>
          </p:nvPr>
        </p:nvSpPr>
        <p:spPr>
          <a:xfrm>
            <a:off x="482598" y="3593919"/>
            <a:ext cx="3246120" cy="1117781"/>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29" name="Text Placeholder 5"/>
          <p:cNvSpPr>
            <a:spLocks noGrp="1"/>
          </p:cNvSpPr>
          <p:nvPr>
            <p:ph type="body" sz="quarter" idx="40"/>
          </p:nvPr>
        </p:nvSpPr>
        <p:spPr>
          <a:xfrm>
            <a:off x="4472940" y="3593919"/>
            <a:ext cx="3246120" cy="1117781"/>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30" name="Text Placeholder 5"/>
          <p:cNvSpPr>
            <a:spLocks noGrp="1"/>
          </p:cNvSpPr>
          <p:nvPr>
            <p:ph type="body" sz="quarter" idx="41"/>
          </p:nvPr>
        </p:nvSpPr>
        <p:spPr>
          <a:xfrm>
            <a:off x="8467345" y="3593919"/>
            <a:ext cx="3246120" cy="1117781"/>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2" name="Chart Placeholder 11"/>
          <p:cNvSpPr>
            <a:spLocks noGrp="1"/>
          </p:cNvSpPr>
          <p:nvPr>
            <p:ph type="chart" sz="quarter" idx="42"/>
          </p:nvPr>
        </p:nvSpPr>
        <p:spPr>
          <a:xfrm>
            <a:off x="482598" y="4730711"/>
            <a:ext cx="3246120" cy="1517689"/>
          </a:xfrm>
        </p:spPr>
        <p:txBody>
          <a:bodyPr/>
          <a:lstStyle/>
          <a:p>
            <a:endParaRPr lang="en-US"/>
          </a:p>
        </p:txBody>
      </p:sp>
      <p:sp>
        <p:nvSpPr>
          <p:cNvPr id="31" name="Chart Placeholder 11"/>
          <p:cNvSpPr>
            <a:spLocks noGrp="1"/>
          </p:cNvSpPr>
          <p:nvPr>
            <p:ph type="chart" sz="quarter" idx="43"/>
          </p:nvPr>
        </p:nvSpPr>
        <p:spPr>
          <a:xfrm>
            <a:off x="4472940" y="4730711"/>
            <a:ext cx="3246120" cy="1517689"/>
          </a:xfrm>
        </p:spPr>
        <p:txBody>
          <a:bodyPr/>
          <a:lstStyle/>
          <a:p>
            <a:endParaRPr lang="en-US"/>
          </a:p>
        </p:txBody>
      </p:sp>
      <p:sp>
        <p:nvSpPr>
          <p:cNvPr id="32" name="Chart Placeholder 11"/>
          <p:cNvSpPr>
            <a:spLocks noGrp="1"/>
          </p:cNvSpPr>
          <p:nvPr>
            <p:ph type="chart" sz="quarter" idx="44"/>
          </p:nvPr>
        </p:nvSpPr>
        <p:spPr>
          <a:xfrm>
            <a:off x="8467345" y="4730711"/>
            <a:ext cx="3246120" cy="1517689"/>
          </a:xfrm>
        </p:spPr>
        <p:txBody>
          <a:bodyPr/>
          <a:lstStyle/>
          <a:p>
            <a:endParaRPr lang="en-US"/>
          </a:p>
        </p:txBody>
      </p:sp>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Rectangle 3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0389347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map and chart 2">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272D836D-C95E-41AC-AB8B-0865BC135465}"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Text Placeholder 12"/>
          <p:cNvSpPr>
            <a:spLocks noGrp="1"/>
          </p:cNvSpPr>
          <p:nvPr>
            <p:ph type="body" sz="quarter" idx="24" hasCustomPrompt="1"/>
          </p:nvPr>
        </p:nvSpPr>
        <p:spPr>
          <a:xfrm>
            <a:off x="482598" y="4224965"/>
            <a:ext cx="5613402"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a:t>Continent</a:t>
            </a:r>
          </a:p>
        </p:txBody>
      </p:sp>
      <p:sp>
        <p:nvSpPr>
          <p:cNvPr id="6" name="Text Placeholder 5"/>
          <p:cNvSpPr>
            <a:spLocks noGrp="1"/>
          </p:cNvSpPr>
          <p:nvPr>
            <p:ph type="body" sz="quarter" idx="39"/>
          </p:nvPr>
        </p:nvSpPr>
        <p:spPr>
          <a:xfrm>
            <a:off x="482598" y="4851219"/>
            <a:ext cx="5613402" cy="1117781"/>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32" name="Chart Placeholder 11"/>
          <p:cNvSpPr>
            <a:spLocks noGrp="1"/>
          </p:cNvSpPr>
          <p:nvPr>
            <p:ph type="chart" sz="quarter" idx="44"/>
          </p:nvPr>
        </p:nvSpPr>
        <p:spPr>
          <a:xfrm>
            <a:off x="6642100" y="3378201"/>
            <a:ext cx="5071365" cy="2590800"/>
          </a:xfrm>
        </p:spPr>
        <p:txBody>
          <a:bodyPr/>
          <a:lstStyle/>
          <a:p>
            <a:endParaRPr lang="en-US"/>
          </a:p>
        </p:txBody>
      </p:sp>
      <p:sp>
        <p:nvSpPr>
          <p:cNvPr id="24" name="Text Placeholder 5"/>
          <p:cNvSpPr>
            <a:spLocks noGrp="1"/>
          </p:cNvSpPr>
          <p:nvPr>
            <p:ph type="body" sz="quarter" idx="45"/>
          </p:nvPr>
        </p:nvSpPr>
        <p:spPr>
          <a:xfrm>
            <a:off x="6642100" y="1668688"/>
            <a:ext cx="5067302" cy="1531712"/>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grpSp>
        <p:nvGrpSpPr>
          <p:cNvPr id="17" name="Group 16"/>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3281240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map and chart 3">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1A26138C-57D1-406C-97F3-C2EE3AE68819}"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Text Placeholder 12"/>
          <p:cNvSpPr>
            <a:spLocks noGrp="1"/>
          </p:cNvSpPr>
          <p:nvPr>
            <p:ph type="body" sz="quarter" idx="24" hasCustomPrompt="1"/>
          </p:nvPr>
        </p:nvSpPr>
        <p:spPr>
          <a:xfrm>
            <a:off x="482598" y="2694810"/>
            <a:ext cx="2743200"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a:t>Continent</a:t>
            </a:r>
          </a:p>
        </p:txBody>
      </p:sp>
      <p:sp>
        <p:nvSpPr>
          <p:cNvPr id="6" name="Text Placeholder 5"/>
          <p:cNvSpPr>
            <a:spLocks noGrp="1"/>
          </p:cNvSpPr>
          <p:nvPr>
            <p:ph type="body" sz="quarter" idx="39"/>
          </p:nvPr>
        </p:nvSpPr>
        <p:spPr>
          <a:xfrm>
            <a:off x="482598" y="3302053"/>
            <a:ext cx="2743200" cy="2666947"/>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32" name="Chart Placeholder 11"/>
          <p:cNvSpPr>
            <a:spLocks noGrp="1"/>
          </p:cNvSpPr>
          <p:nvPr>
            <p:ph type="chart" sz="quarter" idx="44"/>
          </p:nvPr>
        </p:nvSpPr>
        <p:spPr>
          <a:xfrm>
            <a:off x="6642100" y="3378201"/>
            <a:ext cx="5071365" cy="2590800"/>
          </a:xfrm>
        </p:spPr>
        <p:txBody>
          <a:bodyPr/>
          <a:lstStyle/>
          <a:p>
            <a:endParaRPr lang="en-US"/>
          </a:p>
        </p:txBody>
      </p:sp>
      <p:sp>
        <p:nvSpPr>
          <p:cNvPr id="24" name="Text Placeholder 5"/>
          <p:cNvSpPr>
            <a:spLocks noGrp="1"/>
          </p:cNvSpPr>
          <p:nvPr>
            <p:ph type="body" sz="quarter" idx="45"/>
          </p:nvPr>
        </p:nvSpPr>
        <p:spPr>
          <a:xfrm>
            <a:off x="6642100" y="1668688"/>
            <a:ext cx="5067302" cy="1531712"/>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grpSp>
        <p:nvGrpSpPr>
          <p:cNvPr id="17" name="Group 16"/>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699661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map 4">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FFE9D138-FE0E-4C02-B9A2-CAE72B712A6E}"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Text Placeholder 12"/>
          <p:cNvSpPr>
            <a:spLocks noGrp="1"/>
          </p:cNvSpPr>
          <p:nvPr>
            <p:ph type="body" sz="quarter" idx="24" hasCustomPrompt="1"/>
          </p:nvPr>
        </p:nvSpPr>
        <p:spPr>
          <a:xfrm>
            <a:off x="482598" y="5361758"/>
            <a:ext cx="5613402" cy="607243"/>
          </a:xfrm>
          <a:noFill/>
          <a:ln>
            <a:noFill/>
          </a:ln>
        </p:spPr>
        <p:txBody>
          <a:bodyPr vert="horz" wrap="square" lIns="91440" tIns="45720" rIns="91440" bIns="45720" rtlCol="0" anchor="ctr">
            <a:noAutofit/>
          </a:bodyPr>
          <a:lstStyle>
            <a:lvl1pPr marL="228600" indent="-228600" algn="l">
              <a:buNone/>
              <a:defRPr lang="en-US" sz="1600" b="1" cap="all" baseline="0">
                <a:solidFill>
                  <a:schemeClr val="bg2"/>
                </a:solidFill>
              </a:defRPr>
            </a:lvl1pPr>
          </a:lstStyle>
          <a:p>
            <a:pPr marL="0" lvl="0" indent="0"/>
            <a:r>
              <a:rPr lang="en-US"/>
              <a:t>COUNTRY</a:t>
            </a:r>
          </a:p>
        </p:txBody>
      </p:sp>
      <p:sp>
        <p:nvSpPr>
          <p:cNvPr id="24" name="Text Placeholder 5"/>
          <p:cNvSpPr>
            <a:spLocks noGrp="1"/>
          </p:cNvSpPr>
          <p:nvPr>
            <p:ph type="body" sz="quarter" idx="45"/>
          </p:nvPr>
        </p:nvSpPr>
        <p:spPr>
          <a:xfrm>
            <a:off x="6642100" y="1668688"/>
            <a:ext cx="5067302" cy="2890612"/>
          </a:xfrm>
        </p:spPr>
        <p:txBody>
          <a:bodyPr>
            <a:noAutofit/>
          </a:bodyPr>
          <a:lstStyle>
            <a:lvl1pPr>
              <a:defRPr sz="1600">
                <a:solidFill>
                  <a:schemeClr val="bg2"/>
                </a:solidFill>
              </a:defRPr>
            </a:lvl1pPr>
            <a:lvl2pPr>
              <a:defRPr sz="1600">
                <a:solidFill>
                  <a:schemeClr val="bg2"/>
                </a:solidFill>
              </a:defRPr>
            </a:lvl2pPr>
            <a:lvl3pPr>
              <a:defRPr sz="1600">
                <a:solidFill>
                  <a:schemeClr val="bg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p:txBody>
      </p:sp>
      <p:cxnSp>
        <p:nvCxnSpPr>
          <p:cNvPr id="8" name="Straight Connector 7"/>
          <p:cNvCxnSpPr/>
          <p:nvPr userDrawn="1"/>
        </p:nvCxnSpPr>
        <p:spPr>
          <a:xfrm>
            <a:off x="6642100" y="4714194"/>
            <a:ext cx="5067302" cy="0"/>
          </a:xfrm>
          <a:prstGeom prst="line">
            <a:avLst/>
          </a:prstGeom>
          <a:ln>
            <a:solidFill>
              <a:schemeClr val="bg2">
                <a:lumMod val="60000"/>
                <a:lumOff val="40000"/>
              </a:schemeClr>
            </a:solidFill>
          </a:ln>
        </p:spPr>
        <p:style>
          <a:lnRef idx="1">
            <a:schemeClr val="accent2"/>
          </a:lnRef>
          <a:fillRef idx="0">
            <a:schemeClr val="accent2"/>
          </a:fillRef>
          <a:effectRef idx="0">
            <a:schemeClr val="accent2"/>
          </a:effectRef>
          <a:fontRef idx="minor">
            <a:schemeClr val="tx1"/>
          </a:fontRef>
        </p:style>
      </p:cxnSp>
      <p:grpSp>
        <p:nvGrpSpPr>
          <p:cNvPr id="16" name="Group 15"/>
          <p:cNvGrpSpPr/>
          <p:nvPr userDrawn="1"/>
        </p:nvGrpSpPr>
        <p:grpSpPr>
          <a:xfrm>
            <a:off x="0" y="6766560"/>
            <a:ext cx="12192000" cy="91440"/>
            <a:chOff x="0" y="4480421"/>
            <a:chExt cx="12192000" cy="91440"/>
          </a:xfrm>
        </p:grpSpPr>
        <p:sp>
          <p:nvSpPr>
            <p:cNvPr id="17" name="Rectangle 1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325916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nvoic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C3C7BD63-927A-437E-9541-74EA44C47FE2}"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9" name="Table Placeholder 8"/>
          <p:cNvSpPr>
            <a:spLocks noGrp="1"/>
          </p:cNvSpPr>
          <p:nvPr>
            <p:ph type="tbl" sz="quarter" idx="13"/>
          </p:nvPr>
        </p:nvSpPr>
        <p:spPr>
          <a:xfrm>
            <a:off x="7126514" y="1654175"/>
            <a:ext cx="4586952" cy="1988911"/>
          </a:xfrm>
        </p:spPr>
        <p:txBody>
          <a:bodyPr/>
          <a:lstStyle/>
          <a:p>
            <a:endParaRPr lang="en-US"/>
          </a:p>
        </p:txBody>
      </p:sp>
      <p:sp>
        <p:nvSpPr>
          <p:cNvPr id="25" name="Table Placeholder 8"/>
          <p:cNvSpPr>
            <a:spLocks noGrp="1"/>
          </p:cNvSpPr>
          <p:nvPr>
            <p:ph type="tbl" sz="quarter" idx="14"/>
          </p:nvPr>
        </p:nvSpPr>
        <p:spPr>
          <a:xfrm>
            <a:off x="482598" y="4125686"/>
            <a:ext cx="11230867" cy="2086323"/>
          </a:xfrm>
        </p:spPr>
        <p:txBody>
          <a:bodyPr/>
          <a:lstStyle/>
          <a:p>
            <a:endParaRPr lang="en-US"/>
          </a:p>
        </p:txBody>
      </p:sp>
      <p:sp>
        <p:nvSpPr>
          <p:cNvPr id="11" name="Text Placeholder 10"/>
          <p:cNvSpPr>
            <a:spLocks noGrp="1"/>
          </p:cNvSpPr>
          <p:nvPr>
            <p:ph type="body" sz="quarter" idx="15" hasCustomPrompt="1"/>
          </p:nvPr>
        </p:nvSpPr>
        <p:spPr>
          <a:xfrm>
            <a:off x="482598" y="1981511"/>
            <a:ext cx="5236031" cy="1890071"/>
          </a:xfrm>
        </p:spPr>
        <p:txBody>
          <a:bodyPr>
            <a:normAutofit/>
          </a:bodyPr>
          <a:lstStyle>
            <a:lvl1pPr marL="0" indent="0">
              <a:spcBef>
                <a:spcPts val="0"/>
              </a:spcBef>
              <a:buNone/>
              <a:defRPr sz="1600" baseline="0"/>
            </a:lvl1pPr>
            <a:lvl2pPr marL="457200" indent="0">
              <a:buNone/>
              <a:defRPr/>
            </a:lvl2pPr>
            <a:lvl3pPr marL="914400" indent="0">
              <a:buNone/>
              <a:defRPr/>
            </a:lvl3pPr>
            <a:lvl4pPr marL="1371600" indent="0">
              <a:buNone/>
              <a:defRPr/>
            </a:lvl4pPr>
            <a:lvl5pPr marL="1828800" indent="0">
              <a:buNone/>
              <a:defRPr/>
            </a:lvl5pPr>
          </a:lstStyle>
          <a:p>
            <a:pPr lvl="0"/>
            <a:r>
              <a:rPr lang="en-US"/>
              <a:t>Supplier information (address, phone #, etc.)</a:t>
            </a:r>
          </a:p>
        </p:txBody>
      </p:sp>
      <p:sp>
        <p:nvSpPr>
          <p:cNvPr id="26" name="Text Placeholder 10"/>
          <p:cNvSpPr>
            <a:spLocks noGrp="1"/>
          </p:cNvSpPr>
          <p:nvPr>
            <p:ph type="body" sz="quarter" idx="16" hasCustomPrompt="1"/>
          </p:nvPr>
        </p:nvSpPr>
        <p:spPr>
          <a:xfrm>
            <a:off x="482597" y="1630415"/>
            <a:ext cx="5236031" cy="332086"/>
          </a:xfrm>
        </p:spPr>
        <p:txBody>
          <a:bodyPr>
            <a:noAutofit/>
          </a:bodyPr>
          <a:lstStyle>
            <a:lvl1pPr marL="0" indent="0">
              <a:buNone/>
              <a:defRPr sz="1800" b="1" baseline="0"/>
            </a:lvl1pPr>
            <a:lvl2pPr marL="457200" indent="0">
              <a:buNone/>
              <a:defRPr/>
            </a:lvl2pPr>
            <a:lvl3pPr marL="914400" indent="0">
              <a:buNone/>
              <a:defRPr/>
            </a:lvl3pPr>
            <a:lvl4pPr marL="1371600" indent="0">
              <a:buNone/>
              <a:defRPr/>
            </a:lvl4pPr>
            <a:lvl5pPr marL="1828800" indent="0">
              <a:buNone/>
              <a:defRPr/>
            </a:lvl5pPr>
          </a:lstStyle>
          <a:p>
            <a:pPr lvl="0"/>
            <a:r>
              <a:rPr lang="en-US"/>
              <a:t>Invoice to:</a:t>
            </a:r>
          </a:p>
        </p:txBody>
      </p:sp>
      <p:grpSp>
        <p:nvGrpSpPr>
          <p:cNvPr id="17" name="Group 16"/>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52973313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ntent and 6 icons lef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914BFB65-9D75-407F-8C8C-ED0049E5914D}"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1" name="Text Placeholder 10"/>
          <p:cNvSpPr>
            <a:spLocks noGrp="1"/>
          </p:cNvSpPr>
          <p:nvPr>
            <p:ph type="body" sz="quarter" idx="15" hasCustomPrompt="1"/>
          </p:nvPr>
        </p:nvSpPr>
        <p:spPr>
          <a:xfrm>
            <a:off x="482598" y="2295143"/>
            <a:ext cx="6939282" cy="1242913"/>
          </a:xfrm>
        </p:spPr>
        <p:txBody>
          <a:bodyPr>
            <a:normAutofit/>
          </a:bodyPr>
          <a:lstStyle>
            <a:lvl1pPr marL="0" indent="0">
              <a:spcBef>
                <a:spcPts val="0"/>
              </a:spcBef>
              <a:buNone/>
              <a:defRPr sz="1600" baseline="0">
                <a:solidFill>
                  <a:schemeClr val="bg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Your text here</a:t>
            </a:r>
          </a:p>
        </p:txBody>
      </p:sp>
      <p:sp>
        <p:nvSpPr>
          <p:cNvPr id="17" name="Text Placeholder 10"/>
          <p:cNvSpPr>
            <a:spLocks noGrp="1"/>
          </p:cNvSpPr>
          <p:nvPr>
            <p:ph type="body" sz="quarter" idx="16" hasCustomPrompt="1"/>
          </p:nvPr>
        </p:nvSpPr>
        <p:spPr>
          <a:xfrm>
            <a:off x="482598"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4" name="Text Placeholder 10"/>
          <p:cNvSpPr>
            <a:spLocks noGrp="1"/>
          </p:cNvSpPr>
          <p:nvPr>
            <p:ph type="body" sz="quarter" idx="17" hasCustomPrompt="1"/>
          </p:nvPr>
        </p:nvSpPr>
        <p:spPr>
          <a:xfrm>
            <a:off x="1718562"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7" name="Text Placeholder 10"/>
          <p:cNvSpPr>
            <a:spLocks noGrp="1"/>
          </p:cNvSpPr>
          <p:nvPr>
            <p:ph type="body" sz="quarter" idx="18" hasCustomPrompt="1"/>
          </p:nvPr>
        </p:nvSpPr>
        <p:spPr>
          <a:xfrm>
            <a:off x="2954526"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8" name="Text Placeholder 10"/>
          <p:cNvSpPr>
            <a:spLocks noGrp="1"/>
          </p:cNvSpPr>
          <p:nvPr>
            <p:ph type="body" sz="quarter" idx="19" hasCustomPrompt="1"/>
          </p:nvPr>
        </p:nvSpPr>
        <p:spPr>
          <a:xfrm>
            <a:off x="4190490"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9" name="Text Placeholder 10"/>
          <p:cNvSpPr>
            <a:spLocks noGrp="1"/>
          </p:cNvSpPr>
          <p:nvPr>
            <p:ph type="body" sz="quarter" idx="20" hasCustomPrompt="1"/>
          </p:nvPr>
        </p:nvSpPr>
        <p:spPr>
          <a:xfrm>
            <a:off x="5426454"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30" name="Text Placeholder 10"/>
          <p:cNvSpPr>
            <a:spLocks noGrp="1"/>
          </p:cNvSpPr>
          <p:nvPr>
            <p:ph type="body" sz="quarter" idx="21" hasCustomPrompt="1"/>
          </p:nvPr>
        </p:nvSpPr>
        <p:spPr>
          <a:xfrm>
            <a:off x="6662418"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31" name="Text Placeholder 10"/>
          <p:cNvSpPr>
            <a:spLocks noGrp="1"/>
          </p:cNvSpPr>
          <p:nvPr>
            <p:ph type="body" sz="quarter" idx="22" hasCustomPrompt="1"/>
          </p:nvPr>
        </p:nvSpPr>
        <p:spPr>
          <a:xfrm>
            <a:off x="482598"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38" name="Text Placeholder 10"/>
          <p:cNvSpPr>
            <a:spLocks noGrp="1"/>
          </p:cNvSpPr>
          <p:nvPr>
            <p:ph type="body" sz="quarter" idx="28" hasCustomPrompt="1"/>
          </p:nvPr>
        </p:nvSpPr>
        <p:spPr>
          <a:xfrm>
            <a:off x="482598" y="4889678"/>
            <a:ext cx="6939282" cy="1348429"/>
          </a:xfrm>
        </p:spPr>
        <p:txBody>
          <a:bodyPr>
            <a:normAutofit/>
          </a:bodyPr>
          <a:lstStyle>
            <a:lvl1pPr marL="0" indent="0">
              <a:spcBef>
                <a:spcPts val="0"/>
              </a:spcBef>
              <a:buNone/>
              <a:defRPr sz="1600" baseline="0">
                <a:solidFill>
                  <a:schemeClr val="bg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Your text here</a:t>
            </a:r>
          </a:p>
        </p:txBody>
      </p:sp>
      <p:sp>
        <p:nvSpPr>
          <p:cNvPr id="39" name="Text Placeholder 10"/>
          <p:cNvSpPr>
            <a:spLocks noGrp="1"/>
          </p:cNvSpPr>
          <p:nvPr>
            <p:ph type="body" sz="quarter" idx="29" hasCustomPrompt="1"/>
          </p:nvPr>
        </p:nvSpPr>
        <p:spPr>
          <a:xfrm>
            <a:off x="1718562"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0" name="Text Placeholder 10"/>
          <p:cNvSpPr>
            <a:spLocks noGrp="1"/>
          </p:cNvSpPr>
          <p:nvPr>
            <p:ph type="body" sz="quarter" idx="30" hasCustomPrompt="1"/>
          </p:nvPr>
        </p:nvSpPr>
        <p:spPr>
          <a:xfrm>
            <a:off x="2954526"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1" name="Text Placeholder 10"/>
          <p:cNvSpPr>
            <a:spLocks noGrp="1"/>
          </p:cNvSpPr>
          <p:nvPr>
            <p:ph type="body" sz="quarter" idx="31" hasCustomPrompt="1"/>
          </p:nvPr>
        </p:nvSpPr>
        <p:spPr>
          <a:xfrm>
            <a:off x="4190490"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2" name="Text Placeholder 10"/>
          <p:cNvSpPr>
            <a:spLocks noGrp="1"/>
          </p:cNvSpPr>
          <p:nvPr>
            <p:ph type="body" sz="quarter" idx="32" hasCustomPrompt="1"/>
          </p:nvPr>
        </p:nvSpPr>
        <p:spPr>
          <a:xfrm>
            <a:off x="5426454"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3" name="Text Placeholder 10"/>
          <p:cNvSpPr>
            <a:spLocks noGrp="1"/>
          </p:cNvSpPr>
          <p:nvPr>
            <p:ph type="body" sz="quarter" idx="33" hasCustomPrompt="1"/>
          </p:nvPr>
        </p:nvSpPr>
        <p:spPr>
          <a:xfrm>
            <a:off x="6662418"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4" name="Text Placeholder 10"/>
          <p:cNvSpPr>
            <a:spLocks noGrp="1"/>
          </p:cNvSpPr>
          <p:nvPr>
            <p:ph type="body" sz="quarter" idx="34" hasCustomPrompt="1"/>
          </p:nvPr>
        </p:nvSpPr>
        <p:spPr>
          <a:xfrm>
            <a:off x="482598" y="1766691"/>
            <a:ext cx="6939282" cy="413582"/>
          </a:xfrm>
        </p:spPr>
        <p:txBody>
          <a:bodyPr>
            <a:normAutofit/>
          </a:bodyPr>
          <a:lstStyle>
            <a:lvl1pPr marL="0" indent="0">
              <a:spcBef>
                <a:spcPts val="0"/>
              </a:spcBef>
              <a:buNone/>
              <a:defRPr sz="20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Your title here</a:t>
            </a:r>
          </a:p>
        </p:txBody>
      </p:sp>
      <p:grpSp>
        <p:nvGrpSpPr>
          <p:cNvPr id="32" name="Group 31"/>
          <p:cNvGrpSpPr/>
          <p:nvPr userDrawn="1"/>
        </p:nvGrpSpPr>
        <p:grpSpPr>
          <a:xfrm>
            <a:off x="0" y="6766560"/>
            <a:ext cx="12192000" cy="91440"/>
            <a:chOff x="0" y="4480421"/>
            <a:chExt cx="12192000" cy="91440"/>
          </a:xfrm>
        </p:grpSpPr>
        <p:sp>
          <p:nvSpPr>
            <p:cNvPr id="34" name="Rectangle 3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1562483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and 6 icons righ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598" y="6466112"/>
            <a:ext cx="2743200" cy="281437"/>
          </a:xfrm>
        </p:spPr>
        <p:txBody>
          <a:bodyPr/>
          <a:lstStyle>
            <a:lvl1pPr>
              <a:defRPr>
                <a:solidFill>
                  <a:srgbClr val="576973"/>
                </a:solidFill>
              </a:defRPr>
            </a:lvl1pPr>
          </a:lstStyle>
          <a:p>
            <a:fld id="{E3C37726-37F4-4E7C-A166-0B0D661F7C09}"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70265"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1" name="Text Placeholder 10"/>
          <p:cNvSpPr>
            <a:spLocks noGrp="1"/>
          </p:cNvSpPr>
          <p:nvPr>
            <p:ph type="body" sz="quarter" idx="15" hasCustomPrompt="1"/>
          </p:nvPr>
        </p:nvSpPr>
        <p:spPr>
          <a:xfrm>
            <a:off x="4774183" y="2295143"/>
            <a:ext cx="6939282" cy="1242913"/>
          </a:xfrm>
        </p:spPr>
        <p:txBody>
          <a:bodyPr>
            <a:normAutofit/>
          </a:bodyPr>
          <a:lstStyle>
            <a:lvl1pPr marL="0" indent="0">
              <a:spcBef>
                <a:spcPts val="0"/>
              </a:spcBef>
              <a:buNone/>
              <a:defRPr sz="1600" baseline="0">
                <a:solidFill>
                  <a:schemeClr val="bg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Your text here</a:t>
            </a:r>
          </a:p>
        </p:txBody>
      </p:sp>
      <p:sp>
        <p:nvSpPr>
          <p:cNvPr id="17" name="Text Placeholder 10"/>
          <p:cNvSpPr>
            <a:spLocks noGrp="1"/>
          </p:cNvSpPr>
          <p:nvPr>
            <p:ph type="body" sz="quarter" idx="16" hasCustomPrompt="1"/>
          </p:nvPr>
        </p:nvSpPr>
        <p:spPr>
          <a:xfrm>
            <a:off x="4774183"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4" name="Text Placeholder 10"/>
          <p:cNvSpPr>
            <a:spLocks noGrp="1"/>
          </p:cNvSpPr>
          <p:nvPr>
            <p:ph type="body" sz="quarter" idx="17" hasCustomPrompt="1"/>
          </p:nvPr>
        </p:nvSpPr>
        <p:spPr>
          <a:xfrm>
            <a:off x="6010147"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7" name="Text Placeholder 10"/>
          <p:cNvSpPr>
            <a:spLocks noGrp="1"/>
          </p:cNvSpPr>
          <p:nvPr>
            <p:ph type="body" sz="quarter" idx="18" hasCustomPrompt="1"/>
          </p:nvPr>
        </p:nvSpPr>
        <p:spPr>
          <a:xfrm>
            <a:off x="7246111"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8" name="Text Placeholder 10"/>
          <p:cNvSpPr>
            <a:spLocks noGrp="1"/>
          </p:cNvSpPr>
          <p:nvPr>
            <p:ph type="body" sz="quarter" idx="19" hasCustomPrompt="1"/>
          </p:nvPr>
        </p:nvSpPr>
        <p:spPr>
          <a:xfrm>
            <a:off x="8482075"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29" name="Text Placeholder 10"/>
          <p:cNvSpPr>
            <a:spLocks noGrp="1"/>
          </p:cNvSpPr>
          <p:nvPr>
            <p:ph type="body" sz="quarter" idx="20" hasCustomPrompt="1"/>
          </p:nvPr>
        </p:nvSpPr>
        <p:spPr>
          <a:xfrm>
            <a:off x="9718039"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30" name="Text Placeholder 10"/>
          <p:cNvSpPr>
            <a:spLocks noGrp="1"/>
          </p:cNvSpPr>
          <p:nvPr>
            <p:ph type="body" sz="quarter" idx="21" hasCustomPrompt="1"/>
          </p:nvPr>
        </p:nvSpPr>
        <p:spPr>
          <a:xfrm>
            <a:off x="10954003" y="3640616"/>
            <a:ext cx="759462" cy="759462"/>
          </a:xfrm>
        </p:spPr>
        <p:txBody>
          <a:bodyPr anchor="ctr">
            <a:normAutofit/>
          </a:bodyPr>
          <a:lstStyle>
            <a:lvl1pPr marL="0" indent="0" algn="ctr">
              <a:spcBef>
                <a:spcPts val="0"/>
              </a:spcBef>
              <a:buNone/>
              <a:defRPr sz="3600" baseline="0">
                <a:latin typeface="FontAwesome"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31" name="Text Placeholder 10"/>
          <p:cNvSpPr>
            <a:spLocks noGrp="1"/>
          </p:cNvSpPr>
          <p:nvPr>
            <p:ph type="body" sz="quarter" idx="22" hasCustomPrompt="1"/>
          </p:nvPr>
        </p:nvSpPr>
        <p:spPr>
          <a:xfrm>
            <a:off x="4774183"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38" name="Text Placeholder 10"/>
          <p:cNvSpPr>
            <a:spLocks noGrp="1"/>
          </p:cNvSpPr>
          <p:nvPr>
            <p:ph type="body" sz="quarter" idx="28" hasCustomPrompt="1"/>
          </p:nvPr>
        </p:nvSpPr>
        <p:spPr>
          <a:xfrm>
            <a:off x="4774183" y="4889678"/>
            <a:ext cx="6939282" cy="1348429"/>
          </a:xfrm>
        </p:spPr>
        <p:txBody>
          <a:bodyPr>
            <a:normAutofit/>
          </a:bodyPr>
          <a:lstStyle>
            <a:lvl1pPr marL="0" indent="0">
              <a:spcBef>
                <a:spcPts val="0"/>
              </a:spcBef>
              <a:buNone/>
              <a:defRPr sz="1600" baseline="0">
                <a:solidFill>
                  <a:schemeClr val="bg2">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Your text here</a:t>
            </a:r>
          </a:p>
        </p:txBody>
      </p:sp>
      <p:sp>
        <p:nvSpPr>
          <p:cNvPr id="39" name="Text Placeholder 10"/>
          <p:cNvSpPr>
            <a:spLocks noGrp="1"/>
          </p:cNvSpPr>
          <p:nvPr>
            <p:ph type="body" sz="quarter" idx="29" hasCustomPrompt="1"/>
          </p:nvPr>
        </p:nvSpPr>
        <p:spPr>
          <a:xfrm>
            <a:off x="6010147"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0" name="Text Placeholder 10"/>
          <p:cNvSpPr>
            <a:spLocks noGrp="1"/>
          </p:cNvSpPr>
          <p:nvPr>
            <p:ph type="body" sz="quarter" idx="30" hasCustomPrompt="1"/>
          </p:nvPr>
        </p:nvSpPr>
        <p:spPr>
          <a:xfrm>
            <a:off x="7246111"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1" name="Text Placeholder 10"/>
          <p:cNvSpPr>
            <a:spLocks noGrp="1"/>
          </p:cNvSpPr>
          <p:nvPr>
            <p:ph type="body" sz="quarter" idx="31" hasCustomPrompt="1"/>
          </p:nvPr>
        </p:nvSpPr>
        <p:spPr>
          <a:xfrm>
            <a:off x="8482075"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2" name="Text Placeholder 10"/>
          <p:cNvSpPr>
            <a:spLocks noGrp="1"/>
          </p:cNvSpPr>
          <p:nvPr>
            <p:ph type="body" sz="quarter" idx="32" hasCustomPrompt="1"/>
          </p:nvPr>
        </p:nvSpPr>
        <p:spPr>
          <a:xfrm>
            <a:off x="9718039"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3" name="Text Placeholder 10"/>
          <p:cNvSpPr>
            <a:spLocks noGrp="1"/>
          </p:cNvSpPr>
          <p:nvPr>
            <p:ph type="body" sz="quarter" idx="33" hasCustomPrompt="1"/>
          </p:nvPr>
        </p:nvSpPr>
        <p:spPr>
          <a:xfrm>
            <a:off x="10954003" y="4419089"/>
            <a:ext cx="759462" cy="286232"/>
          </a:xfrm>
          <a:solidFill>
            <a:schemeClr val="bg2">
              <a:lumMod val="20000"/>
              <a:lumOff val="80000"/>
            </a:schemeClr>
          </a:solidFill>
        </p:spPr>
        <p:txBody>
          <a:bodyPr lIns="0" rIns="0" anchor="t">
            <a:spAutoFit/>
          </a:bodyPr>
          <a:lstStyle>
            <a:lvl1pPr marL="0" indent="0" algn="ctr">
              <a:spcBef>
                <a:spcPts val="0"/>
              </a:spcBef>
              <a:buNone/>
              <a:defRPr sz="1400" b="1" baseline="0">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Caption</a:t>
            </a:r>
          </a:p>
        </p:txBody>
      </p:sp>
      <p:sp>
        <p:nvSpPr>
          <p:cNvPr id="44" name="Text Placeholder 10"/>
          <p:cNvSpPr>
            <a:spLocks noGrp="1"/>
          </p:cNvSpPr>
          <p:nvPr>
            <p:ph type="body" sz="quarter" idx="34" hasCustomPrompt="1"/>
          </p:nvPr>
        </p:nvSpPr>
        <p:spPr>
          <a:xfrm>
            <a:off x="4774183" y="1766691"/>
            <a:ext cx="6939282" cy="413582"/>
          </a:xfrm>
        </p:spPr>
        <p:txBody>
          <a:bodyPr>
            <a:normAutofit/>
          </a:bodyPr>
          <a:lstStyle>
            <a:lvl1pPr marL="0" indent="0">
              <a:spcBef>
                <a:spcPts val="0"/>
              </a:spcBef>
              <a:buNone/>
              <a:defRPr sz="2000" b="1"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a:t>Your title here</a:t>
            </a:r>
          </a:p>
        </p:txBody>
      </p:sp>
      <p:grpSp>
        <p:nvGrpSpPr>
          <p:cNvPr id="32" name="Group 31"/>
          <p:cNvGrpSpPr/>
          <p:nvPr userDrawn="1"/>
        </p:nvGrpSpPr>
        <p:grpSpPr>
          <a:xfrm>
            <a:off x="0" y="6766560"/>
            <a:ext cx="12192000" cy="91440"/>
            <a:chOff x="0" y="4480421"/>
            <a:chExt cx="12192000" cy="91440"/>
          </a:xfrm>
        </p:grpSpPr>
        <p:sp>
          <p:nvSpPr>
            <p:cNvPr id="34" name="Rectangle 3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Rectangle 4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7423974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Mac">
    <p:spTree>
      <p:nvGrpSpPr>
        <p:cNvPr id="1" name=""/>
        <p:cNvGrpSpPr/>
        <p:nvPr/>
      </p:nvGrpSpPr>
      <p:grpSpPr>
        <a:xfrm>
          <a:off x="0" y="0"/>
          <a:ext cx="0" cy="0"/>
          <a:chOff x="0" y="0"/>
          <a:chExt cx="0" cy="0"/>
        </a:xfrm>
      </p:grpSpPr>
      <p:grpSp>
        <p:nvGrpSpPr>
          <p:cNvPr id="25" name="Group 24"/>
          <p:cNvGrpSpPr/>
          <p:nvPr userDrawn="1"/>
        </p:nvGrpSpPr>
        <p:grpSpPr>
          <a:xfrm>
            <a:off x="1036776" y="1717358"/>
            <a:ext cx="5059198" cy="4416742"/>
            <a:chOff x="3742268" y="2033349"/>
            <a:chExt cx="4296282" cy="3750707"/>
          </a:xfrm>
        </p:grpSpPr>
        <p:sp>
          <p:nvSpPr>
            <p:cNvPr id="26" name="Shape 6"/>
            <p:cNvSpPr/>
            <p:nvPr/>
          </p:nvSpPr>
          <p:spPr>
            <a:xfrm>
              <a:off x="5156233" y="5716335"/>
              <a:ext cx="1464334"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solidFill>
              <a:srgbClr val="32373C">
                <a:alpha val="10000"/>
              </a:srgb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7" name="Shape 6"/>
            <p:cNvSpPr/>
            <p:nvPr/>
          </p:nvSpPr>
          <p:spPr>
            <a:xfrm>
              <a:off x="5148520" y="5698509"/>
              <a:ext cx="1479760" cy="67721"/>
            </a:xfrm>
            <a:custGeom>
              <a:avLst/>
              <a:gdLst/>
              <a:ahLst/>
              <a:cxnLst>
                <a:cxn ang="0">
                  <a:pos x="wd2" y="hd2"/>
                </a:cxn>
                <a:cxn ang="5400000">
                  <a:pos x="wd2" y="hd2"/>
                </a:cxn>
                <a:cxn ang="10800000">
                  <a:pos x="wd2" y="hd2"/>
                </a:cxn>
                <a:cxn ang="16200000">
                  <a:pos x="wd2" y="hd2"/>
                </a:cxn>
              </a:cxnLst>
              <a:rect l="0" t="0" r="r" b="b"/>
              <a:pathLst>
                <a:path w="21600" h="21600" extrusionOk="0">
                  <a:moveTo>
                    <a:pt x="21518" y="7200"/>
                  </a:moveTo>
                  <a:lnTo>
                    <a:pt x="21600" y="0"/>
                  </a:lnTo>
                  <a:cubicBezTo>
                    <a:pt x="21575" y="2780"/>
                    <a:pt x="21355" y="12687"/>
                    <a:pt x="20651" y="13859"/>
                  </a:cubicBezTo>
                  <a:cubicBezTo>
                    <a:pt x="19347" y="16026"/>
                    <a:pt x="17405" y="15717"/>
                    <a:pt x="17405" y="15717"/>
                  </a:cubicBezTo>
                  <a:lnTo>
                    <a:pt x="12405" y="15717"/>
                  </a:lnTo>
                  <a:lnTo>
                    <a:pt x="9195" y="15717"/>
                  </a:lnTo>
                  <a:lnTo>
                    <a:pt x="4195" y="15717"/>
                  </a:lnTo>
                  <a:cubicBezTo>
                    <a:pt x="4195" y="15717"/>
                    <a:pt x="2253" y="16026"/>
                    <a:pt x="949" y="13859"/>
                  </a:cubicBezTo>
                  <a:cubicBezTo>
                    <a:pt x="245" y="12687"/>
                    <a:pt x="25" y="4217"/>
                    <a:pt x="0" y="1437"/>
                  </a:cubicBezTo>
                  <a:lnTo>
                    <a:pt x="82" y="5385"/>
                  </a:lnTo>
                  <a:cubicBezTo>
                    <a:pt x="82" y="5385"/>
                    <a:pt x="124" y="14404"/>
                    <a:pt x="496" y="17423"/>
                  </a:cubicBezTo>
                  <a:cubicBezTo>
                    <a:pt x="868" y="20442"/>
                    <a:pt x="2101" y="21600"/>
                    <a:pt x="2983" y="21600"/>
                  </a:cubicBezTo>
                  <a:cubicBezTo>
                    <a:pt x="3502" y="21600"/>
                    <a:pt x="6673" y="21600"/>
                    <a:pt x="9195" y="21600"/>
                  </a:cubicBezTo>
                  <a:cubicBezTo>
                    <a:pt x="10959" y="21600"/>
                    <a:pt x="12405" y="21600"/>
                    <a:pt x="12405" y="21600"/>
                  </a:cubicBezTo>
                  <a:cubicBezTo>
                    <a:pt x="14927" y="21600"/>
                    <a:pt x="18098" y="21600"/>
                    <a:pt x="18617" y="21600"/>
                  </a:cubicBezTo>
                  <a:cubicBezTo>
                    <a:pt x="19499" y="21600"/>
                    <a:pt x="20732" y="20442"/>
                    <a:pt x="21104" y="17423"/>
                  </a:cubicBezTo>
                  <a:cubicBezTo>
                    <a:pt x="21476" y="14404"/>
                    <a:pt x="21518" y="7200"/>
                    <a:pt x="21518" y="7200"/>
                  </a:cubicBezTo>
                  <a:close/>
                </a:path>
              </a:pathLst>
            </a:custGeom>
            <a:gradFill>
              <a:gsLst>
                <a:gs pos="17000">
                  <a:srgbClr val="000000">
                    <a:alpha val="30000"/>
                  </a:srgbClr>
                </a:gs>
                <a:gs pos="76000">
                  <a:srgbClr val="32373C">
                    <a:alpha val="80000"/>
                  </a:srgbClr>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8" name="Shape 7"/>
            <p:cNvSpPr/>
            <p:nvPr/>
          </p:nvSpPr>
          <p:spPr>
            <a:xfrm>
              <a:off x="3742268" y="4635867"/>
              <a:ext cx="4296281" cy="485675"/>
            </a:xfrm>
            <a:custGeom>
              <a:avLst/>
              <a:gdLst/>
              <a:ahLst/>
              <a:cxnLst>
                <a:cxn ang="0">
                  <a:pos x="wd2" y="hd2"/>
                </a:cxn>
                <a:cxn ang="5400000">
                  <a:pos x="wd2" y="hd2"/>
                </a:cxn>
                <a:cxn ang="10800000">
                  <a:pos x="wd2" y="hd2"/>
                </a:cxn>
                <a:cxn ang="16200000">
                  <a:pos x="wd2" y="hd2"/>
                </a:cxn>
              </a:cxnLst>
              <a:rect l="0" t="0" r="r" b="b"/>
              <a:pathLst>
                <a:path w="21600" h="21600" extrusionOk="0">
                  <a:moveTo>
                    <a:pt x="0" y="15382"/>
                  </a:moveTo>
                  <a:cubicBezTo>
                    <a:pt x="0" y="18816"/>
                    <a:pt x="315" y="21600"/>
                    <a:pt x="703" y="21600"/>
                  </a:cubicBezTo>
                  <a:lnTo>
                    <a:pt x="20897" y="21600"/>
                  </a:lnTo>
                  <a:cubicBezTo>
                    <a:pt x="21285" y="21600"/>
                    <a:pt x="21600" y="18816"/>
                    <a:pt x="21600" y="15382"/>
                  </a:cubicBezTo>
                  <a:lnTo>
                    <a:pt x="21600" y="0"/>
                  </a:lnTo>
                  <a:lnTo>
                    <a:pt x="0" y="0"/>
                  </a:lnTo>
                  <a:cubicBezTo>
                    <a:pt x="0" y="0"/>
                    <a:pt x="0" y="15382"/>
                    <a:pt x="0" y="15382"/>
                  </a:cubicBezTo>
                  <a:close/>
                </a:path>
              </a:pathLst>
            </a:custGeom>
            <a:gradFill>
              <a:gsLst>
                <a:gs pos="0">
                  <a:srgbClr val="C8CBCF"/>
                </a:gs>
                <a:gs pos="100000">
                  <a:srgbClr val="E7E7E8"/>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9" name="Shape 8"/>
            <p:cNvSpPr/>
            <p:nvPr/>
          </p:nvSpPr>
          <p:spPr>
            <a:xfrm>
              <a:off x="3742268" y="2033349"/>
              <a:ext cx="4296282" cy="2607645"/>
            </a:xfrm>
            <a:custGeom>
              <a:avLst/>
              <a:gdLst/>
              <a:ahLst/>
              <a:cxnLst>
                <a:cxn ang="0">
                  <a:pos x="wd2" y="hd2"/>
                </a:cxn>
                <a:cxn ang="5400000">
                  <a:pos x="wd2" y="hd2"/>
                </a:cxn>
                <a:cxn ang="10800000">
                  <a:pos x="wd2" y="hd2"/>
                </a:cxn>
                <a:cxn ang="16200000">
                  <a:pos x="wd2" y="hd2"/>
                </a:cxn>
              </a:cxnLst>
              <a:rect l="0" t="0" r="r" b="b"/>
              <a:pathLst>
                <a:path w="21600" h="21600" extrusionOk="0">
                  <a:moveTo>
                    <a:pt x="20575" y="19911"/>
                  </a:moveTo>
                  <a:lnTo>
                    <a:pt x="1025" y="19911"/>
                  </a:lnTo>
                  <a:lnTo>
                    <a:pt x="1025" y="1737"/>
                  </a:lnTo>
                  <a:lnTo>
                    <a:pt x="20575" y="1737"/>
                  </a:lnTo>
                  <a:cubicBezTo>
                    <a:pt x="20575" y="1737"/>
                    <a:pt x="20575" y="19911"/>
                    <a:pt x="20575" y="19911"/>
                  </a:cubicBezTo>
                  <a:close/>
                  <a:moveTo>
                    <a:pt x="20897" y="0"/>
                  </a:moveTo>
                  <a:lnTo>
                    <a:pt x="703" y="0"/>
                  </a:lnTo>
                  <a:cubicBezTo>
                    <a:pt x="315" y="0"/>
                    <a:pt x="0" y="518"/>
                    <a:pt x="0" y="1158"/>
                  </a:cubicBezTo>
                  <a:lnTo>
                    <a:pt x="0" y="21600"/>
                  </a:lnTo>
                  <a:lnTo>
                    <a:pt x="21600" y="21600"/>
                  </a:lnTo>
                  <a:lnTo>
                    <a:pt x="21600" y="1158"/>
                  </a:lnTo>
                  <a:cubicBezTo>
                    <a:pt x="21600" y="518"/>
                    <a:pt x="21285" y="0"/>
                    <a:pt x="20897" y="0"/>
                  </a:cubicBezTo>
                  <a:close/>
                </a:path>
              </a:pathLst>
            </a:custGeom>
            <a:gradFill>
              <a:gsLst>
                <a:gs pos="6000">
                  <a:srgbClr val="32373C"/>
                </a:gs>
                <a:gs pos="62000">
                  <a:srgbClr val="000000"/>
                </a:gs>
              </a:gsLst>
              <a:lin ang="18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0" name="Shape 9"/>
            <p:cNvSpPr/>
            <p:nvPr/>
          </p:nvSpPr>
          <p:spPr>
            <a:xfrm>
              <a:off x="5154883" y="5711236"/>
              <a:ext cx="1468712" cy="45147"/>
            </a:xfrm>
            <a:custGeom>
              <a:avLst/>
              <a:gdLst/>
              <a:ahLst/>
              <a:cxnLst>
                <a:cxn ang="0">
                  <a:pos x="wd2" y="hd2"/>
                </a:cxn>
                <a:cxn ang="5400000">
                  <a:pos x="wd2" y="hd2"/>
                </a:cxn>
                <a:cxn ang="10800000">
                  <a:pos x="wd2" y="hd2"/>
                </a:cxn>
                <a:cxn ang="16200000">
                  <a:pos x="wd2" y="hd2"/>
                </a:cxn>
              </a:cxnLst>
              <a:rect l="0" t="0" r="r" b="b"/>
              <a:pathLst>
                <a:path w="21516" h="21600" extrusionOk="0">
                  <a:moveTo>
                    <a:pt x="21512" y="0"/>
                  </a:moveTo>
                  <a:cubicBezTo>
                    <a:pt x="21499" y="3516"/>
                    <a:pt x="21438" y="9477"/>
                    <a:pt x="21185" y="12548"/>
                  </a:cubicBezTo>
                  <a:cubicBezTo>
                    <a:pt x="20811" y="17077"/>
                    <a:pt x="19488" y="18813"/>
                    <a:pt x="18603" y="18813"/>
                  </a:cubicBezTo>
                  <a:cubicBezTo>
                    <a:pt x="18082" y="18813"/>
                    <a:pt x="14899" y="18813"/>
                    <a:pt x="12368" y="18813"/>
                  </a:cubicBezTo>
                  <a:cubicBezTo>
                    <a:pt x="12368" y="18813"/>
                    <a:pt x="10917" y="18813"/>
                    <a:pt x="9148" y="18813"/>
                  </a:cubicBezTo>
                  <a:cubicBezTo>
                    <a:pt x="6617" y="18813"/>
                    <a:pt x="3434" y="18813"/>
                    <a:pt x="2913" y="18813"/>
                  </a:cubicBezTo>
                  <a:cubicBezTo>
                    <a:pt x="2028" y="18813"/>
                    <a:pt x="705" y="17077"/>
                    <a:pt x="331" y="12548"/>
                  </a:cubicBezTo>
                  <a:cubicBezTo>
                    <a:pt x="78" y="9477"/>
                    <a:pt x="17" y="3516"/>
                    <a:pt x="4" y="0"/>
                  </a:cubicBezTo>
                  <a:lnTo>
                    <a:pt x="2" y="0"/>
                  </a:lnTo>
                  <a:cubicBezTo>
                    <a:pt x="2" y="0"/>
                    <a:pt x="-42" y="10806"/>
                    <a:pt x="331" y="15335"/>
                  </a:cubicBezTo>
                  <a:cubicBezTo>
                    <a:pt x="705" y="19864"/>
                    <a:pt x="2028" y="21600"/>
                    <a:pt x="2913" y="21600"/>
                  </a:cubicBezTo>
                  <a:cubicBezTo>
                    <a:pt x="3434" y="21600"/>
                    <a:pt x="6617" y="21600"/>
                    <a:pt x="9148" y="21600"/>
                  </a:cubicBezTo>
                  <a:cubicBezTo>
                    <a:pt x="10917" y="21600"/>
                    <a:pt x="12368" y="21600"/>
                    <a:pt x="12368" y="21600"/>
                  </a:cubicBezTo>
                  <a:cubicBezTo>
                    <a:pt x="14899" y="21600"/>
                    <a:pt x="18082" y="21600"/>
                    <a:pt x="18603" y="21600"/>
                  </a:cubicBezTo>
                  <a:cubicBezTo>
                    <a:pt x="19488" y="21600"/>
                    <a:pt x="20811" y="19864"/>
                    <a:pt x="21185" y="15335"/>
                  </a:cubicBezTo>
                  <a:cubicBezTo>
                    <a:pt x="21558" y="10806"/>
                    <a:pt x="21514" y="0"/>
                    <a:pt x="21514" y="0"/>
                  </a:cubicBezTo>
                  <a:cubicBezTo>
                    <a:pt x="21514" y="0"/>
                    <a:pt x="21512" y="0"/>
                    <a:pt x="21512" y="0"/>
                  </a:cubicBezTo>
                  <a:close/>
                </a:path>
              </a:pathLst>
            </a:custGeom>
            <a:solidFill>
              <a:srgbClr val="000000">
                <a:alpha val="75000"/>
              </a:srgbClr>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1" name="Shape 10"/>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6000">
                  <a:srgbClr val="A4A7A8"/>
                </a:gs>
                <a:gs pos="0">
                  <a:srgbClr val="A4A7A8"/>
                </a:gs>
                <a:gs pos="34000">
                  <a:srgbClr val="F5F8FA"/>
                </a:gs>
              </a:gsLst>
              <a:lin ang="54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2" name="Shape 11"/>
            <p:cNvSpPr/>
            <p:nvPr/>
          </p:nvSpPr>
          <p:spPr>
            <a:xfrm>
              <a:off x="5148520" y="5119465"/>
              <a:ext cx="1480148" cy="610751"/>
            </a:xfrm>
            <a:custGeom>
              <a:avLst/>
              <a:gdLst/>
              <a:ahLst/>
              <a:cxnLst>
                <a:cxn ang="0">
                  <a:pos x="wd2" y="hd2"/>
                </a:cxn>
                <a:cxn ang="5400000">
                  <a:pos x="wd2" y="hd2"/>
                </a:cxn>
                <a:cxn ang="10800000">
                  <a:pos x="wd2" y="hd2"/>
                </a:cxn>
                <a:cxn ang="16200000">
                  <a:pos x="wd2" y="hd2"/>
                </a:cxn>
              </a:cxnLst>
              <a:rect l="0" t="0" r="r" b="b"/>
              <a:pathLst>
                <a:path w="20919" h="21568" extrusionOk="0">
                  <a:moveTo>
                    <a:pt x="20738" y="19920"/>
                  </a:moveTo>
                  <a:cubicBezTo>
                    <a:pt x="20559" y="19543"/>
                    <a:pt x="18693" y="15429"/>
                    <a:pt x="18281" y="13714"/>
                  </a:cubicBezTo>
                  <a:cubicBezTo>
                    <a:pt x="17870" y="12000"/>
                    <a:pt x="17568" y="0"/>
                    <a:pt x="17568" y="0"/>
                  </a:cubicBezTo>
                  <a:lnTo>
                    <a:pt x="12013" y="0"/>
                  </a:lnTo>
                  <a:lnTo>
                    <a:pt x="8905" y="0"/>
                  </a:lnTo>
                  <a:lnTo>
                    <a:pt x="3350" y="0"/>
                  </a:lnTo>
                  <a:cubicBezTo>
                    <a:pt x="3350" y="0"/>
                    <a:pt x="3048" y="12000"/>
                    <a:pt x="2637" y="13714"/>
                  </a:cubicBezTo>
                  <a:cubicBezTo>
                    <a:pt x="2225" y="15429"/>
                    <a:pt x="359" y="19543"/>
                    <a:pt x="180" y="19920"/>
                  </a:cubicBezTo>
                  <a:cubicBezTo>
                    <a:pt x="2" y="20297"/>
                    <a:pt x="-341" y="21120"/>
                    <a:pt x="921" y="21360"/>
                  </a:cubicBezTo>
                  <a:cubicBezTo>
                    <a:pt x="2184" y="21600"/>
                    <a:pt x="4064" y="21566"/>
                    <a:pt x="4064" y="21566"/>
                  </a:cubicBezTo>
                  <a:lnTo>
                    <a:pt x="8905" y="21566"/>
                  </a:lnTo>
                  <a:lnTo>
                    <a:pt x="12013" y="21566"/>
                  </a:lnTo>
                  <a:lnTo>
                    <a:pt x="16854" y="21566"/>
                  </a:lnTo>
                  <a:cubicBezTo>
                    <a:pt x="16854" y="21566"/>
                    <a:pt x="18734" y="21600"/>
                    <a:pt x="19997" y="21360"/>
                  </a:cubicBezTo>
                  <a:cubicBezTo>
                    <a:pt x="21259" y="21120"/>
                    <a:pt x="20916" y="20297"/>
                    <a:pt x="20738" y="19920"/>
                  </a:cubicBezTo>
                  <a:close/>
                </a:path>
              </a:pathLst>
            </a:custGeom>
            <a:gradFill>
              <a:gsLst>
                <a:gs pos="65000">
                  <a:srgbClr val="000000">
                    <a:alpha val="30000"/>
                  </a:srgbClr>
                </a:gs>
                <a:gs pos="36000">
                  <a:srgbClr val="FFFFFF">
                    <a:alpha val="0"/>
                  </a:srgbClr>
                </a:gs>
                <a:gs pos="95000">
                  <a:srgbClr val="FFFFFF">
                    <a:alpha val="0"/>
                  </a:srgbClr>
                </a:gs>
              </a:gsLst>
              <a:lin ang="54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4" name="Shape 12"/>
            <p:cNvSpPr/>
            <p:nvPr/>
          </p:nvSpPr>
          <p:spPr>
            <a:xfrm>
              <a:off x="5148520" y="5704872"/>
              <a:ext cx="1480363" cy="45147"/>
            </a:xfrm>
            <a:custGeom>
              <a:avLst/>
              <a:gdLst/>
              <a:ahLst/>
              <a:cxnLst>
                <a:cxn ang="0">
                  <a:pos x="wd2" y="hd2"/>
                </a:cxn>
                <a:cxn ang="5400000">
                  <a:pos x="wd2" y="hd2"/>
                </a:cxn>
                <a:cxn ang="10800000">
                  <a:pos x="wd2" y="hd2"/>
                </a:cxn>
                <a:cxn ang="16200000">
                  <a:pos x="wd2" y="hd2"/>
                </a:cxn>
              </a:cxnLst>
              <a:rect l="0" t="0" r="r" b="b"/>
              <a:pathLst>
                <a:path w="21516" h="21600" extrusionOk="0">
                  <a:moveTo>
                    <a:pt x="21515" y="0"/>
                  </a:moveTo>
                  <a:lnTo>
                    <a:pt x="21512" y="0"/>
                  </a:lnTo>
                  <a:cubicBezTo>
                    <a:pt x="21487" y="4170"/>
                    <a:pt x="21268" y="8231"/>
                    <a:pt x="20567" y="9989"/>
                  </a:cubicBezTo>
                  <a:cubicBezTo>
                    <a:pt x="19268" y="13239"/>
                    <a:pt x="17335" y="12776"/>
                    <a:pt x="17335" y="12776"/>
                  </a:cubicBezTo>
                  <a:lnTo>
                    <a:pt x="12356" y="12776"/>
                  </a:lnTo>
                  <a:lnTo>
                    <a:pt x="9160" y="12776"/>
                  </a:lnTo>
                  <a:lnTo>
                    <a:pt x="4181" y="12776"/>
                  </a:lnTo>
                  <a:cubicBezTo>
                    <a:pt x="4181" y="12776"/>
                    <a:pt x="2248" y="13239"/>
                    <a:pt x="949" y="9989"/>
                  </a:cubicBezTo>
                  <a:cubicBezTo>
                    <a:pt x="248" y="8231"/>
                    <a:pt x="29" y="4170"/>
                    <a:pt x="4" y="0"/>
                  </a:cubicBezTo>
                  <a:lnTo>
                    <a:pt x="1" y="0"/>
                  </a:lnTo>
                  <a:cubicBezTo>
                    <a:pt x="1" y="0"/>
                    <a:pt x="-42" y="10806"/>
                    <a:pt x="328" y="15335"/>
                  </a:cubicBezTo>
                  <a:cubicBezTo>
                    <a:pt x="699" y="19864"/>
                    <a:pt x="2096" y="21600"/>
                    <a:pt x="2974" y="21600"/>
                  </a:cubicBezTo>
                  <a:cubicBezTo>
                    <a:pt x="3491" y="21600"/>
                    <a:pt x="6649" y="21600"/>
                    <a:pt x="9160" y="21600"/>
                  </a:cubicBezTo>
                  <a:cubicBezTo>
                    <a:pt x="10916" y="21600"/>
                    <a:pt x="12356" y="21600"/>
                    <a:pt x="12356" y="21600"/>
                  </a:cubicBezTo>
                  <a:cubicBezTo>
                    <a:pt x="14867" y="21600"/>
                    <a:pt x="18025" y="21600"/>
                    <a:pt x="18542" y="21600"/>
                  </a:cubicBezTo>
                  <a:cubicBezTo>
                    <a:pt x="19420" y="21600"/>
                    <a:pt x="20817" y="19864"/>
                    <a:pt x="21188" y="15335"/>
                  </a:cubicBezTo>
                  <a:cubicBezTo>
                    <a:pt x="21558" y="10806"/>
                    <a:pt x="21515" y="0"/>
                    <a:pt x="21515" y="0"/>
                  </a:cubicBezTo>
                  <a:close/>
                </a:path>
              </a:pathLst>
            </a:custGeom>
            <a:gradFill>
              <a:gsLst>
                <a:gs pos="0">
                  <a:srgbClr val="6A6A6A"/>
                </a:gs>
                <a:gs pos="87000">
                  <a:srgbClr val="F5F8FA"/>
                </a:gs>
                <a:gs pos="13000">
                  <a:srgbClr val="F5F8FA"/>
                </a:gs>
                <a:gs pos="100000">
                  <a:srgbClr val="6A6A6A"/>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5" name="Shape 13"/>
            <p:cNvSpPr/>
            <p:nvPr/>
          </p:nvSpPr>
          <p:spPr>
            <a:xfrm>
              <a:off x="5148520"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9190" y="0"/>
                  </a:moveTo>
                  <a:cubicBezTo>
                    <a:pt x="8788" y="0"/>
                    <a:pt x="8391" y="32"/>
                    <a:pt x="7999" y="92"/>
                  </a:cubicBezTo>
                  <a:cubicBezTo>
                    <a:pt x="7690" y="4243"/>
                    <a:pt x="7297" y="8100"/>
                    <a:pt x="6856" y="9211"/>
                  </a:cubicBezTo>
                  <a:cubicBezTo>
                    <a:pt x="5786" y="11904"/>
                    <a:pt x="933" y="18368"/>
                    <a:pt x="470" y="18961"/>
                  </a:cubicBezTo>
                  <a:cubicBezTo>
                    <a:pt x="6" y="19553"/>
                    <a:pt x="-886" y="20846"/>
                    <a:pt x="2396" y="21223"/>
                  </a:cubicBezTo>
                  <a:cubicBezTo>
                    <a:pt x="5678" y="21600"/>
                    <a:pt x="10566" y="21546"/>
                    <a:pt x="10566" y="21546"/>
                  </a:cubicBezTo>
                  <a:lnTo>
                    <a:pt x="20377" y="21546"/>
                  </a:lnTo>
                  <a:cubicBezTo>
                    <a:pt x="20596" y="20209"/>
                    <a:pt x="20714" y="18811"/>
                    <a:pt x="20714" y="17372"/>
                  </a:cubicBezTo>
                  <a:cubicBezTo>
                    <a:pt x="20714" y="7778"/>
                    <a:pt x="15555" y="0"/>
                    <a:pt x="9190" y="0"/>
                  </a:cubicBezTo>
                  <a:close/>
                </a:path>
              </a:pathLst>
            </a:custGeom>
            <a:gradFill flip="none" rotWithShape="1">
              <a:gsLst>
                <a:gs pos="94000">
                  <a:srgbClr val="F5F8FA"/>
                </a:gs>
                <a:gs pos="35000">
                  <a:srgbClr val="FFFFFF">
                    <a:alpha val="0"/>
                  </a:srgbClr>
                </a:gs>
              </a:gsLst>
              <a:lin ang="9000000" scaled="0"/>
              <a:tileRec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6" name="Shape 14"/>
            <p:cNvSpPr/>
            <p:nvPr/>
          </p:nvSpPr>
          <p:spPr>
            <a:xfrm>
              <a:off x="6064811" y="5342174"/>
              <a:ext cx="563717" cy="388408"/>
            </a:xfrm>
            <a:custGeom>
              <a:avLst/>
              <a:gdLst/>
              <a:ahLst/>
              <a:cxnLst>
                <a:cxn ang="0">
                  <a:pos x="wd2" y="hd2"/>
                </a:cxn>
                <a:cxn ang="5400000">
                  <a:pos x="wd2" y="hd2"/>
                </a:cxn>
                <a:cxn ang="10800000">
                  <a:pos x="wd2" y="hd2"/>
                </a:cxn>
                <a:cxn ang="16200000">
                  <a:pos x="wd2" y="hd2"/>
                </a:cxn>
              </a:cxnLst>
              <a:rect l="0" t="0" r="r" b="b"/>
              <a:pathLst>
                <a:path w="20714" h="21549" extrusionOk="0">
                  <a:moveTo>
                    <a:pt x="11524" y="0"/>
                  </a:moveTo>
                  <a:cubicBezTo>
                    <a:pt x="11926" y="0"/>
                    <a:pt x="12323" y="32"/>
                    <a:pt x="12715" y="92"/>
                  </a:cubicBezTo>
                  <a:cubicBezTo>
                    <a:pt x="13024" y="4243"/>
                    <a:pt x="13417" y="8100"/>
                    <a:pt x="13858" y="9211"/>
                  </a:cubicBezTo>
                  <a:cubicBezTo>
                    <a:pt x="14928" y="11904"/>
                    <a:pt x="19781" y="18368"/>
                    <a:pt x="20244" y="18961"/>
                  </a:cubicBezTo>
                  <a:cubicBezTo>
                    <a:pt x="20708" y="19553"/>
                    <a:pt x="21600" y="20846"/>
                    <a:pt x="18318" y="21223"/>
                  </a:cubicBezTo>
                  <a:cubicBezTo>
                    <a:pt x="15036" y="21600"/>
                    <a:pt x="10148" y="21546"/>
                    <a:pt x="10148" y="21546"/>
                  </a:cubicBezTo>
                  <a:lnTo>
                    <a:pt x="337" y="21546"/>
                  </a:lnTo>
                  <a:cubicBezTo>
                    <a:pt x="118" y="20209"/>
                    <a:pt x="0" y="18811"/>
                    <a:pt x="0" y="17372"/>
                  </a:cubicBezTo>
                  <a:cubicBezTo>
                    <a:pt x="0" y="7778"/>
                    <a:pt x="5159" y="0"/>
                    <a:pt x="11524" y="0"/>
                  </a:cubicBezTo>
                  <a:close/>
                </a:path>
              </a:pathLst>
            </a:custGeom>
            <a:gradFill flip="none" rotWithShape="1">
              <a:gsLst>
                <a:gs pos="78000">
                  <a:srgbClr val="EEEFF1">
                    <a:alpha val="0"/>
                  </a:srgbClr>
                </a:gs>
                <a:gs pos="21000">
                  <a:srgbClr val="F5F8FA"/>
                </a:gs>
              </a:gsLst>
              <a:path path="circle">
                <a:fillToRect l="100000" t="100000"/>
              </a:path>
              <a:tileRect r="-100000" b="-10000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8" name="Shape 16"/>
            <p:cNvSpPr/>
            <p:nvPr/>
          </p:nvSpPr>
          <p:spPr>
            <a:xfrm>
              <a:off x="3742268" y="4642230"/>
              <a:ext cx="4296281" cy="58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21600" y="0"/>
                  </a:lnTo>
                  <a:cubicBezTo>
                    <a:pt x="21600" y="0"/>
                    <a:pt x="0" y="0"/>
                    <a:pt x="0" y="0"/>
                  </a:cubicBezTo>
                  <a:close/>
                </a:path>
              </a:pathLst>
            </a:custGeom>
            <a:gradFill>
              <a:gsLst>
                <a:gs pos="0">
                  <a:srgbClr val="E1E1E3">
                    <a:alpha val="0"/>
                  </a:srgbClr>
                </a:gs>
                <a:gs pos="100000">
                  <a:srgbClr val="9EA0A4">
                    <a:alpha val="0"/>
                  </a:srgbClr>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9" name="Shape 17"/>
            <p:cNvSpPr/>
            <p:nvPr/>
          </p:nvSpPr>
          <p:spPr>
            <a:xfrm>
              <a:off x="5861191" y="2084254"/>
              <a:ext cx="55723" cy="55723"/>
            </a:xfrm>
            <a:custGeom>
              <a:avLst/>
              <a:gdLst/>
              <a:ahLst/>
              <a:cxnLst>
                <a:cxn ang="0">
                  <a:pos x="wd2" y="hd2"/>
                </a:cxn>
                <a:cxn ang="5400000">
                  <a:pos x="wd2" y="hd2"/>
                </a:cxn>
                <a:cxn ang="10800000">
                  <a:pos x="wd2" y="hd2"/>
                </a:cxn>
                <a:cxn ang="16200000">
                  <a:pos x="wd2" y="hd2"/>
                </a:cxn>
              </a:cxnLst>
              <a:rect l="0" t="0" r="r" b="b"/>
              <a:pathLst>
                <a:path w="19678" h="19678" extrusionOk="0">
                  <a:moveTo>
                    <a:pt x="16797" y="2883"/>
                  </a:moveTo>
                  <a:cubicBezTo>
                    <a:pt x="12953" y="-961"/>
                    <a:pt x="6723" y="-961"/>
                    <a:pt x="2882" y="2883"/>
                  </a:cubicBezTo>
                  <a:cubicBezTo>
                    <a:pt x="-961" y="6723"/>
                    <a:pt x="-961" y="12953"/>
                    <a:pt x="2882" y="16797"/>
                  </a:cubicBezTo>
                  <a:cubicBezTo>
                    <a:pt x="6723" y="20639"/>
                    <a:pt x="12953" y="20638"/>
                    <a:pt x="16797" y="16797"/>
                  </a:cubicBezTo>
                  <a:cubicBezTo>
                    <a:pt x="20637" y="12953"/>
                    <a:pt x="20639" y="6723"/>
                    <a:pt x="16797" y="2883"/>
                  </a:cubicBezTo>
                  <a:close/>
                </a:path>
              </a:pathLst>
            </a:custGeom>
            <a:gradFill>
              <a:gsLst>
                <a:gs pos="28000">
                  <a:srgbClr val="666666"/>
                </a:gs>
                <a:gs pos="86000">
                  <a:srgbClr val="090909"/>
                </a:gs>
              </a:gsLst>
              <a:lin ang="3558017"/>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44" name="Shape 18"/>
            <p:cNvSpPr/>
            <p:nvPr/>
          </p:nvSpPr>
          <p:spPr>
            <a:xfrm>
              <a:off x="5867554" y="2090617"/>
              <a:ext cx="43907" cy="43895"/>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40" y="21600"/>
                    <a:pt x="0" y="16765"/>
                    <a:pt x="0" y="10803"/>
                  </a:cubicBezTo>
                  <a:cubicBezTo>
                    <a:pt x="0" y="4835"/>
                    <a:pt x="4840" y="0"/>
                    <a:pt x="10800" y="0"/>
                  </a:cubicBezTo>
                  <a:cubicBezTo>
                    <a:pt x="16776" y="0"/>
                    <a:pt x="21600" y="4835"/>
                    <a:pt x="21600" y="10803"/>
                  </a:cubicBezTo>
                  <a:close/>
                </a:path>
              </a:pathLst>
            </a:custGeom>
            <a:gradFill>
              <a:gsLst>
                <a:gs pos="30000">
                  <a:srgbClr val="474747"/>
                </a:gs>
                <a:gs pos="70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45" name="Shape 19"/>
            <p:cNvSpPr/>
            <p:nvPr/>
          </p:nvSpPr>
          <p:spPr>
            <a:xfrm>
              <a:off x="5883462" y="2106525"/>
              <a:ext cx="10795" cy="10792"/>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F5F836B6-6C66-4EE9-BCBB-ED27C3B2A022}"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24" name="Picture Placeholder 5"/>
          <p:cNvSpPr>
            <a:spLocks noGrp="1"/>
          </p:cNvSpPr>
          <p:nvPr>
            <p:ph type="pic" sz="quarter" idx="22"/>
          </p:nvPr>
        </p:nvSpPr>
        <p:spPr>
          <a:xfrm>
            <a:off x="1273978" y="1965559"/>
            <a:ext cx="4581144" cy="2587752"/>
          </a:xfrm>
        </p:spPr>
        <p:txBody>
          <a:bodyPr/>
          <a:lstStyle/>
          <a:p>
            <a:endParaRPr lang="en-US"/>
          </a:p>
        </p:txBody>
      </p:sp>
      <p:grpSp>
        <p:nvGrpSpPr>
          <p:cNvPr id="37" name="Group 36"/>
          <p:cNvGrpSpPr/>
          <p:nvPr userDrawn="1"/>
        </p:nvGrpSpPr>
        <p:grpSpPr>
          <a:xfrm>
            <a:off x="0" y="6766560"/>
            <a:ext cx="12192000" cy="91440"/>
            <a:chOff x="0" y="4480421"/>
            <a:chExt cx="12192000" cy="91440"/>
          </a:xfrm>
        </p:grpSpPr>
        <p:sp>
          <p:nvSpPr>
            <p:cNvPr id="40" name="Rectangle 39"/>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Rectangle 4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244644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ico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76DDECD4-0F71-4D29-B5FB-6DE29FC442DB}"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354775" y="4318989"/>
            <a:ext cx="2596896" cy="431800"/>
          </a:xfrm>
        </p:spPr>
        <p:txBody>
          <a:bodyPr anchor="ctr">
            <a:normAutofit/>
          </a:bodyPr>
          <a:lstStyle>
            <a:lvl1pPr marL="0" indent="0" algn="ctr">
              <a:buNone/>
              <a:defRPr sz="2200" cap="all" baseline="0">
                <a:solidFill>
                  <a:srgbClr val="324D5E"/>
                </a:solidFill>
              </a:defRPr>
            </a:lvl1pPr>
          </a:lstStyle>
          <a:p>
            <a:pPr lvl="0"/>
            <a:r>
              <a:rPr lang="en-US"/>
              <a:t>Title Here</a:t>
            </a:r>
          </a:p>
        </p:txBody>
      </p:sp>
      <p:sp>
        <p:nvSpPr>
          <p:cNvPr id="32" name="Text Placeholder 29"/>
          <p:cNvSpPr>
            <a:spLocks noGrp="1"/>
          </p:cNvSpPr>
          <p:nvPr>
            <p:ph type="body" sz="quarter" idx="19" hasCustomPrompt="1"/>
          </p:nvPr>
        </p:nvSpPr>
        <p:spPr>
          <a:xfrm>
            <a:off x="3316627" y="4318989"/>
            <a:ext cx="2596896"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cap="all" baseline="0">
                <a:solidFill>
                  <a:srgbClr val="324D5E"/>
                </a:solidFill>
              </a:defRPr>
            </a:lvl1pPr>
          </a:lstStyle>
          <a:p>
            <a:pPr lvl="0"/>
            <a:r>
              <a:rPr lang="en-US"/>
              <a:t>Title Here</a:t>
            </a:r>
          </a:p>
        </p:txBody>
      </p:sp>
      <p:sp>
        <p:nvSpPr>
          <p:cNvPr id="33" name="Text Placeholder 29"/>
          <p:cNvSpPr>
            <a:spLocks noGrp="1"/>
          </p:cNvSpPr>
          <p:nvPr>
            <p:ph type="body" sz="quarter" idx="20" hasCustomPrompt="1"/>
          </p:nvPr>
        </p:nvSpPr>
        <p:spPr>
          <a:xfrm>
            <a:off x="6278479" y="4318989"/>
            <a:ext cx="2596896" cy="431800"/>
          </a:xfrm>
        </p:spPr>
        <p:txBody>
          <a:bodyPr anchor="ctr">
            <a:normAutofit/>
          </a:bodyPr>
          <a:lstStyle>
            <a:lvl1pPr marL="0" indent="0" algn="ctr">
              <a:buNone/>
              <a:defRPr sz="2200" cap="all" baseline="0">
                <a:solidFill>
                  <a:srgbClr val="324D5E"/>
                </a:solidFill>
              </a:defRPr>
            </a:lvl1pPr>
          </a:lstStyle>
          <a:p>
            <a:pPr lvl="0"/>
            <a:r>
              <a:rPr lang="en-US"/>
              <a:t>Title Here</a:t>
            </a:r>
          </a:p>
        </p:txBody>
      </p:sp>
      <p:sp>
        <p:nvSpPr>
          <p:cNvPr id="34" name="Text Placeholder 29"/>
          <p:cNvSpPr>
            <a:spLocks noGrp="1"/>
          </p:cNvSpPr>
          <p:nvPr>
            <p:ph type="body" sz="quarter" idx="21" hasCustomPrompt="1"/>
          </p:nvPr>
        </p:nvSpPr>
        <p:spPr>
          <a:xfrm>
            <a:off x="9240330" y="4318989"/>
            <a:ext cx="2596896" cy="431800"/>
          </a:xfrm>
        </p:spPr>
        <p:txBody>
          <a:bodyPr anchor="ctr">
            <a:normAutofit/>
          </a:bodyPr>
          <a:lstStyle>
            <a:lvl1pPr marL="0" indent="0" algn="ctr">
              <a:buNone/>
              <a:defRPr sz="2200" cap="all" baseline="0">
                <a:solidFill>
                  <a:srgbClr val="324D5E"/>
                </a:solidFill>
              </a:defRPr>
            </a:lvl1pPr>
          </a:lstStyle>
          <a:p>
            <a:pPr lvl="0"/>
            <a:r>
              <a:rPr lang="en-US"/>
              <a:t>Title Here</a:t>
            </a:r>
          </a:p>
        </p:txBody>
      </p:sp>
      <p:sp>
        <p:nvSpPr>
          <p:cNvPr id="35" name="Text Placeholder 29"/>
          <p:cNvSpPr>
            <a:spLocks noGrp="1"/>
          </p:cNvSpPr>
          <p:nvPr>
            <p:ph type="body" sz="quarter" idx="22" hasCustomPrompt="1"/>
          </p:nvPr>
        </p:nvSpPr>
        <p:spPr>
          <a:xfrm>
            <a:off x="354775" y="479280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6" name="Text Placeholder 29"/>
          <p:cNvSpPr>
            <a:spLocks noGrp="1"/>
          </p:cNvSpPr>
          <p:nvPr>
            <p:ph type="body" sz="quarter" idx="23" hasCustomPrompt="1"/>
          </p:nvPr>
        </p:nvSpPr>
        <p:spPr>
          <a:xfrm>
            <a:off x="3316627" y="479280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7" name="Text Placeholder 29"/>
          <p:cNvSpPr>
            <a:spLocks noGrp="1"/>
          </p:cNvSpPr>
          <p:nvPr>
            <p:ph type="body" sz="quarter" idx="24" hasCustomPrompt="1"/>
          </p:nvPr>
        </p:nvSpPr>
        <p:spPr>
          <a:xfrm>
            <a:off x="6278479" y="479280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8" name="Text Placeholder 29"/>
          <p:cNvSpPr>
            <a:spLocks noGrp="1"/>
          </p:cNvSpPr>
          <p:nvPr>
            <p:ph type="body" sz="quarter" idx="25" hasCustomPrompt="1"/>
          </p:nvPr>
        </p:nvSpPr>
        <p:spPr>
          <a:xfrm>
            <a:off x="9240330" y="479280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1" name="Text Placeholder 7"/>
          <p:cNvSpPr>
            <a:spLocks noGrp="1"/>
          </p:cNvSpPr>
          <p:nvPr>
            <p:ph type="body" sz="quarter" idx="26" hasCustomPrompt="1"/>
          </p:nvPr>
        </p:nvSpPr>
        <p:spPr>
          <a:xfrm>
            <a:off x="354775" y="1686031"/>
            <a:ext cx="2596896" cy="2596896"/>
          </a:xfrm>
          <a:prstGeom prst="ellipse">
            <a:avLst/>
          </a:prstGeom>
          <a:solidFill>
            <a:schemeClr val="accent1"/>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a:t></a:t>
            </a:r>
          </a:p>
        </p:txBody>
      </p:sp>
      <p:sp>
        <p:nvSpPr>
          <p:cNvPr id="42" name="Text Placeholder 7"/>
          <p:cNvSpPr>
            <a:spLocks noGrp="1"/>
          </p:cNvSpPr>
          <p:nvPr>
            <p:ph type="body" sz="quarter" idx="27" hasCustomPrompt="1"/>
          </p:nvPr>
        </p:nvSpPr>
        <p:spPr>
          <a:xfrm>
            <a:off x="3313467" y="1686031"/>
            <a:ext cx="2596896" cy="2596896"/>
          </a:xfrm>
          <a:prstGeom prst="ellipse">
            <a:avLst/>
          </a:prstGeom>
          <a:solidFill>
            <a:schemeClr val="accent2"/>
          </a:solidFill>
        </p:spPr>
        <p:txBody>
          <a:bodyPr vert="horz" lIns="91440" tIns="45720" rIns="91440" bIns="45720" rtlCol="0" anchor="ctr">
            <a:normAutofit/>
          </a:bodyPr>
          <a:lstStyle>
            <a:lvl1pPr marL="0" indent="0" algn="ctr">
              <a:buNone/>
              <a:defRPr lang="en-US" sz="10000">
                <a:solidFill>
                  <a:schemeClr val="bg1"/>
                </a:solidFill>
                <a:latin typeface="FontAwesome" pitchFamily="2" charset="0"/>
              </a:defRPr>
            </a:lvl1pPr>
          </a:lstStyle>
          <a:p>
            <a:pPr lvl="0"/>
            <a:r>
              <a:rPr lang="en-US"/>
              <a:t></a:t>
            </a:r>
          </a:p>
        </p:txBody>
      </p:sp>
      <p:sp>
        <p:nvSpPr>
          <p:cNvPr id="43" name="Text Placeholder 7"/>
          <p:cNvSpPr>
            <a:spLocks noGrp="1"/>
          </p:cNvSpPr>
          <p:nvPr>
            <p:ph type="body" sz="quarter" idx="28" hasCustomPrompt="1"/>
          </p:nvPr>
        </p:nvSpPr>
        <p:spPr>
          <a:xfrm>
            <a:off x="6280058" y="1686031"/>
            <a:ext cx="2596896" cy="2596896"/>
          </a:xfrm>
          <a:prstGeom prst="ellipse">
            <a:avLst/>
          </a:prstGeom>
          <a:solidFill>
            <a:schemeClr val="accent3"/>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a:t></a:t>
            </a:r>
          </a:p>
        </p:txBody>
      </p:sp>
      <p:sp>
        <p:nvSpPr>
          <p:cNvPr id="44" name="Text Placeholder 7"/>
          <p:cNvSpPr>
            <a:spLocks noGrp="1"/>
          </p:cNvSpPr>
          <p:nvPr>
            <p:ph type="body" sz="quarter" idx="29" hasCustomPrompt="1"/>
          </p:nvPr>
        </p:nvSpPr>
        <p:spPr>
          <a:xfrm>
            <a:off x="9246649" y="1686031"/>
            <a:ext cx="2596896" cy="2596896"/>
          </a:xfrm>
          <a:prstGeom prst="ellipse">
            <a:avLst/>
          </a:prstGeom>
          <a:solidFill>
            <a:schemeClr val="accent4"/>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a:t></a:t>
            </a:r>
          </a:p>
        </p:txBody>
      </p:sp>
      <p:grpSp>
        <p:nvGrpSpPr>
          <p:cNvPr id="51" name="Group 50"/>
          <p:cNvGrpSpPr/>
          <p:nvPr userDrawn="1"/>
        </p:nvGrpSpPr>
        <p:grpSpPr>
          <a:xfrm>
            <a:off x="0" y="6766560"/>
            <a:ext cx="12192000" cy="91440"/>
            <a:chOff x="0" y="4480421"/>
            <a:chExt cx="12192000" cy="91440"/>
          </a:xfrm>
        </p:grpSpPr>
        <p:sp>
          <p:nvSpPr>
            <p:cNvPr id="52" name="Rectangle 5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ectangle 5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ectangle 5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Rectangle 5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64765306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MacBook">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94504AE1-2564-4305-B205-46B62E1BDF14}"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pic>
        <p:nvPicPr>
          <p:cNvPr id="3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2608" y="1801199"/>
            <a:ext cx="6167436" cy="354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Picture Placeholder 4"/>
          <p:cNvSpPr>
            <a:spLocks noGrp="1"/>
          </p:cNvSpPr>
          <p:nvPr>
            <p:ph type="pic" sz="quarter" idx="22"/>
          </p:nvPr>
        </p:nvSpPr>
        <p:spPr>
          <a:xfrm>
            <a:off x="963750" y="2037929"/>
            <a:ext cx="4645152" cy="2895111"/>
          </a:xfrm>
        </p:spPr>
      </p:sp>
      <p:grpSp>
        <p:nvGrpSpPr>
          <p:cNvPr id="17" name="Group 16"/>
          <p:cNvGrpSpPr/>
          <p:nvPr userDrawn="1"/>
        </p:nvGrpSpPr>
        <p:grpSpPr>
          <a:xfrm>
            <a:off x="0" y="6766560"/>
            <a:ext cx="12192000" cy="91440"/>
            <a:chOff x="0" y="4480421"/>
            <a:chExt cx="12192000" cy="91440"/>
          </a:xfrm>
        </p:grpSpPr>
        <p:sp>
          <p:nvSpPr>
            <p:cNvPr id="24" name="Rectangle 2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3147292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Pad black">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8616F791-6C9D-4C98-8330-04A92E7F340A}"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grpSp>
        <p:nvGrpSpPr>
          <p:cNvPr id="17" name="Group 16"/>
          <p:cNvGrpSpPr/>
          <p:nvPr userDrawn="1"/>
        </p:nvGrpSpPr>
        <p:grpSpPr>
          <a:xfrm>
            <a:off x="1743159" y="1778377"/>
            <a:ext cx="3136689" cy="4080933"/>
            <a:chOff x="14427200" y="12090400"/>
            <a:chExt cx="15590475" cy="20283713"/>
          </a:xfrm>
        </p:grpSpPr>
        <p:sp>
          <p:nvSpPr>
            <p:cNvPr id="24" name="Shape 6"/>
            <p:cNvSpPr/>
            <p:nvPr userDrawn="1"/>
          </p:nvSpPr>
          <p:spPr>
            <a:xfrm>
              <a:off x="14427200" y="12090400"/>
              <a:ext cx="15590475" cy="20283713"/>
            </a:xfrm>
            <a:custGeom>
              <a:avLst/>
              <a:gdLst/>
              <a:ahLst/>
              <a:cxnLst>
                <a:cxn ang="0">
                  <a:pos x="wd2" y="hd2"/>
                </a:cxn>
                <a:cxn ang="5400000">
                  <a:pos x="wd2" y="hd2"/>
                </a:cxn>
                <a:cxn ang="10800000">
                  <a:pos x="wd2" y="hd2"/>
                </a:cxn>
                <a:cxn ang="16200000">
                  <a:pos x="wd2" y="hd2"/>
                </a:cxn>
              </a:cxnLst>
              <a:rect l="0" t="0" r="r" b="b"/>
              <a:pathLst>
                <a:path w="21600" h="21600" extrusionOk="0">
                  <a:moveTo>
                    <a:pt x="19337" y="19571"/>
                  </a:moveTo>
                  <a:lnTo>
                    <a:pt x="2263" y="19571"/>
                  </a:lnTo>
                  <a:lnTo>
                    <a:pt x="2263" y="2006"/>
                  </a:lnTo>
                  <a:lnTo>
                    <a:pt x="19337" y="2006"/>
                  </a:lnTo>
                  <a:cubicBezTo>
                    <a:pt x="19337" y="2006"/>
                    <a:pt x="19337" y="19571"/>
                    <a:pt x="19337" y="19571"/>
                  </a:cubicBezTo>
                  <a:close/>
                  <a:moveTo>
                    <a:pt x="20539" y="0"/>
                  </a:moveTo>
                  <a:lnTo>
                    <a:pt x="1061" y="0"/>
                  </a:lnTo>
                  <a:cubicBezTo>
                    <a:pt x="476" y="0"/>
                    <a:pt x="0" y="366"/>
                    <a:pt x="0" y="815"/>
                  </a:cubicBezTo>
                  <a:lnTo>
                    <a:pt x="0" y="20785"/>
                  </a:lnTo>
                  <a:cubicBezTo>
                    <a:pt x="0" y="21234"/>
                    <a:pt x="476" y="21600"/>
                    <a:pt x="1061" y="21600"/>
                  </a:cubicBezTo>
                  <a:lnTo>
                    <a:pt x="20539" y="21600"/>
                  </a:lnTo>
                  <a:cubicBezTo>
                    <a:pt x="21124" y="21600"/>
                    <a:pt x="21600" y="21234"/>
                    <a:pt x="21600" y="20785"/>
                  </a:cubicBezTo>
                  <a:lnTo>
                    <a:pt x="21600" y="815"/>
                  </a:lnTo>
                  <a:cubicBezTo>
                    <a:pt x="21600" y="366"/>
                    <a:pt x="21124" y="0"/>
                    <a:pt x="20539" y="0"/>
                  </a:cubicBezTo>
                  <a:close/>
                </a:path>
              </a:pathLst>
            </a:custGeom>
            <a:solidFill>
              <a:schemeClr val="tx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5" name="Shape 7"/>
            <p:cNvSpPr/>
            <p:nvPr/>
          </p:nvSpPr>
          <p:spPr>
            <a:xfrm>
              <a:off x="14478000" y="12141200"/>
              <a:ext cx="15480431" cy="20173667"/>
            </a:xfrm>
            <a:custGeom>
              <a:avLst/>
              <a:gdLst/>
              <a:ahLst/>
              <a:cxnLst>
                <a:cxn ang="0">
                  <a:pos x="wd2" y="hd2"/>
                </a:cxn>
                <a:cxn ang="5400000">
                  <a:pos x="wd2" y="hd2"/>
                </a:cxn>
                <a:cxn ang="10800000">
                  <a:pos x="wd2" y="hd2"/>
                </a:cxn>
                <a:cxn ang="16200000">
                  <a:pos x="wd2" y="hd2"/>
                </a:cxn>
              </a:cxnLst>
              <a:rect l="0" t="0" r="r" b="b"/>
              <a:pathLst>
                <a:path w="21600" h="21600" extrusionOk="0">
                  <a:moveTo>
                    <a:pt x="2126" y="19678"/>
                  </a:moveTo>
                  <a:lnTo>
                    <a:pt x="19474" y="19678"/>
                  </a:lnTo>
                  <a:lnTo>
                    <a:pt x="19474" y="1900"/>
                  </a:lnTo>
                  <a:lnTo>
                    <a:pt x="2126" y="1900"/>
                  </a:lnTo>
                  <a:cubicBezTo>
                    <a:pt x="2126" y="1900"/>
                    <a:pt x="2126" y="19678"/>
                    <a:pt x="2126" y="19678"/>
                  </a:cubicBezTo>
                  <a:close/>
                  <a:moveTo>
                    <a:pt x="991" y="21600"/>
                  </a:moveTo>
                  <a:cubicBezTo>
                    <a:pt x="445" y="21600"/>
                    <a:pt x="0" y="21259"/>
                    <a:pt x="0" y="20839"/>
                  </a:cubicBezTo>
                  <a:lnTo>
                    <a:pt x="0" y="761"/>
                  </a:lnTo>
                  <a:cubicBezTo>
                    <a:pt x="0" y="341"/>
                    <a:pt x="445" y="0"/>
                    <a:pt x="991" y="0"/>
                  </a:cubicBezTo>
                  <a:lnTo>
                    <a:pt x="20609" y="0"/>
                  </a:lnTo>
                  <a:cubicBezTo>
                    <a:pt x="21155" y="0"/>
                    <a:pt x="21600" y="341"/>
                    <a:pt x="21600" y="761"/>
                  </a:cubicBezTo>
                  <a:lnTo>
                    <a:pt x="21600" y="20839"/>
                  </a:lnTo>
                  <a:cubicBezTo>
                    <a:pt x="21600" y="21259"/>
                    <a:pt x="21155" y="21600"/>
                    <a:pt x="20609" y="21600"/>
                  </a:cubicBezTo>
                  <a:cubicBezTo>
                    <a:pt x="20609" y="21600"/>
                    <a:pt x="991" y="21600"/>
                    <a:pt x="991" y="21600"/>
                  </a:cubicBezTo>
                  <a:close/>
                </a:path>
              </a:pathLst>
            </a:custGeom>
            <a:solidFill>
              <a:srgbClr val="FDFDFF"/>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6" name="Shape 8"/>
            <p:cNvSpPr/>
            <p:nvPr userDrawn="1"/>
          </p:nvSpPr>
          <p:spPr>
            <a:xfrm>
              <a:off x="14528800" y="12192000"/>
              <a:ext cx="15384020" cy="20077254"/>
            </a:xfrm>
            <a:custGeom>
              <a:avLst/>
              <a:gdLst/>
              <a:ahLst/>
              <a:cxnLst>
                <a:cxn ang="0">
                  <a:pos x="wd2" y="hd2"/>
                </a:cxn>
                <a:cxn ang="5400000">
                  <a:pos x="wd2" y="hd2"/>
                </a:cxn>
                <a:cxn ang="10800000">
                  <a:pos x="wd2" y="hd2"/>
                </a:cxn>
                <a:cxn ang="16200000">
                  <a:pos x="wd2" y="hd2"/>
                </a:cxn>
              </a:cxnLst>
              <a:rect l="0" t="0" r="r" b="b"/>
              <a:pathLst>
                <a:path w="21600" h="21600" extrusionOk="0">
                  <a:moveTo>
                    <a:pt x="19451" y="19661"/>
                  </a:moveTo>
                  <a:lnTo>
                    <a:pt x="2149" y="19661"/>
                  </a:lnTo>
                  <a:lnTo>
                    <a:pt x="2149" y="1916"/>
                  </a:lnTo>
                  <a:lnTo>
                    <a:pt x="19451" y="1916"/>
                  </a:lnTo>
                  <a:cubicBezTo>
                    <a:pt x="19451" y="1916"/>
                    <a:pt x="19451" y="19661"/>
                    <a:pt x="19451" y="19661"/>
                  </a:cubicBezTo>
                  <a:close/>
                  <a:moveTo>
                    <a:pt x="20670" y="0"/>
                  </a:moveTo>
                  <a:lnTo>
                    <a:pt x="930" y="0"/>
                  </a:lnTo>
                  <a:cubicBezTo>
                    <a:pt x="419" y="0"/>
                    <a:pt x="0" y="321"/>
                    <a:pt x="0" y="712"/>
                  </a:cubicBezTo>
                  <a:lnTo>
                    <a:pt x="0" y="20888"/>
                  </a:lnTo>
                  <a:cubicBezTo>
                    <a:pt x="0" y="21279"/>
                    <a:pt x="419" y="21600"/>
                    <a:pt x="930" y="21600"/>
                  </a:cubicBezTo>
                  <a:lnTo>
                    <a:pt x="20670" y="21600"/>
                  </a:lnTo>
                  <a:cubicBezTo>
                    <a:pt x="21182" y="21600"/>
                    <a:pt x="21600" y="21279"/>
                    <a:pt x="21600" y="20888"/>
                  </a:cubicBezTo>
                  <a:lnTo>
                    <a:pt x="21600" y="712"/>
                  </a:lnTo>
                  <a:cubicBezTo>
                    <a:pt x="21600" y="321"/>
                    <a:pt x="21182" y="0"/>
                    <a:pt x="20670" y="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7" name="Shape 9"/>
            <p:cNvSpPr/>
            <p:nvPr/>
          </p:nvSpPr>
          <p:spPr>
            <a:xfrm>
              <a:off x="14516100" y="12179300"/>
              <a:ext cx="15411091" cy="20104336"/>
            </a:xfrm>
            <a:custGeom>
              <a:avLst/>
              <a:gdLst/>
              <a:ahLst/>
              <a:cxnLst>
                <a:cxn ang="0">
                  <a:pos x="wd2" y="hd2"/>
                </a:cxn>
                <a:cxn ang="5400000">
                  <a:pos x="wd2" y="hd2"/>
                </a:cxn>
                <a:cxn ang="10800000">
                  <a:pos x="wd2" y="hd2"/>
                </a:cxn>
                <a:cxn ang="16200000">
                  <a:pos x="wd2" y="hd2"/>
                </a:cxn>
              </a:cxnLst>
              <a:rect l="0" t="0" r="r" b="b"/>
              <a:pathLst>
                <a:path w="21600" h="21600" extrusionOk="0">
                  <a:moveTo>
                    <a:pt x="947" y="29"/>
                  </a:moveTo>
                  <a:cubicBezTo>
                    <a:pt x="446" y="29"/>
                    <a:pt x="38" y="342"/>
                    <a:pt x="38" y="726"/>
                  </a:cubicBezTo>
                  <a:lnTo>
                    <a:pt x="38" y="20874"/>
                  </a:lnTo>
                  <a:cubicBezTo>
                    <a:pt x="38" y="21258"/>
                    <a:pt x="446" y="21571"/>
                    <a:pt x="947" y="21571"/>
                  </a:cubicBezTo>
                  <a:lnTo>
                    <a:pt x="20653" y="21571"/>
                  </a:lnTo>
                  <a:cubicBezTo>
                    <a:pt x="21154" y="21571"/>
                    <a:pt x="21562" y="21258"/>
                    <a:pt x="21562" y="20874"/>
                  </a:cubicBezTo>
                  <a:lnTo>
                    <a:pt x="21562" y="726"/>
                  </a:lnTo>
                  <a:cubicBezTo>
                    <a:pt x="21562" y="342"/>
                    <a:pt x="21154" y="29"/>
                    <a:pt x="20653" y="29"/>
                  </a:cubicBezTo>
                  <a:cubicBezTo>
                    <a:pt x="20653" y="29"/>
                    <a:pt x="947" y="29"/>
                    <a:pt x="947" y="29"/>
                  </a:cubicBezTo>
                  <a:close/>
                  <a:moveTo>
                    <a:pt x="20653" y="21600"/>
                  </a:moveTo>
                  <a:lnTo>
                    <a:pt x="947" y="21600"/>
                  </a:lnTo>
                  <a:cubicBezTo>
                    <a:pt x="425" y="21600"/>
                    <a:pt x="0" y="21274"/>
                    <a:pt x="0" y="20874"/>
                  </a:cubicBezTo>
                  <a:lnTo>
                    <a:pt x="0" y="726"/>
                  </a:lnTo>
                  <a:cubicBezTo>
                    <a:pt x="0" y="326"/>
                    <a:pt x="425" y="0"/>
                    <a:pt x="947" y="0"/>
                  </a:cubicBezTo>
                  <a:lnTo>
                    <a:pt x="20653" y="0"/>
                  </a:lnTo>
                  <a:cubicBezTo>
                    <a:pt x="21175" y="0"/>
                    <a:pt x="21600" y="326"/>
                    <a:pt x="21600" y="726"/>
                  </a:cubicBezTo>
                  <a:lnTo>
                    <a:pt x="21600" y="20874"/>
                  </a:lnTo>
                  <a:cubicBezTo>
                    <a:pt x="21600" y="21274"/>
                    <a:pt x="21175" y="21600"/>
                    <a:pt x="20653" y="21600"/>
                  </a:cubicBezTo>
                  <a:close/>
                </a:path>
              </a:pathLst>
            </a:custGeom>
            <a:solidFill>
              <a:srgbClr val="B5B5B5"/>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8" name="Shape 10"/>
            <p:cNvSpPr/>
            <p:nvPr/>
          </p:nvSpPr>
          <p:spPr>
            <a:xfrm>
              <a:off x="17602200" y="12090400"/>
              <a:ext cx="9555755" cy="897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1D1D20"/>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9" name="Shape 11"/>
            <p:cNvSpPr/>
            <p:nvPr/>
          </p:nvSpPr>
          <p:spPr>
            <a:xfrm>
              <a:off x="16065500" y="13970000"/>
              <a:ext cx="12323458" cy="40372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1" name="Freeform 30"/>
            <p:cNvSpPr/>
            <p:nvPr/>
          </p:nvSpPr>
          <p:spPr>
            <a:xfrm>
              <a:off x="16254428" y="14061787"/>
              <a:ext cx="11950874" cy="215371"/>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2" name="Shape 29"/>
            <p:cNvSpPr/>
            <p:nvPr/>
          </p:nvSpPr>
          <p:spPr>
            <a:xfrm>
              <a:off x="21729700" y="30861000"/>
              <a:ext cx="989640" cy="989643"/>
            </a:xfrm>
            <a:custGeom>
              <a:avLst/>
              <a:gdLst/>
              <a:ahLst/>
              <a:cxnLst>
                <a:cxn ang="0">
                  <a:pos x="wd2" y="hd2"/>
                </a:cxn>
                <a:cxn ang="5400000">
                  <a:pos x="wd2" y="hd2"/>
                </a:cxn>
                <a:cxn ang="10800000">
                  <a:pos x="wd2" y="hd2"/>
                </a:cxn>
                <a:cxn ang="16200000">
                  <a:pos x="wd2" y="hd2"/>
                </a:cxn>
              </a:cxnLst>
              <a:rect l="0" t="0" r="r" b="b"/>
              <a:pathLst>
                <a:path w="21600" h="21600" extrusionOk="0">
                  <a:moveTo>
                    <a:pt x="10800" y="20564"/>
                  </a:moveTo>
                  <a:cubicBezTo>
                    <a:pt x="5408" y="20564"/>
                    <a:pt x="1036" y="16193"/>
                    <a:pt x="1036" y="10800"/>
                  </a:cubicBezTo>
                  <a:cubicBezTo>
                    <a:pt x="1036" y="5408"/>
                    <a:pt x="5408" y="1036"/>
                    <a:pt x="10800" y="1036"/>
                  </a:cubicBezTo>
                  <a:cubicBezTo>
                    <a:pt x="16192" y="1036"/>
                    <a:pt x="20564" y="5408"/>
                    <a:pt x="20564" y="10800"/>
                  </a:cubicBezTo>
                  <a:cubicBezTo>
                    <a:pt x="20564" y="16193"/>
                    <a:pt x="16192" y="20564"/>
                    <a:pt x="10800" y="20564"/>
                  </a:cubicBezTo>
                  <a:close/>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close/>
                </a:path>
              </a:pathLst>
            </a:custGeom>
            <a:gradFill>
              <a:gsLst>
                <a:gs pos="46000">
                  <a:schemeClr val="accent4">
                    <a:lumMod val="60000"/>
                    <a:lumOff val="40000"/>
                  </a:schemeClr>
                </a:gs>
                <a:gs pos="0">
                  <a:schemeClr val="bg2">
                    <a:lumMod val="75000"/>
                  </a:schemeClr>
                </a:gs>
                <a:gs pos="90000">
                  <a:schemeClr val="bg2"/>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4" name="Shape 30"/>
            <p:cNvSpPr/>
            <p:nvPr/>
          </p:nvSpPr>
          <p:spPr>
            <a:xfrm>
              <a:off x="21767800" y="30861000"/>
              <a:ext cx="809638" cy="321949"/>
            </a:xfrm>
            <a:custGeom>
              <a:avLst/>
              <a:gdLst/>
              <a:ahLst/>
              <a:cxnLst>
                <a:cxn ang="0">
                  <a:pos x="wd2" y="hd2"/>
                </a:cxn>
                <a:cxn ang="5400000">
                  <a:pos x="wd2" y="hd2"/>
                </a:cxn>
                <a:cxn ang="10800000">
                  <a:pos x="wd2" y="hd2"/>
                </a:cxn>
                <a:cxn ang="16200000">
                  <a:pos x="wd2" y="hd2"/>
                </a:cxn>
              </a:cxnLst>
              <a:rect l="0" t="0" r="r" b="b"/>
              <a:pathLst>
                <a:path w="21600" h="21600" extrusionOk="0">
                  <a:moveTo>
                    <a:pt x="1173" y="21600"/>
                  </a:moveTo>
                  <a:cubicBezTo>
                    <a:pt x="2977" y="10785"/>
                    <a:pt x="7227" y="3185"/>
                    <a:pt x="12183" y="3185"/>
                  </a:cubicBezTo>
                  <a:cubicBezTo>
                    <a:pt x="15317" y="3185"/>
                    <a:pt x="18167" y="6227"/>
                    <a:pt x="20296" y="11195"/>
                  </a:cubicBezTo>
                  <a:lnTo>
                    <a:pt x="21600" y="9940"/>
                  </a:lnTo>
                  <a:cubicBezTo>
                    <a:pt x="19205" y="3808"/>
                    <a:pt x="15871" y="0"/>
                    <a:pt x="12183" y="0"/>
                  </a:cubicBezTo>
                  <a:cubicBezTo>
                    <a:pt x="6697" y="0"/>
                    <a:pt x="1993" y="8418"/>
                    <a:pt x="0" y="20398"/>
                  </a:cubicBezTo>
                  <a:cubicBezTo>
                    <a:pt x="0" y="20398"/>
                    <a:pt x="1173" y="21600"/>
                    <a:pt x="1173" y="21600"/>
                  </a:cubicBezTo>
                  <a:close/>
                </a:path>
              </a:pathLst>
            </a:custGeom>
            <a:gradFill>
              <a:gsLst>
                <a:gs pos="0">
                  <a:schemeClr val="bg2"/>
                </a:gs>
                <a:gs pos="100000">
                  <a:schemeClr val="accent4">
                    <a:lumMod val="60000"/>
                    <a:lumOff val="40000"/>
                  </a:schemeClr>
                </a:gs>
              </a:gsLst>
              <a:lin ang="20718678"/>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5" name="Shape 31"/>
            <p:cNvSpPr/>
            <p:nvPr/>
          </p:nvSpPr>
          <p:spPr>
            <a:xfrm>
              <a:off x="21996400" y="12992100"/>
              <a:ext cx="272244" cy="27217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6" name="Shape 32"/>
            <p:cNvSpPr/>
            <p:nvPr/>
          </p:nvSpPr>
          <p:spPr>
            <a:xfrm>
              <a:off x="22110700" y="13106400"/>
              <a:ext cx="66933" cy="66916"/>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8" name="Shape 33"/>
            <p:cNvSpPr/>
            <p:nvPr/>
          </p:nvSpPr>
          <p:spPr>
            <a:xfrm>
              <a:off x="21704300" y="13068300"/>
              <a:ext cx="132873" cy="132874"/>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grpSp>
      <p:sp>
        <p:nvSpPr>
          <p:cNvPr id="39" name="Picture Placeholder 4"/>
          <p:cNvSpPr>
            <a:spLocks noGrp="1"/>
          </p:cNvSpPr>
          <p:nvPr>
            <p:ph type="pic" sz="quarter" idx="22"/>
          </p:nvPr>
        </p:nvSpPr>
        <p:spPr>
          <a:xfrm>
            <a:off x="2071808" y="2236803"/>
            <a:ext cx="2479390" cy="3233860"/>
          </a:xfrm>
        </p:spPr>
      </p:sp>
      <p:grpSp>
        <p:nvGrpSpPr>
          <p:cNvPr id="30" name="Group 29"/>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8954063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apple watch">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AA7B50B3-DC02-42AE-BC21-B2D4963DF3E4}"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60000"/>
              <a:lumOff val="4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sp>
        <p:nvSpPr>
          <p:cNvPr id="37" name="Freeform 9"/>
          <p:cNvSpPr>
            <a:spLocks/>
          </p:cNvSpPr>
          <p:nvPr userDrawn="1"/>
        </p:nvSpPr>
        <p:spPr bwMode="auto">
          <a:xfrm>
            <a:off x="4523145" y="2996164"/>
            <a:ext cx="177209" cy="410605"/>
          </a:xfrm>
          <a:custGeom>
            <a:avLst/>
            <a:gdLst>
              <a:gd name="T0" fmla="*/ 62 w 123"/>
              <a:gd name="T1" fmla="*/ 0 h 285"/>
              <a:gd name="T2" fmla="*/ 81 w 123"/>
              <a:gd name="T3" fmla="*/ 4 h 285"/>
              <a:gd name="T4" fmla="*/ 98 w 123"/>
              <a:gd name="T5" fmla="*/ 11 h 285"/>
              <a:gd name="T6" fmla="*/ 111 w 123"/>
              <a:gd name="T7" fmla="*/ 25 h 285"/>
              <a:gd name="T8" fmla="*/ 121 w 123"/>
              <a:gd name="T9" fmla="*/ 42 h 285"/>
              <a:gd name="T10" fmla="*/ 123 w 123"/>
              <a:gd name="T11" fmla="*/ 61 h 285"/>
              <a:gd name="T12" fmla="*/ 123 w 123"/>
              <a:gd name="T13" fmla="*/ 224 h 285"/>
              <a:gd name="T14" fmla="*/ 121 w 123"/>
              <a:gd name="T15" fmla="*/ 243 h 285"/>
              <a:gd name="T16" fmla="*/ 111 w 123"/>
              <a:gd name="T17" fmla="*/ 260 h 285"/>
              <a:gd name="T18" fmla="*/ 98 w 123"/>
              <a:gd name="T19" fmla="*/ 273 h 285"/>
              <a:gd name="T20" fmla="*/ 81 w 123"/>
              <a:gd name="T21" fmla="*/ 282 h 285"/>
              <a:gd name="T22" fmla="*/ 62 w 123"/>
              <a:gd name="T23" fmla="*/ 285 h 285"/>
              <a:gd name="T24" fmla="*/ 42 w 123"/>
              <a:gd name="T25" fmla="*/ 282 h 285"/>
              <a:gd name="T26" fmla="*/ 25 w 123"/>
              <a:gd name="T27" fmla="*/ 273 h 285"/>
              <a:gd name="T28" fmla="*/ 12 w 123"/>
              <a:gd name="T29" fmla="*/ 260 h 285"/>
              <a:gd name="T30" fmla="*/ 3 w 123"/>
              <a:gd name="T31" fmla="*/ 243 h 285"/>
              <a:gd name="T32" fmla="*/ 0 w 123"/>
              <a:gd name="T33" fmla="*/ 224 h 285"/>
              <a:gd name="T34" fmla="*/ 0 w 123"/>
              <a:gd name="T35" fmla="*/ 61 h 285"/>
              <a:gd name="T36" fmla="*/ 3 w 123"/>
              <a:gd name="T37" fmla="*/ 42 h 285"/>
              <a:gd name="T38" fmla="*/ 12 w 123"/>
              <a:gd name="T39" fmla="*/ 25 h 285"/>
              <a:gd name="T40" fmla="*/ 25 w 123"/>
              <a:gd name="T41" fmla="*/ 11 h 285"/>
              <a:gd name="T42" fmla="*/ 42 w 123"/>
              <a:gd name="T43" fmla="*/ 4 h 285"/>
              <a:gd name="T44" fmla="*/ 62 w 123"/>
              <a:gd name="T45" fmla="*/ 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3" h="285">
                <a:moveTo>
                  <a:pt x="62" y="0"/>
                </a:moveTo>
                <a:lnTo>
                  <a:pt x="81" y="4"/>
                </a:lnTo>
                <a:lnTo>
                  <a:pt x="98" y="11"/>
                </a:lnTo>
                <a:lnTo>
                  <a:pt x="111" y="25"/>
                </a:lnTo>
                <a:lnTo>
                  <a:pt x="121" y="42"/>
                </a:lnTo>
                <a:lnTo>
                  <a:pt x="123" y="61"/>
                </a:lnTo>
                <a:lnTo>
                  <a:pt x="123" y="224"/>
                </a:lnTo>
                <a:lnTo>
                  <a:pt x="121" y="243"/>
                </a:lnTo>
                <a:lnTo>
                  <a:pt x="111" y="260"/>
                </a:lnTo>
                <a:lnTo>
                  <a:pt x="98" y="273"/>
                </a:lnTo>
                <a:lnTo>
                  <a:pt x="81" y="282"/>
                </a:lnTo>
                <a:lnTo>
                  <a:pt x="62" y="285"/>
                </a:lnTo>
                <a:lnTo>
                  <a:pt x="42" y="282"/>
                </a:lnTo>
                <a:lnTo>
                  <a:pt x="25" y="273"/>
                </a:lnTo>
                <a:lnTo>
                  <a:pt x="12" y="260"/>
                </a:lnTo>
                <a:lnTo>
                  <a:pt x="3" y="243"/>
                </a:lnTo>
                <a:lnTo>
                  <a:pt x="0" y="224"/>
                </a:lnTo>
                <a:lnTo>
                  <a:pt x="0" y="61"/>
                </a:lnTo>
                <a:lnTo>
                  <a:pt x="3" y="42"/>
                </a:lnTo>
                <a:lnTo>
                  <a:pt x="12" y="25"/>
                </a:lnTo>
                <a:lnTo>
                  <a:pt x="25" y="11"/>
                </a:lnTo>
                <a:lnTo>
                  <a:pt x="42" y="4"/>
                </a:lnTo>
                <a:lnTo>
                  <a:pt x="62"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40" name="Freeform 10"/>
          <p:cNvSpPr>
            <a:spLocks/>
          </p:cNvSpPr>
          <p:nvPr userDrawn="1"/>
        </p:nvSpPr>
        <p:spPr bwMode="auto">
          <a:xfrm>
            <a:off x="4569248" y="4203183"/>
            <a:ext cx="122461" cy="609423"/>
          </a:xfrm>
          <a:custGeom>
            <a:avLst/>
            <a:gdLst>
              <a:gd name="T0" fmla="*/ 42 w 85"/>
              <a:gd name="T1" fmla="*/ 0 h 423"/>
              <a:gd name="T2" fmla="*/ 59 w 85"/>
              <a:gd name="T3" fmla="*/ 4 h 423"/>
              <a:gd name="T4" fmla="*/ 72 w 85"/>
              <a:gd name="T5" fmla="*/ 13 h 423"/>
              <a:gd name="T6" fmla="*/ 81 w 85"/>
              <a:gd name="T7" fmla="*/ 27 h 423"/>
              <a:gd name="T8" fmla="*/ 85 w 85"/>
              <a:gd name="T9" fmla="*/ 44 h 423"/>
              <a:gd name="T10" fmla="*/ 85 w 85"/>
              <a:gd name="T11" fmla="*/ 380 h 423"/>
              <a:gd name="T12" fmla="*/ 81 w 85"/>
              <a:gd name="T13" fmla="*/ 397 h 423"/>
              <a:gd name="T14" fmla="*/ 72 w 85"/>
              <a:gd name="T15" fmla="*/ 410 h 423"/>
              <a:gd name="T16" fmla="*/ 59 w 85"/>
              <a:gd name="T17" fmla="*/ 419 h 423"/>
              <a:gd name="T18" fmla="*/ 42 w 85"/>
              <a:gd name="T19" fmla="*/ 423 h 423"/>
              <a:gd name="T20" fmla="*/ 26 w 85"/>
              <a:gd name="T21" fmla="*/ 419 h 423"/>
              <a:gd name="T22" fmla="*/ 11 w 85"/>
              <a:gd name="T23" fmla="*/ 410 h 423"/>
              <a:gd name="T24" fmla="*/ 2 w 85"/>
              <a:gd name="T25" fmla="*/ 397 h 423"/>
              <a:gd name="T26" fmla="*/ 0 w 85"/>
              <a:gd name="T27" fmla="*/ 380 h 423"/>
              <a:gd name="T28" fmla="*/ 0 w 85"/>
              <a:gd name="T29" fmla="*/ 44 h 423"/>
              <a:gd name="T30" fmla="*/ 2 w 85"/>
              <a:gd name="T31" fmla="*/ 27 h 423"/>
              <a:gd name="T32" fmla="*/ 11 w 85"/>
              <a:gd name="T33" fmla="*/ 13 h 423"/>
              <a:gd name="T34" fmla="*/ 26 w 85"/>
              <a:gd name="T35" fmla="*/ 4 h 423"/>
              <a:gd name="T36" fmla="*/ 42 w 85"/>
              <a:gd name="T37" fmla="*/ 0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5" h="423">
                <a:moveTo>
                  <a:pt x="42" y="0"/>
                </a:moveTo>
                <a:lnTo>
                  <a:pt x="59" y="4"/>
                </a:lnTo>
                <a:lnTo>
                  <a:pt x="72" y="13"/>
                </a:lnTo>
                <a:lnTo>
                  <a:pt x="81" y="27"/>
                </a:lnTo>
                <a:lnTo>
                  <a:pt x="85" y="44"/>
                </a:lnTo>
                <a:lnTo>
                  <a:pt x="85" y="380"/>
                </a:lnTo>
                <a:lnTo>
                  <a:pt x="81" y="397"/>
                </a:lnTo>
                <a:lnTo>
                  <a:pt x="72" y="410"/>
                </a:lnTo>
                <a:lnTo>
                  <a:pt x="59" y="419"/>
                </a:lnTo>
                <a:lnTo>
                  <a:pt x="42" y="423"/>
                </a:lnTo>
                <a:lnTo>
                  <a:pt x="26" y="419"/>
                </a:lnTo>
                <a:lnTo>
                  <a:pt x="11" y="410"/>
                </a:lnTo>
                <a:lnTo>
                  <a:pt x="2" y="397"/>
                </a:lnTo>
                <a:lnTo>
                  <a:pt x="0" y="380"/>
                </a:lnTo>
                <a:lnTo>
                  <a:pt x="0" y="44"/>
                </a:lnTo>
                <a:lnTo>
                  <a:pt x="2" y="27"/>
                </a:lnTo>
                <a:lnTo>
                  <a:pt x="11" y="13"/>
                </a:lnTo>
                <a:lnTo>
                  <a:pt x="26" y="4"/>
                </a:lnTo>
                <a:lnTo>
                  <a:pt x="42" y="0"/>
                </a:lnTo>
                <a:close/>
              </a:path>
            </a:pathLst>
          </a:custGeom>
          <a:solidFill>
            <a:schemeClr val="bg1">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41" name="Freeform 11"/>
          <p:cNvSpPr>
            <a:spLocks/>
          </p:cNvSpPr>
          <p:nvPr userDrawn="1"/>
        </p:nvSpPr>
        <p:spPr bwMode="auto">
          <a:xfrm>
            <a:off x="1997569" y="1313407"/>
            <a:ext cx="2645155" cy="5077084"/>
          </a:xfrm>
          <a:custGeom>
            <a:avLst/>
            <a:gdLst>
              <a:gd name="T0" fmla="*/ 1141 w 1836"/>
              <a:gd name="T1" fmla="*/ 5 h 3524"/>
              <a:gd name="T2" fmla="*/ 1354 w 1836"/>
              <a:gd name="T3" fmla="*/ 24 h 3524"/>
              <a:gd name="T4" fmla="*/ 1436 w 1836"/>
              <a:gd name="T5" fmla="*/ 59 h 3524"/>
              <a:gd name="T6" fmla="*/ 1480 w 1836"/>
              <a:gd name="T7" fmla="*/ 132 h 3524"/>
              <a:gd name="T8" fmla="*/ 1489 w 1836"/>
              <a:gd name="T9" fmla="*/ 221 h 3524"/>
              <a:gd name="T10" fmla="*/ 1504 w 1836"/>
              <a:gd name="T11" fmla="*/ 384 h 3524"/>
              <a:gd name="T12" fmla="*/ 1545 w 1836"/>
              <a:gd name="T13" fmla="*/ 528 h 3524"/>
              <a:gd name="T14" fmla="*/ 1618 w 1836"/>
              <a:gd name="T15" fmla="*/ 653 h 3524"/>
              <a:gd name="T16" fmla="*/ 1697 w 1836"/>
              <a:gd name="T17" fmla="*/ 725 h 3524"/>
              <a:gd name="T18" fmla="*/ 1760 w 1836"/>
              <a:gd name="T19" fmla="*/ 776 h 3524"/>
              <a:gd name="T20" fmla="*/ 1821 w 1836"/>
              <a:gd name="T21" fmla="*/ 871 h 3524"/>
              <a:gd name="T22" fmla="*/ 1836 w 1836"/>
              <a:gd name="T23" fmla="*/ 2546 h 3524"/>
              <a:gd name="T24" fmla="*/ 1821 w 1836"/>
              <a:gd name="T25" fmla="*/ 2630 h 3524"/>
              <a:gd name="T26" fmla="*/ 1761 w 1836"/>
              <a:gd name="T27" fmla="*/ 2739 h 3524"/>
              <a:gd name="T28" fmla="*/ 1665 w 1836"/>
              <a:gd name="T29" fmla="*/ 2821 h 3524"/>
              <a:gd name="T30" fmla="*/ 1592 w 1836"/>
              <a:gd name="T31" fmla="*/ 2896 h 3524"/>
              <a:gd name="T32" fmla="*/ 1529 w 1836"/>
              <a:gd name="T33" fmla="*/ 3033 h 3524"/>
              <a:gd name="T34" fmla="*/ 1507 w 1836"/>
              <a:gd name="T35" fmla="*/ 3168 h 3524"/>
              <a:gd name="T36" fmla="*/ 1497 w 1836"/>
              <a:gd name="T37" fmla="*/ 3294 h 3524"/>
              <a:gd name="T38" fmla="*/ 1473 w 1836"/>
              <a:gd name="T39" fmla="*/ 3392 h 3524"/>
              <a:gd name="T40" fmla="*/ 1429 w 1836"/>
              <a:gd name="T41" fmla="*/ 3455 h 3524"/>
              <a:gd name="T42" fmla="*/ 1346 w 1836"/>
              <a:gd name="T43" fmla="*/ 3494 h 3524"/>
              <a:gd name="T44" fmla="*/ 1247 w 1836"/>
              <a:gd name="T45" fmla="*/ 3508 h 3524"/>
              <a:gd name="T46" fmla="*/ 918 w 1836"/>
              <a:gd name="T47" fmla="*/ 3524 h 3524"/>
              <a:gd name="T48" fmla="*/ 589 w 1836"/>
              <a:gd name="T49" fmla="*/ 3508 h 3524"/>
              <a:gd name="T50" fmla="*/ 490 w 1836"/>
              <a:gd name="T51" fmla="*/ 3494 h 3524"/>
              <a:gd name="T52" fmla="*/ 407 w 1836"/>
              <a:gd name="T53" fmla="*/ 3455 h 3524"/>
              <a:gd name="T54" fmla="*/ 363 w 1836"/>
              <a:gd name="T55" fmla="*/ 3392 h 3524"/>
              <a:gd name="T56" fmla="*/ 339 w 1836"/>
              <a:gd name="T57" fmla="*/ 3294 h 3524"/>
              <a:gd name="T58" fmla="*/ 329 w 1836"/>
              <a:gd name="T59" fmla="*/ 3168 h 3524"/>
              <a:gd name="T60" fmla="*/ 307 w 1836"/>
              <a:gd name="T61" fmla="*/ 3033 h 3524"/>
              <a:gd name="T62" fmla="*/ 244 w 1836"/>
              <a:gd name="T63" fmla="*/ 2896 h 3524"/>
              <a:gd name="T64" fmla="*/ 171 w 1836"/>
              <a:gd name="T65" fmla="*/ 2821 h 3524"/>
              <a:gd name="T66" fmla="*/ 87 w 1836"/>
              <a:gd name="T67" fmla="*/ 2744 h 3524"/>
              <a:gd name="T68" fmla="*/ 34 w 1836"/>
              <a:gd name="T69" fmla="*/ 2676 h 3524"/>
              <a:gd name="T70" fmla="*/ 6 w 1836"/>
              <a:gd name="T71" fmla="*/ 2589 h 3524"/>
              <a:gd name="T72" fmla="*/ 0 w 1836"/>
              <a:gd name="T73" fmla="*/ 943 h 3524"/>
              <a:gd name="T74" fmla="*/ 30 w 1836"/>
              <a:gd name="T75" fmla="*/ 836 h 3524"/>
              <a:gd name="T76" fmla="*/ 104 w 1836"/>
              <a:gd name="T77" fmla="*/ 750 h 3524"/>
              <a:gd name="T78" fmla="*/ 144 w 1836"/>
              <a:gd name="T79" fmla="*/ 721 h 3524"/>
              <a:gd name="T80" fmla="*/ 240 w 1836"/>
              <a:gd name="T81" fmla="*/ 623 h 3524"/>
              <a:gd name="T82" fmla="*/ 305 w 1836"/>
              <a:gd name="T83" fmla="*/ 487 h 3524"/>
              <a:gd name="T84" fmla="*/ 338 w 1836"/>
              <a:gd name="T85" fmla="*/ 335 h 3524"/>
              <a:gd name="T86" fmla="*/ 347 w 1836"/>
              <a:gd name="T87" fmla="*/ 204 h 3524"/>
              <a:gd name="T88" fmla="*/ 367 w 1836"/>
              <a:gd name="T89" fmla="*/ 103 h 3524"/>
              <a:gd name="T90" fmla="*/ 423 w 1836"/>
              <a:gd name="T91" fmla="*/ 43 h 3524"/>
              <a:gd name="T92" fmla="*/ 517 w 1836"/>
              <a:gd name="T93" fmla="*/ 18 h 3524"/>
              <a:gd name="T94" fmla="*/ 843 w 1836"/>
              <a:gd name="T95" fmla="*/ 0 h 3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36" h="3524">
                <a:moveTo>
                  <a:pt x="843" y="0"/>
                </a:moveTo>
                <a:lnTo>
                  <a:pt x="993" y="0"/>
                </a:lnTo>
                <a:lnTo>
                  <a:pt x="1141" y="5"/>
                </a:lnTo>
                <a:lnTo>
                  <a:pt x="1287" y="16"/>
                </a:lnTo>
                <a:lnTo>
                  <a:pt x="1319" y="18"/>
                </a:lnTo>
                <a:lnTo>
                  <a:pt x="1354" y="24"/>
                </a:lnTo>
                <a:lnTo>
                  <a:pt x="1385" y="31"/>
                </a:lnTo>
                <a:lnTo>
                  <a:pt x="1413" y="43"/>
                </a:lnTo>
                <a:lnTo>
                  <a:pt x="1436" y="59"/>
                </a:lnTo>
                <a:lnTo>
                  <a:pt x="1455" y="80"/>
                </a:lnTo>
                <a:lnTo>
                  <a:pt x="1469" y="103"/>
                </a:lnTo>
                <a:lnTo>
                  <a:pt x="1480" y="132"/>
                </a:lnTo>
                <a:lnTo>
                  <a:pt x="1486" y="166"/>
                </a:lnTo>
                <a:lnTo>
                  <a:pt x="1489" y="204"/>
                </a:lnTo>
                <a:lnTo>
                  <a:pt x="1489" y="221"/>
                </a:lnTo>
                <a:lnTo>
                  <a:pt x="1493" y="284"/>
                </a:lnTo>
                <a:lnTo>
                  <a:pt x="1498" y="334"/>
                </a:lnTo>
                <a:lnTo>
                  <a:pt x="1504" y="384"/>
                </a:lnTo>
                <a:lnTo>
                  <a:pt x="1515" y="432"/>
                </a:lnTo>
                <a:lnTo>
                  <a:pt x="1528" y="480"/>
                </a:lnTo>
                <a:lnTo>
                  <a:pt x="1545" y="528"/>
                </a:lnTo>
                <a:lnTo>
                  <a:pt x="1565" y="572"/>
                </a:lnTo>
                <a:lnTo>
                  <a:pt x="1590" y="614"/>
                </a:lnTo>
                <a:lnTo>
                  <a:pt x="1618" y="653"/>
                </a:lnTo>
                <a:lnTo>
                  <a:pt x="1652" y="689"/>
                </a:lnTo>
                <a:lnTo>
                  <a:pt x="1692" y="721"/>
                </a:lnTo>
                <a:lnTo>
                  <a:pt x="1697" y="725"/>
                </a:lnTo>
                <a:lnTo>
                  <a:pt x="1703" y="729"/>
                </a:lnTo>
                <a:lnTo>
                  <a:pt x="1732" y="750"/>
                </a:lnTo>
                <a:lnTo>
                  <a:pt x="1760" y="776"/>
                </a:lnTo>
                <a:lnTo>
                  <a:pt x="1785" y="805"/>
                </a:lnTo>
                <a:lnTo>
                  <a:pt x="1806" y="836"/>
                </a:lnTo>
                <a:lnTo>
                  <a:pt x="1821" y="871"/>
                </a:lnTo>
                <a:lnTo>
                  <a:pt x="1832" y="906"/>
                </a:lnTo>
                <a:lnTo>
                  <a:pt x="1836" y="943"/>
                </a:lnTo>
                <a:lnTo>
                  <a:pt x="1836" y="2546"/>
                </a:lnTo>
                <a:lnTo>
                  <a:pt x="1834" y="2568"/>
                </a:lnTo>
                <a:lnTo>
                  <a:pt x="1830" y="2589"/>
                </a:lnTo>
                <a:lnTo>
                  <a:pt x="1821" y="2630"/>
                </a:lnTo>
                <a:lnTo>
                  <a:pt x="1806" y="2669"/>
                </a:lnTo>
                <a:lnTo>
                  <a:pt x="1786" y="2705"/>
                </a:lnTo>
                <a:lnTo>
                  <a:pt x="1761" y="2739"/>
                </a:lnTo>
                <a:lnTo>
                  <a:pt x="1731" y="2769"/>
                </a:lnTo>
                <a:lnTo>
                  <a:pt x="1700" y="2796"/>
                </a:lnTo>
                <a:lnTo>
                  <a:pt x="1665" y="2821"/>
                </a:lnTo>
                <a:lnTo>
                  <a:pt x="1646" y="2835"/>
                </a:lnTo>
                <a:lnTo>
                  <a:pt x="1628" y="2850"/>
                </a:lnTo>
                <a:lnTo>
                  <a:pt x="1592" y="2896"/>
                </a:lnTo>
                <a:lnTo>
                  <a:pt x="1566" y="2941"/>
                </a:lnTo>
                <a:lnTo>
                  <a:pt x="1545" y="2987"/>
                </a:lnTo>
                <a:lnTo>
                  <a:pt x="1529" y="3033"/>
                </a:lnTo>
                <a:lnTo>
                  <a:pt x="1519" y="3079"/>
                </a:lnTo>
                <a:lnTo>
                  <a:pt x="1511" y="3125"/>
                </a:lnTo>
                <a:lnTo>
                  <a:pt x="1507" y="3168"/>
                </a:lnTo>
                <a:lnTo>
                  <a:pt x="1503" y="3211"/>
                </a:lnTo>
                <a:lnTo>
                  <a:pt x="1501" y="3253"/>
                </a:lnTo>
                <a:lnTo>
                  <a:pt x="1497" y="3294"/>
                </a:lnTo>
                <a:lnTo>
                  <a:pt x="1491" y="3332"/>
                </a:lnTo>
                <a:lnTo>
                  <a:pt x="1482" y="3367"/>
                </a:lnTo>
                <a:lnTo>
                  <a:pt x="1473" y="3392"/>
                </a:lnTo>
                <a:lnTo>
                  <a:pt x="1463" y="3415"/>
                </a:lnTo>
                <a:lnTo>
                  <a:pt x="1447" y="3436"/>
                </a:lnTo>
                <a:lnTo>
                  <a:pt x="1429" y="3455"/>
                </a:lnTo>
                <a:lnTo>
                  <a:pt x="1406" y="3470"/>
                </a:lnTo>
                <a:lnTo>
                  <a:pt x="1379" y="3483"/>
                </a:lnTo>
                <a:lnTo>
                  <a:pt x="1346" y="3494"/>
                </a:lnTo>
                <a:lnTo>
                  <a:pt x="1307" y="3500"/>
                </a:lnTo>
                <a:lnTo>
                  <a:pt x="1285" y="3503"/>
                </a:lnTo>
                <a:lnTo>
                  <a:pt x="1247" y="3508"/>
                </a:lnTo>
                <a:lnTo>
                  <a:pt x="1139" y="3517"/>
                </a:lnTo>
                <a:lnTo>
                  <a:pt x="1029" y="3523"/>
                </a:lnTo>
                <a:lnTo>
                  <a:pt x="918" y="3524"/>
                </a:lnTo>
                <a:lnTo>
                  <a:pt x="807" y="3523"/>
                </a:lnTo>
                <a:lnTo>
                  <a:pt x="697" y="3517"/>
                </a:lnTo>
                <a:lnTo>
                  <a:pt x="589" y="3508"/>
                </a:lnTo>
                <a:lnTo>
                  <a:pt x="551" y="3503"/>
                </a:lnTo>
                <a:lnTo>
                  <a:pt x="529" y="3500"/>
                </a:lnTo>
                <a:lnTo>
                  <a:pt x="490" y="3494"/>
                </a:lnTo>
                <a:lnTo>
                  <a:pt x="457" y="3483"/>
                </a:lnTo>
                <a:lnTo>
                  <a:pt x="430" y="3470"/>
                </a:lnTo>
                <a:lnTo>
                  <a:pt x="407" y="3455"/>
                </a:lnTo>
                <a:lnTo>
                  <a:pt x="389" y="3436"/>
                </a:lnTo>
                <a:lnTo>
                  <a:pt x="373" y="3415"/>
                </a:lnTo>
                <a:lnTo>
                  <a:pt x="363" y="3392"/>
                </a:lnTo>
                <a:lnTo>
                  <a:pt x="354" y="3367"/>
                </a:lnTo>
                <a:lnTo>
                  <a:pt x="345" y="3332"/>
                </a:lnTo>
                <a:lnTo>
                  <a:pt x="339" y="3294"/>
                </a:lnTo>
                <a:lnTo>
                  <a:pt x="335" y="3253"/>
                </a:lnTo>
                <a:lnTo>
                  <a:pt x="333" y="3211"/>
                </a:lnTo>
                <a:lnTo>
                  <a:pt x="329" y="3168"/>
                </a:lnTo>
                <a:lnTo>
                  <a:pt x="325" y="3125"/>
                </a:lnTo>
                <a:lnTo>
                  <a:pt x="317" y="3079"/>
                </a:lnTo>
                <a:lnTo>
                  <a:pt x="307" y="3033"/>
                </a:lnTo>
                <a:lnTo>
                  <a:pt x="291" y="2987"/>
                </a:lnTo>
                <a:lnTo>
                  <a:pt x="270" y="2941"/>
                </a:lnTo>
                <a:lnTo>
                  <a:pt x="244" y="2896"/>
                </a:lnTo>
                <a:lnTo>
                  <a:pt x="208" y="2850"/>
                </a:lnTo>
                <a:lnTo>
                  <a:pt x="190" y="2835"/>
                </a:lnTo>
                <a:lnTo>
                  <a:pt x="171" y="2821"/>
                </a:lnTo>
                <a:lnTo>
                  <a:pt x="142" y="2800"/>
                </a:lnTo>
                <a:lnTo>
                  <a:pt x="113" y="2774"/>
                </a:lnTo>
                <a:lnTo>
                  <a:pt x="87" y="2744"/>
                </a:lnTo>
                <a:lnTo>
                  <a:pt x="66" y="2724"/>
                </a:lnTo>
                <a:lnTo>
                  <a:pt x="47" y="2701"/>
                </a:lnTo>
                <a:lnTo>
                  <a:pt x="34" y="2676"/>
                </a:lnTo>
                <a:lnTo>
                  <a:pt x="23" y="2648"/>
                </a:lnTo>
                <a:lnTo>
                  <a:pt x="13" y="2619"/>
                </a:lnTo>
                <a:lnTo>
                  <a:pt x="6" y="2589"/>
                </a:lnTo>
                <a:lnTo>
                  <a:pt x="2" y="2568"/>
                </a:lnTo>
                <a:lnTo>
                  <a:pt x="0" y="2546"/>
                </a:lnTo>
                <a:lnTo>
                  <a:pt x="0" y="943"/>
                </a:lnTo>
                <a:lnTo>
                  <a:pt x="4" y="906"/>
                </a:lnTo>
                <a:lnTo>
                  <a:pt x="15" y="871"/>
                </a:lnTo>
                <a:lnTo>
                  <a:pt x="30" y="836"/>
                </a:lnTo>
                <a:lnTo>
                  <a:pt x="51" y="805"/>
                </a:lnTo>
                <a:lnTo>
                  <a:pt x="76" y="776"/>
                </a:lnTo>
                <a:lnTo>
                  <a:pt x="104" y="750"/>
                </a:lnTo>
                <a:lnTo>
                  <a:pt x="133" y="729"/>
                </a:lnTo>
                <a:lnTo>
                  <a:pt x="139" y="725"/>
                </a:lnTo>
                <a:lnTo>
                  <a:pt x="144" y="721"/>
                </a:lnTo>
                <a:lnTo>
                  <a:pt x="180" y="692"/>
                </a:lnTo>
                <a:lnTo>
                  <a:pt x="210" y="662"/>
                </a:lnTo>
                <a:lnTo>
                  <a:pt x="240" y="623"/>
                </a:lnTo>
                <a:lnTo>
                  <a:pt x="266" y="581"/>
                </a:lnTo>
                <a:lnTo>
                  <a:pt x="288" y="535"/>
                </a:lnTo>
                <a:lnTo>
                  <a:pt x="305" y="487"/>
                </a:lnTo>
                <a:lnTo>
                  <a:pt x="320" y="437"/>
                </a:lnTo>
                <a:lnTo>
                  <a:pt x="330" y="386"/>
                </a:lnTo>
                <a:lnTo>
                  <a:pt x="338" y="335"/>
                </a:lnTo>
                <a:lnTo>
                  <a:pt x="343" y="284"/>
                </a:lnTo>
                <a:lnTo>
                  <a:pt x="347" y="221"/>
                </a:lnTo>
                <a:lnTo>
                  <a:pt x="347" y="204"/>
                </a:lnTo>
                <a:lnTo>
                  <a:pt x="350" y="166"/>
                </a:lnTo>
                <a:lnTo>
                  <a:pt x="356" y="132"/>
                </a:lnTo>
                <a:lnTo>
                  <a:pt x="367" y="103"/>
                </a:lnTo>
                <a:lnTo>
                  <a:pt x="381" y="80"/>
                </a:lnTo>
                <a:lnTo>
                  <a:pt x="400" y="59"/>
                </a:lnTo>
                <a:lnTo>
                  <a:pt x="423" y="43"/>
                </a:lnTo>
                <a:lnTo>
                  <a:pt x="451" y="31"/>
                </a:lnTo>
                <a:lnTo>
                  <a:pt x="482" y="24"/>
                </a:lnTo>
                <a:lnTo>
                  <a:pt x="517" y="18"/>
                </a:lnTo>
                <a:lnTo>
                  <a:pt x="549" y="16"/>
                </a:lnTo>
                <a:lnTo>
                  <a:pt x="695" y="5"/>
                </a:lnTo>
                <a:lnTo>
                  <a:pt x="843" y="0"/>
                </a:lnTo>
                <a:close/>
              </a:path>
            </a:pathLst>
          </a:custGeom>
          <a:pattFill prst="wdUpDiag">
            <a:fgClr>
              <a:srgbClr val="C8DB46"/>
            </a:fgClr>
            <a:bgClr>
              <a:srgbClr val="D0E546"/>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42" name="Freeform 12"/>
          <p:cNvSpPr>
            <a:spLocks/>
          </p:cNvSpPr>
          <p:nvPr userDrawn="1"/>
        </p:nvSpPr>
        <p:spPr bwMode="auto">
          <a:xfrm>
            <a:off x="1997569" y="2277247"/>
            <a:ext cx="2645155" cy="3149406"/>
          </a:xfrm>
          <a:custGeom>
            <a:avLst/>
            <a:gdLst>
              <a:gd name="T0" fmla="*/ 1498 w 1836"/>
              <a:gd name="T1" fmla="*/ 0 h 2186"/>
              <a:gd name="T2" fmla="*/ 1563 w 1836"/>
              <a:gd name="T3" fmla="*/ 1 h 2186"/>
              <a:gd name="T4" fmla="*/ 1614 w 1836"/>
              <a:gd name="T5" fmla="*/ 10 h 2186"/>
              <a:gd name="T6" fmla="*/ 1664 w 1836"/>
              <a:gd name="T7" fmla="*/ 34 h 2186"/>
              <a:gd name="T8" fmla="*/ 1697 w 1836"/>
              <a:gd name="T9" fmla="*/ 56 h 2186"/>
              <a:gd name="T10" fmla="*/ 1732 w 1836"/>
              <a:gd name="T11" fmla="*/ 81 h 2186"/>
              <a:gd name="T12" fmla="*/ 1785 w 1836"/>
              <a:gd name="T13" fmla="*/ 136 h 2186"/>
              <a:gd name="T14" fmla="*/ 1821 w 1836"/>
              <a:gd name="T15" fmla="*/ 202 h 2186"/>
              <a:gd name="T16" fmla="*/ 1836 w 1836"/>
              <a:gd name="T17" fmla="*/ 274 h 2186"/>
              <a:gd name="T18" fmla="*/ 1834 w 1836"/>
              <a:gd name="T19" fmla="*/ 1899 h 2186"/>
              <a:gd name="T20" fmla="*/ 1821 w 1836"/>
              <a:gd name="T21" fmla="*/ 1961 h 2186"/>
              <a:gd name="T22" fmla="*/ 1786 w 1836"/>
              <a:gd name="T23" fmla="*/ 2036 h 2186"/>
              <a:gd name="T24" fmla="*/ 1731 w 1836"/>
              <a:gd name="T25" fmla="*/ 2100 h 2186"/>
              <a:gd name="T26" fmla="*/ 1665 w 1836"/>
              <a:gd name="T27" fmla="*/ 2152 h 2186"/>
              <a:gd name="T28" fmla="*/ 1604 w 1836"/>
              <a:gd name="T29" fmla="*/ 2178 h 2186"/>
              <a:gd name="T30" fmla="*/ 1537 w 1836"/>
              <a:gd name="T31" fmla="*/ 2186 h 2186"/>
              <a:gd name="T32" fmla="*/ 338 w 1836"/>
              <a:gd name="T33" fmla="*/ 2186 h 2186"/>
              <a:gd name="T34" fmla="*/ 231 w 1836"/>
              <a:gd name="T35" fmla="*/ 2176 h 2186"/>
              <a:gd name="T36" fmla="*/ 177 w 1836"/>
              <a:gd name="T37" fmla="*/ 2157 h 2186"/>
              <a:gd name="T38" fmla="*/ 136 w 1836"/>
              <a:gd name="T39" fmla="*/ 2127 h 2186"/>
              <a:gd name="T40" fmla="*/ 75 w 1836"/>
              <a:gd name="T41" fmla="*/ 2070 h 2186"/>
              <a:gd name="T42" fmla="*/ 30 w 1836"/>
              <a:gd name="T43" fmla="*/ 2000 h 2186"/>
              <a:gd name="T44" fmla="*/ 6 w 1836"/>
              <a:gd name="T45" fmla="*/ 1920 h 2186"/>
              <a:gd name="T46" fmla="*/ 0 w 1836"/>
              <a:gd name="T47" fmla="*/ 1877 h 2186"/>
              <a:gd name="T48" fmla="*/ 4 w 1836"/>
              <a:gd name="T49" fmla="*/ 237 h 2186"/>
              <a:gd name="T50" fmla="*/ 30 w 1836"/>
              <a:gd name="T51" fmla="*/ 167 h 2186"/>
              <a:gd name="T52" fmla="*/ 76 w 1836"/>
              <a:gd name="T53" fmla="*/ 107 h 2186"/>
              <a:gd name="T54" fmla="*/ 133 w 1836"/>
              <a:gd name="T55" fmla="*/ 60 h 2186"/>
              <a:gd name="T56" fmla="*/ 144 w 1836"/>
              <a:gd name="T57" fmla="*/ 52 h 2186"/>
              <a:gd name="T58" fmla="*/ 207 w 1836"/>
              <a:gd name="T59" fmla="*/ 17 h 2186"/>
              <a:gd name="T60" fmla="*/ 271 w 1836"/>
              <a:gd name="T61" fmla="*/ 3 h 2186"/>
              <a:gd name="T62" fmla="*/ 345 w 1836"/>
              <a:gd name="T63" fmla="*/ 0 h 2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36" h="2186">
                <a:moveTo>
                  <a:pt x="345" y="0"/>
                </a:moveTo>
                <a:lnTo>
                  <a:pt x="1498" y="0"/>
                </a:lnTo>
                <a:lnTo>
                  <a:pt x="1533" y="0"/>
                </a:lnTo>
                <a:lnTo>
                  <a:pt x="1563" y="1"/>
                </a:lnTo>
                <a:lnTo>
                  <a:pt x="1590" y="5"/>
                </a:lnTo>
                <a:lnTo>
                  <a:pt x="1614" y="10"/>
                </a:lnTo>
                <a:lnTo>
                  <a:pt x="1639" y="21"/>
                </a:lnTo>
                <a:lnTo>
                  <a:pt x="1664" y="34"/>
                </a:lnTo>
                <a:lnTo>
                  <a:pt x="1692" y="52"/>
                </a:lnTo>
                <a:lnTo>
                  <a:pt x="1697" y="56"/>
                </a:lnTo>
                <a:lnTo>
                  <a:pt x="1703" y="60"/>
                </a:lnTo>
                <a:lnTo>
                  <a:pt x="1732" y="81"/>
                </a:lnTo>
                <a:lnTo>
                  <a:pt x="1760" y="107"/>
                </a:lnTo>
                <a:lnTo>
                  <a:pt x="1785" y="136"/>
                </a:lnTo>
                <a:lnTo>
                  <a:pt x="1806" y="167"/>
                </a:lnTo>
                <a:lnTo>
                  <a:pt x="1821" y="202"/>
                </a:lnTo>
                <a:lnTo>
                  <a:pt x="1832" y="237"/>
                </a:lnTo>
                <a:lnTo>
                  <a:pt x="1836" y="274"/>
                </a:lnTo>
                <a:lnTo>
                  <a:pt x="1836" y="1877"/>
                </a:lnTo>
                <a:lnTo>
                  <a:pt x="1834" y="1899"/>
                </a:lnTo>
                <a:lnTo>
                  <a:pt x="1830" y="1920"/>
                </a:lnTo>
                <a:lnTo>
                  <a:pt x="1821" y="1961"/>
                </a:lnTo>
                <a:lnTo>
                  <a:pt x="1806" y="2000"/>
                </a:lnTo>
                <a:lnTo>
                  <a:pt x="1786" y="2036"/>
                </a:lnTo>
                <a:lnTo>
                  <a:pt x="1761" y="2070"/>
                </a:lnTo>
                <a:lnTo>
                  <a:pt x="1731" y="2100"/>
                </a:lnTo>
                <a:lnTo>
                  <a:pt x="1700" y="2127"/>
                </a:lnTo>
                <a:lnTo>
                  <a:pt x="1665" y="2152"/>
                </a:lnTo>
                <a:lnTo>
                  <a:pt x="1635" y="2168"/>
                </a:lnTo>
                <a:lnTo>
                  <a:pt x="1604" y="2178"/>
                </a:lnTo>
                <a:lnTo>
                  <a:pt x="1571" y="2183"/>
                </a:lnTo>
                <a:lnTo>
                  <a:pt x="1537" y="2186"/>
                </a:lnTo>
                <a:lnTo>
                  <a:pt x="1502" y="2186"/>
                </a:lnTo>
                <a:lnTo>
                  <a:pt x="338" y="2186"/>
                </a:lnTo>
                <a:lnTo>
                  <a:pt x="282" y="2183"/>
                </a:lnTo>
                <a:lnTo>
                  <a:pt x="231" y="2176"/>
                </a:lnTo>
                <a:lnTo>
                  <a:pt x="185" y="2163"/>
                </a:lnTo>
                <a:lnTo>
                  <a:pt x="177" y="2157"/>
                </a:lnTo>
                <a:lnTo>
                  <a:pt x="171" y="2152"/>
                </a:lnTo>
                <a:lnTo>
                  <a:pt x="136" y="2127"/>
                </a:lnTo>
                <a:lnTo>
                  <a:pt x="105" y="2100"/>
                </a:lnTo>
                <a:lnTo>
                  <a:pt x="75" y="2070"/>
                </a:lnTo>
                <a:lnTo>
                  <a:pt x="50" y="2036"/>
                </a:lnTo>
                <a:lnTo>
                  <a:pt x="30" y="2000"/>
                </a:lnTo>
                <a:lnTo>
                  <a:pt x="15" y="1961"/>
                </a:lnTo>
                <a:lnTo>
                  <a:pt x="6" y="1920"/>
                </a:lnTo>
                <a:lnTo>
                  <a:pt x="2" y="1899"/>
                </a:lnTo>
                <a:lnTo>
                  <a:pt x="0" y="1877"/>
                </a:lnTo>
                <a:lnTo>
                  <a:pt x="0" y="274"/>
                </a:lnTo>
                <a:lnTo>
                  <a:pt x="4" y="237"/>
                </a:lnTo>
                <a:lnTo>
                  <a:pt x="15" y="202"/>
                </a:lnTo>
                <a:lnTo>
                  <a:pt x="30" y="167"/>
                </a:lnTo>
                <a:lnTo>
                  <a:pt x="51" y="136"/>
                </a:lnTo>
                <a:lnTo>
                  <a:pt x="76" y="107"/>
                </a:lnTo>
                <a:lnTo>
                  <a:pt x="104" y="81"/>
                </a:lnTo>
                <a:lnTo>
                  <a:pt x="133" y="60"/>
                </a:lnTo>
                <a:lnTo>
                  <a:pt x="139" y="56"/>
                </a:lnTo>
                <a:lnTo>
                  <a:pt x="144" y="52"/>
                </a:lnTo>
                <a:lnTo>
                  <a:pt x="176" y="31"/>
                </a:lnTo>
                <a:lnTo>
                  <a:pt x="207" y="17"/>
                </a:lnTo>
                <a:lnTo>
                  <a:pt x="239" y="8"/>
                </a:lnTo>
                <a:lnTo>
                  <a:pt x="271" y="3"/>
                </a:lnTo>
                <a:lnTo>
                  <a:pt x="307" y="0"/>
                </a:lnTo>
                <a:lnTo>
                  <a:pt x="345" y="0"/>
                </a:lnTo>
                <a:close/>
              </a:path>
            </a:pathLst>
          </a:custGeom>
          <a:solidFill>
            <a:schemeClr val="bg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43" name="Freeform 13"/>
          <p:cNvSpPr>
            <a:spLocks/>
          </p:cNvSpPr>
          <p:nvPr userDrawn="1"/>
        </p:nvSpPr>
        <p:spPr bwMode="auto">
          <a:xfrm>
            <a:off x="2068165" y="2344960"/>
            <a:ext cx="2503965" cy="3013978"/>
          </a:xfrm>
          <a:custGeom>
            <a:avLst/>
            <a:gdLst>
              <a:gd name="T0" fmla="*/ 1449 w 1738"/>
              <a:gd name="T1" fmla="*/ 0 h 2092"/>
              <a:gd name="T2" fmla="*/ 1504 w 1738"/>
              <a:gd name="T3" fmla="*/ 1 h 2092"/>
              <a:gd name="T4" fmla="*/ 1548 w 1738"/>
              <a:gd name="T5" fmla="*/ 9 h 2092"/>
              <a:gd name="T6" fmla="*/ 1592 w 1738"/>
              <a:gd name="T7" fmla="*/ 29 h 2092"/>
              <a:gd name="T8" fmla="*/ 1619 w 1738"/>
              <a:gd name="T9" fmla="*/ 47 h 2092"/>
              <a:gd name="T10" fmla="*/ 1622 w 1738"/>
              <a:gd name="T11" fmla="*/ 48 h 2092"/>
              <a:gd name="T12" fmla="*/ 1656 w 1738"/>
              <a:gd name="T13" fmla="*/ 73 h 2092"/>
              <a:gd name="T14" fmla="*/ 1704 w 1738"/>
              <a:gd name="T15" fmla="*/ 128 h 2092"/>
              <a:gd name="T16" fmla="*/ 1734 w 1738"/>
              <a:gd name="T17" fmla="*/ 192 h 2092"/>
              <a:gd name="T18" fmla="*/ 1738 w 1738"/>
              <a:gd name="T19" fmla="*/ 1830 h 2092"/>
              <a:gd name="T20" fmla="*/ 1734 w 1738"/>
              <a:gd name="T21" fmla="*/ 1864 h 2092"/>
              <a:gd name="T22" fmla="*/ 1726 w 1738"/>
              <a:gd name="T23" fmla="*/ 1902 h 2092"/>
              <a:gd name="T24" fmla="*/ 1694 w 1738"/>
              <a:gd name="T25" fmla="*/ 1966 h 2092"/>
              <a:gd name="T26" fmla="*/ 1647 w 1738"/>
              <a:gd name="T27" fmla="*/ 2020 h 2092"/>
              <a:gd name="T28" fmla="*/ 1590 w 1738"/>
              <a:gd name="T29" fmla="*/ 2064 h 2092"/>
              <a:gd name="T30" fmla="*/ 1538 w 1738"/>
              <a:gd name="T31" fmla="*/ 2085 h 2092"/>
              <a:gd name="T32" fmla="*/ 1482 w 1738"/>
              <a:gd name="T33" fmla="*/ 2091 h 2092"/>
              <a:gd name="T34" fmla="*/ 289 w 1738"/>
              <a:gd name="T35" fmla="*/ 2092 h 2092"/>
              <a:gd name="T36" fmla="*/ 201 w 1738"/>
              <a:gd name="T37" fmla="*/ 2083 h 2092"/>
              <a:gd name="T38" fmla="*/ 148 w 1738"/>
              <a:gd name="T39" fmla="*/ 2064 h 2092"/>
              <a:gd name="T40" fmla="*/ 91 w 1738"/>
              <a:gd name="T41" fmla="*/ 2020 h 2092"/>
              <a:gd name="T42" fmla="*/ 44 w 1738"/>
              <a:gd name="T43" fmla="*/ 1965 h 2092"/>
              <a:gd name="T44" fmla="*/ 12 w 1738"/>
              <a:gd name="T45" fmla="*/ 1901 h 2092"/>
              <a:gd name="T46" fmla="*/ 4 w 1738"/>
              <a:gd name="T47" fmla="*/ 1864 h 2092"/>
              <a:gd name="T48" fmla="*/ 0 w 1738"/>
              <a:gd name="T49" fmla="*/ 1830 h 2092"/>
              <a:gd name="T50" fmla="*/ 4 w 1738"/>
              <a:gd name="T51" fmla="*/ 192 h 2092"/>
              <a:gd name="T52" fmla="*/ 34 w 1738"/>
              <a:gd name="T53" fmla="*/ 128 h 2092"/>
              <a:gd name="T54" fmla="*/ 82 w 1738"/>
              <a:gd name="T55" fmla="*/ 73 h 2092"/>
              <a:gd name="T56" fmla="*/ 116 w 1738"/>
              <a:gd name="T57" fmla="*/ 48 h 2092"/>
              <a:gd name="T58" fmla="*/ 119 w 1738"/>
              <a:gd name="T59" fmla="*/ 47 h 2092"/>
              <a:gd name="T60" fmla="*/ 150 w 1738"/>
              <a:gd name="T61" fmla="*/ 26 h 2092"/>
              <a:gd name="T62" fmla="*/ 204 w 1738"/>
              <a:gd name="T63" fmla="*/ 7 h 2092"/>
              <a:gd name="T64" fmla="*/ 263 w 1738"/>
              <a:gd name="T65" fmla="*/ 1 h 2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38" h="2092">
                <a:moveTo>
                  <a:pt x="296" y="0"/>
                </a:moveTo>
                <a:lnTo>
                  <a:pt x="1449" y="0"/>
                </a:lnTo>
                <a:lnTo>
                  <a:pt x="1479" y="1"/>
                </a:lnTo>
                <a:lnTo>
                  <a:pt x="1504" y="1"/>
                </a:lnTo>
                <a:lnTo>
                  <a:pt x="1527" y="4"/>
                </a:lnTo>
                <a:lnTo>
                  <a:pt x="1548" y="9"/>
                </a:lnTo>
                <a:lnTo>
                  <a:pt x="1569" y="17"/>
                </a:lnTo>
                <a:lnTo>
                  <a:pt x="1592" y="29"/>
                </a:lnTo>
                <a:lnTo>
                  <a:pt x="1615" y="45"/>
                </a:lnTo>
                <a:lnTo>
                  <a:pt x="1619" y="47"/>
                </a:lnTo>
                <a:lnTo>
                  <a:pt x="1620" y="48"/>
                </a:lnTo>
                <a:lnTo>
                  <a:pt x="1622" y="48"/>
                </a:lnTo>
                <a:lnTo>
                  <a:pt x="1628" y="54"/>
                </a:lnTo>
                <a:lnTo>
                  <a:pt x="1656" y="73"/>
                </a:lnTo>
                <a:lnTo>
                  <a:pt x="1682" y="98"/>
                </a:lnTo>
                <a:lnTo>
                  <a:pt x="1704" y="128"/>
                </a:lnTo>
                <a:lnTo>
                  <a:pt x="1723" y="160"/>
                </a:lnTo>
                <a:lnTo>
                  <a:pt x="1734" y="192"/>
                </a:lnTo>
                <a:lnTo>
                  <a:pt x="1738" y="227"/>
                </a:lnTo>
                <a:lnTo>
                  <a:pt x="1738" y="1830"/>
                </a:lnTo>
                <a:lnTo>
                  <a:pt x="1734" y="1863"/>
                </a:lnTo>
                <a:lnTo>
                  <a:pt x="1734" y="1864"/>
                </a:lnTo>
                <a:lnTo>
                  <a:pt x="1734" y="1867"/>
                </a:lnTo>
                <a:lnTo>
                  <a:pt x="1726" y="1902"/>
                </a:lnTo>
                <a:lnTo>
                  <a:pt x="1712" y="1935"/>
                </a:lnTo>
                <a:lnTo>
                  <a:pt x="1694" y="1966"/>
                </a:lnTo>
                <a:lnTo>
                  <a:pt x="1671" y="1994"/>
                </a:lnTo>
                <a:lnTo>
                  <a:pt x="1647" y="2020"/>
                </a:lnTo>
                <a:lnTo>
                  <a:pt x="1619" y="2044"/>
                </a:lnTo>
                <a:lnTo>
                  <a:pt x="1590" y="2064"/>
                </a:lnTo>
                <a:lnTo>
                  <a:pt x="1565" y="2078"/>
                </a:lnTo>
                <a:lnTo>
                  <a:pt x="1538" y="2085"/>
                </a:lnTo>
                <a:lnTo>
                  <a:pt x="1510" y="2089"/>
                </a:lnTo>
                <a:lnTo>
                  <a:pt x="1482" y="2091"/>
                </a:lnTo>
                <a:lnTo>
                  <a:pt x="1453" y="2092"/>
                </a:lnTo>
                <a:lnTo>
                  <a:pt x="289" y="2092"/>
                </a:lnTo>
                <a:lnTo>
                  <a:pt x="245" y="2089"/>
                </a:lnTo>
                <a:lnTo>
                  <a:pt x="201" y="2083"/>
                </a:lnTo>
                <a:lnTo>
                  <a:pt x="158" y="2072"/>
                </a:lnTo>
                <a:lnTo>
                  <a:pt x="148" y="2064"/>
                </a:lnTo>
                <a:lnTo>
                  <a:pt x="119" y="2044"/>
                </a:lnTo>
                <a:lnTo>
                  <a:pt x="91" y="2020"/>
                </a:lnTo>
                <a:lnTo>
                  <a:pt x="67" y="1994"/>
                </a:lnTo>
                <a:lnTo>
                  <a:pt x="44" y="1965"/>
                </a:lnTo>
                <a:lnTo>
                  <a:pt x="26" y="1934"/>
                </a:lnTo>
                <a:lnTo>
                  <a:pt x="12" y="1901"/>
                </a:lnTo>
                <a:lnTo>
                  <a:pt x="4" y="1867"/>
                </a:lnTo>
                <a:lnTo>
                  <a:pt x="4" y="1864"/>
                </a:lnTo>
                <a:lnTo>
                  <a:pt x="4" y="1863"/>
                </a:lnTo>
                <a:lnTo>
                  <a:pt x="0" y="1830"/>
                </a:lnTo>
                <a:lnTo>
                  <a:pt x="0" y="227"/>
                </a:lnTo>
                <a:lnTo>
                  <a:pt x="4" y="192"/>
                </a:lnTo>
                <a:lnTo>
                  <a:pt x="15" y="160"/>
                </a:lnTo>
                <a:lnTo>
                  <a:pt x="34" y="128"/>
                </a:lnTo>
                <a:lnTo>
                  <a:pt x="56" y="98"/>
                </a:lnTo>
                <a:lnTo>
                  <a:pt x="82" y="73"/>
                </a:lnTo>
                <a:lnTo>
                  <a:pt x="110" y="54"/>
                </a:lnTo>
                <a:lnTo>
                  <a:pt x="116" y="48"/>
                </a:lnTo>
                <a:lnTo>
                  <a:pt x="118" y="48"/>
                </a:lnTo>
                <a:lnTo>
                  <a:pt x="119" y="47"/>
                </a:lnTo>
                <a:lnTo>
                  <a:pt x="123" y="45"/>
                </a:lnTo>
                <a:lnTo>
                  <a:pt x="150" y="26"/>
                </a:lnTo>
                <a:lnTo>
                  <a:pt x="178" y="14"/>
                </a:lnTo>
                <a:lnTo>
                  <a:pt x="204" y="7"/>
                </a:lnTo>
                <a:lnTo>
                  <a:pt x="233" y="3"/>
                </a:lnTo>
                <a:lnTo>
                  <a:pt x="263" y="1"/>
                </a:lnTo>
                <a:lnTo>
                  <a:pt x="296"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273339"/>
              </a:solidFill>
            </a:endParaRPr>
          </a:p>
        </p:txBody>
      </p:sp>
      <p:sp>
        <p:nvSpPr>
          <p:cNvPr id="55" name="Picture Placeholder 4"/>
          <p:cNvSpPr>
            <a:spLocks noGrp="1"/>
          </p:cNvSpPr>
          <p:nvPr>
            <p:ph type="pic" sz="quarter" idx="22"/>
          </p:nvPr>
        </p:nvSpPr>
        <p:spPr>
          <a:xfrm>
            <a:off x="2144522" y="2424200"/>
            <a:ext cx="2350008" cy="2852928"/>
          </a:xfrm>
          <a:prstGeom prst="roundRect">
            <a:avLst>
              <a:gd name="adj" fmla="val 12344"/>
            </a:avLst>
          </a:prstGeom>
          <a:solidFill>
            <a:schemeClr val="tx1"/>
          </a:solidFill>
        </p:spPr>
      </p:sp>
      <p:grpSp>
        <p:nvGrpSpPr>
          <p:cNvPr id="63" name="Group 62"/>
          <p:cNvGrpSpPr/>
          <p:nvPr userDrawn="1"/>
        </p:nvGrpSpPr>
        <p:grpSpPr>
          <a:xfrm>
            <a:off x="0" y="6766560"/>
            <a:ext cx="12192000" cy="91440"/>
            <a:chOff x="0" y="4480421"/>
            <a:chExt cx="12192000" cy="91440"/>
          </a:xfrm>
        </p:grpSpPr>
        <p:sp>
          <p:nvSpPr>
            <p:cNvPr id="64" name="Rectangle 6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Rectangle 6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Rectangle 65"/>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Rectangle 66"/>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Rectangle 6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5054976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iPad white">
    <p:bg>
      <p:bgPr>
        <a:solidFill>
          <a:schemeClr val="bg2"/>
        </a:solidFill>
        <a:effectLst/>
      </p:bgPr>
    </p:bg>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E9165FA1-5C8C-4646-BA94-7D1BB54897A6}"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47" name="Text Placeholder 2"/>
          <p:cNvSpPr>
            <a:spLocks noGrp="1"/>
          </p:cNvSpPr>
          <p:nvPr>
            <p:ph type="body" idx="19"/>
          </p:nvPr>
        </p:nvSpPr>
        <p:spPr>
          <a:xfrm>
            <a:off x="6565901" y="2640853"/>
            <a:ext cx="5143500" cy="3429324"/>
          </a:xfrm>
        </p:spPr>
        <p:txBody>
          <a:bodyPr>
            <a:normAutofit/>
          </a:bodyPr>
          <a:lstStyle>
            <a:lvl1pPr marL="285750" indent="-285750" algn="just">
              <a:buFont typeface="Arial" panose="020B0604020202020204" pitchFamily="34" charset="0"/>
              <a:buChar char="•"/>
              <a:defRPr sz="1800">
                <a:solidFill>
                  <a:srgbClr val="4746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8" name="Text Placeholder 12"/>
          <p:cNvSpPr>
            <a:spLocks noGrp="1"/>
          </p:cNvSpPr>
          <p:nvPr>
            <p:ph type="body" sz="quarter" idx="21" hasCustomPrompt="1"/>
          </p:nvPr>
        </p:nvSpPr>
        <p:spPr>
          <a:xfrm>
            <a:off x="6565901" y="1701835"/>
            <a:ext cx="5143500" cy="666924"/>
          </a:xfrm>
          <a:solidFill>
            <a:schemeClr val="bg2">
              <a:lumMod val="40000"/>
              <a:lumOff val="60000"/>
            </a:schemeClr>
          </a:solidFill>
          <a:ln>
            <a:noFill/>
          </a:ln>
        </p:spPr>
        <p:txBody>
          <a:bodyPr vert="horz" wrap="square" lIns="91440" tIns="45720" rIns="91440" bIns="45720" rtlCol="0" anchor="ctr">
            <a:noAutofit/>
          </a:bodyPr>
          <a:lstStyle>
            <a:lvl1pPr marL="228600" indent="-228600" algn="ctr">
              <a:buNone/>
              <a:defRPr lang="en-US" sz="2400" b="1" cap="all" baseline="0">
                <a:solidFill>
                  <a:schemeClr val="tx2"/>
                </a:solidFill>
              </a:defRPr>
            </a:lvl1pPr>
          </a:lstStyle>
          <a:p>
            <a:pPr marL="0" lvl="0" indent="0"/>
            <a:r>
              <a:rPr lang="en-US"/>
              <a:t>Insert some title here</a:t>
            </a:r>
          </a:p>
        </p:txBody>
      </p:sp>
      <p:grpSp>
        <p:nvGrpSpPr>
          <p:cNvPr id="17" name="Group 16"/>
          <p:cNvGrpSpPr/>
          <p:nvPr userDrawn="1"/>
        </p:nvGrpSpPr>
        <p:grpSpPr>
          <a:xfrm>
            <a:off x="1743159" y="1778377"/>
            <a:ext cx="3136689" cy="4080933"/>
            <a:chOff x="14427200" y="12090400"/>
            <a:chExt cx="15590475" cy="20283713"/>
          </a:xfrm>
        </p:grpSpPr>
        <p:sp>
          <p:nvSpPr>
            <p:cNvPr id="24" name="Shape 6"/>
            <p:cNvSpPr/>
            <p:nvPr/>
          </p:nvSpPr>
          <p:spPr>
            <a:xfrm>
              <a:off x="14427200" y="12090400"/>
              <a:ext cx="15590475" cy="20283713"/>
            </a:xfrm>
            <a:custGeom>
              <a:avLst/>
              <a:gdLst/>
              <a:ahLst/>
              <a:cxnLst>
                <a:cxn ang="0">
                  <a:pos x="wd2" y="hd2"/>
                </a:cxn>
                <a:cxn ang="5400000">
                  <a:pos x="wd2" y="hd2"/>
                </a:cxn>
                <a:cxn ang="10800000">
                  <a:pos x="wd2" y="hd2"/>
                </a:cxn>
                <a:cxn ang="16200000">
                  <a:pos x="wd2" y="hd2"/>
                </a:cxn>
              </a:cxnLst>
              <a:rect l="0" t="0" r="r" b="b"/>
              <a:pathLst>
                <a:path w="21600" h="21600" extrusionOk="0">
                  <a:moveTo>
                    <a:pt x="19337" y="19571"/>
                  </a:moveTo>
                  <a:lnTo>
                    <a:pt x="2263" y="19571"/>
                  </a:lnTo>
                  <a:lnTo>
                    <a:pt x="2263" y="2006"/>
                  </a:lnTo>
                  <a:lnTo>
                    <a:pt x="19337" y="2006"/>
                  </a:lnTo>
                  <a:cubicBezTo>
                    <a:pt x="19337" y="2006"/>
                    <a:pt x="19337" y="19571"/>
                    <a:pt x="19337" y="19571"/>
                  </a:cubicBezTo>
                  <a:close/>
                  <a:moveTo>
                    <a:pt x="20539" y="0"/>
                  </a:moveTo>
                  <a:lnTo>
                    <a:pt x="1061" y="0"/>
                  </a:lnTo>
                  <a:cubicBezTo>
                    <a:pt x="476" y="0"/>
                    <a:pt x="0" y="366"/>
                    <a:pt x="0" y="815"/>
                  </a:cubicBezTo>
                  <a:lnTo>
                    <a:pt x="0" y="20785"/>
                  </a:lnTo>
                  <a:cubicBezTo>
                    <a:pt x="0" y="21234"/>
                    <a:pt x="476" y="21600"/>
                    <a:pt x="1061" y="21600"/>
                  </a:cubicBezTo>
                  <a:lnTo>
                    <a:pt x="20539" y="21600"/>
                  </a:lnTo>
                  <a:cubicBezTo>
                    <a:pt x="21124" y="21600"/>
                    <a:pt x="21600" y="21234"/>
                    <a:pt x="21600" y="20785"/>
                  </a:cubicBezTo>
                  <a:lnTo>
                    <a:pt x="21600" y="815"/>
                  </a:lnTo>
                  <a:cubicBezTo>
                    <a:pt x="21600" y="366"/>
                    <a:pt x="21124" y="0"/>
                    <a:pt x="20539" y="0"/>
                  </a:cubicBezTo>
                  <a:close/>
                </a:path>
              </a:pathLst>
            </a:custGeom>
            <a:solidFill>
              <a:srgbClr val="E4E4E4"/>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5" name="Shape 7"/>
            <p:cNvSpPr/>
            <p:nvPr/>
          </p:nvSpPr>
          <p:spPr>
            <a:xfrm>
              <a:off x="14478000" y="12141200"/>
              <a:ext cx="15480431" cy="20173667"/>
            </a:xfrm>
            <a:custGeom>
              <a:avLst/>
              <a:gdLst/>
              <a:ahLst/>
              <a:cxnLst>
                <a:cxn ang="0">
                  <a:pos x="wd2" y="hd2"/>
                </a:cxn>
                <a:cxn ang="5400000">
                  <a:pos x="wd2" y="hd2"/>
                </a:cxn>
                <a:cxn ang="10800000">
                  <a:pos x="wd2" y="hd2"/>
                </a:cxn>
                <a:cxn ang="16200000">
                  <a:pos x="wd2" y="hd2"/>
                </a:cxn>
              </a:cxnLst>
              <a:rect l="0" t="0" r="r" b="b"/>
              <a:pathLst>
                <a:path w="21600" h="21600" extrusionOk="0">
                  <a:moveTo>
                    <a:pt x="2126" y="19678"/>
                  </a:moveTo>
                  <a:lnTo>
                    <a:pt x="19474" y="19678"/>
                  </a:lnTo>
                  <a:lnTo>
                    <a:pt x="19474" y="1900"/>
                  </a:lnTo>
                  <a:lnTo>
                    <a:pt x="2126" y="1900"/>
                  </a:lnTo>
                  <a:cubicBezTo>
                    <a:pt x="2126" y="1900"/>
                    <a:pt x="2126" y="19678"/>
                    <a:pt x="2126" y="19678"/>
                  </a:cubicBezTo>
                  <a:close/>
                  <a:moveTo>
                    <a:pt x="991" y="21600"/>
                  </a:moveTo>
                  <a:cubicBezTo>
                    <a:pt x="445" y="21600"/>
                    <a:pt x="0" y="21259"/>
                    <a:pt x="0" y="20839"/>
                  </a:cubicBezTo>
                  <a:lnTo>
                    <a:pt x="0" y="761"/>
                  </a:lnTo>
                  <a:cubicBezTo>
                    <a:pt x="0" y="341"/>
                    <a:pt x="445" y="0"/>
                    <a:pt x="991" y="0"/>
                  </a:cubicBezTo>
                  <a:lnTo>
                    <a:pt x="20609" y="0"/>
                  </a:lnTo>
                  <a:cubicBezTo>
                    <a:pt x="21155" y="0"/>
                    <a:pt x="21600" y="341"/>
                    <a:pt x="21600" y="761"/>
                  </a:cubicBezTo>
                  <a:lnTo>
                    <a:pt x="21600" y="20839"/>
                  </a:lnTo>
                  <a:cubicBezTo>
                    <a:pt x="21600" y="21259"/>
                    <a:pt x="21155" y="21600"/>
                    <a:pt x="20609" y="21600"/>
                  </a:cubicBezTo>
                  <a:cubicBezTo>
                    <a:pt x="20609" y="21600"/>
                    <a:pt x="991" y="21600"/>
                    <a:pt x="991" y="21600"/>
                  </a:cubicBezTo>
                  <a:close/>
                </a:path>
              </a:pathLst>
            </a:custGeom>
            <a:solidFill>
              <a:srgbClr val="FDFDFF"/>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6" name="Shape 8"/>
            <p:cNvSpPr/>
            <p:nvPr/>
          </p:nvSpPr>
          <p:spPr>
            <a:xfrm>
              <a:off x="14528800" y="12192000"/>
              <a:ext cx="15384020" cy="20077254"/>
            </a:xfrm>
            <a:custGeom>
              <a:avLst/>
              <a:gdLst/>
              <a:ahLst/>
              <a:cxnLst>
                <a:cxn ang="0">
                  <a:pos x="wd2" y="hd2"/>
                </a:cxn>
                <a:cxn ang="5400000">
                  <a:pos x="wd2" y="hd2"/>
                </a:cxn>
                <a:cxn ang="10800000">
                  <a:pos x="wd2" y="hd2"/>
                </a:cxn>
                <a:cxn ang="16200000">
                  <a:pos x="wd2" y="hd2"/>
                </a:cxn>
              </a:cxnLst>
              <a:rect l="0" t="0" r="r" b="b"/>
              <a:pathLst>
                <a:path w="21600" h="21600" extrusionOk="0">
                  <a:moveTo>
                    <a:pt x="19451" y="19661"/>
                  </a:moveTo>
                  <a:lnTo>
                    <a:pt x="2149" y="19661"/>
                  </a:lnTo>
                  <a:lnTo>
                    <a:pt x="2149" y="1916"/>
                  </a:lnTo>
                  <a:lnTo>
                    <a:pt x="19451" y="1916"/>
                  </a:lnTo>
                  <a:cubicBezTo>
                    <a:pt x="19451" y="1916"/>
                    <a:pt x="19451" y="19661"/>
                    <a:pt x="19451" y="19661"/>
                  </a:cubicBezTo>
                  <a:close/>
                  <a:moveTo>
                    <a:pt x="20670" y="0"/>
                  </a:moveTo>
                  <a:lnTo>
                    <a:pt x="930" y="0"/>
                  </a:lnTo>
                  <a:cubicBezTo>
                    <a:pt x="419" y="0"/>
                    <a:pt x="0" y="321"/>
                    <a:pt x="0" y="712"/>
                  </a:cubicBezTo>
                  <a:lnTo>
                    <a:pt x="0" y="20888"/>
                  </a:lnTo>
                  <a:cubicBezTo>
                    <a:pt x="0" y="21279"/>
                    <a:pt x="419" y="21600"/>
                    <a:pt x="930" y="21600"/>
                  </a:cubicBezTo>
                  <a:lnTo>
                    <a:pt x="20670" y="21600"/>
                  </a:lnTo>
                  <a:cubicBezTo>
                    <a:pt x="21182" y="21600"/>
                    <a:pt x="21600" y="21279"/>
                    <a:pt x="21600" y="20888"/>
                  </a:cubicBezTo>
                  <a:lnTo>
                    <a:pt x="21600" y="712"/>
                  </a:lnTo>
                  <a:cubicBezTo>
                    <a:pt x="21600" y="321"/>
                    <a:pt x="21182" y="0"/>
                    <a:pt x="20670" y="0"/>
                  </a:cubicBezTo>
                  <a:close/>
                </a:path>
              </a:pathLst>
            </a:custGeom>
            <a:gradFill>
              <a:gsLst>
                <a:gs pos="85000">
                  <a:srgbClr val="FEFEFE"/>
                </a:gs>
                <a:gs pos="0">
                  <a:schemeClr val="bg2">
                    <a:lumMod val="40000"/>
                    <a:lumOff val="60000"/>
                  </a:schemeClr>
                </a:gs>
                <a:gs pos="38000">
                  <a:srgbClr val="F0F2F5"/>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7" name="Shape 9"/>
            <p:cNvSpPr/>
            <p:nvPr/>
          </p:nvSpPr>
          <p:spPr>
            <a:xfrm>
              <a:off x="14516100" y="12179300"/>
              <a:ext cx="15411091" cy="20104336"/>
            </a:xfrm>
            <a:custGeom>
              <a:avLst/>
              <a:gdLst/>
              <a:ahLst/>
              <a:cxnLst>
                <a:cxn ang="0">
                  <a:pos x="wd2" y="hd2"/>
                </a:cxn>
                <a:cxn ang="5400000">
                  <a:pos x="wd2" y="hd2"/>
                </a:cxn>
                <a:cxn ang="10800000">
                  <a:pos x="wd2" y="hd2"/>
                </a:cxn>
                <a:cxn ang="16200000">
                  <a:pos x="wd2" y="hd2"/>
                </a:cxn>
              </a:cxnLst>
              <a:rect l="0" t="0" r="r" b="b"/>
              <a:pathLst>
                <a:path w="21600" h="21600" extrusionOk="0">
                  <a:moveTo>
                    <a:pt x="947" y="29"/>
                  </a:moveTo>
                  <a:cubicBezTo>
                    <a:pt x="446" y="29"/>
                    <a:pt x="38" y="342"/>
                    <a:pt x="38" y="726"/>
                  </a:cubicBezTo>
                  <a:lnTo>
                    <a:pt x="38" y="20874"/>
                  </a:lnTo>
                  <a:cubicBezTo>
                    <a:pt x="38" y="21258"/>
                    <a:pt x="446" y="21571"/>
                    <a:pt x="947" y="21571"/>
                  </a:cubicBezTo>
                  <a:lnTo>
                    <a:pt x="20653" y="21571"/>
                  </a:lnTo>
                  <a:cubicBezTo>
                    <a:pt x="21154" y="21571"/>
                    <a:pt x="21562" y="21258"/>
                    <a:pt x="21562" y="20874"/>
                  </a:cubicBezTo>
                  <a:lnTo>
                    <a:pt x="21562" y="726"/>
                  </a:lnTo>
                  <a:cubicBezTo>
                    <a:pt x="21562" y="342"/>
                    <a:pt x="21154" y="29"/>
                    <a:pt x="20653" y="29"/>
                  </a:cubicBezTo>
                  <a:cubicBezTo>
                    <a:pt x="20653" y="29"/>
                    <a:pt x="947" y="29"/>
                    <a:pt x="947" y="29"/>
                  </a:cubicBezTo>
                  <a:close/>
                  <a:moveTo>
                    <a:pt x="20653" y="21600"/>
                  </a:moveTo>
                  <a:lnTo>
                    <a:pt x="947" y="21600"/>
                  </a:lnTo>
                  <a:cubicBezTo>
                    <a:pt x="425" y="21600"/>
                    <a:pt x="0" y="21274"/>
                    <a:pt x="0" y="20874"/>
                  </a:cubicBezTo>
                  <a:lnTo>
                    <a:pt x="0" y="726"/>
                  </a:lnTo>
                  <a:cubicBezTo>
                    <a:pt x="0" y="326"/>
                    <a:pt x="425" y="0"/>
                    <a:pt x="947" y="0"/>
                  </a:cubicBezTo>
                  <a:lnTo>
                    <a:pt x="20653" y="0"/>
                  </a:lnTo>
                  <a:cubicBezTo>
                    <a:pt x="21175" y="0"/>
                    <a:pt x="21600" y="326"/>
                    <a:pt x="21600" y="726"/>
                  </a:cubicBezTo>
                  <a:lnTo>
                    <a:pt x="21600" y="20874"/>
                  </a:lnTo>
                  <a:cubicBezTo>
                    <a:pt x="21600" y="21274"/>
                    <a:pt x="21175" y="21600"/>
                    <a:pt x="20653" y="21600"/>
                  </a:cubicBezTo>
                  <a:close/>
                </a:path>
              </a:pathLst>
            </a:custGeom>
            <a:solidFill>
              <a:srgbClr val="B5B5B5"/>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8" name="Shape 10"/>
            <p:cNvSpPr/>
            <p:nvPr/>
          </p:nvSpPr>
          <p:spPr>
            <a:xfrm>
              <a:off x="17602200" y="12090400"/>
              <a:ext cx="9555755" cy="8971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9B9B9B"/>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29" name="Shape 11"/>
            <p:cNvSpPr/>
            <p:nvPr/>
          </p:nvSpPr>
          <p:spPr>
            <a:xfrm>
              <a:off x="16065500" y="13970000"/>
              <a:ext cx="12323458" cy="40372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1" name="Freeform 30"/>
            <p:cNvSpPr/>
            <p:nvPr/>
          </p:nvSpPr>
          <p:spPr>
            <a:xfrm>
              <a:off x="16254428" y="14061787"/>
              <a:ext cx="11950874" cy="215371"/>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2" name="Shape 29"/>
            <p:cNvSpPr/>
            <p:nvPr/>
          </p:nvSpPr>
          <p:spPr>
            <a:xfrm>
              <a:off x="21729700" y="30861000"/>
              <a:ext cx="989640" cy="989643"/>
            </a:xfrm>
            <a:custGeom>
              <a:avLst/>
              <a:gdLst/>
              <a:ahLst/>
              <a:cxnLst>
                <a:cxn ang="0">
                  <a:pos x="wd2" y="hd2"/>
                </a:cxn>
                <a:cxn ang="5400000">
                  <a:pos x="wd2" y="hd2"/>
                </a:cxn>
                <a:cxn ang="10800000">
                  <a:pos x="wd2" y="hd2"/>
                </a:cxn>
                <a:cxn ang="16200000">
                  <a:pos x="wd2" y="hd2"/>
                </a:cxn>
              </a:cxnLst>
              <a:rect l="0" t="0" r="r" b="b"/>
              <a:pathLst>
                <a:path w="21600" h="21600" extrusionOk="0">
                  <a:moveTo>
                    <a:pt x="10800" y="20564"/>
                  </a:moveTo>
                  <a:cubicBezTo>
                    <a:pt x="5408" y="20564"/>
                    <a:pt x="1036" y="16193"/>
                    <a:pt x="1036" y="10800"/>
                  </a:cubicBezTo>
                  <a:cubicBezTo>
                    <a:pt x="1036" y="5408"/>
                    <a:pt x="5408" y="1036"/>
                    <a:pt x="10800" y="1036"/>
                  </a:cubicBezTo>
                  <a:cubicBezTo>
                    <a:pt x="16192" y="1036"/>
                    <a:pt x="20564" y="5408"/>
                    <a:pt x="20564" y="10800"/>
                  </a:cubicBezTo>
                  <a:cubicBezTo>
                    <a:pt x="20564" y="16193"/>
                    <a:pt x="16192" y="20564"/>
                    <a:pt x="10800" y="20564"/>
                  </a:cubicBezTo>
                  <a:close/>
                  <a:moveTo>
                    <a:pt x="10800" y="0"/>
                  </a:moveTo>
                  <a:cubicBezTo>
                    <a:pt x="4835" y="0"/>
                    <a:pt x="0" y="4836"/>
                    <a:pt x="0" y="10800"/>
                  </a:cubicBezTo>
                  <a:cubicBezTo>
                    <a:pt x="0" y="16765"/>
                    <a:pt x="4835" y="21600"/>
                    <a:pt x="10800" y="21600"/>
                  </a:cubicBezTo>
                  <a:cubicBezTo>
                    <a:pt x="16765" y="21600"/>
                    <a:pt x="21600" y="16765"/>
                    <a:pt x="21600" y="10800"/>
                  </a:cubicBezTo>
                  <a:cubicBezTo>
                    <a:pt x="21600" y="4836"/>
                    <a:pt x="16765" y="0"/>
                    <a:pt x="10800" y="0"/>
                  </a:cubicBezTo>
                  <a:close/>
                </a:path>
              </a:pathLst>
            </a:custGeom>
            <a:gradFill>
              <a:gsLst>
                <a:gs pos="46000">
                  <a:schemeClr val="accent4">
                    <a:lumMod val="60000"/>
                    <a:lumOff val="40000"/>
                  </a:schemeClr>
                </a:gs>
                <a:gs pos="0">
                  <a:schemeClr val="bg2">
                    <a:lumMod val="75000"/>
                  </a:schemeClr>
                </a:gs>
                <a:gs pos="90000">
                  <a:schemeClr val="bg2"/>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4" name="Shape 30"/>
            <p:cNvSpPr/>
            <p:nvPr/>
          </p:nvSpPr>
          <p:spPr>
            <a:xfrm>
              <a:off x="21767800" y="30861000"/>
              <a:ext cx="809638" cy="321949"/>
            </a:xfrm>
            <a:custGeom>
              <a:avLst/>
              <a:gdLst/>
              <a:ahLst/>
              <a:cxnLst>
                <a:cxn ang="0">
                  <a:pos x="wd2" y="hd2"/>
                </a:cxn>
                <a:cxn ang="5400000">
                  <a:pos x="wd2" y="hd2"/>
                </a:cxn>
                <a:cxn ang="10800000">
                  <a:pos x="wd2" y="hd2"/>
                </a:cxn>
                <a:cxn ang="16200000">
                  <a:pos x="wd2" y="hd2"/>
                </a:cxn>
              </a:cxnLst>
              <a:rect l="0" t="0" r="r" b="b"/>
              <a:pathLst>
                <a:path w="21600" h="21600" extrusionOk="0">
                  <a:moveTo>
                    <a:pt x="1173" y="21600"/>
                  </a:moveTo>
                  <a:cubicBezTo>
                    <a:pt x="2977" y="10785"/>
                    <a:pt x="7227" y="3185"/>
                    <a:pt x="12183" y="3185"/>
                  </a:cubicBezTo>
                  <a:cubicBezTo>
                    <a:pt x="15317" y="3185"/>
                    <a:pt x="18167" y="6227"/>
                    <a:pt x="20296" y="11195"/>
                  </a:cubicBezTo>
                  <a:lnTo>
                    <a:pt x="21600" y="9940"/>
                  </a:lnTo>
                  <a:cubicBezTo>
                    <a:pt x="19205" y="3808"/>
                    <a:pt x="15871" y="0"/>
                    <a:pt x="12183" y="0"/>
                  </a:cubicBezTo>
                  <a:cubicBezTo>
                    <a:pt x="6697" y="0"/>
                    <a:pt x="1993" y="8418"/>
                    <a:pt x="0" y="20398"/>
                  </a:cubicBezTo>
                  <a:cubicBezTo>
                    <a:pt x="0" y="20398"/>
                    <a:pt x="1173" y="21600"/>
                    <a:pt x="1173" y="21600"/>
                  </a:cubicBezTo>
                  <a:close/>
                </a:path>
              </a:pathLst>
            </a:custGeom>
            <a:gradFill>
              <a:gsLst>
                <a:gs pos="0">
                  <a:schemeClr val="bg2"/>
                </a:gs>
                <a:gs pos="100000">
                  <a:schemeClr val="accent4">
                    <a:lumMod val="60000"/>
                    <a:lumOff val="40000"/>
                  </a:schemeClr>
                </a:gs>
              </a:gsLst>
              <a:lin ang="20718678"/>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5" name="Shape 31"/>
            <p:cNvSpPr/>
            <p:nvPr/>
          </p:nvSpPr>
          <p:spPr>
            <a:xfrm>
              <a:off x="21996400" y="12992100"/>
              <a:ext cx="272244" cy="27217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6" name="Shape 32"/>
            <p:cNvSpPr/>
            <p:nvPr/>
          </p:nvSpPr>
          <p:spPr>
            <a:xfrm>
              <a:off x="22110700" y="13106400"/>
              <a:ext cx="66933" cy="66916"/>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8" name="Shape 33"/>
            <p:cNvSpPr/>
            <p:nvPr/>
          </p:nvSpPr>
          <p:spPr>
            <a:xfrm>
              <a:off x="21704300" y="13068300"/>
              <a:ext cx="132873" cy="132874"/>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grpSp>
      <p:sp>
        <p:nvSpPr>
          <p:cNvPr id="39" name="Picture Placeholder 4"/>
          <p:cNvSpPr>
            <a:spLocks noGrp="1"/>
          </p:cNvSpPr>
          <p:nvPr>
            <p:ph type="pic" sz="quarter" idx="22"/>
          </p:nvPr>
        </p:nvSpPr>
        <p:spPr>
          <a:xfrm>
            <a:off x="2071808" y="2236803"/>
            <a:ext cx="2479390" cy="3233860"/>
          </a:xfrm>
        </p:spPr>
      </p:sp>
      <p:grpSp>
        <p:nvGrpSpPr>
          <p:cNvPr id="30" name="Group 29"/>
          <p:cNvGrpSpPr/>
          <p:nvPr userDrawn="1"/>
        </p:nvGrpSpPr>
        <p:grpSpPr>
          <a:xfrm>
            <a:off x="0" y="6766560"/>
            <a:ext cx="12192000" cy="91440"/>
            <a:chOff x="0" y="4480421"/>
            <a:chExt cx="12192000" cy="91440"/>
          </a:xfrm>
        </p:grpSpPr>
        <p:sp>
          <p:nvSpPr>
            <p:cNvPr id="37" name="Rectangle 36"/>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Rectangle 39"/>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Rectangle 40"/>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62546376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ig ipad black">
    <p:spTree>
      <p:nvGrpSpPr>
        <p:cNvPr id="1" name=""/>
        <p:cNvGrpSpPr/>
        <p:nvPr/>
      </p:nvGrpSpPr>
      <p:grpSpPr>
        <a:xfrm>
          <a:off x="0" y="0"/>
          <a:ext cx="0" cy="0"/>
          <a:chOff x="0" y="0"/>
          <a:chExt cx="0" cy="0"/>
        </a:xfrm>
      </p:grpSpPr>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33BE8AE0-A800-4F69-BAB5-FE2E71E1A0E5}"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72" name="Freeform 71"/>
          <p:cNvSpPr/>
          <p:nvPr userDrawn="1"/>
        </p:nvSpPr>
        <p:spPr>
          <a:xfrm>
            <a:off x="3479144" y="1425678"/>
            <a:ext cx="5233713" cy="5432322"/>
          </a:xfrm>
          <a:custGeom>
            <a:avLst/>
            <a:gdLst>
              <a:gd name="connsiteX0" fmla="*/ 257082 w 5233713"/>
              <a:gd name="connsiteY0" fmla="*/ 0 h 5432322"/>
              <a:gd name="connsiteX1" fmla="*/ 4976631 w 5233713"/>
              <a:gd name="connsiteY1" fmla="*/ 0 h 5432322"/>
              <a:gd name="connsiteX2" fmla="*/ 5233713 w 5233713"/>
              <a:gd name="connsiteY2" fmla="*/ 256922 h 5432322"/>
              <a:gd name="connsiteX3" fmla="*/ 5233713 w 5233713"/>
              <a:gd name="connsiteY3" fmla="*/ 5432322 h 5432322"/>
              <a:gd name="connsiteX4" fmla="*/ 4685385 w 5233713"/>
              <a:gd name="connsiteY4" fmla="*/ 5432322 h 5432322"/>
              <a:gd name="connsiteX5" fmla="*/ 4685385 w 5233713"/>
              <a:gd name="connsiteY5" fmla="*/ 5304411 h 5432322"/>
              <a:gd name="connsiteX6" fmla="*/ 4685385 w 5233713"/>
              <a:gd name="connsiteY6" fmla="*/ 632376 h 5432322"/>
              <a:gd name="connsiteX7" fmla="*/ 548329 w 5233713"/>
              <a:gd name="connsiteY7" fmla="*/ 632376 h 5432322"/>
              <a:gd name="connsiteX8" fmla="*/ 548329 w 5233713"/>
              <a:gd name="connsiteY8" fmla="*/ 5432322 h 5432322"/>
              <a:gd name="connsiteX9" fmla="*/ 0 w 5233713"/>
              <a:gd name="connsiteY9" fmla="*/ 5432322 h 5432322"/>
              <a:gd name="connsiteX10" fmla="*/ 0 w 5233713"/>
              <a:gd name="connsiteY10" fmla="*/ 256922 h 5432322"/>
              <a:gd name="connsiteX11" fmla="*/ 257082 w 5233713"/>
              <a:gd name="connsiteY11" fmla="*/ 0 h 543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33713" h="5432322">
                <a:moveTo>
                  <a:pt x="257082" y="0"/>
                </a:moveTo>
                <a:lnTo>
                  <a:pt x="4976631" y="0"/>
                </a:lnTo>
                <a:cubicBezTo>
                  <a:pt x="5118378" y="0"/>
                  <a:pt x="5233713" y="115379"/>
                  <a:pt x="5233713" y="256922"/>
                </a:cubicBezTo>
                <a:lnTo>
                  <a:pt x="5233713" y="5432322"/>
                </a:lnTo>
                <a:lnTo>
                  <a:pt x="4685385" y="5432322"/>
                </a:lnTo>
                <a:lnTo>
                  <a:pt x="4685385" y="5304411"/>
                </a:lnTo>
                <a:cubicBezTo>
                  <a:pt x="4685385" y="3747066"/>
                  <a:pt x="4685385" y="632376"/>
                  <a:pt x="4685385" y="632376"/>
                </a:cubicBezTo>
                <a:lnTo>
                  <a:pt x="548329" y="632376"/>
                </a:lnTo>
                <a:lnTo>
                  <a:pt x="548329" y="5432322"/>
                </a:lnTo>
                <a:lnTo>
                  <a:pt x="0" y="5432322"/>
                </a:lnTo>
                <a:lnTo>
                  <a:pt x="0" y="256922"/>
                </a:lnTo>
                <a:cubicBezTo>
                  <a:pt x="0" y="115379"/>
                  <a:pt x="115336" y="0"/>
                  <a:pt x="257082" y="0"/>
                </a:cubicBezTo>
                <a:close/>
              </a:path>
            </a:pathLst>
          </a:custGeom>
          <a:solidFill>
            <a:schemeClr val="tx2"/>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70" name="Freeform 69"/>
          <p:cNvSpPr/>
          <p:nvPr/>
        </p:nvSpPr>
        <p:spPr>
          <a:xfrm>
            <a:off x="3496198" y="1442732"/>
            <a:ext cx="5196771" cy="5415268"/>
          </a:xfrm>
          <a:custGeom>
            <a:avLst/>
            <a:gdLst>
              <a:gd name="connsiteX0" fmla="*/ 238426 w 5196771"/>
              <a:gd name="connsiteY0" fmla="*/ 0 h 5415268"/>
              <a:gd name="connsiteX1" fmla="*/ 4958345 w 5196771"/>
              <a:gd name="connsiteY1" fmla="*/ 0 h 5415268"/>
              <a:gd name="connsiteX2" fmla="*/ 5196771 w 5196771"/>
              <a:gd name="connsiteY2" fmla="*/ 238598 h 5415268"/>
              <a:gd name="connsiteX3" fmla="*/ 5196771 w 5196771"/>
              <a:gd name="connsiteY3" fmla="*/ 5415268 h 5415268"/>
              <a:gd name="connsiteX4" fmla="*/ 4685274 w 5196771"/>
              <a:gd name="connsiteY4" fmla="*/ 5415268 h 5415268"/>
              <a:gd name="connsiteX5" fmla="*/ 4685274 w 5196771"/>
              <a:gd name="connsiteY5" fmla="*/ 595710 h 5415268"/>
              <a:gd name="connsiteX6" fmla="*/ 511497 w 5196771"/>
              <a:gd name="connsiteY6" fmla="*/ 595710 h 5415268"/>
              <a:gd name="connsiteX7" fmla="*/ 511497 w 5196771"/>
              <a:gd name="connsiteY7" fmla="*/ 5298746 h 5415268"/>
              <a:gd name="connsiteX8" fmla="*/ 511497 w 5196771"/>
              <a:gd name="connsiteY8" fmla="*/ 5415268 h 5415268"/>
              <a:gd name="connsiteX9" fmla="*/ 0 w 5196771"/>
              <a:gd name="connsiteY9" fmla="*/ 5415268 h 5415268"/>
              <a:gd name="connsiteX10" fmla="*/ 0 w 5196771"/>
              <a:gd name="connsiteY10" fmla="*/ 238598 h 5415268"/>
              <a:gd name="connsiteX11" fmla="*/ 238426 w 5196771"/>
              <a:gd name="connsiteY11" fmla="*/ 0 h 541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96771" h="5415268">
                <a:moveTo>
                  <a:pt x="238426" y="0"/>
                </a:moveTo>
                <a:lnTo>
                  <a:pt x="4958345" y="0"/>
                </a:lnTo>
                <a:cubicBezTo>
                  <a:pt x="5089708" y="0"/>
                  <a:pt x="5196771" y="106915"/>
                  <a:pt x="5196771" y="238598"/>
                </a:cubicBezTo>
                <a:lnTo>
                  <a:pt x="5196771" y="5415268"/>
                </a:lnTo>
                <a:lnTo>
                  <a:pt x="4685274" y="5415268"/>
                </a:lnTo>
                <a:lnTo>
                  <a:pt x="4685274" y="595710"/>
                </a:lnTo>
                <a:lnTo>
                  <a:pt x="511497" y="595710"/>
                </a:lnTo>
                <a:cubicBezTo>
                  <a:pt x="511497" y="595710"/>
                  <a:pt x="511497" y="3731067"/>
                  <a:pt x="511497" y="5298746"/>
                </a:cubicBezTo>
                <a:lnTo>
                  <a:pt x="511497" y="5415268"/>
                </a:lnTo>
                <a:lnTo>
                  <a:pt x="0" y="5415268"/>
                </a:lnTo>
                <a:lnTo>
                  <a:pt x="0" y="238598"/>
                </a:lnTo>
                <a:cubicBezTo>
                  <a:pt x="0" y="106915"/>
                  <a:pt x="107063" y="0"/>
                  <a:pt x="238426" y="0"/>
                </a:cubicBezTo>
                <a:close/>
              </a:path>
            </a:pathLst>
          </a:custGeom>
          <a:solidFill>
            <a:srgbClr val="FDFDFF"/>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8" name="Freeform 67"/>
          <p:cNvSpPr/>
          <p:nvPr userDrawn="1"/>
        </p:nvSpPr>
        <p:spPr>
          <a:xfrm>
            <a:off x="3513251" y="1459786"/>
            <a:ext cx="5164406" cy="5398215"/>
          </a:xfrm>
          <a:custGeom>
            <a:avLst/>
            <a:gdLst>
              <a:gd name="connsiteX0" fmla="*/ 222357 w 5164406"/>
              <a:gd name="connsiteY0" fmla="*/ 0 h 5398215"/>
              <a:gd name="connsiteX1" fmla="*/ 4942049 w 5164406"/>
              <a:gd name="connsiteY1" fmla="*/ 0 h 5398215"/>
              <a:gd name="connsiteX2" fmla="*/ 5164406 w 5164406"/>
              <a:gd name="connsiteY2" fmla="*/ 222168 h 5398215"/>
              <a:gd name="connsiteX3" fmla="*/ 5164406 w 5164406"/>
              <a:gd name="connsiteY3" fmla="*/ 5398215 h 5398215"/>
              <a:gd name="connsiteX4" fmla="*/ 4650596 w 5164406"/>
              <a:gd name="connsiteY4" fmla="*/ 5398215 h 5398215"/>
              <a:gd name="connsiteX5" fmla="*/ 4650596 w 5164406"/>
              <a:gd name="connsiteY5" fmla="*/ 5269727 h 5398215"/>
              <a:gd name="connsiteX6" fmla="*/ 4650596 w 5164406"/>
              <a:gd name="connsiteY6" fmla="*/ 597856 h 5398215"/>
              <a:gd name="connsiteX7" fmla="*/ 513811 w 5164406"/>
              <a:gd name="connsiteY7" fmla="*/ 597856 h 5398215"/>
              <a:gd name="connsiteX8" fmla="*/ 513811 w 5164406"/>
              <a:gd name="connsiteY8" fmla="*/ 5398215 h 5398215"/>
              <a:gd name="connsiteX9" fmla="*/ 0 w 5164406"/>
              <a:gd name="connsiteY9" fmla="*/ 5398215 h 5398215"/>
              <a:gd name="connsiteX10" fmla="*/ 0 w 5164406"/>
              <a:gd name="connsiteY10" fmla="*/ 222168 h 5398215"/>
              <a:gd name="connsiteX11" fmla="*/ 222357 w 5164406"/>
              <a:gd name="connsiteY11" fmla="*/ 0 h 539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64406" h="5398215">
                <a:moveTo>
                  <a:pt x="222357" y="0"/>
                </a:moveTo>
                <a:lnTo>
                  <a:pt x="4942049" y="0"/>
                </a:lnTo>
                <a:cubicBezTo>
                  <a:pt x="5064465" y="0"/>
                  <a:pt x="5164406" y="100163"/>
                  <a:pt x="5164406" y="222168"/>
                </a:cubicBezTo>
                <a:lnTo>
                  <a:pt x="5164406" y="5398215"/>
                </a:lnTo>
                <a:lnTo>
                  <a:pt x="4650596" y="5398215"/>
                </a:lnTo>
                <a:lnTo>
                  <a:pt x="4650596" y="5269727"/>
                </a:lnTo>
                <a:cubicBezTo>
                  <a:pt x="4650596" y="3712436"/>
                  <a:pt x="4650596" y="597856"/>
                  <a:pt x="4650596" y="597856"/>
                </a:cubicBezTo>
                <a:lnTo>
                  <a:pt x="513811" y="597856"/>
                </a:lnTo>
                <a:lnTo>
                  <a:pt x="513811" y="5398215"/>
                </a:lnTo>
                <a:lnTo>
                  <a:pt x="0" y="5398215"/>
                </a:lnTo>
                <a:lnTo>
                  <a:pt x="0" y="222168"/>
                </a:lnTo>
                <a:cubicBezTo>
                  <a:pt x="0" y="100163"/>
                  <a:pt x="100180" y="0"/>
                  <a:pt x="222357" y="0"/>
                </a:cubicBezTo>
                <a:close/>
              </a:path>
            </a:pathLst>
          </a:custGeom>
          <a:gradFill>
            <a:gsLst>
              <a:gs pos="85000">
                <a:srgbClr val="46474B"/>
              </a:gs>
              <a:gs pos="0">
                <a:srgbClr val="000000"/>
              </a:gs>
              <a:gs pos="38000">
                <a:srgbClr val="292A2E"/>
              </a:gs>
            </a:gsLst>
            <a:lin ang="18000000" scaled="0"/>
          </a:gra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59" name="Shape 10"/>
          <p:cNvSpPr/>
          <p:nvPr/>
        </p:nvSpPr>
        <p:spPr>
          <a:xfrm>
            <a:off x="4544990" y="1425678"/>
            <a:ext cx="3207861" cy="3011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1D1D20"/>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0" name="Shape 11"/>
          <p:cNvSpPr/>
          <p:nvPr/>
        </p:nvSpPr>
        <p:spPr>
          <a:xfrm>
            <a:off x="4029120" y="2056658"/>
            <a:ext cx="4136977" cy="13553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1" name="Freeform 60"/>
          <p:cNvSpPr/>
          <p:nvPr/>
        </p:nvSpPr>
        <p:spPr>
          <a:xfrm>
            <a:off x="4092543" y="2087471"/>
            <a:ext cx="4011901" cy="72300"/>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4" name="Shape 31"/>
          <p:cNvSpPr/>
          <p:nvPr/>
        </p:nvSpPr>
        <p:spPr>
          <a:xfrm>
            <a:off x="6020120" y="1728378"/>
            <a:ext cx="91392" cy="91369"/>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5" name="Shape 32"/>
          <p:cNvSpPr/>
          <p:nvPr/>
        </p:nvSpPr>
        <p:spPr>
          <a:xfrm>
            <a:off x="6058490" y="1766748"/>
            <a:ext cx="22469" cy="2246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6" name="Shape 33"/>
          <p:cNvSpPr/>
          <p:nvPr/>
        </p:nvSpPr>
        <p:spPr>
          <a:xfrm>
            <a:off x="5922062" y="1753958"/>
            <a:ext cx="44605" cy="44606"/>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7" name="Picture Placeholder 4"/>
          <p:cNvSpPr>
            <a:spLocks noGrp="1"/>
          </p:cNvSpPr>
          <p:nvPr userDrawn="1">
            <p:ph type="pic" sz="quarter" idx="22"/>
          </p:nvPr>
        </p:nvSpPr>
        <p:spPr>
          <a:xfrm>
            <a:off x="4027511" y="2190585"/>
            <a:ext cx="4136979" cy="4667416"/>
          </a:xfrm>
        </p:spPr>
      </p:sp>
    </p:spTree>
    <p:extLst>
      <p:ext uri="{BB962C8B-B14F-4D97-AF65-F5344CB8AC3E}">
        <p14:creationId xmlns:p14="http://schemas.microsoft.com/office/powerpoint/2010/main" val="4812278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ig ipad white">
    <p:bg>
      <p:bgPr>
        <a:solidFill>
          <a:schemeClr val="bg2"/>
        </a:solidFill>
        <a:effectLst/>
      </p:bgPr>
    </p:bg>
    <p:spTree>
      <p:nvGrpSpPr>
        <p:cNvPr id="1" name=""/>
        <p:cNvGrpSpPr/>
        <p:nvPr/>
      </p:nvGrpSpPr>
      <p:grpSpPr>
        <a:xfrm>
          <a:off x="0" y="0"/>
          <a:ext cx="0" cy="0"/>
          <a:chOff x="0" y="0"/>
          <a:chExt cx="0" cy="0"/>
        </a:xfrm>
      </p:grpSpPr>
      <p:grpSp>
        <p:nvGrpSpPr>
          <p:cNvPr id="24" name="Group 23"/>
          <p:cNvGrpSpPr/>
          <p:nvPr userDrawn="1"/>
        </p:nvGrpSpPr>
        <p:grpSpPr>
          <a:xfrm>
            <a:off x="0" y="6766560"/>
            <a:ext cx="12192000" cy="91440"/>
            <a:chOff x="0" y="4480421"/>
            <a:chExt cx="12192000" cy="91440"/>
          </a:xfrm>
        </p:grpSpPr>
        <p:sp>
          <p:nvSpPr>
            <p:cNvPr id="25" name="Rectangle 24"/>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0ABFBA29-6080-4DC4-9C3E-419B81D41D9B}"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33"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72" name="Freeform 71"/>
          <p:cNvSpPr/>
          <p:nvPr userDrawn="1"/>
        </p:nvSpPr>
        <p:spPr>
          <a:xfrm>
            <a:off x="3479144" y="1425678"/>
            <a:ext cx="5233713" cy="5432322"/>
          </a:xfrm>
          <a:custGeom>
            <a:avLst/>
            <a:gdLst>
              <a:gd name="connsiteX0" fmla="*/ 257082 w 5233713"/>
              <a:gd name="connsiteY0" fmla="*/ 0 h 5432322"/>
              <a:gd name="connsiteX1" fmla="*/ 4976631 w 5233713"/>
              <a:gd name="connsiteY1" fmla="*/ 0 h 5432322"/>
              <a:gd name="connsiteX2" fmla="*/ 5233713 w 5233713"/>
              <a:gd name="connsiteY2" fmla="*/ 256922 h 5432322"/>
              <a:gd name="connsiteX3" fmla="*/ 5233713 w 5233713"/>
              <a:gd name="connsiteY3" fmla="*/ 5432322 h 5432322"/>
              <a:gd name="connsiteX4" fmla="*/ 4685385 w 5233713"/>
              <a:gd name="connsiteY4" fmla="*/ 5432322 h 5432322"/>
              <a:gd name="connsiteX5" fmla="*/ 4685385 w 5233713"/>
              <a:gd name="connsiteY5" fmla="*/ 5304411 h 5432322"/>
              <a:gd name="connsiteX6" fmla="*/ 4685385 w 5233713"/>
              <a:gd name="connsiteY6" fmla="*/ 632376 h 5432322"/>
              <a:gd name="connsiteX7" fmla="*/ 548329 w 5233713"/>
              <a:gd name="connsiteY7" fmla="*/ 632376 h 5432322"/>
              <a:gd name="connsiteX8" fmla="*/ 548329 w 5233713"/>
              <a:gd name="connsiteY8" fmla="*/ 5432322 h 5432322"/>
              <a:gd name="connsiteX9" fmla="*/ 0 w 5233713"/>
              <a:gd name="connsiteY9" fmla="*/ 5432322 h 5432322"/>
              <a:gd name="connsiteX10" fmla="*/ 0 w 5233713"/>
              <a:gd name="connsiteY10" fmla="*/ 256922 h 5432322"/>
              <a:gd name="connsiteX11" fmla="*/ 257082 w 5233713"/>
              <a:gd name="connsiteY11" fmla="*/ 0 h 543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33713" h="5432322">
                <a:moveTo>
                  <a:pt x="257082" y="0"/>
                </a:moveTo>
                <a:lnTo>
                  <a:pt x="4976631" y="0"/>
                </a:lnTo>
                <a:cubicBezTo>
                  <a:pt x="5118378" y="0"/>
                  <a:pt x="5233713" y="115379"/>
                  <a:pt x="5233713" y="256922"/>
                </a:cubicBezTo>
                <a:lnTo>
                  <a:pt x="5233713" y="5432322"/>
                </a:lnTo>
                <a:lnTo>
                  <a:pt x="4685385" y="5432322"/>
                </a:lnTo>
                <a:lnTo>
                  <a:pt x="4685385" y="5304411"/>
                </a:lnTo>
                <a:cubicBezTo>
                  <a:pt x="4685385" y="3747066"/>
                  <a:pt x="4685385" y="632376"/>
                  <a:pt x="4685385" y="632376"/>
                </a:cubicBezTo>
                <a:lnTo>
                  <a:pt x="548329" y="632376"/>
                </a:lnTo>
                <a:lnTo>
                  <a:pt x="548329" y="5432322"/>
                </a:lnTo>
                <a:lnTo>
                  <a:pt x="0" y="5432322"/>
                </a:lnTo>
                <a:lnTo>
                  <a:pt x="0" y="256922"/>
                </a:lnTo>
                <a:cubicBezTo>
                  <a:pt x="0" y="115379"/>
                  <a:pt x="115336" y="0"/>
                  <a:pt x="257082" y="0"/>
                </a:cubicBezTo>
                <a:close/>
              </a:path>
            </a:pathLst>
          </a:custGeom>
          <a:solidFill>
            <a:srgbClr val="E4E4E4"/>
          </a:solidFill>
          <a:ln w="12700">
            <a:miter lim="400000"/>
          </a:ln>
        </p:spPr>
        <p:txBody>
          <a:bodyPr lIns="0" tIns="0" rIns="0" bIns="0" anchor="ctr"/>
          <a:lstStyle/>
          <a:p>
            <a:endParaRPr sz="3000">
              <a:solidFill>
                <a:srgbClr val="FFFFFF"/>
              </a:solidFill>
              <a:effectLst>
                <a:outerShdw blurRad="38100" dist="12700" dir="5400000" rotWithShape="0">
                  <a:srgbClr val="000000">
                    <a:alpha val="50000"/>
                  </a:srgbClr>
                </a:outerShdw>
              </a:effectLst>
            </a:endParaRPr>
          </a:p>
        </p:txBody>
      </p:sp>
      <p:sp>
        <p:nvSpPr>
          <p:cNvPr id="70" name="Freeform 69"/>
          <p:cNvSpPr/>
          <p:nvPr/>
        </p:nvSpPr>
        <p:spPr>
          <a:xfrm>
            <a:off x="3496198" y="1442732"/>
            <a:ext cx="5196771" cy="5415268"/>
          </a:xfrm>
          <a:custGeom>
            <a:avLst/>
            <a:gdLst>
              <a:gd name="connsiteX0" fmla="*/ 238426 w 5196771"/>
              <a:gd name="connsiteY0" fmla="*/ 0 h 5415268"/>
              <a:gd name="connsiteX1" fmla="*/ 4958345 w 5196771"/>
              <a:gd name="connsiteY1" fmla="*/ 0 h 5415268"/>
              <a:gd name="connsiteX2" fmla="*/ 5196771 w 5196771"/>
              <a:gd name="connsiteY2" fmla="*/ 238598 h 5415268"/>
              <a:gd name="connsiteX3" fmla="*/ 5196771 w 5196771"/>
              <a:gd name="connsiteY3" fmla="*/ 5415268 h 5415268"/>
              <a:gd name="connsiteX4" fmla="*/ 4685274 w 5196771"/>
              <a:gd name="connsiteY4" fmla="*/ 5415268 h 5415268"/>
              <a:gd name="connsiteX5" fmla="*/ 4685274 w 5196771"/>
              <a:gd name="connsiteY5" fmla="*/ 595710 h 5415268"/>
              <a:gd name="connsiteX6" fmla="*/ 511497 w 5196771"/>
              <a:gd name="connsiteY6" fmla="*/ 595710 h 5415268"/>
              <a:gd name="connsiteX7" fmla="*/ 511497 w 5196771"/>
              <a:gd name="connsiteY7" fmla="*/ 5298746 h 5415268"/>
              <a:gd name="connsiteX8" fmla="*/ 511497 w 5196771"/>
              <a:gd name="connsiteY8" fmla="*/ 5415268 h 5415268"/>
              <a:gd name="connsiteX9" fmla="*/ 0 w 5196771"/>
              <a:gd name="connsiteY9" fmla="*/ 5415268 h 5415268"/>
              <a:gd name="connsiteX10" fmla="*/ 0 w 5196771"/>
              <a:gd name="connsiteY10" fmla="*/ 238598 h 5415268"/>
              <a:gd name="connsiteX11" fmla="*/ 238426 w 5196771"/>
              <a:gd name="connsiteY11" fmla="*/ 0 h 541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96771" h="5415268">
                <a:moveTo>
                  <a:pt x="238426" y="0"/>
                </a:moveTo>
                <a:lnTo>
                  <a:pt x="4958345" y="0"/>
                </a:lnTo>
                <a:cubicBezTo>
                  <a:pt x="5089708" y="0"/>
                  <a:pt x="5196771" y="106915"/>
                  <a:pt x="5196771" y="238598"/>
                </a:cubicBezTo>
                <a:lnTo>
                  <a:pt x="5196771" y="5415268"/>
                </a:lnTo>
                <a:lnTo>
                  <a:pt x="4685274" y="5415268"/>
                </a:lnTo>
                <a:lnTo>
                  <a:pt x="4685274" y="595710"/>
                </a:lnTo>
                <a:lnTo>
                  <a:pt x="511497" y="595710"/>
                </a:lnTo>
                <a:cubicBezTo>
                  <a:pt x="511497" y="595710"/>
                  <a:pt x="511497" y="3731067"/>
                  <a:pt x="511497" y="5298746"/>
                </a:cubicBezTo>
                <a:lnTo>
                  <a:pt x="511497" y="5415268"/>
                </a:lnTo>
                <a:lnTo>
                  <a:pt x="0" y="5415268"/>
                </a:lnTo>
                <a:lnTo>
                  <a:pt x="0" y="238598"/>
                </a:lnTo>
                <a:cubicBezTo>
                  <a:pt x="0" y="106915"/>
                  <a:pt x="107063" y="0"/>
                  <a:pt x="238426" y="0"/>
                </a:cubicBezTo>
                <a:close/>
              </a:path>
            </a:pathLst>
          </a:custGeom>
          <a:solidFill>
            <a:srgbClr val="FDFDFF"/>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8" name="Freeform 67"/>
          <p:cNvSpPr/>
          <p:nvPr userDrawn="1"/>
        </p:nvSpPr>
        <p:spPr>
          <a:xfrm>
            <a:off x="3513251" y="1459786"/>
            <a:ext cx="5164406" cy="5398215"/>
          </a:xfrm>
          <a:custGeom>
            <a:avLst/>
            <a:gdLst>
              <a:gd name="connsiteX0" fmla="*/ 222357 w 5164406"/>
              <a:gd name="connsiteY0" fmla="*/ 0 h 5398215"/>
              <a:gd name="connsiteX1" fmla="*/ 4942049 w 5164406"/>
              <a:gd name="connsiteY1" fmla="*/ 0 h 5398215"/>
              <a:gd name="connsiteX2" fmla="*/ 5164406 w 5164406"/>
              <a:gd name="connsiteY2" fmla="*/ 222168 h 5398215"/>
              <a:gd name="connsiteX3" fmla="*/ 5164406 w 5164406"/>
              <a:gd name="connsiteY3" fmla="*/ 5398215 h 5398215"/>
              <a:gd name="connsiteX4" fmla="*/ 4650596 w 5164406"/>
              <a:gd name="connsiteY4" fmla="*/ 5398215 h 5398215"/>
              <a:gd name="connsiteX5" fmla="*/ 4650596 w 5164406"/>
              <a:gd name="connsiteY5" fmla="*/ 5269727 h 5398215"/>
              <a:gd name="connsiteX6" fmla="*/ 4650596 w 5164406"/>
              <a:gd name="connsiteY6" fmla="*/ 597856 h 5398215"/>
              <a:gd name="connsiteX7" fmla="*/ 513811 w 5164406"/>
              <a:gd name="connsiteY7" fmla="*/ 597856 h 5398215"/>
              <a:gd name="connsiteX8" fmla="*/ 513811 w 5164406"/>
              <a:gd name="connsiteY8" fmla="*/ 5398215 h 5398215"/>
              <a:gd name="connsiteX9" fmla="*/ 0 w 5164406"/>
              <a:gd name="connsiteY9" fmla="*/ 5398215 h 5398215"/>
              <a:gd name="connsiteX10" fmla="*/ 0 w 5164406"/>
              <a:gd name="connsiteY10" fmla="*/ 222168 h 5398215"/>
              <a:gd name="connsiteX11" fmla="*/ 222357 w 5164406"/>
              <a:gd name="connsiteY11" fmla="*/ 0 h 5398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64406" h="5398215">
                <a:moveTo>
                  <a:pt x="222357" y="0"/>
                </a:moveTo>
                <a:lnTo>
                  <a:pt x="4942049" y="0"/>
                </a:lnTo>
                <a:cubicBezTo>
                  <a:pt x="5064465" y="0"/>
                  <a:pt x="5164406" y="100163"/>
                  <a:pt x="5164406" y="222168"/>
                </a:cubicBezTo>
                <a:lnTo>
                  <a:pt x="5164406" y="5398215"/>
                </a:lnTo>
                <a:lnTo>
                  <a:pt x="4650596" y="5398215"/>
                </a:lnTo>
                <a:lnTo>
                  <a:pt x="4650596" y="5269727"/>
                </a:lnTo>
                <a:cubicBezTo>
                  <a:pt x="4650596" y="3712436"/>
                  <a:pt x="4650596" y="597856"/>
                  <a:pt x="4650596" y="597856"/>
                </a:cubicBezTo>
                <a:lnTo>
                  <a:pt x="513811" y="597856"/>
                </a:lnTo>
                <a:lnTo>
                  <a:pt x="513811" y="5398215"/>
                </a:lnTo>
                <a:lnTo>
                  <a:pt x="0" y="5398215"/>
                </a:lnTo>
                <a:lnTo>
                  <a:pt x="0" y="222168"/>
                </a:lnTo>
                <a:cubicBezTo>
                  <a:pt x="0" y="100163"/>
                  <a:pt x="100180" y="0"/>
                  <a:pt x="222357" y="0"/>
                </a:cubicBezTo>
                <a:close/>
              </a:path>
            </a:pathLst>
          </a:custGeom>
          <a:gradFill>
            <a:gsLst>
              <a:gs pos="85000">
                <a:srgbClr val="FEFEFE"/>
              </a:gs>
              <a:gs pos="0">
                <a:schemeClr val="bg2">
                  <a:lumMod val="40000"/>
                  <a:lumOff val="60000"/>
                </a:schemeClr>
              </a:gs>
              <a:gs pos="38000">
                <a:srgbClr val="F0F2F5"/>
              </a:gs>
            </a:gsLst>
            <a:lin ang="18000000" scaled="0"/>
          </a:gradFill>
          <a:ln w="12700">
            <a:miter lim="400000"/>
          </a:ln>
        </p:spPr>
        <p:txBody>
          <a:bodyPr lIns="0" tIns="0" rIns="0" bIns="0" anchor="ctr"/>
          <a:lstStyle/>
          <a:p>
            <a:endParaRPr sz="3000">
              <a:solidFill>
                <a:srgbClr val="FFFFFF"/>
              </a:solidFill>
              <a:effectLst>
                <a:outerShdw blurRad="38100" dist="12700" dir="5400000" rotWithShape="0">
                  <a:srgbClr val="000000">
                    <a:alpha val="50000"/>
                  </a:srgbClr>
                </a:outerShdw>
              </a:effectLst>
            </a:endParaRPr>
          </a:p>
        </p:txBody>
      </p:sp>
      <p:sp>
        <p:nvSpPr>
          <p:cNvPr id="59" name="Shape 10"/>
          <p:cNvSpPr/>
          <p:nvPr/>
        </p:nvSpPr>
        <p:spPr>
          <a:xfrm>
            <a:off x="4544990" y="1425678"/>
            <a:ext cx="3207861" cy="3011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rgbClr val="9B9B9B"/>
          </a:solidFill>
          <a:ln w="12700">
            <a:miter lim="400000"/>
          </a:ln>
        </p:spPr>
        <p:txBody>
          <a:bodyPr lIns="0" tIns="0" rIns="0" bIns="0" anchor="ctr"/>
          <a:lstStyle/>
          <a:p>
            <a:endParaRPr sz="3000">
              <a:solidFill>
                <a:srgbClr val="FFFFFF"/>
              </a:solidFill>
              <a:effectLst>
                <a:outerShdw blurRad="38100" dist="12700" dir="5400000" rotWithShape="0">
                  <a:srgbClr val="000000">
                    <a:alpha val="50000"/>
                  </a:srgbClr>
                </a:outerShdw>
              </a:effectLst>
            </a:endParaRPr>
          </a:p>
        </p:txBody>
      </p:sp>
      <p:sp>
        <p:nvSpPr>
          <p:cNvPr id="60" name="Shape 11"/>
          <p:cNvSpPr/>
          <p:nvPr/>
        </p:nvSpPr>
        <p:spPr>
          <a:xfrm>
            <a:off x="4029120" y="2056658"/>
            <a:ext cx="4136977" cy="13553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gradFill>
            <a:gsLst>
              <a:gs pos="85000">
                <a:srgbClr val="46474B"/>
              </a:gs>
              <a:gs pos="0">
                <a:srgbClr val="000000"/>
              </a:gs>
              <a:gs pos="38000">
                <a:srgbClr val="292A2E"/>
              </a:gs>
            </a:gsLst>
            <a:lin ang="18000000" scaled="0"/>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1" name="Freeform 60"/>
          <p:cNvSpPr/>
          <p:nvPr/>
        </p:nvSpPr>
        <p:spPr>
          <a:xfrm>
            <a:off x="4092543" y="2087471"/>
            <a:ext cx="4011901" cy="72300"/>
          </a:xfrm>
          <a:custGeom>
            <a:avLst/>
            <a:gdLst>
              <a:gd name="connsiteX0" fmla="*/ 0 w 11950874"/>
              <a:gd name="connsiteY0" fmla="*/ 122970 h 215371"/>
              <a:gd name="connsiteX1" fmla="*/ 42687 w 11950874"/>
              <a:gd name="connsiteY1" fmla="*/ 122970 h 215371"/>
              <a:gd name="connsiteX2" fmla="*/ 42687 w 11950874"/>
              <a:gd name="connsiteY2" fmla="*/ 215370 h 215371"/>
              <a:gd name="connsiteX3" fmla="*/ 0 w 11950874"/>
              <a:gd name="connsiteY3" fmla="*/ 215370 h 215371"/>
              <a:gd name="connsiteX4" fmla="*/ 11901472 w 11950874"/>
              <a:gd name="connsiteY4" fmla="*/ 98713 h 215371"/>
              <a:gd name="connsiteX5" fmla="*/ 11901472 w 11950874"/>
              <a:gd name="connsiteY5" fmla="*/ 144861 h 215371"/>
              <a:gd name="connsiteX6" fmla="*/ 11924532 w 11950874"/>
              <a:gd name="connsiteY6" fmla="*/ 144861 h 215371"/>
              <a:gd name="connsiteX7" fmla="*/ 11924532 w 11950874"/>
              <a:gd name="connsiteY7" fmla="*/ 98713 h 215371"/>
              <a:gd name="connsiteX8" fmla="*/ 167288 w 11950874"/>
              <a:gd name="connsiteY8" fmla="*/ 75541 h 215371"/>
              <a:gd name="connsiteX9" fmla="*/ 212884 w 11950874"/>
              <a:gd name="connsiteY9" fmla="*/ 75541 h 215371"/>
              <a:gd name="connsiteX10" fmla="*/ 212884 w 11950874"/>
              <a:gd name="connsiteY10" fmla="*/ 215370 h 215371"/>
              <a:gd name="connsiteX11" fmla="*/ 167288 w 11950874"/>
              <a:gd name="connsiteY11" fmla="*/ 215370 h 215371"/>
              <a:gd name="connsiteX12" fmla="*/ 85099 w 11950874"/>
              <a:gd name="connsiteY12" fmla="*/ 75541 h 215371"/>
              <a:gd name="connsiteX13" fmla="*/ 124876 w 11950874"/>
              <a:gd name="connsiteY13" fmla="*/ 75541 h 215371"/>
              <a:gd name="connsiteX14" fmla="*/ 124876 w 11950874"/>
              <a:gd name="connsiteY14" fmla="*/ 215371 h 215371"/>
              <a:gd name="connsiteX15" fmla="*/ 85099 w 11950874"/>
              <a:gd name="connsiteY15" fmla="*/ 215371 h 215371"/>
              <a:gd name="connsiteX16" fmla="*/ 11582912 w 11950874"/>
              <a:gd name="connsiteY16" fmla="*/ 47913 h 215371"/>
              <a:gd name="connsiteX17" fmla="*/ 11571272 w 11950874"/>
              <a:gd name="connsiteY17" fmla="*/ 59456 h 215371"/>
              <a:gd name="connsiteX18" fmla="*/ 11571272 w 11950874"/>
              <a:gd name="connsiteY18" fmla="*/ 174845 h 215371"/>
              <a:gd name="connsiteX19" fmla="*/ 11582912 w 11950874"/>
              <a:gd name="connsiteY19" fmla="*/ 186356 h 215371"/>
              <a:gd name="connsiteX20" fmla="*/ 11859876 w 11950874"/>
              <a:gd name="connsiteY20" fmla="*/ 186356 h 215371"/>
              <a:gd name="connsiteX21" fmla="*/ 11871308 w 11950874"/>
              <a:gd name="connsiteY21" fmla="*/ 174845 h 215371"/>
              <a:gd name="connsiteX22" fmla="*/ 11871308 w 11950874"/>
              <a:gd name="connsiteY22" fmla="*/ 59456 h 215371"/>
              <a:gd name="connsiteX23" fmla="*/ 11859876 w 11950874"/>
              <a:gd name="connsiteY23" fmla="*/ 47913 h 215371"/>
              <a:gd name="connsiteX24" fmla="*/ 255296 w 11950874"/>
              <a:gd name="connsiteY24" fmla="*/ 41048 h 215371"/>
              <a:gd name="connsiteX25" fmla="*/ 295073 w 11950874"/>
              <a:gd name="connsiteY25" fmla="*/ 41048 h 215371"/>
              <a:gd name="connsiteX26" fmla="*/ 295073 w 11950874"/>
              <a:gd name="connsiteY26" fmla="*/ 215371 h 215371"/>
              <a:gd name="connsiteX27" fmla="*/ 255296 w 11950874"/>
              <a:gd name="connsiteY27" fmla="*/ 215371 h 215371"/>
              <a:gd name="connsiteX28" fmla="*/ 11593170 w 11950874"/>
              <a:gd name="connsiteY28" fmla="*/ 22513 h 215371"/>
              <a:gd name="connsiteX29" fmla="*/ 11870162 w 11950874"/>
              <a:gd name="connsiteY29" fmla="*/ 22513 h 215371"/>
              <a:gd name="connsiteX30" fmla="*/ 11904760 w 11950874"/>
              <a:gd name="connsiteY30" fmla="*/ 57146 h 215371"/>
              <a:gd name="connsiteX31" fmla="*/ 11904760 w 11950874"/>
              <a:gd name="connsiteY31" fmla="*/ 68634 h 215371"/>
              <a:gd name="connsiteX32" fmla="*/ 11950874 w 11950874"/>
              <a:gd name="connsiteY32" fmla="*/ 68634 h 215371"/>
              <a:gd name="connsiteX33" fmla="*/ 11950874 w 11950874"/>
              <a:gd name="connsiteY33" fmla="*/ 160952 h 215371"/>
              <a:gd name="connsiteX34" fmla="*/ 11904760 w 11950874"/>
              <a:gd name="connsiteY34" fmla="*/ 160952 h 215371"/>
              <a:gd name="connsiteX35" fmla="*/ 11904760 w 11950874"/>
              <a:gd name="connsiteY35" fmla="*/ 172534 h 215371"/>
              <a:gd name="connsiteX36" fmla="*/ 11870162 w 11950874"/>
              <a:gd name="connsiteY36" fmla="*/ 207133 h 215371"/>
              <a:gd name="connsiteX37" fmla="*/ 11593170 w 11950874"/>
              <a:gd name="connsiteY37" fmla="*/ 207133 h 215371"/>
              <a:gd name="connsiteX38" fmla="*/ 11558572 w 11950874"/>
              <a:gd name="connsiteY38" fmla="*/ 172534 h 215371"/>
              <a:gd name="connsiteX39" fmla="*/ 11558572 w 11950874"/>
              <a:gd name="connsiteY39" fmla="*/ 57146 h 215371"/>
              <a:gd name="connsiteX40" fmla="*/ 11593170 w 11950874"/>
              <a:gd name="connsiteY40" fmla="*/ 22513 h 215371"/>
              <a:gd name="connsiteX41" fmla="*/ 337485 w 11950874"/>
              <a:gd name="connsiteY41" fmla="*/ 0 h 215371"/>
              <a:gd name="connsiteX42" fmla="*/ 383307 w 11950874"/>
              <a:gd name="connsiteY42" fmla="*/ 0 h 215371"/>
              <a:gd name="connsiteX43" fmla="*/ 383307 w 11950874"/>
              <a:gd name="connsiteY43" fmla="*/ 215371 h 215371"/>
              <a:gd name="connsiteX44" fmla="*/ 337485 w 11950874"/>
              <a:gd name="connsiteY44" fmla="*/ 215371 h 215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50874" h="215371">
                <a:moveTo>
                  <a:pt x="0" y="122970"/>
                </a:moveTo>
                <a:lnTo>
                  <a:pt x="42687" y="122970"/>
                </a:lnTo>
                <a:lnTo>
                  <a:pt x="42687" y="215370"/>
                </a:lnTo>
                <a:lnTo>
                  <a:pt x="0" y="215370"/>
                </a:lnTo>
                <a:close/>
                <a:moveTo>
                  <a:pt x="11901472" y="98713"/>
                </a:moveTo>
                <a:lnTo>
                  <a:pt x="11901472" y="144861"/>
                </a:lnTo>
                <a:lnTo>
                  <a:pt x="11924532" y="144861"/>
                </a:lnTo>
                <a:cubicBezTo>
                  <a:pt x="11924532" y="144861"/>
                  <a:pt x="11924532" y="98713"/>
                  <a:pt x="11924532" y="98713"/>
                </a:cubicBezTo>
                <a:close/>
                <a:moveTo>
                  <a:pt x="167288" y="75541"/>
                </a:moveTo>
                <a:lnTo>
                  <a:pt x="212884" y="75541"/>
                </a:lnTo>
                <a:lnTo>
                  <a:pt x="212884" y="215370"/>
                </a:lnTo>
                <a:lnTo>
                  <a:pt x="167288" y="215370"/>
                </a:lnTo>
                <a:close/>
                <a:moveTo>
                  <a:pt x="85099" y="75541"/>
                </a:moveTo>
                <a:lnTo>
                  <a:pt x="124876" y="75541"/>
                </a:lnTo>
                <a:lnTo>
                  <a:pt x="124876" y="215371"/>
                </a:lnTo>
                <a:lnTo>
                  <a:pt x="85099" y="215371"/>
                </a:lnTo>
                <a:close/>
                <a:moveTo>
                  <a:pt x="11582912" y="47913"/>
                </a:moveTo>
                <a:cubicBezTo>
                  <a:pt x="11576550" y="47913"/>
                  <a:pt x="11571272" y="53041"/>
                  <a:pt x="11571272" y="59456"/>
                </a:cubicBezTo>
                <a:lnTo>
                  <a:pt x="11571272" y="174845"/>
                </a:lnTo>
                <a:cubicBezTo>
                  <a:pt x="11571272" y="181196"/>
                  <a:pt x="11576550" y="186356"/>
                  <a:pt x="11582912" y="186356"/>
                </a:cubicBezTo>
                <a:lnTo>
                  <a:pt x="11859876" y="186356"/>
                </a:lnTo>
                <a:cubicBezTo>
                  <a:pt x="11866236" y="186356"/>
                  <a:pt x="11871308" y="181196"/>
                  <a:pt x="11871308" y="174845"/>
                </a:cubicBezTo>
                <a:cubicBezTo>
                  <a:pt x="11871308" y="174845"/>
                  <a:pt x="11871308" y="59456"/>
                  <a:pt x="11871308" y="59456"/>
                </a:cubicBezTo>
                <a:cubicBezTo>
                  <a:pt x="11871308" y="53041"/>
                  <a:pt x="11866236" y="47913"/>
                  <a:pt x="11859876" y="47913"/>
                </a:cubicBezTo>
                <a:close/>
                <a:moveTo>
                  <a:pt x="255296" y="41048"/>
                </a:moveTo>
                <a:lnTo>
                  <a:pt x="295073" y="41048"/>
                </a:lnTo>
                <a:lnTo>
                  <a:pt x="295073" y="215371"/>
                </a:lnTo>
                <a:lnTo>
                  <a:pt x="255296" y="215371"/>
                </a:lnTo>
                <a:close/>
                <a:moveTo>
                  <a:pt x="11593170" y="22513"/>
                </a:moveTo>
                <a:lnTo>
                  <a:pt x="11870162" y="22513"/>
                </a:lnTo>
                <a:cubicBezTo>
                  <a:pt x="11889178" y="22513"/>
                  <a:pt x="11904760" y="38052"/>
                  <a:pt x="11904760" y="57146"/>
                </a:cubicBezTo>
                <a:lnTo>
                  <a:pt x="11904760" y="68634"/>
                </a:lnTo>
                <a:cubicBezTo>
                  <a:pt x="11904760" y="68634"/>
                  <a:pt x="11950874" y="68634"/>
                  <a:pt x="11950874" y="68634"/>
                </a:cubicBezTo>
                <a:lnTo>
                  <a:pt x="11950874" y="160952"/>
                </a:lnTo>
                <a:lnTo>
                  <a:pt x="11904760" y="160952"/>
                </a:lnTo>
                <a:lnTo>
                  <a:pt x="11904760" y="172534"/>
                </a:lnTo>
                <a:cubicBezTo>
                  <a:pt x="11904760" y="191594"/>
                  <a:pt x="11889178" y="207133"/>
                  <a:pt x="11870162" y="207133"/>
                </a:cubicBezTo>
                <a:lnTo>
                  <a:pt x="11593170" y="207133"/>
                </a:lnTo>
                <a:cubicBezTo>
                  <a:pt x="11574028" y="207133"/>
                  <a:pt x="11558572" y="191594"/>
                  <a:pt x="11558572" y="172534"/>
                </a:cubicBezTo>
                <a:lnTo>
                  <a:pt x="11558572" y="57146"/>
                </a:lnTo>
                <a:cubicBezTo>
                  <a:pt x="11558572" y="38052"/>
                  <a:pt x="11574028" y="22513"/>
                  <a:pt x="11593170" y="22513"/>
                </a:cubicBezTo>
                <a:close/>
                <a:moveTo>
                  <a:pt x="337485" y="0"/>
                </a:moveTo>
                <a:lnTo>
                  <a:pt x="383307" y="0"/>
                </a:lnTo>
                <a:lnTo>
                  <a:pt x="383307" y="215371"/>
                </a:lnTo>
                <a:lnTo>
                  <a:pt x="337485" y="215371"/>
                </a:lnTo>
                <a:close/>
              </a:path>
            </a:pathLst>
          </a:custGeom>
          <a:solidFill>
            <a:srgbClr val="E9E9E9"/>
          </a:solidFill>
          <a:ln w="12700">
            <a:miter lim="400000"/>
          </a:ln>
        </p:spPr>
        <p:txBody>
          <a:bodyPr wrap="square" lIns="0" tIns="0" rIns="0" bIns="0" anchor="ctr">
            <a:noAutofit/>
          </a:bodyP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4" name="Shape 31"/>
          <p:cNvSpPr/>
          <p:nvPr/>
        </p:nvSpPr>
        <p:spPr>
          <a:xfrm>
            <a:off x="6020120" y="1728378"/>
            <a:ext cx="91392" cy="91369"/>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gradFill>
            <a:gsLst>
              <a:gs pos="0">
                <a:srgbClr val="464646"/>
              </a:gs>
              <a:gs pos="92000">
                <a:srgbClr val="060606"/>
              </a:gs>
            </a:gsLst>
          </a:gra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5" name="Shape 32"/>
          <p:cNvSpPr/>
          <p:nvPr/>
        </p:nvSpPr>
        <p:spPr>
          <a:xfrm>
            <a:off x="6058490" y="1766748"/>
            <a:ext cx="22469" cy="22464"/>
          </a:xfrm>
          <a:custGeom>
            <a:avLst/>
            <a:gdLst/>
            <a:ahLst/>
            <a:cxnLst>
              <a:cxn ang="0">
                <a:pos x="wd2" y="hd2"/>
              </a:cxn>
              <a:cxn ang="5400000">
                <a:pos x="wd2" y="hd2"/>
              </a:cxn>
              <a:cxn ang="10800000">
                <a:pos x="wd2" y="hd2"/>
              </a:cxn>
              <a:cxn ang="16200000">
                <a:pos x="wd2" y="hd2"/>
              </a:cxn>
            </a:cxnLst>
            <a:rect l="0" t="0" r="r" b="b"/>
            <a:pathLst>
              <a:path w="21600" h="21600" extrusionOk="0">
                <a:moveTo>
                  <a:pt x="21600" y="10803"/>
                </a:moveTo>
                <a:cubicBezTo>
                  <a:pt x="21600" y="16765"/>
                  <a:pt x="16776" y="21600"/>
                  <a:pt x="10800" y="21600"/>
                </a:cubicBezTo>
                <a:cubicBezTo>
                  <a:pt x="4839" y="21600"/>
                  <a:pt x="0" y="16765"/>
                  <a:pt x="0" y="10803"/>
                </a:cubicBezTo>
                <a:cubicBezTo>
                  <a:pt x="0" y="4835"/>
                  <a:pt x="4839" y="0"/>
                  <a:pt x="10800" y="0"/>
                </a:cubicBezTo>
                <a:cubicBezTo>
                  <a:pt x="16776" y="0"/>
                  <a:pt x="21600" y="4835"/>
                  <a:pt x="21600" y="10803"/>
                </a:cubicBezTo>
                <a:close/>
              </a:path>
            </a:pathLst>
          </a:custGeom>
          <a:solidFill>
            <a:srgbClr val="557DB1"/>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6" name="Shape 33"/>
          <p:cNvSpPr/>
          <p:nvPr/>
        </p:nvSpPr>
        <p:spPr>
          <a:xfrm>
            <a:off x="5922062" y="1753958"/>
            <a:ext cx="44605" cy="44606"/>
          </a:xfrm>
          <a:custGeom>
            <a:avLst/>
            <a:gdLst/>
            <a:ahLst/>
            <a:cxnLst>
              <a:cxn ang="0">
                <a:pos x="wd2" y="hd2"/>
              </a:cxn>
              <a:cxn ang="5400000">
                <a:pos x="wd2" y="hd2"/>
              </a:cxn>
              <a:cxn ang="10800000">
                <a:pos x="wd2" y="hd2"/>
              </a:cxn>
              <a:cxn ang="16200000">
                <a:pos x="wd2" y="hd2"/>
              </a:cxn>
            </a:cxnLst>
            <a:rect l="0" t="0" r="r" b="b"/>
            <a:pathLst>
              <a:path w="21600" h="21600" extrusionOk="0">
                <a:moveTo>
                  <a:pt x="21600" y="10798"/>
                </a:moveTo>
                <a:cubicBezTo>
                  <a:pt x="21600" y="16757"/>
                  <a:pt x="16773" y="21600"/>
                  <a:pt x="10797" y="21600"/>
                </a:cubicBezTo>
                <a:cubicBezTo>
                  <a:pt x="4795" y="21600"/>
                  <a:pt x="0" y="16757"/>
                  <a:pt x="0" y="10798"/>
                </a:cubicBezTo>
                <a:cubicBezTo>
                  <a:pt x="0" y="4826"/>
                  <a:pt x="4795" y="0"/>
                  <a:pt x="10797" y="0"/>
                </a:cubicBezTo>
                <a:cubicBezTo>
                  <a:pt x="16773" y="0"/>
                  <a:pt x="21600" y="4826"/>
                  <a:pt x="21600" y="10798"/>
                </a:cubicBezTo>
                <a:close/>
              </a:path>
            </a:pathLst>
          </a:custGeom>
          <a:solidFill>
            <a:srgbClr val="BEBFC2"/>
          </a:solidFill>
          <a:ln w="12700">
            <a:miter lim="400000"/>
          </a:ln>
        </p:spPr>
        <p:txBody>
          <a:bodyPr lIns="0" tIns="0" rIns="0" bIns="0" anchor="ctr"/>
          <a:lstStyle/>
          <a:p>
            <a:pPr>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7" name="Picture Placeholder 4"/>
          <p:cNvSpPr>
            <a:spLocks noGrp="1"/>
          </p:cNvSpPr>
          <p:nvPr userDrawn="1">
            <p:ph type="pic" sz="quarter" idx="22"/>
          </p:nvPr>
        </p:nvSpPr>
        <p:spPr>
          <a:xfrm>
            <a:off x="4027511" y="2190585"/>
            <a:ext cx="4136979" cy="4667416"/>
          </a:xfrm>
        </p:spPr>
      </p:sp>
    </p:spTree>
    <p:extLst>
      <p:ext uri="{BB962C8B-B14F-4D97-AF65-F5344CB8AC3E}">
        <p14:creationId xmlns:p14="http://schemas.microsoft.com/office/powerpoint/2010/main" val="16832986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Header high lef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B927486-1689-4682-93B6-C4BADB078F6F}" type="datetime1">
              <a:rPr lang="en-US" smtClean="0">
                <a:solidFill>
                  <a:srgbClr val="273339">
                    <a:tint val="75000"/>
                  </a:srgbClr>
                </a:solidFill>
              </a:rPr>
              <a:t>12/7/2017</a:t>
            </a:fld>
            <a:endParaRPr lang="en-US">
              <a:solidFill>
                <a:srgbClr val="273339">
                  <a:tint val="75000"/>
                </a:srgbClr>
              </a:solidFill>
            </a:endParaRPr>
          </a:p>
        </p:txBody>
      </p:sp>
      <p:sp>
        <p:nvSpPr>
          <p:cNvPr id="5" name="Footer Placeholder 4"/>
          <p:cNvSpPr>
            <a:spLocks noGrp="1"/>
          </p:cNvSpPr>
          <p:nvPr>
            <p:ph type="ftr" sz="quarter" idx="11"/>
          </p:nvPr>
        </p:nvSpPr>
        <p:spPr/>
        <p:txBody>
          <a:bodyPr/>
          <a:lstStyle/>
          <a:p>
            <a:r>
              <a:rPr lang="en-US">
                <a:solidFill>
                  <a:srgbClr val="273339"/>
                </a:solidFill>
              </a:rPr>
              <a:t>COPYRIGHT © 2017 DATA DIRECT FZ LLC  ALL RIGHTS RESERVED</a:t>
            </a:r>
          </a:p>
        </p:txBody>
      </p:sp>
      <p:sp>
        <p:nvSpPr>
          <p:cNvPr id="6" name="Slide Number Placeholder 5"/>
          <p:cNvSpPr>
            <a:spLocks noGrp="1"/>
          </p:cNvSpPr>
          <p:nvPr>
            <p:ph type="sldNum" sz="quarter" idx="12"/>
          </p:nvPr>
        </p:nvSpPr>
        <p:spPr/>
        <p:txBody>
          <a:bodyPr/>
          <a:lstStyle/>
          <a:p>
            <a:fld id="{6E18DBF4-37B7-4C4F-9728-A1C100B177EE}" type="slidenum">
              <a:rPr lang="en-US" smtClean="0">
                <a:solidFill>
                  <a:srgbClr val="273339">
                    <a:tint val="75000"/>
                  </a:srgbClr>
                </a:solidFill>
              </a:rPr>
              <a:pPr/>
              <a:t>‹#›</a:t>
            </a:fld>
            <a:endParaRPr lang="en-US">
              <a:solidFill>
                <a:srgbClr val="273339">
                  <a:tint val="75000"/>
                </a:srgbClr>
              </a:solidFill>
            </a:endParaRPr>
          </a:p>
        </p:txBody>
      </p:sp>
      <p:sp>
        <p:nvSpPr>
          <p:cNvPr id="7" name="Picture Placeholder 10"/>
          <p:cNvSpPr>
            <a:spLocks noGrp="1"/>
          </p:cNvSpPr>
          <p:nvPr>
            <p:ph type="pic" sz="quarter" idx="17"/>
          </p:nvPr>
        </p:nvSpPr>
        <p:spPr>
          <a:xfrm>
            <a:off x="0" y="0"/>
            <a:ext cx="12192000" cy="6858000"/>
          </a:xfrm>
        </p:spPr>
        <p:txBody>
          <a:bodyPr/>
          <a:lstStyle/>
          <a:p>
            <a:endParaRPr lang="en-US"/>
          </a:p>
        </p:txBody>
      </p:sp>
      <p:sp>
        <p:nvSpPr>
          <p:cNvPr id="2" name="Title 1"/>
          <p:cNvSpPr>
            <a:spLocks noGrp="1"/>
          </p:cNvSpPr>
          <p:nvPr>
            <p:ph type="title"/>
          </p:nvPr>
        </p:nvSpPr>
        <p:spPr>
          <a:xfrm>
            <a:off x="342900" y="420688"/>
            <a:ext cx="4572000" cy="2852737"/>
          </a:xfrm>
          <a:solidFill>
            <a:schemeClr val="bg1">
              <a:alpha val="30000"/>
            </a:schemeClr>
          </a:solidFill>
        </p:spPr>
        <p:txBody>
          <a:bodyPr lIns="274320" tIns="91440" rIns="274320" bIns="182880" anchor="ctr"/>
          <a:lstStyle>
            <a:lvl1pPr algn="ctr">
              <a:defRPr sz="6000" b="1">
                <a:solidFill>
                  <a:srgbClr val="324D5E"/>
                </a:solidFill>
                <a:latin typeface="+mn-lt"/>
              </a:defRPr>
            </a:lvl1pPr>
          </a:lstStyle>
          <a:p>
            <a:r>
              <a:rPr lang="en-US"/>
              <a:t>Click to edit Master title style</a:t>
            </a:r>
          </a:p>
        </p:txBody>
      </p:sp>
      <p:sp>
        <p:nvSpPr>
          <p:cNvPr id="3" name="Text Placeholder 2"/>
          <p:cNvSpPr>
            <a:spLocks noGrp="1"/>
          </p:cNvSpPr>
          <p:nvPr>
            <p:ph type="body" idx="1"/>
          </p:nvPr>
        </p:nvSpPr>
        <p:spPr>
          <a:xfrm>
            <a:off x="342900" y="3273425"/>
            <a:ext cx="4572000" cy="942975"/>
          </a:xfrm>
          <a:solidFill>
            <a:schemeClr val="bg1">
              <a:alpha val="50000"/>
            </a:schemeClr>
          </a:solidFill>
        </p:spPr>
        <p:txBody>
          <a:bodyPr lIns="274320" tIns="91440" rIns="274320" bIns="182880" anchor="ctr"/>
          <a:lstStyle>
            <a:lvl1pPr marL="0" indent="0" algn="ctr">
              <a:buNone/>
              <a:defRPr sz="2400">
                <a:solidFill>
                  <a:srgbClr val="8C9C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595414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Header bottom lef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9969D6C-8F58-4700-B037-5278116BAD90}" type="datetime1">
              <a:rPr lang="en-US" smtClean="0">
                <a:solidFill>
                  <a:srgbClr val="273339">
                    <a:tint val="75000"/>
                  </a:srgbClr>
                </a:solidFill>
              </a:rPr>
              <a:t>12/7/2017</a:t>
            </a:fld>
            <a:endParaRPr lang="en-US">
              <a:solidFill>
                <a:srgbClr val="273339">
                  <a:tint val="75000"/>
                </a:srgbClr>
              </a:solidFill>
            </a:endParaRPr>
          </a:p>
        </p:txBody>
      </p:sp>
      <p:sp>
        <p:nvSpPr>
          <p:cNvPr id="5" name="Footer Placeholder 4"/>
          <p:cNvSpPr>
            <a:spLocks noGrp="1"/>
          </p:cNvSpPr>
          <p:nvPr>
            <p:ph type="ftr" sz="quarter" idx="11"/>
          </p:nvPr>
        </p:nvSpPr>
        <p:spPr/>
        <p:txBody>
          <a:bodyPr/>
          <a:lstStyle/>
          <a:p>
            <a:r>
              <a:rPr lang="en-US">
                <a:solidFill>
                  <a:srgbClr val="273339"/>
                </a:solidFill>
              </a:rPr>
              <a:t>COPYRIGHT © 2017 DATA DIRECT FZ LLC  ALL RIGHTS RESERVED</a:t>
            </a:r>
          </a:p>
        </p:txBody>
      </p:sp>
      <p:sp>
        <p:nvSpPr>
          <p:cNvPr id="6" name="Slide Number Placeholder 5"/>
          <p:cNvSpPr>
            <a:spLocks noGrp="1"/>
          </p:cNvSpPr>
          <p:nvPr>
            <p:ph type="sldNum" sz="quarter" idx="12"/>
          </p:nvPr>
        </p:nvSpPr>
        <p:spPr/>
        <p:txBody>
          <a:bodyPr/>
          <a:lstStyle/>
          <a:p>
            <a:fld id="{6E18DBF4-37B7-4C4F-9728-A1C100B177EE}" type="slidenum">
              <a:rPr lang="en-US" smtClean="0">
                <a:solidFill>
                  <a:srgbClr val="273339">
                    <a:tint val="75000"/>
                  </a:srgbClr>
                </a:solidFill>
              </a:rPr>
              <a:pPr/>
              <a:t>‹#›</a:t>
            </a:fld>
            <a:endParaRPr lang="en-US">
              <a:solidFill>
                <a:srgbClr val="273339">
                  <a:tint val="75000"/>
                </a:srgbClr>
              </a:solidFill>
            </a:endParaRPr>
          </a:p>
        </p:txBody>
      </p:sp>
      <p:sp>
        <p:nvSpPr>
          <p:cNvPr id="7" name="Picture Placeholder 10"/>
          <p:cNvSpPr>
            <a:spLocks noGrp="1"/>
          </p:cNvSpPr>
          <p:nvPr>
            <p:ph type="pic" sz="quarter" idx="17"/>
          </p:nvPr>
        </p:nvSpPr>
        <p:spPr>
          <a:xfrm>
            <a:off x="0" y="0"/>
            <a:ext cx="12192000" cy="6858000"/>
          </a:xfrm>
        </p:spPr>
        <p:txBody>
          <a:bodyPr/>
          <a:lstStyle/>
          <a:p>
            <a:endParaRPr lang="en-US"/>
          </a:p>
        </p:txBody>
      </p:sp>
      <p:sp>
        <p:nvSpPr>
          <p:cNvPr id="9" name="Text Placeholder 2"/>
          <p:cNvSpPr>
            <a:spLocks noGrp="1"/>
          </p:cNvSpPr>
          <p:nvPr>
            <p:ph type="body" idx="18"/>
          </p:nvPr>
        </p:nvSpPr>
        <p:spPr>
          <a:xfrm>
            <a:off x="342900" y="5413375"/>
            <a:ext cx="4572000" cy="942975"/>
          </a:xfrm>
          <a:solidFill>
            <a:schemeClr val="bg1">
              <a:alpha val="50000"/>
            </a:schemeClr>
          </a:solidFill>
        </p:spPr>
        <p:txBody>
          <a:bodyPr lIns="274320" tIns="91440" rIns="274320" bIns="182880"/>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Title 1"/>
          <p:cNvSpPr>
            <a:spLocks noGrp="1"/>
          </p:cNvSpPr>
          <p:nvPr>
            <p:ph type="title"/>
          </p:nvPr>
        </p:nvSpPr>
        <p:spPr>
          <a:xfrm>
            <a:off x="342900" y="2560638"/>
            <a:ext cx="4572000" cy="2852737"/>
          </a:xfrm>
          <a:solidFill>
            <a:schemeClr val="bg1">
              <a:alpha val="30000"/>
            </a:schemeClr>
          </a:solidFill>
        </p:spPr>
        <p:txBody>
          <a:bodyPr lIns="274320" tIns="91440" rIns="274320" bIns="182880" anchor="ctr"/>
          <a:lstStyle>
            <a:lvl1pPr algn="ctr">
              <a:defRPr sz="6000" b="1">
                <a:solidFill>
                  <a:schemeClr val="tx1"/>
                </a:solidFill>
                <a:latin typeface="+mn-lt"/>
              </a:defRPr>
            </a:lvl1pPr>
          </a:lstStyle>
          <a:p>
            <a:r>
              <a:rPr lang="en-US"/>
              <a:t>Click to edit Master title style</a:t>
            </a:r>
          </a:p>
        </p:txBody>
      </p:sp>
    </p:spTree>
    <p:extLst>
      <p:ext uri="{BB962C8B-B14F-4D97-AF65-F5344CB8AC3E}">
        <p14:creationId xmlns:p14="http://schemas.microsoft.com/office/powerpoint/2010/main" val="16966297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Header bottom righ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364950A-B3DE-472B-9B0F-13ED60A03881}" type="datetime1">
              <a:rPr lang="en-US" smtClean="0">
                <a:solidFill>
                  <a:srgbClr val="273339">
                    <a:tint val="75000"/>
                  </a:srgbClr>
                </a:solidFill>
              </a:rPr>
              <a:t>12/7/2017</a:t>
            </a:fld>
            <a:endParaRPr lang="en-US">
              <a:solidFill>
                <a:srgbClr val="273339">
                  <a:tint val="75000"/>
                </a:srgbClr>
              </a:solidFill>
            </a:endParaRPr>
          </a:p>
        </p:txBody>
      </p:sp>
      <p:sp>
        <p:nvSpPr>
          <p:cNvPr id="5" name="Footer Placeholder 4"/>
          <p:cNvSpPr>
            <a:spLocks noGrp="1"/>
          </p:cNvSpPr>
          <p:nvPr>
            <p:ph type="ftr" sz="quarter" idx="11"/>
          </p:nvPr>
        </p:nvSpPr>
        <p:spPr/>
        <p:txBody>
          <a:bodyPr/>
          <a:lstStyle/>
          <a:p>
            <a:r>
              <a:rPr lang="en-US">
                <a:solidFill>
                  <a:srgbClr val="273339"/>
                </a:solidFill>
              </a:rPr>
              <a:t>COPYRIGHT © 2017 DATA DIRECT FZ LLC  ALL RIGHTS RESERVED</a:t>
            </a:r>
          </a:p>
        </p:txBody>
      </p:sp>
      <p:sp>
        <p:nvSpPr>
          <p:cNvPr id="6" name="Slide Number Placeholder 5"/>
          <p:cNvSpPr>
            <a:spLocks noGrp="1"/>
          </p:cNvSpPr>
          <p:nvPr>
            <p:ph type="sldNum" sz="quarter" idx="12"/>
          </p:nvPr>
        </p:nvSpPr>
        <p:spPr/>
        <p:txBody>
          <a:bodyPr/>
          <a:lstStyle/>
          <a:p>
            <a:fld id="{6E18DBF4-37B7-4C4F-9728-A1C100B177EE}" type="slidenum">
              <a:rPr lang="en-US" smtClean="0">
                <a:solidFill>
                  <a:srgbClr val="273339">
                    <a:tint val="75000"/>
                  </a:srgbClr>
                </a:solidFill>
              </a:rPr>
              <a:pPr/>
              <a:t>‹#›</a:t>
            </a:fld>
            <a:endParaRPr lang="en-US">
              <a:solidFill>
                <a:srgbClr val="273339">
                  <a:tint val="75000"/>
                </a:srgbClr>
              </a:solidFill>
            </a:endParaRPr>
          </a:p>
        </p:txBody>
      </p:sp>
      <p:sp>
        <p:nvSpPr>
          <p:cNvPr id="7" name="Picture Placeholder 10"/>
          <p:cNvSpPr>
            <a:spLocks noGrp="1"/>
          </p:cNvSpPr>
          <p:nvPr>
            <p:ph type="pic" sz="quarter" idx="17"/>
          </p:nvPr>
        </p:nvSpPr>
        <p:spPr>
          <a:xfrm>
            <a:off x="0" y="0"/>
            <a:ext cx="12192000" cy="6858000"/>
          </a:xfrm>
        </p:spPr>
        <p:txBody>
          <a:bodyPr/>
          <a:lstStyle/>
          <a:p>
            <a:endParaRPr lang="en-US"/>
          </a:p>
        </p:txBody>
      </p:sp>
      <p:sp>
        <p:nvSpPr>
          <p:cNvPr id="2" name="Title 1"/>
          <p:cNvSpPr>
            <a:spLocks noGrp="1"/>
          </p:cNvSpPr>
          <p:nvPr>
            <p:ph type="title"/>
          </p:nvPr>
        </p:nvSpPr>
        <p:spPr>
          <a:xfrm>
            <a:off x="7213600" y="2560638"/>
            <a:ext cx="4572000" cy="2852737"/>
          </a:xfrm>
          <a:solidFill>
            <a:schemeClr val="bg1">
              <a:alpha val="30000"/>
            </a:schemeClr>
          </a:solidFill>
        </p:spPr>
        <p:txBody>
          <a:bodyPr lIns="274320" tIns="91440" rIns="274320" bIns="182880" anchor="ctr"/>
          <a:lstStyle>
            <a:lvl1pPr algn="ctr">
              <a:defRPr sz="6000" b="1">
                <a:solidFill>
                  <a:schemeClr val="tx1"/>
                </a:solidFill>
                <a:latin typeface="+mn-lt"/>
              </a:defRPr>
            </a:lvl1pPr>
          </a:lstStyle>
          <a:p>
            <a:r>
              <a:rPr lang="en-US"/>
              <a:t>Click to edit Master title style</a:t>
            </a:r>
          </a:p>
        </p:txBody>
      </p:sp>
      <p:sp>
        <p:nvSpPr>
          <p:cNvPr id="3" name="Text Placeholder 2"/>
          <p:cNvSpPr>
            <a:spLocks noGrp="1"/>
          </p:cNvSpPr>
          <p:nvPr>
            <p:ph type="body" idx="1"/>
          </p:nvPr>
        </p:nvSpPr>
        <p:spPr>
          <a:xfrm>
            <a:off x="7213600" y="5413375"/>
            <a:ext cx="4572000" cy="942975"/>
          </a:xfrm>
          <a:solidFill>
            <a:schemeClr val="bg1">
              <a:alpha val="30000"/>
            </a:schemeClr>
          </a:solidFill>
        </p:spPr>
        <p:txBody>
          <a:bodyPr lIns="274320" tIns="91440" rIns="274320" bIns="182880"/>
          <a:lstStyle>
            <a:lvl1pPr marL="0" indent="0" algn="ctr">
              <a:buNone/>
              <a:defRPr sz="2400">
                <a:solidFill>
                  <a:srgbClr val="8C9CA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404622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21" name="Picture 20"/>
          <p:cNvPicPr preferRelativeResize="0">
            <a:picLocks/>
          </p:cNvPicPr>
          <p:nvPr userDrawn="1"/>
        </p:nvPicPr>
        <p:blipFill rotWithShape="1">
          <a:blip r:embed="rId2">
            <a:extLst>
              <a:ext uri="{28A0092B-C50C-407E-A947-70E740481C1C}">
                <a14:useLocalDpi xmlns:a14="http://schemas.microsoft.com/office/drawing/2010/main" val="0"/>
              </a:ext>
            </a:extLst>
          </a:blip>
          <a:srcRect b="58148"/>
          <a:stretch/>
        </p:blipFill>
        <p:spPr>
          <a:xfrm>
            <a:off x="1" y="-2"/>
            <a:ext cx="12192000" cy="2907792"/>
          </a:xfrm>
          <a:prstGeom prst="rect">
            <a:avLst/>
          </a:prstGeom>
        </p:spPr>
      </p:pic>
      <p:sp>
        <p:nvSpPr>
          <p:cNvPr id="9" name="Rectangle 8"/>
          <p:cNvSpPr/>
          <p:nvPr userDrawn="1"/>
        </p:nvSpPr>
        <p:spPr>
          <a:xfrm>
            <a:off x="2" y="-1"/>
            <a:ext cx="12191998" cy="290852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Picture Placeholder 10"/>
          <p:cNvSpPr>
            <a:spLocks noGrp="1"/>
          </p:cNvSpPr>
          <p:nvPr>
            <p:ph type="pic" sz="quarter" idx="13"/>
          </p:nvPr>
        </p:nvSpPr>
        <p:spPr>
          <a:xfrm>
            <a:off x="0" y="3091408"/>
            <a:ext cx="2295144" cy="1728216"/>
          </a:xfrm>
        </p:spPr>
        <p:txBody>
          <a:bodyPr/>
          <a:lstStyle/>
          <a:p>
            <a:endParaRPr lang="en-US"/>
          </a:p>
        </p:txBody>
      </p:sp>
      <p:sp>
        <p:nvSpPr>
          <p:cNvPr id="12" name="Picture Placeholder 10"/>
          <p:cNvSpPr>
            <a:spLocks noGrp="1"/>
          </p:cNvSpPr>
          <p:nvPr>
            <p:ph type="pic" sz="quarter" idx="14"/>
          </p:nvPr>
        </p:nvSpPr>
        <p:spPr>
          <a:xfrm>
            <a:off x="2474214" y="3091408"/>
            <a:ext cx="2295144" cy="1728216"/>
          </a:xfrm>
        </p:spPr>
        <p:txBody>
          <a:bodyPr/>
          <a:lstStyle/>
          <a:p>
            <a:endParaRPr lang="en-US"/>
          </a:p>
        </p:txBody>
      </p:sp>
      <p:sp>
        <p:nvSpPr>
          <p:cNvPr id="13" name="Picture Placeholder 10"/>
          <p:cNvSpPr>
            <a:spLocks noGrp="1"/>
          </p:cNvSpPr>
          <p:nvPr>
            <p:ph type="pic" sz="quarter" idx="15"/>
          </p:nvPr>
        </p:nvSpPr>
        <p:spPr>
          <a:xfrm>
            <a:off x="4948428" y="3091408"/>
            <a:ext cx="2295144" cy="1728216"/>
          </a:xfrm>
        </p:spPr>
        <p:txBody>
          <a:bodyPr/>
          <a:lstStyle/>
          <a:p>
            <a:endParaRPr lang="en-US"/>
          </a:p>
        </p:txBody>
      </p:sp>
      <p:sp>
        <p:nvSpPr>
          <p:cNvPr id="14" name="Picture Placeholder 10"/>
          <p:cNvSpPr>
            <a:spLocks noGrp="1"/>
          </p:cNvSpPr>
          <p:nvPr>
            <p:ph type="pic" sz="quarter" idx="16"/>
          </p:nvPr>
        </p:nvSpPr>
        <p:spPr>
          <a:xfrm>
            <a:off x="7422642" y="3091408"/>
            <a:ext cx="2295144" cy="1728216"/>
          </a:xfrm>
        </p:spPr>
        <p:txBody>
          <a:bodyPr/>
          <a:lstStyle/>
          <a:p>
            <a:endParaRPr lang="en-US"/>
          </a:p>
        </p:txBody>
      </p:sp>
      <p:sp>
        <p:nvSpPr>
          <p:cNvPr id="15" name="Picture Placeholder 10"/>
          <p:cNvSpPr>
            <a:spLocks noGrp="1"/>
          </p:cNvSpPr>
          <p:nvPr>
            <p:ph type="pic" sz="quarter" idx="17"/>
          </p:nvPr>
        </p:nvSpPr>
        <p:spPr>
          <a:xfrm>
            <a:off x="9896856" y="3091408"/>
            <a:ext cx="2295144" cy="1728216"/>
          </a:xfrm>
        </p:spPr>
        <p:txBody>
          <a:bodyPr/>
          <a:lstStyle/>
          <a:p>
            <a:endParaRPr lang="en-US"/>
          </a:p>
        </p:txBody>
      </p:sp>
      <p:sp>
        <p:nvSpPr>
          <p:cNvPr id="8" name="Rectangle 7"/>
          <p:cNvSpPr/>
          <p:nvPr userDrawn="1"/>
        </p:nvSpPr>
        <p:spPr>
          <a:xfrm>
            <a:off x="2" y="6357040"/>
            <a:ext cx="12191998" cy="500960"/>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a:xfrm>
            <a:off x="838200" y="6424268"/>
            <a:ext cx="2743200" cy="365125"/>
          </a:xfrm>
        </p:spPr>
        <p:txBody>
          <a:bodyPr/>
          <a:lstStyle>
            <a:lvl1pPr>
              <a:defRPr>
                <a:solidFill>
                  <a:srgbClr val="8C9CA6"/>
                </a:solidFill>
              </a:defRPr>
            </a:lvl1pPr>
          </a:lstStyle>
          <a:p>
            <a:fld id="{5333D4AC-2DFE-4D43-8A07-A4BFFDB55310}" type="datetime1">
              <a:rPr lang="en-US" smtClean="0"/>
              <a:t>12/7/2017</a:t>
            </a:fld>
            <a:endParaRPr lang="en-US" dirty="0"/>
          </a:p>
        </p:txBody>
      </p:sp>
      <p:sp>
        <p:nvSpPr>
          <p:cNvPr id="5" name="Footer Placeholder 4"/>
          <p:cNvSpPr>
            <a:spLocks noGrp="1"/>
          </p:cNvSpPr>
          <p:nvPr>
            <p:ph type="ftr" sz="quarter" idx="11"/>
          </p:nvPr>
        </p:nvSpPr>
        <p:spPr>
          <a:xfrm>
            <a:off x="4038600" y="6424268"/>
            <a:ext cx="4114800" cy="365125"/>
          </a:xfrm>
        </p:spPr>
        <p:txBody>
          <a:bodyPr/>
          <a:lstStyle>
            <a:lvl1pPr>
              <a:defRPr>
                <a:solidFill>
                  <a:srgbClr val="8C9CA6"/>
                </a:solidFill>
              </a:defRPr>
            </a:lvl1pPr>
          </a:lstStyle>
          <a:p>
            <a:r>
              <a:rPr lang="en-US">
                <a:solidFill>
                  <a:prstClr val="white"/>
                </a:solidFill>
              </a:rPr>
              <a:t>COPYRIGHT © 2017 DATA DIRECT FZ LLC  ALL RIGHTS RESERVED</a:t>
            </a:r>
            <a:endParaRPr lang="en-US" dirty="0"/>
          </a:p>
        </p:txBody>
      </p:sp>
      <p:sp>
        <p:nvSpPr>
          <p:cNvPr id="6" name="Slide Number Placeholder 5"/>
          <p:cNvSpPr>
            <a:spLocks noGrp="1"/>
          </p:cNvSpPr>
          <p:nvPr>
            <p:ph type="sldNum" sz="quarter" idx="12"/>
          </p:nvPr>
        </p:nvSpPr>
        <p:spPr>
          <a:xfrm>
            <a:off x="8610600" y="6424268"/>
            <a:ext cx="2743200" cy="365125"/>
          </a:xfrm>
        </p:spPr>
        <p:txBody>
          <a:bodyPr/>
          <a:lstStyle>
            <a:lvl1pPr>
              <a:defRPr>
                <a:solidFill>
                  <a:srgbClr val="8C9CA6"/>
                </a:solidFill>
              </a:defRPr>
            </a:lvl1pPr>
          </a:lstStyle>
          <a:p>
            <a:fld id="{6E18DBF4-37B7-4C4F-9728-A1C100B177EE}" type="slidenum">
              <a:rPr lang="en-US" smtClean="0"/>
              <a:pPr/>
              <a:t>‹#›</a:t>
            </a:fld>
            <a:endParaRPr lang="en-US"/>
          </a:p>
        </p:txBody>
      </p:sp>
      <p:grpSp>
        <p:nvGrpSpPr>
          <p:cNvPr id="7" name="Group 6"/>
          <p:cNvGrpSpPr/>
          <p:nvPr userDrawn="1"/>
        </p:nvGrpSpPr>
        <p:grpSpPr>
          <a:xfrm>
            <a:off x="0" y="4819624"/>
            <a:ext cx="12192000" cy="91440"/>
            <a:chOff x="0" y="4617581"/>
            <a:chExt cx="12192000" cy="91440"/>
          </a:xfrm>
        </p:grpSpPr>
        <p:sp>
          <p:nvSpPr>
            <p:cNvPr id="16" name="Rectangle 15"/>
            <p:cNvSpPr/>
            <p:nvPr userDrawn="1"/>
          </p:nvSpPr>
          <p:spPr>
            <a:xfrm>
              <a:off x="0" y="4617581"/>
              <a:ext cx="229514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userDrawn="1"/>
          </p:nvSpPr>
          <p:spPr>
            <a:xfrm>
              <a:off x="2474214" y="4617581"/>
              <a:ext cx="229514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userDrawn="1"/>
          </p:nvSpPr>
          <p:spPr>
            <a:xfrm>
              <a:off x="4948428" y="4617581"/>
              <a:ext cx="229514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userDrawn="1"/>
          </p:nvSpPr>
          <p:spPr>
            <a:xfrm>
              <a:off x="7422642" y="4617581"/>
              <a:ext cx="229514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userDrawn="1"/>
          </p:nvSpPr>
          <p:spPr>
            <a:xfrm>
              <a:off x="9896856" y="4617581"/>
              <a:ext cx="229514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4" name="Rectangle 33"/>
          <p:cNvSpPr/>
          <p:nvPr userDrawn="1"/>
        </p:nvSpPr>
        <p:spPr>
          <a:xfrm>
            <a:off x="0" y="3091409"/>
            <a:ext cx="2295144" cy="1728216"/>
          </a:xfrm>
          <a:prstGeom prst="rect">
            <a:avLst/>
          </a:prstGeom>
          <a:solidFill>
            <a:srgbClr val="75BEE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userDrawn="1"/>
        </p:nvSpPr>
        <p:spPr>
          <a:xfrm>
            <a:off x="2474214" y="3091409"/>
            <a:ext cx="2295144" cy="1728216"/>
          </a:xfrm>
          <a:prstGeom prst="rect">
            <a:avLst/>
          </a:prstGeom>
          <a:solidFill>
            <a:srgbClr val="1E708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4948428" y="3091409"/>
            <a:ext cx="2295144" cy="1728216"/>
          </a:xfrm>
          <a:prstGeom prst="rect">
            <a:avLst/>
          </a:prstGeom>
          <a:solidFill>
            <a:srgbClr val="F99D1C">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7422642" y="3091409"/>
            <a:ext cx="2295144" cy="1728216"/>
          </a:xfrm>
          <a:prstGeom prst="rect">
            <a:avLst/>
          </a:prstGeom>
          <a:solidFill>
            <a:srgbClr val="8AC74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Rectangle 37"/>
          <p:cNvSpPr/>
          <p:nvPr userDrawn="1"/>
        </p:nvSpPr>
        <p:spPr>
          <a:xfrm>
            <a:off x="9896856" y="3091409"/>
            <a:ext cx="2295144" cy="1728216"/>
          </a:xfrm>
          <a:prstGeom prst="rect">
            <a:avLst/>
          </a:prstGeom>
          <a:solidFill>
            <a:srgbClr val="8B4E9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1524000" y="85064"/>
            <a:ext cx="9144000" cy="1561058"/>
          </a:xfrm>
        </p:spPr>
        <p:txBody>
          <a:bodyPr anchor="b"/>
          <a:lstStyle>
            <a:lvl1pPr algn="r">
              <a:defRPr sz="60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1524000" y="1647163"/>
            <a:ext cx="9144000" cy="1174065"/>
          </a:xfrm>
        </p:spPr>
        <p:txBody>
          <a:bodyPr/>
          <a:lstStyle>
            <a:lvl1pPr marL="0" indent="0" algn="r">
              <a:buNone/>
              <a:defRPr sz="2400">
                <a:solidFill>
                  <a:srgbClr val="57697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2342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ico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4BC96727-3F05-4146-AAE4-B5B2284C912E}"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1441704" y="4318989"/>
            <a:ext cx="2596896" cy="431800"/>
          </a:xfrm>
        </p:spPr>
        <p:txBody>
          <a:bodyPr anchor="ctr">
            <a:normAutofit/>
          </a:bodyPr>
          <a:lstStyle>
            <a:lvl1pPr marL="0" indent="0" algn="ctr">
              <a:buNone/>
              <a:defRPr sz="2200" cap="all" baseline="0">
                <a:solidFill>
                  <a:srgbClr val="324D5E"/>
                </a:solidFill>
              </a:defRPr>
            </a:lvl1pPr>
          </a:lstStyle>
          <a:p>
            <a:pPr lvl="0"/>
            <a:r>
              <a:rPr lang="en-US"/>
              <a:t>Title Here</a:t>
            </a:r>
          </a:p>
        </p:txBody>
      </p:sp>
      <p:sp>
        <p:nvSpPr>
          <p:cNvPr id="32" name="Text Placeholder 29"/>
          <p:cNvSpPr>
            <a:spLocks noGrp="1"/>
          </p:cNvSpPr>
          <p:nvPr>
            <p:ph type="body" sz="quarter" idx="19" hasCustomPrompt="1"/>
          </p:nvPr>
        </p:nvSpPr>
        <p:spPr>
          <a:xfrm>
            <a:off x="4797554" y="4318989"/>
            <a:ext cx="2596896"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cap="all" baseline="0">
                <a:solidFill>
                  <a:srgbClr val="324D5E"/>
                </a:solidFill>
              </a:defRPr>
            </a:lvl1pPr>
          </a:lstStyle>
          <a:p>
            <a:pPr lvl="0"/>
            <a:r>
              <a:rPr lang="en-US"/>
              <a:t>Title Here</a:t>
            </a:r>
          </a:p>
        </p:txBody>
      </p:sp>
      <p:sp>
        <p:nvSpPr>
          <p:cNvPr id="33" name="Text Placeholder 29"/>
          <p:cNvSpPr>
            <a:spLocks noGrp="1"/>
          </p:cNvSpPr>
          <p:nvPr>
            <p:ph type="body" sz="quarter" idx="20" hasCustomPrompt="1"/>
          </p:nvPr>
        </p:nvSpPr>
        <p:spPr>
          <a:xfrm>
            <a:off x="8147084" y="4318989"/>
            <a:ext cx="2596896" cy="431800"/>
          </a:xfrm>
        </p:spPr>
        <p:txBody>
          <a:bodyPr anchor="ctr">
            <a:normAutofit/>
          </a:bodyPr>
          <a:lstStyle>
            <a:lvl1pPr marL="0" indent="0" algn="ctr">
              <a:buNone/>
              <a:defRPr sz="2200" cap="all" baseline="0">
                <a:solidFill>
                  <a:srgbClr val="324D5E"/>
                </a:solidFill>
              </a:defRPr>
            </a:lvl1pPr>
          </a:lstStyle>
          <a:p>
            <a:pPr lvl="0"/>
            <a:r>
              <a:rPr lang="en-US"/>
              <a:t>Title Here</a:t>
            </a:r>
          </a:p>
        </p:txBody>
      </p:sp>
      <p:sp>
        <p:nvSpPr>
          <p:cNvPr id="35" name="Text Placeholder 29"/>
          <p:cNvSpPr>
            <a:spLocks noGrp="1"/>
          </p:cNvSpPr>
          <p:nvPr>
            <p:ph type="body" sz="quarter" idx="22" hasCustomPrompt="1"/>
          </p:nvPr>
        </p:nvSpPr>
        <p:spPr>
          <a:xfrm>
            <a:off x="1441704" y="479280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6" name="Text Placeholder 29"/>
          <p:cNvSpPr>
            <a:spLocks noGrp="1"/>
          </p:cNvSpPr>
          <p:nvPr>
            <p:ph type="body" sz="quarter" idx="23" hasCustomPrompt="1"/>
          </p:nvPr>
        </p:nvSpPr>
        <p:spPr>
          <a:xfrm>
            <a:off x="4797554" y="479280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7" name="Text Placeholder 29"/>
          <p:cNvSpPr>
            <a:spLocks noGrp="1"/>
          </p:cNvSpPr>
          <p:nvPr>
            <p:ph type="body" sz="quarter" idx="24" hasCustomPrompt="1"/>
          </p:nvPr>
        </p:nvSpPr>
        <p:spPr>
          <a:xfrm>
            <a:off x="8147084" y="479280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1" name="Text Placeholder 7"/>
          <p:cNvSpPr>
            <a:spLocks noGrp="1"/>
          </p:cNvSpPr>
          <p:nvPr>
            <p:ph type="body" sz="quarter" idx="26" hasCustomPrompt="1"/>
          </p:nvPr>
        </p:nvSpPr>
        <p:spPr>
          <a:xfrm>
            <a:off x="1441704" y="1686031"/>
            <a:ext cx="2596896" cy="2596896"/>
          </a:xfrm>
          <a:prstGeom prst="ellipse">
            <a:avLst/>
          </a:prstGeom>
          <a:solidFill>
            <a:schemeClr val="accent1"/>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a:t></a:t>
            </a:r>
          </a:p>
        </p:txBody>
      </p:sp>
      <p:sp>
        <p:nvSpPr>
          <p:cNvPr id="42" name="Text Placeholder 7"/>
          <p:cNvSpPr>
            <a:spLocks noGrp="1"/>
          </p:cNvSpPr>
          <p:nvPr>
            <p:ph type="body" sz="quarter" idx="27" hasCustomPrompt="1"/>
          </p:nvPr>
        </p:nvSpPr>
        <p:spPr>
          <a:xfrm>
            <a:off x="4794394" y="1686031"/>
            <a:ext cx="2596896" cy="2596896"/>
          </a:xfrm>
          <a:prstGeom prst="ellipse">
            <a:avLst/>
          </a:prstGeom>
          <a:solidFill>
            <a:schemeClr val="accent2"/>
          </a:solidFill>
        </p:spPr>
        <p:txBody>
          <a:bodyPr vert="horz" lIns="91440" tIns="45720" rIns="91440" bIns="45720" rtlCol="0" anchor="ctr">
            <a:normAutofit/>
          </a:bodyPr>
          <a:lstStyle>
            <a:lvl1pPr marL="0" indent="0" algn="ctr">
              <a:buNone/>
              <a:defRPr lang="en-US" sz="10000">
                <a:solidFill>
                  <a:schemeClr val="bg1"/>
                </a:solidFill>
                <a:latin typeface="FontAwesome" pitchFamily="2" charset="0"/>
              </a:defRPr>
            </a:lvl1pPr>
          </a:lstStyle>
          <a:p>
            <a:pPr lvl="0"/>
            <a:r>
              <a:rPr lang="en-US"/>
              <a:t></a:t>
            </a:r>
          </a:p>
        </p:txBody>
      </p:sp>
      <p:sp>
        <p:nvSpPr>
          <p:cNvPr id="43" name="Text Placeholder 7"/>
          <p:cNvSpPr>
            <a:spLocks noGrp="1"/>
          </p:cNvSpPr>
          <p:nvPr>
            <p:ph type="body" sz="quarter" idx="28" hasCustomPrompt="1"/>
          </p:nvPr>
        </p:nvSpPr>
        <p:spPr>
          <a:xfrm>
            <a:off x="8148663" y="1686031"/>
            <a:ext cx="2596896" cy="2596896"/>
          </a:xfrm>
          <a:prstGeom prst="ellipse">
            <a:avLst/>
          </a:prstGeom>
          <a:solidFill>
            <a:schemeClr val="accent3"/>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a:t></a:t>
            </a:r>
          </a:p>
        </p:txBody>
      </p:sp>
      <p:grpSp>
        <p:nvGrpSpPr>
          <p:cNvPr id="22" name="Group 21"/>
          <p:cNvGrpSpPr/>
          <p:nvPr userDrawn="1"/>
        </p:nvGrpSpPr>
        <p:grpSpPr>
          <a:xfrm>
            <a:off x="0" y="6766560"/>
            <a:ext cx="12192000" cy="91440"/>
            <a:chOff x="0" y="4480421"/>
            <a:chExt cx="12192000" cy="91440"/>
          </a:xfrm>
        </p:grpSpPr>
        <p:sp>
          <p:nvSpPr>
            <p:cNvPr id="23" name="Rectangle 2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8621562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2958914A-B010-47BB-9BCA-D60CCFC77A22}"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13" name="Group 12"/>
          <p:cNvGrpSpPr/>
          <p:nvPr userDrawn="1"/>
        </p:nvGrpSpPr>
        <p:grpSpPr>
          <a:xfrm>
            <a:off x="0" y="6766560"/>
            <a:ext cx="12192000" cy="91440"/>
            <a:chOff x="0" y="4480421"/>
            <a:chExt cx="12192000" cy="91440"/>
          </a:xfrm>
        </p:grpSpPr>
        <p:sp>
          <p:nvSpPr>
            <p:cNvPr id="14" name="Rectangle 1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8139461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598262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25678"/>
            <a:ext cx="10515600" cy="47512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8ECBE7B6-1B70-4208-A328-3E7DDE586FE9}"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14" name="Group 13"/>
          <p:cNvGrpSpPr/>
          <p:nvPr userDrawn="1"/>
        </p:nvGrpSpPr>
        <p:grpSpPr>
          <a:xfrm>
            <a:off x="0" y="6766560"/>
            <a:ext cx="12192000" cy="91440"/>
            <a:chOff x="0" y="4480421"/>
            <a:chExt cx="12192000" cy="91440"/>
          </a:xfrm>
        </p:grpSpPr>
        <p:sp>
          <p:nvSpPr>
            <p:cNvPr id="21" name="Rectangle 20"/>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5758236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6B825073-485C-4FCE-8E15-6E3A17E42E3F}"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Content Placeholder 2"/>
          <p:cNvSpPr>
            <a:spLocks noGrp="1"/>
          </p:cNvSpPr>
          <p:nvPr>
            <p:ph sz="half" idx="1"/>
          </p:nvPr>
        </p:nvSpPr>
        <p:spPr>
          <a:xfrm>
            <a:off x="838200" y="1643174"/>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3"/>
          <p:cNvSpPr>
            <a:spLocks noGrp="1"/>
          </p:cNvSpPr>
          <p:nvPr>
            <p:ph sz="half" idx="2"/>
          </p:nvPr>
        </p:nvSpPr>
        <p:spPr>
          <a:xfrm>
            <a:off x="6172200" y="1643174"/>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2" name="Group 21"/>
          <p:cNvGrpSpPr/>
          <p:nvPr userDrawn="1"/>
        </p:nvGrpSpPr>
        <p:grpSpPr>
          <a:xfrm>
            <a:off x="0" y="6766560"/>
            <a:ext cx="12192000" cy="91440"/>
            <a:chOff x="0" y="4480421"/>
            <a:chExt cx="12192000" cy="91440"/>
          </a:xfrm>
        </p:grpSpPr>
        <p:sp>
          <p:nvSpPr>
            <p:cNvPr id="23" name="Rectangle 2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5018225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4BF9AFDA-FAA7-4EEC-848A-56592A7A87CF}"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14" name="Content Placeholder 2"/>
          <p:cNvSpPr>
            <a:spLocks noGrp="1"/>
          </p:cNvSpPr>
          <p:nvPr>
            <p:ph sz="half" idx="1"/>
          </p:nvPr>
        </p:nvSpPr>
        <p:spPr>
          <a:xfrm>
            <a:off x="838200" y="1643174"/>
            <a:ext cx="3448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2"/>
          <p:cNvSpPr>
            <a:spLocks noGrp="1"/>
          </p:cNvSpPr>
          <p:nvPr>
            <p:ph sz="half" idx="13"/>
          </p:nvPr>
        </p:nvSpPr>
        <p:spPr>
          <a:xfrm>
            <a:off x="7905750" y="1643174"/>
            <a:ext cx="3448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2"/>
          <p:cNvSpPr>
            <a:spLocks noGrp="1"/>
          </p:cNvSpPr>
          <p:nvPr>
            <p:ph sz="half" idx="14"/>
          </p:nvPr>
        </p:nvSpPr>
        <p:spPr>
          <a:xfrm>
            <a:off x="4371975" y="1643174"/>
            <a:ext cx="3448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5" name="Group 24"/>
          <p:cNvGrpSpPr/>
          <p:nvPr userDrawn="1"/>
        </p:nvGrpSpPr>
        <p:grpSpPr>
          <a:xfrm>
            <a:off x="0" y="6766560"/>
            <a:ext cx="12192000" cy="91440"/>
            <a:chOff x="0" y="4480421"/>
            <a:chExt cx="12192000" cy="91440"/>
          </a:xfrm>
        </p:grpSpPr>
        <p:sp>
          <p:nvSpPr>
            <p:cNvPr id="26" name="Rectangle 2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78094245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A92A5D01-9ED1-4C10-A6D2-D8A189AB86D8}"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grpSp>
        <p:nvGrpSpPr>
          <p:cNvPr id="13" name="Group 12"/>
          <p:cNvGrpSpPr/>
          <p:nvPr userDrawn="1"/>
        </p:nvGrpSpPr>
        <p:grpSpPr>
          <a:xfrm>
            <a:off x="0" y="6766560"/>
            <a:ext cx="12192000" cy="91440"/>
            <a:chOff x="0" y="4480421"/>
            <a:chExt cx="12192000" cy="91440"/>
          </a:xfrm>
        </p:grpSpPr>
        <p:sp>
          <p:nvSpPr>
            <p:cNvPr id="14" name="Rectangle 13"/>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6" name="Picture Placeholder 10"/>
          <p:cNvSpPr>
            <a:spLocks noGrp="1" noChangeAspect="1"/>
          </p:cNvSpPr>
          <p:nvPr>
            <p:ph type="pic" sz="quarter" idx="14" hasCustomPrompt="1"/>
          </p:nvPr>
        </p:nvSpPr>
        <p:spPr>
          <a:xfrm>
            <a:off x="354775" y="1721331"/>
            <a:ext cx="5703125" cy="4294386"/>
          </a:xfrm>
          <a:solidFill>
            <a:schemeClr val="bg1"/>
          </a:solidFill>
          <a:effectLst>
            <a:outerShdw blurRad="101600" dist="63500" dir="2700000" algn="tl" rotWithShape="0">
              <a:prstClr val="black">
                <a:alpha val="40000"/>
              </a:prstClr>
            </a:outerShdw>
          </a:effectLst>
        </p:spPr>
        <p:txBody>
          <a:bodyPr/>
          <a:lstStyle>
            <a:lvl1pPr>
              <a:defRPr/>
            </a:lvl1pPr>
          </a:lstStyle>
          <a:p>
            <a:r>
              <a:rPr lang="en-US"/>
              <a:t>Your map goes here</a:t>
            </a:r>
          </a:p>
        </p:txBody>
      </p:sp>
      <p:sp>
        <p:nvSpPr>
          <p:cNvPr id="18" name="Text Placeholder 29"/>
          <p:cNvSpPr>
            <a:spLocks noGrp="1"/>
          </p:cNvSpPr>
          <p:nvPr>
            <p:ph type="body" sz="quarter" idx="22" hasCustomPrompt="1"/>
          </p:nvPr>
        </p:nvSpPr>
        <p:spPr>
          <a:xfrm>
            <a:off x="6615875" y="1721331"/>
            <a:ext cx="5093526" cy="1174269"/>
          </a:xfrm>
          <a:solidFill>
            <a:schemeClr val="tx1">
              <a:lumMod val="10000"/>
              <a:lumOff val="90000"/>
            </a:schemeClr>
          </a:solidFill>
        </p:spPr>
        <p:txBody>
          <a:bodyPr anchor="t">
            <a:normAutofit/>
          </a:bodyPr>
          <a:lstStyle>
            <a:lvl1pPr marL="0" indent="0" algn="just">
              <a:buNone/>
              <a:defRPr sz="1800">
                <a:solidFill>
                  <a:schemeClr val="tx2"/>
                </a:solidFill>
              </a:defRPr>
            </a:lvl1pPr>
          </a:lstStyle>
          <a:p>
            <a:pPr lvl="0"/>
            <a:r>
              <a:rPr lang="en-US"/>
              <a:t>Lorem ipsum dolor sit amet, placerat ipsum erat et tortor, vehicula sociis vel vel, ut cursus sociosqu integer sapien in. Aliquet blandit, pellentesque nec vitae. Sapien ante feugiat non est etiam aut.</a:t>
            </a:r>
          </a:p>
        </p:txBody>
      </p:sp>
      <p:sp>
        <p:nvSpPr>
          <p:cNvPr id="19" name="Text Placeholder 29"/>
          <p:cNvSpPr>
            <a:spLocks noGrp="1"/>
          </p:cNvSpPr>
          <p:nvPr>
            <p:ph type="body" sz="quarter" idx="18" hasCustomPrompt="1"/>
          </p:nvPr>
        </p:nvSpPr>
        <p:spPr>
          <a:xfrm>
            <a:off x="6615875" y="3197675"/>
            <a:ext cx="546925" cy="431800"/>
          </a:xfrm>
        </p:spPr>
        <p:txBody>
          <a:bodyPr vert="horz" lIns="91440" tIns="45720" rIns="91440" bIns="45720" rtlCol="0" anchor="ctr">
            <a:normAutofit/>
          </a:bodyPr>
          <a:lstStyle>
            <a:lvl1pPr algn="ctr">
              <a:defRPr lang="en-US" sz="2000" b="0" cap="none" baseline="0">
                <a:solidFill>
                  <a:srgbClr val="324D5E"/>
                </a:solidFill>
                <a:latin typeface="FontAwesome" pitchFamily="2" charset="0"/>
              </a:defRPr>
            </a:lvl1pPr>
          </a:lstStyle>
          <a:p>
            <a:pPr marL="0" lvl="0" indent="0">
              <a:buNone/>
            </a:pPr>
            <a:r>
              <a:rPr lang="en-US"/>
              <a:t></a:t>
            </a:r>
          </a:p>
        </p:txBody>
      </p:sp>
      <p:sp>
        <p:nvSpPr>
          <p:cNvPr id="20" name="Text Placeholder 29"/>
          <p:cNvSpPr>
            <a:spLocks noGrp="1"/>
          </p:cNvSpPr>
          <p:nvPr>
            <p:ph type="body" sz="quarter" idx="23" hasCustomPrompt="1"/>
          </p:nvPr>
        </p:nvSpPr>
        <p:spPr>
          <a:xfrm>
            <a:off x="7319772" y="3197675"/>
            <a:ext cx="4392168" cy="1110984"/>
          </a:xfrm>
        </p:spPr>
        <p:txBody>
          <a:bodyPr anchor="t">
            <a:normAutofit/>
          </a:bodyPr>
          <a:lstStyle>
            <a:lvl1pPr marL="0" indent="0" algn="just">
              <a:buNone/>
              <a:defRPr sz="1800">
                <a:solidFill>
                  <a:srgbClr val="8C9CA6"/>
                </a:solidFill>
              </a:defRPr>
            </a:lvl1pPr>
          </a:lstStyle>
          <a:p>
            <a:pPr lvl="0"/>
            <a:r>
              <a:rPr lang="en-US"/>
              <a:t>Adress</a:t>
            </a:r>
          </a:p>
        </p:txBody>
      </p:sp>
      <p:sp>
        <p:nvSpPr>
          <p:cNvPr id="21" name="Text Placeholder 29"/>
          <p:cNvSpPr>
            <a:spLocks noGrp="1"/>
          </p:cNvSpPr>
          <p:nvPr>
            <p:ph type="body" sz="quarter" idx="24" hasCustomPrompt="1"/>
          </p:nvPr>
        </p:nvSpPr>
        <p:spPr>
          <a:xfrm>
            <a:off x="6615875" y="4366208"/>
            <a:ext cx="546925" cy="431800"/>
          </a:xfrm>
        </p:spPr>
        <p:txBody>
          <a:bodyPr anchor="ctr">
            <a:normAutofit/>
          </a:bodyPr>
          <a:lstStyle>
            <a:lvl1pPr marL="0" indent="0" algn="ctr">
              <a:buNone/>
              <a:defRPr sz="2000" b="0" cap="none" baseline="0">
                <a:solidFill>
                  <a:srgbClr val="324D5E"/>
                </a:solidFill>
                <a:latin typeface="FontAwesome" pitchFamily="2" charset="0"/>
              </a:defRPr>
            </a:lvl1pPr>
          </a:lstStyle>
          <a:p>
            <a:pPr lvl="0"/>
            <a:r>
              <a:rPr lang="en-US"/>
              <a:t></a:t>
            </a:r>
          </a:p>
        </p:txBody>
      </p:sp>
      <p:sp>
        <p:nvSpPr>
          <p:cNvPr id="25" name="Text Placeholder 29"/>
          <p:cNvSpPr>
            <a:spLocks noGrp="1"/>
          </p:cNvSpPr>
          <p:nvPr>
            <p:ph type="body" sz="quarter" idx="25" hasCustomPrompt="1"/>
          </p:nvPr>
        </p:nvSpPr>
        <p:spPr>
          <a:xfrm>
            <a:off x="7319772" y="4366208"/>
            <a:ext cx="4392168" cy="431800"/>
          </a:xfrm>
        </p:spPr>
        <p:txBody>
          <a:bodyPr anchor="ctr">
            <a:normAutofit/>
          </a:bodyPr>
          <a:lstStyle>
            <a:lvl1pPr marL="0" indent="0" algn="just">
              <a:buNone/>
              <a:defRPr sz="1800">
                <a:solidFill>
                  <a:srgbClr val="8C9CA6"/>
                </a:solidFill>
              </a:defRPr>
            </a:lvl1pPr>
          </a:lstStyle>
          <a:p>
            <a:pPr lvl="0"/>
            <a:r>
              <a:rPr lang="en-US"/>
              <a:t>Some information here</a:t>
            </a:r>
          </a:p>
        </p:txBody>
      </p:sp>
      <p:sp>
        <p:nvSpPr>
          <p:cNvPr id="26" name="Text Placeholder 29"/>
          <p:cNvSpPr>
            <a:spLocks noGrp="1"/>
          </p:cNvSpPr>
          <p:nvPr>
            <p:ph type="body" sz="quarter" idx="26" hasCustomPrompt="1"/>
          </p:nvPr>
        </p:nvSpPr>
        <p:spPr>
          <a:xfrm>
            <a:off x="6615875" y="4834136"/>
            <a:ext cx="546925" cy="431800"/>
          </a:xfrm>
        </p:spPr>
        <p:txBody>
          <a:bodyPr anchor="ctr">
            <a:normAutofit/>
          </a:bodyPr>
          <a:lstStyle>
            <a:lvl1pPr marL="0" indent="0" algn="ctr">
              <a:buNone/>
              <a:defRPr sz="2000" b="0" cap="none" baseline="0">
                <a:solidFill>
                  <a:srgbClr val="324D5E"/>
                </a:solidFill>
                <a:latin typeface="FontAwesome" pitchFamily="2" charset="0"/>
              </a:defRPr>
            </a:lvl1pPr>
          </a:lstStyle>
          <a:p>
            <a:pPr lvl="0"/>
            <a:r>
              <a:rPr lang="en-US"/>
              <a:t></a:t>
            </a:r>
          </a:p>
        </p:txBody>
      </p:sp>
      <p:sp>
        <p:nvSpPr>
          <p:cNvPr id="27" name="Text Placeholder 29"/>
          <p:cNvSpPr>
            <a:spLocks noGrp="1"/>
          </p:cNvSpPr>
          <p:nvPr>
            <p:ph type="body" sz="quarter" idx="27" hasCustomPrompt="1"/>
          </p:nvPr>
        </p:nvSpPr>
        <p:spPr>
          <a:xfrm>
            <a:off x="7319772" y="4834136"/>
            <a:ext cx="4392168" cy="431800"/>
          </a:xfrm>
        </p:spPr>
        <p:txBody>
          <a:bodyPr anchor="ctr">
            <a:normAutofit/>
          </a:bodyPr>
          <a:lstStyle>
            <a:lvl1pPr marL="0" indent="0" algn="just">
              <a:buNone/>
              <a:defRPr sz="1800">
                <a:solidFill>
                  <a:srgbClr val="8C9CA6"/>
                </a:solidFill>
              </a:defRPr>
            </a:lvl1pPr>
          </a:lstStyle>
          <a:p>
            <a:pPr lvl="0"/>
            <a:r>
              <a:rPr lang="en-US"/>
              <a:t>Some information here</a:t>
            </a:r>
          </a:p>
        </p:txBody>
      </p:sp>
      <p:sp>
        <p:nvSpPr>
          <p:cNvPr id="28" name="Text Placeholder 29"/>
          <p:cNvSpPr>
            <a:spLocks noGrp="1"/>
          </p:cNvSpPr>
          <p:nvPr>
            <p:ph type="body" sz="quarter" idx="28" hasCustomPrompt="1"/>
          </p:nvPr>
        </p:nvSpPr>
        <p:spPr>
          <a:xfrm>
            <a:off x="6615875" y="5292935"/>
            <a:ext cx="546925" cy="431800"/>
          </a:xfrm>
        </p:spPr>
        <p:txBody>
          <a:bodyPr anchor="ctr">
            <a:normAutofit/>
          </a:bodyPr>
          <a:lstStyle>
            <a:lvl1pPr marL="0" indent="0" algn="ctr">
              <a:buNone/>
              <a:defRPr sz="2000" b="0" cap="none" baseline="0">
                <a:solidFill>
                  <a:srgbClr val="324D5E"/>
                </a:solidFill>
                <a:latin typeface="FontAwesome" pitchFamily="2" charset="0"/>
              </a:defRPr>
            </a:lvl1pPr>
          </a:lstStyle>
          <a:p>
            <a:pPr lvl="0"/>
            <a:r>
              <a:rPr lang="en-US"/>
              <a:t></a:t>
            </a:r>
          </a:p>
        </p:txBody>
      </p:sp>
      <p:sp>
        <p:nvSpPr>
          <p:cNvPr id="29" name="Text Placeholder 29"/>
          <p:cNvSpPr>
            <a:spLocks noGrp="1"/>
          </p:cNvSpPr>
          <p:nvPr>
            <p:ph type="body" sz="quarter" idx="29" hasCustomPrompt="1"/>
          </p:nvPr>
        </p:nvSpPr>
        <p:spPr>
          <a:xfrm>
            <a:off x="7319772" y="5292935"/>
            <a:ext cx="4392168" cy="431800"/>
          </a:xfrm>
        </p:spPr>
        <p:txBody>
          <a:bodyPr anchor="ctr">
            <a:normAutofit/>
          </a:bodyPr>
          <a:lstStyle>
            <a:lvl1pPr marL="0" indent="0" algn="just">
              <a:buNone/>
              <a:defRPr sz="1800">
                <a:solidFill>
                  <a:srgbClr val="8C9CA6"/>
                </a:solidFill>
              </a:defRPr>
            </a:lvl1pPr>
          </a:lstStyle>
          <a:p>
            <a:pPr lvl="0"/>
            <a:r>
              <a:rPr lang="en-US"/>
              <a:t>Some information here</a:t>
            </a:r>
          </a:p>
        </p:txBody>
      </p:sp>
      <p:sp>
        <p:nvSpPr>
          <p:cNvPr id="30" name="Text Placeholder 29"/>
          <p:cNvSpPr>
            <a:spLocks noGrp="1"/>
          </p:cNvSpPr>
          <p:nvPr>
            <p:ph type="body" sz="quarter" idx="30" hasCustomPrompt="1"/>
          </p:nvPr>
        </p:nvSpPr>
        <p:spPr>
          <a:xfrm>
            <a:off x="6615875" y="5760863"/>
            <a:ext cx="546925"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cap="none" baseline="0">
                <a:solidFill>
                  <a:srgbClr val="324D5E"/>
                </a:solidFill>
                <a:latin typeface="FontAwesome" pitchFamily="2" charset="0"/>
              </a:defRPr>
            </a:lvl1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t>
            </a:r>
          </a:p>
        </p:txBody>
      </p:sp>
      <p:sp>
        <p:nvSpPr>
          <p:cNvPr id="31" name="Text Placeholder 29"/>
          <p:cNvSpPr>
            <a:spLocks noGrp="1"/>
          </p:cNvSpPr>
          <p:nvPr>
            <p:ph type="body" sz="quarter" idx="31" hasCustomPrompt="1"/>
          </p:nvPr>
        </p:nvSpPr>
        <p:spPr>
          <a:xfrm>
            <a:off x="7319772" y="5760863"/>
            <a:ext cx="4392168" cy="431800"/>
          </a:xfrm>
        </p:spPr>
        <p:txBody>
          <a:bodyPr anchor="ctr">
            <a:normAutofit/>
          </a:bodyPr>
          <a:lstStyle>
            <a:lvl1pPr marL="0" indent="0" algn="just">
              <a:buNone/>
              <a:defRPr sz="1800">
                <a:solidFill>
                  <a:srgbClr val="8C9CA6"/>
                </a:solidFill>
              </a:defRPr>
            </a:lvl1pPr>
          </a:lstStyle>
          <a:p>
            <a:pPr lvl="0"/>
            <a:r>
              <a:rPr lang="en-US"/>
              <a:t>Some information here</a:t>
            </a:r>
          </a:p>
        </p:txBody>
      </p:sp>
    </p:spTree>
    <p:extLst>
      <p:ext uri="{BB962C8B-B14F-4D97-AF65-F5344CB8AC3E}">
        <p14:creationId xmlns:p14="http://schemas.microsoft.com/office/powerpoint/2010/main" val="3063150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 ico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EC6419C6-2462-4BD9-B589-0FA3DE2D3415}"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354775" y="4318989"/>
            <a:ext cx="2596896" cy="431800"/>
          </a:xfrm>
        </p:spPr>
        <p:txBody>
          <a:bodyPr anchor="ctr">
            <a:normAutofit/>
          </a:bodyPr>
          <a:lstStyle>
            <a:lvl1pPr marL="0" indent="0" algn="ctr">
              <a:buNone/>
              <a:defRPr sz="2200" cap="all" baseline="0">
                <a:solidFill>
                  <a:srgbClr val="324D5E"/>
                </a:solidFill>
              </a:defRPr>
            </a:lvl1pPr>
          </a:lstStyle>
          <a:p>
            <a:pPr lvl="0"/>
            <a:r>
              <a:rPr lang="en-US"/>
              <a:t>Title Here</a:t>
            </a:r>
          </a:p>
        </p:txBody>
      </p:sp>
      <p:sp>
        <p:nvSpPr>
          <p:cNvPr id="32" name="Text Placeholder 29"/>
          <p:cNvSpPr>
            <a:spLocks noGrp="1"/>
          </p:cNvSpPr>
          <p:nvPr>
            <p:ph type="body" sz="quarter" idx="19" hasCustomPrompt="1"/>
          </p:nvPr>
        </p:nvSpPr>
        <p:spPr>
          <a:xfrm>
            <a:off x="3316627" y="4318989"/>
            <a:ext cx="2596896"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cap="all" baseline="0">
                <a:solidFill>
                  <a:srgbClr val="324D5E"/>
                </a:solidFill>
              </a:defRPr>
            </a:lvl1pPr>
          </a:lstStyle>
          <a:p>
            <a:pPr lvl="0"/>
            <a:r>
              <a:rPr lang="en-US"/>
              <a:t>Title Here</a:t>
            </a:r>
          </a:p>
        </p:txBody>
      </p:sp>
      <p:sp>
        <p:nvSpPr>
          <p:cNvPr id="33" name="Text Placeholder 29"/>
          <p:cNvSpPr>
            <a:spLocks noGrp="1"/>
          </p:cNvSpPr>
          <p:nvPr>
            <p:ph type="body" sz="quarter" idx="20" hasCustomPrompt="1"/>
          </p:nvPr>
        </p:nvSpPr>
        <p:spPr>
          <a:xfrm>
            <a:off x="6278479" y="4318989"/>
            <a:ext cx="2596896" cy="431800"/>
          </a:xfrm>
        </p:spPr>
        <p:txBody>
          <a:bodyPr anchor="ctr">
            <a:normAutofit/>
          </a:bodyPr>
          <a:lstStyle>
            <a:lvl1pPr marL="0" indent="0" algn="ctr">
              <a:buNone/>
              <a:defRPr sz="2200" cap="all" baseline="0">
                <a:solidFill>
                  <a:srgbClr val="324D5E"/>
                </a:solidFill>
              </a:defRPr>
            </a:lvl1pPr>
          </a:lstStyle>
          <a:p>
            <a:pPr lvl="0"/>
            <a:r>
              <a:rPr lang="en-US"/>
              <a:t>Title Here</a:t>
            </a:r>
          </a:p>
        </p:txBody>
      </p:sp>
      <p:sp>
        <p:nvSpPr>
          <p:cNvPr id="34" name="Text Placeholder 29"/>
          <p:cNvSpPr>
            <a:spLocks noGrp="1"/>
          </p:cNvSpPr>
          <p:nvPr>
            <p:ph type="body" sz="quarter" idx="21" hasCustomPrompt="1"/>
          </p:nvPr>
        </p:nvSpPr>
        <p:spPr>
          <a:xfrm>
            <a:off x="9240330" y="4318989"/>
            <a:ext cx="2596896" cy="431800"/>
          </a:xfrm>
        </p:spPr>
        <p:txBody>
          <a:bodyPr anchor="ctr">
            <a:normAutofit/>
          </a:bodyPr>
          <a:lstStyle>
            <a:lvl1pPr marL="0" indent="0" algn="ctr">
              <a:buNone/>
              <a:defRPr sz="2200" cap="all" baseline="0">
                <a:solidFill>
                  <a:srgbClr val="324D5E"/>
                </a:solidFill>
              </a:defRPr>
            </a:lvl1pPr>
          </a:lstStyle>
          <a:p>
            <a:pPr lvl="0"/>
            <a:r>
              <a:rPr lang="en-US"/>
              <a:t>Title Here</a:t>
            </a:r>
          </a:p>
        </p:txBody>
      </p:sp>
      <p:sp>
        <p:nvSpPr>
          <p:cNvPr id="35" name="Text Placeholder 29"/>
          <p:cNvSpPr>
            <a:spLocks noGrp="1"/>
          </p:cNvSpPr>
          <p:nvPr>
            <p:ph type="body" sz="quarter" idx="22" hasCustomPrompt="1"/>
          </p:nvPr>
        </p:nvSpPr>
        <p:spPr>
          <a:xfrm>
            <a:off x="354775" y="479280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6" name="Text Placeholder 29"/>
          <p:cNvSpPr>
            <a:spLocks noGrp="1"/>
          </p:cNvSpPr>
          <p:nvPr>
            <p:ph type="body" sz="quarter" idx="23" hasCustomPrompt="1"/>
          </p:nvPr>
        </p:nvSpPr>
        <p:spPr>
          <a:xfrm>
            <a:off x="3316627" y="479280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7" name="Text Placeholder 29"/>
          <p:cNvSpPr>
            <a:spLocks noGrp="1"/>
          </p:cNvSpPr>
          <p:nvPr>
            <p:ph type="body" sz="quarter" idx="24" hasCustomPrompt="1"/>
          </p:nvPr>
        </p:nvSpPr>
        <p:spPr>
          <a:xfrm>
            <a:off x="6278479" y="479280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8" name="Text Placeholder 29"/>
          <p:cNvSpPr>
            <a:spLocks noGrp="1"/>
          </p:cNvSpPr>
          <p:nvPr>
            <p:ph type="body" sz="quarter" idx="25" hasCustomPrompt="1"/>
          </p:nvPr>
        </p:nvSpPr>
        <p:spPr>
          <a:xfrm>
            <a:off x="9240330" y="479280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1" name="Text Placeholder 7"/>
          <p:cNvSpPr>
            <a:spLocks noGrp="1"/>
          </p:cNvSpPr>
          <p:nvPr>
            <p:ph type="body" sz="quarter" idx="26" hasCustomPrompt="1"/>
          </p:nvPr>
        </p:nvSpPr>
        <p:spPr>
          <a:xfrm>
            <a:off x="354775" y="1686031"/>
            <a:ext cx="2596896" cy="2596896"/>
          </a:xfrm>
          <a:prstGeom prst="ellipse">
            <a:avLst/>
          </a:prstGeom>
          <a:solidFill>
            <a:schemeClr val="accent1"/>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a:t></a:t>
            </a:r>
          </a:p>
        </p:txBody>
      </p:sp>
      <p:sp>
        <p:nvSpPr>
          <p:cNvPr id="42" name="Text Placeholder 7"/>
          <p:cNvSpPr>
            <a:spLocks noGrp="1"/>
          </p:cNvSpPr>
          <p:nvPr>
            <p:ph type="body" sz="quarter" idx="27" hasCustomPrompt="1"/>
          </p:nvPr>
        </p:nvSpPr>
        <p:spPr>
          <a:xfrm>
            <a:off x="3313467" y="1686031"/>
            <a:ext cx="2596896" cy="2596896"/>
          </a:xfrm>
          <a:prstGeom prst="ellipse">
            <a:avLst/>
          </a:prstGeom>
          <a:solidFill>
            <a:schemeClr val="accent2"/>
          </a:solidFill>
        </p:spPr>
        <p:txBody>
          <a:bodyPr vert="horz" lIns="91440" tIns="45720" rIns="91440" bIns="45720" rtlCol="0" anchor="ctr">
            <a:normAutofit/>
          </a:bodyPr>
          <a:lstStyle>
            <a:lvl1pPr marL="0" indent="0" algn="ctr">
              <a:buNone/>
              <a:defRPr lang="en-US" sz="10000">
                <a:solidFill>
                  <a:schemeClr val="bg1"/>
                </a:solidFill>
                <a:latin typeface="FontAwesome" pitchFamily="2" charset="0"/>
              </a:defRPr>
            </a:lvl1pPr>
          </a:lstStyle>
          <a:p>
            <a:pPr lvl="0"/>
            <a:r>
              <a:rPr lang="en-US"/>
              <a:t></a:t>
            </a:r>
          </a:p>
        </p:txBody>
      </p:sp>
      <p:sp>
        <p:nvSpPr>
          <p:cNvPr id="43" name="Text Placeholder 7"/>
          <p:cNvSpPr>
            <a:spLocks noGrp="1"/>
          </p:cNvSpPr>
          <p:nvPr>
            <p:ph type="body" sz="quarter" idx="28" hasCustomPrompt="1"/>
          </p:nvPr>
        </p:nvSpPr>
        <p:spPr>
          <a:xfrm>
            <a:off x="6280058" y="1686031"/>
            <a:ext cx="2596896" cy="2596896"/>
          </a:xfrm>
          <a:prstGeom prst="ellipse">
            <a:avLst/>
          </a:prstGeom>
          <a:solidFill>
            <a:schemeClr val="accent3"/>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a:t></a:t>
            </a:r>
          </a:p>
        </p:txBody>
      </p:sp>
      <p:sp>
        <p:nvSpPr>
          <p:cNvPr id="44" name="Text Placeholder 7"/>
          <p:cNvSpPr>
            <a:spLocks noGrp="1"/>
          </p:cNvSpPr>
          <p:nvPr>
            <p:ph type="body" sz="quarter" idx="29" hasCustomPrompt="1"/>
          </p:nvPr>
        </p:nvSpPr>
        <p:spPr>
          <a:xfrm>
            <a:off x="9246649" y="1686031"/>
            <a:ext cx="2596896" cy="2596896"/>
          </a:xfrm>
          <a:prstGeom prst="ellipse">
            <a:avLst/>
          </a:prstGeom>
          <a:solidFill>
            <a:schemeClr val="accent4"/>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a:t></a:t>
            </a:r>
          </a:p>
        </p:txBody>
      </p:sp>
      <p:grpSp>
        <p:nvGrpSpPr>
          <p:cNvPr id="51" name="Group 50"/>
          <p:cNvGrpSpPr/>
          <p:nvPr userDrawn="1"/>
        </p:nvGrpSpPr>
        <p:grpSpPr>
          <a:xfrm>
            <a:off x="0" y="6766560"/>
            <a:ext cx="12192000" cy="91440"/>
            <a:chOff x="0" y="4480421"/>
            <a:chExt cx="12192000" cy="91440"/>
          </a:xfrm>
        </p:grpSpPr>
        <p:sp>
          <p:nvSpPr>
            <p:cNvPr id="52" name="Rectangle 51"/>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ectangle 52"/>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Rectangle 53"/>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ectangle 54"/>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Rectangle 55"/>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6538125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 ico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54FDCEE9-C273-4F67-A1A4-E65DEA127AD7}"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1441704" y="4318989"/>
            <a:ext cx="2596896" cy="431800"/>
          </a:xfrm>
        </p:spPr>
        <p:txBody>
          <a:bodyPr anchor="ctr">
            <a:normAutofit/>
          </a:bodyPr>
          <a:lstStyle>
            <a:lvl1pPr marL="0" indent="0" algn="ctr">
              <a:buNone/>
              <a:defRPr sz="2200" cap="all" baseline="0">
                <a:solidFill>
                  <a:srgbClr val="324D5E"/>
                </a:solidFill>
              </a:defRPr>
            </a:lvl1pPr>
          </a:lstStyle>
          <a:p>
            <a:pPr lvl="0"/>
            <a:r>
              <a:rPr lang="en-US"/>
              <a:t>Title Here</a:t>
            </a:r>
          </a:p>
        </p:txBody>
      </p:sp>
      <p:sp>
        <p:nvSpPr>
          <p:cNvPr id="32" name="Text Placeholder 29"/>
          <p:cNvSpPr>
            <a:spLocks noGrp="1"/>
          </p:cNvSpPr>
          <p:nvPr>
            <p:ph type="body" sz="quarter" idx="19" hasCustomPrompt="1"/>
          </p:nvPr>
        </p:nvSpPr>
        <p:spPr>
          <a:xfrm>
            <a:off x="4797554" y="4318989"/>
            <a:ext cx="2596896" cy="4318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cap="all" baseline="0">
                <a:solidFill>
                  <a:srgbClr val="324D5E"/>
                </a:solidFill>
              </a:defRPr>
            </a:lvl1pPr>
          </a:lstStyle>
          <a:p>
            <a:pPr lvl="0"/>
            <a:r>
              <a:rPr lang="en-US"/>
              <a:t>Title Here</a:t>
            </a:r>
          </a:p>
        </p:txBody>
      </p:sp>
      <p:sp>
        <p:nvSpPr>
          <p:cNvPr id="33" name="Text Placeholder 29"/>
          <p:cNvSpPr>
            <a:spLocks noGrp="1"/>
          </p:cNvSpPr>
          <p:nvPr>
            <p:ph type="body" sz="quarter" idx="20" hasCustomPrompt="1"/>
          </p:nvPr>
        </p:nvSpPr>
        <p:spPr>
          <a:xfrm>
            <a:off x="8147084" y="4318989"/>
            <a:ext cx="2596896" cy="431800"/>
          </a:xfrm>
        </p:spPr>
        <p:txBody>
          <a:bodyPr anchor="ctr">
            <a:normAutofit/>
          </a:bodyPr>
          <a:lstStyle>
            <a:lvl1pPr marL="0" indent="0" algn="ctr">
              <a:buNone/>
              <a:defRPr sz="2200" cap="all" baseline="0">
                <a:solidFill>
                  <a:srgbClr val="324D5E"/>
                </a:solidFill>
              </a:defRPr>
            </a:lvl1pPr>
          </a:lstStyle>
          <a:p>
            <a:pPr lvl="0"/>
            <a:r>
              <a:rPr lang="en-US"/>
              <a:t>Title Here</a:t>
            </a:r>
          </a:p>
        </p:txBody>
      </p:sp>
      <p:sp>
        <p:nvSpPr>
          <p:cNvPr id="35" name="Text Placeholder 29"/>
          <p:cNvSpPr>
            <a:spLocks noGrp="1"/>
          </p:cNvSpPr>
          <p:nvPr>
            <p:ph type="body" sz="quarter" idx="22" hasCustomPrompt="1"/>
          </p:nvPr>
        </p:nvSpPr>
        <p:spPr>
          <a:xfrm>
            <a:off x="1441704" y="479280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6" name="Text Placeholder 29"/>
          <p:cNvSpPr>
            <a:spLocks noGrp="1"/>
          </p:cNvSpPr>
          <p:nvPr>
            <p:ph type="body" sz="quarter" idx="23" hasCustomPrompt="1"/>
          </p:nvPr>
        </p:nvSpPr>
        <p:spPr>
          <a:xfrm>
            <a:off x="4797554" y="479280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7" name="Text Placeholder 29"/>
          <p:cNvSpPr>
            <a:spLocks noGrp="1"/>
          </p:cNvSpPr>
          <p:nvPr>
            <p:ph type="body" sz="quarter" idx="24" hasCustomPrompt="1"/>
          </p:nvPr>
        </p:nvSpPr>
        <p:spPr>
          <a:xfrm>
            <a:off x="8147084" y="479280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1" name="Text Placeholder 7"/>
          <p:cNvSpPr>
            <a:spLocks noGrp="1"/>
          </p:cNvSpPr>
          <p:nvPr>
            <p:ph type="body" sz="quarter" idx="26" hasCustomPrompt="1"/>
          </p:nvPr>
        </p:nvSpPr>
        <p:spPr>
          <a:xfrm>
            <a:off x="1441704" y="1686031"/>
            <a:ext cx="2596896" cy="2596896"/>
          </a:xfrm>
          <a:prstGeom prst="ellipse">
            <a:avLst/>
          </a:prstGeom>
          <a:solidFill>
            <a:schemeClr val="accent1"/>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a:t></a:t>
            </a:r>
          </a:p>
        </p:txBody>
      </p:sp>
      <p:sp>
        <p:nvSpPr>
          <p:cNvPr id="42" name="Text Placeholder 7"/>
          <p:cNvSpPr>
            <a:spLocks noGrp="1"/>
          </p:cNvSpPr>
          <p:nvPr>
            <p:ph type="body" sz="quarter" idx="27" hasCustomPrompt="1"/>
          </p:nvPr>
        </p:nvSpPr>
        <p:spPr>
          <a:xfrm>
            <a:off x="4794394" y="1686031"/>
            <a:ext cx="2596896" cy="2596896"/>
          </a:xfrm>
          <a:prstGeom prst="ellipse">
            <a:avLst/>
          </a:prstGeom>
          <a:solidFill>
            <a:schemeClr val="accent2"/>
          </a:solidFill>
        </p:spPr>
        <p:txBody>
          <a:bodyPr vert="horz" lIns="91440" tIns="45720" rIns="91440" bIns="45720" rtlCol="0" anchor="ctr">
            <a:normAutofit/>
          </a:bodyPr>
          <a:lstStyle>
            <a:lvl1pPr marL="0" indent="0" algn="ctr">
              <a:buNone/>
              <a:defRPr lang="en-US" sz="10000">
                <a:solidFill>
                  <a:schemeClr val="bg1"/>
                </a:solidFill>
                <a:latin typeface="FontAwesome" pitchFamily="2" charset="0"/>
              </a:defRPr>
            </a:lvl1pPr>
          </a:lstStyle>
          <a:p>
            <a:pPr lvl="0"/>
            <a:r>
              <a:rPr lang="en-US"/>
              <a:t></a:t>
            </a:r>
          </a:p>
        </p:txBody>
      </p:sp>
      <p:sp>
        <p:nvSpPr>
          <p:cNvPr id="43" name="Text Placeholder 7"/>
          <p:cNvSpPr>
            <a:spLocks noGrp="1"/>
          </p:cNvSpPr>
          <p:nvPr>
            <p:ph type="body" sz="quarter" idx="28" hasCustomPrompt="1"/>
          </p:nvPr>
        </p:nvSpPr>
        <p:spPr>
          <a:xfrm>
            <a:off x="8148663" y="1686031"/>
            <a:ext cx="2596896" cy="2596896"/>
          </a:xfrm>
          <a:prstGeom prst="ellipse">
            <a:avLst/>
          </a:prstGeom>
          <a:solidFill>
            <a:schemeClr val="accent3"/>
          </a:solidFill>
        </p:spPr>
        <p:txBody>
          <a:bodyPr vert="horz" lIns="91440" tIns="45720" rIns="91440" bIns="45720" rtlCol="0" anchor="ctr">
            <a:normAutofit/>
          </a:bodyPr>
          <a:lstStyle>
            <a:lvl1pPr marL="0" indent="0" algn="ctr">
              <a:buNone/>
              <a:defRPr lang="en-US" sz="10000">
                <a:latin typeface="FontAwesome" pitchFamily="2" charset="0"/>
              </a:defRPr>
            </a:lvl1pPr>
          </a:lstStyle>
          <a:p>
            <a:pPr lvl="0"/>
            <a:r>
              <a:rPr lang="en-US"/>
              <a:t></a:t>
            </a:r>
          </a:p>
        </p:txBody>
      </p:sp>
      <p:grpSp>
        <p:nvGrpSpPr>
          <p:cNvPr id="22" name="Group 21"/>
          <p:cNvGrpSpPr/>
          <p:nvPr userDrawn="1"/>
        </p:nvGrpSpPr>
        <p:grpSpPr>
          <a:xfrm>
            <a:off x="0" y="6766560"/>
            <a:ext cx="12192000" cy="91440"/>
            <a:chOff x="0" y="4480421"/>
            <a:chExt cx="12192000" cy="91440"/>
          </a:xfrm>
        </p:grpSpPr>
        <p:sp>
          <p:nvSpPr>
            <p:cNvPr id="23" name="Rectangle 2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2227295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x3 ico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DCE1421E-7B1A-4F72-B56A-DE1105A3B113}"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1336343" y="1942317"/>
            <a:ext cx="2596896"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35" name="Text Placeholder 29"/>
          <p:cNvSpPr>
            <a:spLocks noGrp="1"/>
          </p:cNvSpPr>
          <p:nvPr>
            <p:ph type="body" sz="quarter" idx="22" hasCustomPrompt="1"/>
          </p:nvPr>
        </p:nvSpPr>
        <p:spPr>
          <a:xfrm>
            <a:off x="1336343" y="237411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1" name="Text Placeholder 7"/>
          <p:cNvSpPr>
            <a:spLocks noGrp="1"/>
          </p:cNvSpPr>
          <p:nvPr>
            <p:ph type="body" sz="quarter" idx="26" hasCustomPrompt="1"/>
          </p:nvPr>
        </p:nvSpPr>
        <p:spPr>
          <a:xfrm>
            <a:off x="482600" y="1716544"/>
            <a:ext cx="796671" cy="796671"/>
          </a:xfrm>
          <a:prstGeom prst="ellipse">
            <a:avLst/>
          </a:prstGeom>
          <a:solidFill>
            <a:schemeClr val="tx2"/>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sp>
        <p:nvSpPr>
          <p:cNvPr id="25" name="Text Placeholder 29"/>
          <p:cNvSpPr>
            <a:spLocks noGrp="1"/>
          </p:cNvSpPr>
          <p:nvPr>
            <p:ph type="body" sz="quarter" idx="27" hasCustomPrompt="1"/>
          </p:nvPr>
        </p:nvSpPr>
        <p:spPr>
          <a:xfrm>
            <a:off x="1336343" y="4299402"/>
            <a:ext cx="2596896"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26" name="Text Placeholder 29"/>
          <p:cNvSpPr>
            <a:spLocks noGrp="1"/>
          </p:cNvSpPr>
          <p:nvPr>
            <p:ph type="body" sz="quarter" idx="28" hasCustomPrompt="1"/>
          </p:nvPr>
        </p:nvSpPr>
        <p:spPr>
          <a:xfrm>
            <a:off x="1336343" y="4731202"/>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27" name="Text Placeholder 7"/>
          <p:cNvSpPr>
            <a:spLocks noGrp="1"/>
          </p:cNvSpPr>
          <p:nvPr>
            <p:ph type="body" sz="quarter" idx="29" hasCustomPrompt="1"/>
          </p:nvPr>
        </p:nvSpPr>
        <p:spPr>
          <a:xfrm>
            <a:off x="482600" y="4073629"/>
            <a:ext cx="796671" cy="796671"/>
          </a:xfrm>
          <a:prstGeom prst="ellipse">
            <a:avLst/>
          </a:prstGeom>
          <a:solidFill>
            <a:schemeClr val="accent1"/>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a:t></a:t>
            </a:r>
          </a:p>
        </p:txBody>
      </p:sp>
      <p:sp>
        <p:nvSpPr>
          <p:cNvPr id="28" name="Text Placeholder 29"/>
          <p:cNvSpPr>
            <a:spLocks noGrp="1"/>
          </p:cNvSpPr>
          <p:nvPr>
            <p:ph type="body" sz="quarter" idx="30" hasCustomPrompt="1"/>
          </p:nvPr>
        </p:nvSpPr>
        <p:spPr>
          <a:xfrm>
            <a:off x="5172823" y="1942317"/>
            <a:ext cx="2596896"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29" name="Text Placeholder 29"/>
          <p:cNvSpPr>
            <a:spLocks noGrp="1"/>
          </p:cNvSpPr>
          <p:nvPr>
            <p:ph type="body" sz="quarter" idx="31" hasCustomPrompt="1"/>
          </p:nvPr>
        </p:nvSpPr>
        <p:spPr>
          <a:xfrm>
            <a:off x="5172823" y="237411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4" name="Text Placeholder 7"/>
          <p:cNvSpPr>
            <a:spLocks noGrp="1"/>
          </p:cNvSpPr>
          <p:nvPr>
            <p:ph type="body" sz="quarter" idx="32" hasCustomPrompt="1"/>
          </p:nvPr>
        </p:nvSpPr>
        <p:spPr>
          <a:xfrm>
            <a:off x="4319080" y="1716544"/>
            <a:ext cx="796671" cy="796671"/>
          </a:xfrm>
          <a:prstGeom prst="ellipse">
            <a:avLst/>
          </a:prstGeom>
          <a:solidFill>
            <a:schemeClr val="accent3"/>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a:t></a:t>
            </a:r>
          </a:p>
        </p:txBody>
      </p:sp>
      <p:sp>
        <p:nvSpPr>
          <p:cNvPr id="38" name="Text Placeholder 29"/>
          <p:cNvSpPr>
            <a:spLocks noGrp="1"/>
          </p:cNvSpPr>
          <p:nvPr>
            <p:ph type="body" sz="quarter" idx="33" hasCustomPrompt="1"/>
          </p:nvPr>
        </p:nvSpPr>
        <p:spPr>
          <a:xfrm>
            <a:off x="5172823" y="4299402"/>
            <a:ext cx="2596896"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39" name="Text Placeholder 29"/>
          <p:cNvSpPr>
            <a:spLocks noGrp="1"/>
          </p:cNvSpPr>
          <p:nvPr>
            <p:ph type="body" sz="quarter" idx="34" hasCustomPrompt="1"/>
          </p:nvPr>
        </p:nvSpPr>
        <p:spPr>
          <a:xfrm>
            <a:off x="5172823" y="4731202"/>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40" name="Text Placeholder 7"/>
          <p:cNvSpPr>
            <a:spLocks noGrp="1"/>
          </p:cNvSpPr>
          <p:nvPr>
            <p:ph type="body" sz="quarter" idx="35" hasCustomPrompt="1"/>
          </p:nvPr>
        </p:nvSpPr>
        <p:spPr>
          <a:xfrm>
            <a:off x="4319080" y="4073629"/>
            <a:ext cx="796671" cy="796671"/>
          </a:xfrm>
          <a:prstGeom prst="ellipse">
            <a:avLst/>
          </a:prstGeom>
          <a:solidFill>
            <a:schemeClr val="accent4"/>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a:t></a:t>
            </a:r>
          </a:p>
        </p:txBody>
      </p:sp>
      <p:sp>
        <p:nvSpPr>
          <p:cNvPr id="41" name="Text Placeholder 29"/>
          <p:cNvSpPr>
            <a:spLocks noGrp="1"/>
          </p:cNvSpPr>
          <p:nvPr>
            <p:ph type="body" sz="quarter" idx="36" hasCustomPrompt="1"/>
          </p:nvPr>
        </p:nvSpPr>
        <p:spPr>
          <a:xfrm>
            <a:off x="9112505" y="1942317"/>
            <a:ext cx="2596896"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44" name="Text Placeholder 29"/>
          <p:cNvSpPr>
            <a:spLocks noGrp="1"/>
          </p:cNvSpPr>
          <p:nvPr>
            <p:ph type="body" sz="quarter" idx="37" hasCustomPrompt="1"/>
          </p:nvPr>
        </p:nvSpPr>
        <p:spPr>
          <a:xfrm>
            <a:off x="9112505" y="2374117"/>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51" name="Text Placeholder 7"/>
          <p:cNvSpPr>
            <a:spLocks noGrp="1"/>
          </p:cNvSpPr>
          <p:nvPr>
            <p:ph type="body" sz="quarter" idx="38" hasCustomPrompt="1"/>
          </p:nvPr>
        </p:nvSpPr>
        <p:spPr>
          <a:xfrm>
            <a:off x="8258762" y="1716544"/>
            <a:ext cx="796671" cy="796671"/>
          </a:xfrm>
          <a:prstGeom prst="ellipse">
            <a:avLst/>
          </a:prstGeom>
          <a:solidFill>
            <a:schemeClr val="accent5"/>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sp>
        <p:nvSpPr>
          <p:cNvPr id="52" name="Text Placeholder 29"/>
          <p:cNvSpPr>
            <a:spLocks noGrp="1"/>
          </p:cNvSpPr>
          <p:nvPr>
            <p:ph type="body" sz="quarter" idx="39" hasCustomPrompt="1"/>
          </p:nvPr>
        </p:nvSpPr>
        <p:spPr>
          <a:xfrm>
            <a:off x="9112505" y="4299402"/>
            <a:ext cx="2596896" cy="431800"/>
          </a:xfrm>
        </p:spPr>
        <p:txBody>
          <a:bodyPr anchor="ctr">
            <a:normAutofit/>
          </a:bodyPr>
          <a:lstStyle>
            <a:lvl1pPr marL="0" indent="0" algn="l">
              <a:buNone/>
              <a:defRPr sz="2000" b="1" cap="none" baseline="0">
                <a:solidFill>
                  <a:srgbClr val="324D5E"/>
                </a:solidFill>
              </a:defRPr>
            </a:lvl1pPr>
          </a:lstStyle>
          <a:p>
            <a:pPr lvl="0"/>
            <a:r>
              <a:rPr lang="en-US"/>
              <a:t>Title Here</a:t>
            </a:r>
          </a:p>
        </p:txBody>
      </p:sp>
      <p:sp>
        <p:nvSpPr>
          <p:cNvPr id="53" name="Text Placeholder 29"/>
          <p:cNvSpPr>
            <a:spLocks noGrp="1"/>
          </p:cNvSpPr>
          <p:nvPr>
            <p:ph type="body" sz="quarter" idx="40" hasCustomPrompt="1"/>
          </p:nvPr>
        </p:nvSpPr>
        <p:spPr>
          <a:xfrm>
            <a:off x="9112505" y="4731202"/>
            <a:ext cx="2596896"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54" name="Text Placeholder 7"/>
          <p:cNvSpPr>
            <a:spLocks noGrp="1"/>
          </p:cNvSpPr>
          <p:nvPr>
            <p:ph type="body" sz="quarter" idx="41" hasCustomPrompt="1"/>
          </p:nvPr>
        </p:nvSpPr>
        <p:spPr>
          <a:xfrm>
            <a:off x="8258762" y="4073629"/>
            <a:ext cx="796671" cy="796671"/>
          </a:xfrm>
          <a:prstGeom prst="ellipse">
            <a:avLst/>
          </a:prstGeom>
          <a:solidFill>
            <a:schemeClr val="accent6"/>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grpSp>
        <p:nvGrpSpPr>
          <p:cNvPr id="55" name="Group 54"/>
          <p:cNvGrpSpPr/>
          <p:nvPr userDrawn="1"/>
        </p:nvGrpSpPr>
        <p:grpSpPr>
          <a:xfrm>
            <a:off x="0" y="6766560"/>
            <a:ext cx="12192000" cy="91440"/>
            <a:chOff x="0" y="4480421"/>
            <a:chExt cx="12192000" cy="91440"/>
          </a:xfrm>
        </p:grpSpPr>
        <p:sp>
          <p:nvSpPr>
            <p:cNvPr id="56" name="Rectangle 55"/>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Rectangle 56"/>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Rectangle 57"/>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Rectangle 58"/>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Rectangle 59"/>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4742601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x2 icons">
    <p:spTree>
      <p:nvGrpSpPr>
        <p:cNvPr id="1" name=""/>
        <p:cNvGrpSpPr/>
        <p:nvPr/>
      </p:nvGrpSpPr>
      <p:grpSpPr>
        <a:xfrm>
          <a:off x="0" y="0"/>
          <a:ext cx="0" cy="0"/>
          <a:chOff x="0" y="0"/>
          <a:chExt cx="0" cy="0"/>
        </a:xfrm>
      </p:grpSpPr>
      <p:sp>
        <p:nvSpPr>
          <p:cNvPr id="7" name="Rectangle 6"/>
          <p:cNvSpPr/>
          <p:nvPr userDrawn="1"/>
        </p:nvSpPr>
        <p:spPr>
          <a:xfrm>
            <a:off x="2" y="-9731"/>
            <a:ext cx="12191998" cy="1181306"/>
          </a:xfrm>
          <a:prstGeom prst="rect">
            <a:avLst/>
          </a:prstGeom>
          <a:solidFill>
            <a:srgbClr val="27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44372"/>
            <a:ext cx="10515600" cy="673100"/>
          </a:xfrm>
        </p:spPr>
        <p:txBody>
          <a:bodyPr/>
          <a:lstStyle>
            <a:lvl1pPr>
              <a:defRPr>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482600" y="6466112"/>
            <a:ext cx="2743200" cy="281437"/>
          </a:xfrm>
        </p:spPr>
        <p:txBody>
          <a:bodyPr/>
          <a:lstStyle>
            <a:lvl1pPr>
              <a:defRPr>
                <a:solidFill>
                  <a:srgbClr val="576973"/>
                </a:solidFill>
              </a:defRPr>
            </a:lvl1pPr>
          </a:lstStyle>
          <a:p>
            <a:fld id="{7FE9423A-EF72-4C9F-A13B-1FD46A8BF1B2}" type="datetime1">
              <a:rPr lang="en-US" smtClean="0"/>
              <a:t>12/7/2017</a:t>
            </a:fld>
            <a:endParaRPr lang="en-US"/>
          </a:p>
        </p:txBody>
      </p:sp>
      <p:sp>
        <p:nvSpPr>
          <p:cNvPr id="5" name="Footer Placeholder 4"/>
          <p:cNvSpPr>
            <a:spLocks noGrp="1"/>
          </p:cNvSpPr>
          <p:nvPr>
            <p:ph type="ftr" sz="quarter" idx="11"/>
          </p:nvPr>
        </p:nvSpPr>
        <p:spPr>
          <a:xfrm>
            <a:off x="4038600" y="6466112"/>
            <a:ext cx="4114800" cy="281437"/>
          </a:xfrm>
        </p:spPr>
        <p:txBody>
          <a:bodyPr/>
          <a:lstStyle>
            <a:lvl1pPr>
              <a:defRPr>
                <a:solidFill>
                  <a:srgbClr val="576973"/>
                </a:solidFill>
              </a:defRPr>
            </a:lvl1pPr>
          </a:lstStyle>
          <a:p>
            <a:r>
              <a:rPr lang="en-US"/>
              <a:t>COPYRIGHT © 2017 DATA DIRECT FZ LLC  ALL RIGHTS RESERVED</a:t>
            </a:r>
          </a:p>
        </p:txBody>
      </p:sp>
      <p:sp>
        <p:nvSpPr>
          <p:cNvPr id="6" name="Slide Number Placeholder 5"/>
          <p:cNvSpPr>
            <a:spLocks noGrp="1"/>
          </p:cNvSpPr>
          <p:nvPr>
            <p:ph type="sldNum" sz="quarter" idx="12"/>
          </p:nvPr>
        </p:nvSpPr>
        <p:spPr>
          <a:xfrm>
            <a:off x="8966201" y="6466112"/>
            <a:ext cx="2743200" cy="281437"/>
          </a:xfrm>
        </p:spPr>
        <p:txBody>
          <a:bodyPr/>
          <a:lstStyle>
            <a:lvl1pPr algn="r">
              <a:defRPr>
                <a:solidFill>
                  <a:srgbClr val="576973"/>
                </a:solidFill>
              </a:defRPr>
            </a:lvl1pPr>
          </a:lstStyle>
          <a:p>
            <a:fld id="{6E18DBF4-37B7-4C4F-9728-A1C100B177EE}" type="slidenum">
              <a:rPr lang="en-US" smtClean="0"/>
              <a:pPr/>
              <a:t>‹#›</a:t>
            </a:fld>
            <a:endParaRPr lang="en-US"/>
          </a:p>
        </p:txBody>
      </p:sp>
      <p:sp>
        <p:nvSpPr>
          <p:cNvPr id="30" name="Text Placeholder 29"/>
          <p:cNvSpPr>
            <a:spLocks noGrp="1"/>
          </p:cNvSpPr>
          <p:nvPr>
            <p:ph type="body" sz="quarter" idx="18" hasCustomPrompt="1"/>
          </p:nvPr>
        </p:nvSpPr>
        <p:spPr>
          <a:xfrm>
            <a:off x="1336343" y="1942317"/>
            <a:ext cx="4297680" cy="431800"/>
          </a:xfrm>
        </p:spPr>
        <p:txBody>
          <a:bodyPr anchor="ctr">
            <a:normAutofit/>
          </a:bodyPr>
          <a:lstStyle>
            <a:lvl1pPr marL="0" indent="0" algn="l">
              <a:buNone/>
              <a:defRPr sz="2400" b="1" cap="none" baseline="0">
                <a:solidFill>
                  <a:srgbClr val="324D5E"/>
                </a:solidFill>
              </a:defRPr>
            </a:lvl1pPr>
          </a:lstStyle>
          <a:p>
            <a:pPr lvl="0"/>
            <a:r>
              <a:rPr lang="en-US"/>
              <a:t>Title Here</a:t>
            </a:r>
          </a:p>
        </p:txBody>
      </p:sp>
      <p:sp>
        <p:nvSpPr>
          <p:cNvPr id="35" name="Text Placeholder 29"/>
          <p:cNvSpPr>
            <a:spLocks noGrp="1"/>
          </p:cNvSpPr>
          <p:nvPr>
            <p:ph type="body" sz="quarter" idx="22" hasCustomPrompt="1"/>
          </p:nvPr>
        </p:nvSpPr>
        <p:spPr>
          <a:xfrm>
            <a:off x="1336343" y="2374117"/>
            <a:ext cx="4297680"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31" name="Text Placeholder 7"/>
          <p:cNvSpPr>
            <a:spLocks noGrp="1"/>
          </p:cNvSpPr>
          <p:nvPr>
            <p:ph type="body" sz="quarter" idx="26" hasCustomPrompt="1"/>
          </p:nvPr>
        </p:nvSpPr>
        <p:spPr>
          <a:xfrm>
            <a:off x="482600" y="1716544"/>
            <a:ext cx="796671" cy="796671"/>
          </a:xfrm>
          <a:prstGeom prst="ellipse">
            <a:avLst/>
          </a:prstGeom>
          <a:solidFill>
            <a:schemeClr val="tx2"/>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sp>
        <p:nvSpPr>
          <p:cNvPr id="25" name="Text Placeholder 29"/>
          <p:cNvSpPr>
            <a:spLocks noGrp="1"/>
          </p:cNvSpPr>
          <p:nvPr>
            <p:ph type="body" sz="quarter" idx="27" hasCustomPrompt="1"/>
          </p:nvPr>
        </p:nvSpPr>
        <p:spPr>
          <a:xfrm>
            <a:off x="1336343" y="4299402"/>
            <a:ext cx="4297680" cy="431800"/>
          </a:xfrm>
        </p:spPr>
        <p:txBody>
          <a:bodyPr anchor="ctr">
            <a:normAutofit/>
          </a:bodyPr>
          <a:lstStyle>
            <a:lvl1pPr marL="0" indent="0" algn="l">
              <a:buNone/>
              <a:defRPr sz="2400" b="1" cap="none" baseline="0">
                <a:solidFill>
                  <a:srgbClr val="324D5E"/>
                </a:solidFill>
              </a:defRPr>
            </a:lvl1pPr>
          </a:lstStyle>
          <a:p>
            <a:pPr lvl="0"/>
            <a:r>
              <a:rPr lang="en-US"/>
              <a:t>Title Here</a:t>
            </a:r>
          </a:p>
        </p:txBody>
      </p:sp>
      <p:sp>
        <p:nvSpPr>
          <p:cNvPr id="26" name="Text Placeholder 29"/>
          <p:cNvSpPr>
            <a:spLocks noGrp="1"/>
          </p:cNvSpPr>
          <p:nvPr>
            <p:ph type="body" sz="quarter" idx="28" hasCustomPrompt="1"/>
          </p:nvPr>
        </p:nvSpPr>
        <p:spPr>
          <a:xfrm>
            <a:off x="1336343" y="4731202"/>
            <a:ext cx="4297680"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27" name="Text Placeholder 7"/>
          <p:cNvSpPr>
            <a:spLocks noGrp="1"/>
          </p:cNvSpPr>
          <p:nvPr>
            <p:ph type="body" sz="quarter" idx="29" hasCustomPrompt="1"/>
          </p:nvPr>
        </p:nvSpPr>
        <p:spPr>
          <a:xfrm>
            <a:off x="482600" y="4073629"/>
            <a:ext cx="796671" cy="796671"/>
          </a:xfrm>
          <a:prstGeom prst="ellipse">
            <a:avLst/>
          </a:prstGeom>
          <a:solidFill>
            <a:schemeClr val="accent1"/>
          </a:solidFill>
        </p:spPr>
        <p:txBody>
          <a:bodyPr vert="horz" lIns="91440" tIns="45720" rIns="91440" bIns="45720" rtlCol="0" anchor="ctr">
            <a:normAutofit/>
          </a:bodyPr>
          <a:lstStyle>
            <a:lvl1pPr marL="0" indent="0" algn="ctr">
              <a:buNone/>
              <a:defRPr lang="en-US" sz="3000">
                <a:latin typeface="FontAwesome" pitchFamily="2" charset="0"/>
              </a:defRPr>
            </a:lvl1pPr>
          </a:lstStyle>
          <a:p>
            <a:pPr lvl="0"/>
            <a:r>
              <a:rPr lang="en-US"/>
              <a:t></a:t>
            </a:r>
          </a:p>
        </p:txBody>
      </p:sp>
      <p:sp>
        <p:nvSpPr>
          <p:cNvPr id="41" name="Text Placeholder 29"/>
          <p:cNvSpPr>
            <a:spLocks noGrp="1"/>
          </p:cNvSpPr>
          <p:nvPr>
            <p:ph type="body" sz="quarter" idx="36" hasCustomPrompt="1"/>
          </p:nvPr>
        </p:nvSpPr>
        <p:spPr>
          <a:xfrm>
            <a:off x="7411721" y="1942317"/>
            <a:ext cx="4297680" cy="431800"/>
          </a:xfrm>
        </p:spPr>
        <p:txBody>
          <a:bodyPr anchor="ctr">
            <a:normAutofit/>
          </a:bodyPr>
          <a:lstStyle>
            <a:lvl1pPr marL="0" indent="0" algn="l">
              <a:buNone/>
              <a:defRPr sz="2400" b="1" cap="none" baseline="0">
                <a:solidFill>
                  <a:srgbClr val="324D5E"/>
                </a:solidFill>
              </a:defRPr>
            </a:lvl1pPr>
          </a:lstStyle>
          <a:p>
            <a:pPr lvl="0"/>
            <a:r>
              <a:rPr lang="en-US"/>
              <a:t>Title Here</a:t>
            </a:r>
          </a:p>
        </p:txBody>
      </p:sp>
      <p:sp>
        <p:nvSpPr>
          <p:cNvPr id="44" name="Text Placeholder 29"/>
          <p:cNvSpPr>
            <a:spLocks noGrp="1"/>
          </p:cNvSpPr>
          <p:nvPr>
            <p:ph type="body" sz="quarter" idx="37" hasCustomPrompt="1"/>
          </p:nvPr>
        </p:nvSpPr>
        <p:spPr>
          <a:xfrm>
            <a:off x="7411721" y="2374117"/>
            <a:ext cx="4297680"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51" name="Text Placeholder 7"/>
          <p:cNvSpPr>
            <a:spLocks noGrp="1"/>
          </p:cNvSpPr>
          <p:nvPr>
            <p:ph type="body" sz="quarter" idx="38" hasCustomPrompt="1"/>
          </p:nvPr>
        </p:nvSpPr>
        <p:spPr>
          <a:xfrm>
            <a:off x="6557978" y="1716544"/>
            <a:ext cx="796671" cy="796671"/>
          </a:xfrm>
          <a:prstGeom prst="ellipse">
            <a:avLst/>
          </a:prstGeom>
          <a:solidFill>
            <a:schemeClr val="accent5"/>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sp>
        <p:nvSpPr>
          <p:cNvPr id="52" name="Text Placeholder 29"/>
          <p:cNvSpPr>
            <a:spLocks noGrp="1"/>
          </p:cNvSpPr>
          <p:nvPr>
            <p:ph type="body" sz="quarter" idx="39" hasCustomPrompt="1"/>
          </p:nvPr>
        </p:nvSpPr>
        <p:spPr>
          <a:xfrm>
            <a:off x="7411721" y="4299402"/>
            <a:ext cx="4297680" cy="431800"/>
          </a:xfrm>
        </p:spPr>
        <p:txBody>
          <a:bodyPr anchor="ctr">
            <a:normAutofit/>
          </a:bodyPr>
          <a:lstStyle>
            <a:lvl1pPr marL="0" indent="0" algn="l">
              <a:buNone/>
              <a:defRPr sz="2400" b="1" cap="none" baseline="0">
                <a:solidFill>
                  <a:srgbClr val="324D5E"/>
                </a:solidFill>
              </a:defRPr>
            </a:lvl1pPr>
          </a:lstStyle>
          <a:p>
            <a:pPr lvl="0"/>
            <a:r>
              <a:rPr lang="en-US"/>
              <a:t>Title Here</a:t>
            </a:r>
          </a:p>
        </p:txBody>
      </p:sp>
      <p:sp>
        <p:nvSpPr>
          <p:cNvPr id="53" name="Text Placeholder 29"/>
          <p:cNvSpPr>
            <a:spLocks noGrp="1"/>
          </p:cNvSpPr>
          <p:nvPr>
            <p:ph type="body" sz="quarter" idx="40" hasCustomPrompt="1"/>
          </p:nvPr>
        </p:nvSpPr>
        <p:spPr>
          <a:xfrm>
            <a:off x="7411721" y="4731202"/>
            <a:ext cx="4297680" cy="1226993"/>
          </a:xfrm>
        </p:spPr>
        <p:txBody>
          <a:bodyPr anchor="t">
            <a:normAutofit/>
          </a:bodyPr>
          <a:lstStyle>
            <a:lvl1pPr marL="0" indent="0" algn="just">
              <a:buNone/>
              <a:defRPr sz="1800">
                <a:solidFill>
                  <a:srgbClr val="8C9CA6"/>
                </a:solidFill>
              </a:defRPr>
            </a:lvl1pPr>
          </a:lstStyle>
          <a:p>
            <a:pPr lvl="0"/>
            <a:r>
              <a:rPr lang="en-US"/>
              <a:t>Short description here</a:t>
            </a:r>
          </a:p>
        </p:txBody>
      </p:sp>
      <p:sp>
        <p:nvSpPr>
          <p:cNvPr id="54" name="Text Placeholder 7"/>
          <p:cNvSpPr>
            <a:spLocks noGrp="1"/>
          </p:cNvSpPr>
          <p:nvPr>
            <p:ph type="body" sz="quarter" idx="41" hasCustomPrompt="1"/>
          </p:nvPr>
        </p:nvSpPr>
        <p:spPr>
          <a:xfrm>
            <a:off x="6557978" y="4073629"/>
            <a:ext cx="796671" cy="796671"/>
          </a:xfrm>
          <a:prstGeom prst="ellipse">
            <a:avLst/>
          </a:prstGeom>
          <a:solidFill>
            <a:schemeClr val="accent6"/>
          </a:solidFill>
        </p:spPr>
        <p:txBody>
          <a:bodyPr vert="horz" lIns="91440" tIns="45720" rIns="91440" bIns="45720" rtlCol="0" anchor="ctr">
            <a:normAutofit/>
          </a:bodyPr>
          <a:lstStyle>
            <a:lvl1pPr marL="0" indent="0" algn="ctr">
              <a:buNone/>
              <a:defRPr lang="en-US" sz="3000">
                <a:solidFill>
                  <a:schemeClr val="bg1"/>
                </a:solidFill>
                <a:latin typeface="FontAwesome" pitchFamily="2" charset="0"/>
              </a:defRPr>
            </a:lvl1pPr>
          </a:lstStyle>
          <a:p>
            <a:pPr lvl="0"/>
            <a:r>
              <a:rPr lang="en-US"/>
              <a:t></a:t>
            </a:r>
          </a:p>
        </p:txBody>
      </p:sp>
      <p:grpSp>
        <p:nvGrpSpPr>
          <p:cNvPr id="32" name="Group 31"/>
          <p:cNvGrpSpPr/>
          <p:nvPr userDrawn="1"/>
        </p:nvGrpSpPr>
        <p:grpSpPr>
          <a:xfrm>
            <a:off x="0" y="6766560"/>
            <a:ext cx="12192000" cy="91440"/>
            <a:chOff x="0" y="4480421"/>
            <a:chExt cx="12192000" cy="91440"/>
          </a:xfrm>
        </p:grpSpPr>
        <p:sp>
          <p:nvSpPr>
            <p:cNvPr id="33" name="Rectangle 32"/>
            <p:cNvSpPr/>
            <p:nvPr userDrawn="1"/>
          </p:nvSpPr>
          <p:spPr>
            <a:xfrm>
              <a:off x="0" y="4480421"/>
              <a:ext cx="243992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35"/>
            <p:cNvSpPr/>
            <p:nvPr userDrawn="1"/>
          </p:nvSpPr>
          <p:spPr>
            <a:xfrm>
              <a:off x="2439924" y="4480421"/>
              <a:ext cx="2439924" cy="914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36"/>
            <p:cNvSpPr/>
            <p:nvPr userDrawn="1"/>
          </p:nvSpPr>
          <p:spPr>
            <a:xfrm>
              <a:off x="4879848" y="4480421"/>
              <a:ext cx="243992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userDrawn="1"/>
          </p:nvSpPr>
          <p:spPr>
            <a:xfrm>
              <a:off x="7319772" y="4480421"/>
              <a:ext cx="243992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75961488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 /><Relationship Id="rId18" Type="http://schemas.openxmlformats.org/officeDocument/2006/relationships/slideLayout" Target="../slideLayouts/slideLayout18.xml" /><Relationship Id="rId26" Type="http://schemas.openxmlformats.org/officeDocument/2006/relationships/slideLayout" Target="../slideLayouts/slideLayout26.xml" /><Relationship Id="rId39" Type="http://schemas.openxmlformats.org/officeDocument/2006/relationships/slideLayout" Target="../slideLayouts/slideLayout39.xml" /><Relationship Id="rId21" Type="http://schemas.openxmlformats.org/officeDocument/2006/relationships/slideLayout" Target="../slideLayouts/slideLayout21.xml" /><Relationship Id="rId34" Type="http://schemas.openxmlformats.org/officeDocument/2006/relationships/slideLayout" Target="../slideLayouts/slideLayout34.xml" /><Relationship Id="rId42" Type="http://schemas.openxmlformats.org/officeDocument/2006/relationships/slideLayout" Target="../slideLayouts/slideLayout42.xml" /><Relationship Id="rId47" Type="http://schemas.openxmlformats.org/officeDocument/2006/relationships/slideLayout" Target="../slideLayouts/slideLayout47.xml" /><Relationship Id="rId50" Type="http://schemas.openxmlformats.org/officeDocument/2006/relationships/slideLayout" Target="../slideLayouts/slideLayout50.xml" /><Relationship Id="rId55" Type="http://schemas.openxmlformats.org/officeDocument/2006/relationships/slideLayout" Target="../slideLayouts/slideLayout55.xml" /><Relationship Id="rId63" Type="http://schemas.openxmlformats.org/officeDocument/2006/relationships/slideLayout" Target="../slideLayouts/slideLayout63.xml" /><Relationship Id="rId68" Type="http://schemas.openxmlformats.org/officeDocument/2006/relationships/slideLayout" Target="../slideLayouts/slideLayout68.xml" /><Relationship Id="rId76" Type="http://schemas.openxmlformats.org/officeDocument/2006/relationships/slideLayout" Target="../slideLayouts/slideLayout76.xml" /><Relationship Id="rId84" Type="http://schemas.openxmlformats.org/officeDocument/2006/relationships/slideLayout" Target="../slideLayouts/slideLayout84.xml" /><Relationship Id="rId89" Type="http://schemas.openxmlformats.org/officeDocument/2006/relationships/theme" Target="../theme/theme1.xml" /><Relationship Id="rId7" Type="http://schemas.openxmlformats.org/officeDocument/2006/relationships/slideLayout" Target="../slideLayouts/slideLayout7.xml" /><Relationship Id="rId71" Type="http://schemas.openxmlformats.org/officeDocument/2006/relationships/slideLayout" Target="../slideLayouts/slideLayout71.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29" Type="http://schemas.openxmlformats.org/officeDocument/2006/relationships/slideLayout" Target="../slideLayouts/slideLayout29.xml" /><Relationship Id="rId11" Type="http://schemas.openxmlformats.org/officeDocument/2006/relationships/slideLayout" Target="../slideLayouts/slideLayout11.xml" /><Relationship Id="rId24" Type="http://schemas.openxmlformats.org/officeDocument/2006/relationships/slideLayout" Target="../slideLayouts/slideLayout24.xml" /><Relationship Id="rId32" Type="http://schemas.openxmlformats.org/officeDocument/2006/relationships/slideLayout" Target="../slideLayouts/slideLayout32.xml" /><Relationship Id="rId37" Type="http://schemas.openxmlformats.org/officeDocument/2006/relationships/slideLayout" Target="../slideLayouts/slideLayout37.xml" /><Relationship Id="rId40" Type="http://schemas.openxmlformats.org/officeDocument/2006/relationships/slideLayout" Target="../slideLayouts/slideLayout40.xml" /><Relationship Id="rId45" Type="http://schemas.openxmlformats.org/officeDocument/2006/relationships/slideLayout" Target="../slideLayouts/slideLayout45.xml" /><Relationship Id="rId53" Type="http://schemas.openxmlformats.org/officeDocument/2006/relationships/slideLayout" Target="../slideLayouts/slideLayout53.xml" /><Relationship Id="rId58" Type="http://schemas.openxmlformats.org/officeDocument/2006/relationships/slideLayout" Target="../slideLayouts/slideLayout58.xml" /><Relationship Id="rId66" Type="http://schemas.openxmlformats.org/officeDocument/2006/relationships/slideLayout" Target="../slideLayouts/slideLayout66.xml" /><Relationship Id="rId74" Type="http://schemas.openxmlformats.org/officeDocument/2006/relationships/slideLayout" Target="../slideLayouts/slideLayout74.xml" /><Relationship Id="rId79" Type="http://schemas.openxmlformats.org/officeDocument/2006/relationships/slideLayout" Target="../slideLayouts/slideLayout79.xml" /><Relationship Id="rId87" Type="http://schemas.openxmlformats.org/officeDocument/2006/relationships/slideLayout" Target="../slideLayouts/slideLayout87.xml" /><Relationship Id="rId5" Type="http://schemas.openxmlformats.org/officeDocument/2006/relationships/slideLayout" Target="../slideLayouts/slideLayout5.xml" /><Relationship Id="rId61" Type="http://schemas.openxmlformats.org/officeDocument/2006/relationships/slideLayout" Target="../slideLayouts/slideLayout61.xml" /><Relationship Id="rId82" Type="http://schemas.openxmlformats.org/officeDocument/2006/relationships/slideLayout" Target="../slideLayouts/slideLayout82.xml" /><Relationship Id="rId19" Type="http://schemas.openxmlformats.org/officeDocument/2006/relationships/slideLayout" Target="../slideLayouts/slideLayout19.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 Id="rId22" Type="http://schemas.openxmlformats.org/officeDocument/2006/relationships/slideLayout" Target="../slideLayouts/slideLayout22.xml" /><Relationship Id="rId27" Type="http://schemas.openxmlformats.org/officeDocument/2006/relationships/slideLayout" Target="../slideLayouts/slideLayout27.xml" /><Relationship Id="rId30" Type="http://schemas.openxmlformats.org/officeDocument/2006/relationships/slideLayout" Target="../slideLayouts/slideLayout30.xml" /><Relationship Id="rId35" Type="http://schemas.openxmlformats.org/officeDocument/2006/relationships/slideLayout" Target="../slideLayouts/slideLayout35.xml" /><Relationship Id="rId43" Type="http://schemas.openxmlformats.org/officeDocument/2006/relationships/slideLayout" Target="../slideLayouts/slideLayout43.xml" /><Relationship Id="rId48" Type="http://schemas.openxmlformats.org/officeDocument/2006/relationships/slideLayout" Target="../slideLayouts/slideLayout48.xml" /><Relationship Id="rId56" Type="http://schemas.openxmlformats.org/officeDocument/2006/relationships/slideLayout" Target="../slideLayouts/slideLayout56.xml" /><Relationship Id="rId64" Type="http://schemas.openxmlformats.org/officeDocument/2006/relationships/slideLayout" Target="../slideLayouts/slideLayout64.xml" /><Relationship Id="rId69" Type="http://schemas.openxmlformats.org/officeDocument/2006/relationships/slideLayout" Target="../slideLayouts/slideLayout69.xml" /><Relationship Id="rId77" Type="http://schemas.openxmlformats.org/officeDocument/2006/relationships/slideLayout" Target="../slideLayouts/slideLayout77.xml" /><Relationship Id="rId8" Type="http://schemas.openxmlformats.org/officeDocument/2006/relationships/slideLayout" Target="../slideLayouts/slideLayout8.xml" /><Relationship Id="rId51" Type="http://schemas.openxmlformats.org/officeDocument/2006/relationships/slideLayout" Target="../slideLayouts/slideLayout51.xml" /><Relationship Id="rId72" Type="http://schemas.openxmlformats.org/officeDocument/2006/relationships/slideLayout" Target="../slideLayouts/slideLayout72.xml" /><Relationship Id="rId80" Type="http://schemas.openxmlformats.org/officeDocument/2006/relationships/slideLayout" Target="../slideLayouts/slideLayout80.xml" /><Relationship Id="rId85" Type="http://schemas.openxmlformats.org/officeDocument/2006/relationships/slideLayout" Target="../slideLayouts/slideLayout85.xml" /><Relationship Id="rId3" Type="http://schemas.openxmlformats.org/officeDocument/2006/relationships/slideLayout" Target="../slideLayouts/slideLayout3.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5" Type="http://schemas.openxmlformats.org/officeDocument/2006/relationships/slideLayout" Target="../slideLayouts/slideLayout25.xml" /><Relationship Id="rId33" Type="http://schemas.openxmlformats.org/officeDocument/2006/relationships/slideLayout" Target="../slideLayouts/slideLayout33.xml" /><Relationship Id="rId38" Type="http://schemas.openxmlformats.org/officeDocument/2006/relationships/slideLayout" Target="../slideLayouts/slideLayout38.xml" /><Relationship Id="rId46" Type="http://schemas.openxmlformats.org/officeDocument/2006/relationships/slideLayout" Target="../slideLayouts/slideLayout46.xml" /><Relationship Id="rId59" Type="http://schemas.openxmlformats.org/officeDocument/2006/relationships/slideLayout" Target="../slideLayouts/slideLayout59.xml" /><Relationship Id="rId67" Type="http://schemas.openxmlformats.org/officeDocument/2006/relationships/slideLayout" Target="../slideLayouts/slideLayout67.xml" /><Relationship Id="rId20" Type="http://schemas.openxmlformats.org/officeDocument/2006/relationships/slideLayout" Target="../slideLayouts/slideLayout20.xml" /><Relationship Id="rId41" Type="http://schemas.openxmlformats.org/officeDocument/2006/relationships/slideLayout" Target="../slideLayouts/slideLayout41.xml" /><Relationship Id="rId54" Type="http://schemas.openxmlformats.org/officeDocument/2006/relationships/slideLayout" Target="../slideLayouts/slideLayout54.xml" /><Relationship Id="rId62" Type="http://schemas.openxmlformats.org/officeDocument/2006/relationships/slideLayout" Target="../slideLayouts/slideLayout62.xml" /><Relationship Id="rId70" Type="http://schemas.openxmlformats.org/officeDocument/2006/relationships/slideLayout" Target="../slideLayouts/slideLayout70.xml" /><Relationship Id="rId75" Type="http://schemas.openxmlformats.org/officeDocument/2006/relationships/slideLayout" Target="../slideLayouts/slideLayout75.xml" /><Relationship Id="rId83" Type="http://schemas.openxmlformats.org/officeDocument/2006/relationships/slideLayout" Target="../slideLayouts/slideLayout83.xml" /><Relationship Id="rId88" Type="http://schemas.openxmlformats.org/officeDocument/2006/relationships/slideLayout" Target="../slideLayouts/slideLayout88.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5" Type="http://schemas.openxmlformats.org/officeDocument/2006/relationships/slideLayout" Target="../slideLayouts/slideLayout15.xml" /><Relationship Id="rId23" Type="http://schemas.openxmlformats.org/officeDocument/2006/relationships/slideLayout" Target="../slideLayouts/slideLayout23.xml" /><Relationship Id="rId28" Type="http://schemas.openxmlformats.org/officeDocument/2006/relationships/slideLayout" Target="../slideLayouts/slideLayout28.xml" /><Relationship Id="rId36" Type="http://schemas.openxmlformats.org/officeDocument/2006/relationships/slideLayout" Target="../slideLayouts/slideLayout36.xml" /><Relationship Id="rId49" Type="http://schemas.openxmlformats.org/officeDocument/2006/relationships/slideLayout" Target="../slideLayouts/slideLayout49.xml" /><Relationship Id="rId57" Type="http://schemas.openxmlformats.org/officeDocument/2006/relationships/slideLayout" Target="../slideLayouts/slideLayout57.xml" /><Relationship Id="rId10" Type="http://schemas.openxmlformats.org/officeDocument/2006/relationships/slideLayout" Target="../slideLayouts/slideLayout10.xml" /><Relationship Id="rId31" Type="http://schemas.openxmlformats.org/officeDocument/2006/relationships/slideLayout" Target="../slideLayouts/slideLayout31.xml" /><Relationship Id="rId44" Type="http://schemas.openxmlformats.org/officeDocument/2006/relationships/slideLayout" Target="../slideLayouts/slideLayout44.xml" /><Relationship Id="rId52" Type="http://schemas.openxmlformats.org/officeDocument/2006/relationships/slideLayout" Target="../slideLayouts/slideLayout52.xml" /><Relationship Id="rId60" Type="http://schemas.openxmlformats.org/officeDocument/2006/relationships/slideLayout" Target="../slideLayouts/slideLayout60.xml" /><Relationship Id="rId65" Type="http://schemas.openxmlformats.org/officeDocument/2006/relationships/slideLayout" Target="../slideLayouts/slideLayout65.xml" /><Relationship Id="rId73" Type="http://schemas.openxmlformats.org/officeDocument/2006/relationships/slideLayout" Target="../slideLayouts/slideLayout73.xml" /><Relationship Id="rId78" Type="http://schemas.openxmlformats.org/officeDocument/2006/relationships/slideLayout" Target="../slideLayouts/slideLayout78.xml" /><Relationship Id="rId81" Type="http://schemas.openxmlformats.org/officeDocument/2006/relationships/slideLayout" Target="../slideLayouts/slideLayout81.xml" /><Relationship Id="rId86" Type="http://schemas.openxmlformats.org/officeDocument/2006/relationships/slideLayout" Target="../slideLayouts/slideLayout86.xml" /></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01.xml" /><Relationship Id="rId18" Type="http://schemas.openxmlformats.org/officeDocument/2006/relationships/slideLayout" Target="../slideLayouts/slideLayout106.xml" /><Relationship Id="rId26" Type="http://schemas.openxmlformats.org/officeDocument/2006/relationships/slideLayout" Target="../slideLayouts/slideLayout114.xml" /><Relationship Id="rId39" Type="http://schemas.openxmlformats.org/officeDocument/2006/relationships/slideLayout" Target="../slideLayouts/slideLayout127.xml" /><Relationship Id="rId21" Type="http://schemas.openxmlformats.org/officeDocument/2006/relationships/slideLayout" Target="../slideLayouts/slideLayout109.xml" /><Relationship Id="rId34" Type="http://schemas.openxmlformats.org/officeDocument/2006/relationships/slideLayout" Target="../slideLayouts/slideLayout122.xml" /><Relationship Id="rId42" Type="http://schemas.openxmlformats.org/officeDocument/2006/relationships/slideLayout" Target="../slideLayouts/slideLayout130.xml" /><Relationship Id="rId47" Type="http://schemas.openxmlformats.org/officeDocument/2006/relationships/slideLayout" Target="../slideLayouts/slideLayout135.xml" /><Relationship Id="rId50" Type="http://schemas.openxmlformats.org/officeDocument/2006/relationships/slideLayout" Target="../slideLayouts/slideLayout138.xml" /><Relationship Id="rId55" Type="http://schemas.openxmlformats.org/officeDocument/2006/relationships/slideLayout" Target="../slideLayouts/slideLayout143.xml" /><Relationship Id="rId63" Type="http://schemas.openxmlformats.org/officeDocument/2006/relationships/slideLayout" Target="../slideLayouts/slideLayout151.xml" /><Relationship Id="rId68" Type="http://schemas.openxmlformats.org/officeDocument/2006/relationships/slideLayout" Target="../slideLayouts/slideLayout156.xml" /><Relationship Id="rId76" Type="http://schemas.openxmlformats.org/officeDocument/2006/relationships/slideLayout" Target="../slideLayouts/slideLayout164.xml" /><Relationship Id="rId84" Type="http://schemas.openxmlformats.org/officeDocument/2006/relationships/slideLayout" Target="../slideLayouts/slideLayout172.xml" /><Relationship Id="rId89" Type="http://schemas.openxmlformats.org/officeDocument/2006/relationships/theme" Target="../theme/theme2.xml" /><Relationship Id="rId7" Type="http://schemas.openxmlformats.org/officeDocument/2006/relationships/slideLayout" Target="../slideLayouts/slideLayout95.xml" /><Relationship Id="rId71" Type="http://schemas.openxmlformats.org/officeDocument/2006/relationships/slideLayout" Target="../slideLayouts/slideLayout159.xml" /><Relationship Id="rId2" Type="http://schemas.openxmlformats.org/officeDocument/2006/relationships/slideLayout" Target="../slideLayouts/slideLayout90.xml" /><Relationship Id="rId16" Type="http://schemas.openxmlformats.org/officeDocument/2006/relationships/slideLayout" Target="../slideLayouts/slideLayout104.xml" /><Relationship Id="rId29" Type="http://schemas.openxmlformats.org/officeDocument/2006/relationships/slideLayout" Target="../slideLayouts/slideLayout117.xml" /><Relationship Id="rId11" Type="http://schemas.openxmlformats.org/officeDocument/2006/relationships/slideLayout" Target="../slideLayouts/slideLayout99.xml" /><Relationship Id="rId24" Type="http://schemas.openxmlformats.org/officeDocument/2006/relationships/slideLayout" Target="../slideLayouts/slideLayout112.xml" /><Relationship Id="rId32" Type="http://schemas.openxmlformats.org/officeDocument/2006/relationships/slideLayout" Target="../slideLayouts/slideLayout120.xml" /><Relationship Id="rId37" Type="http://schemas.openxmlformats.org/officeDocument/2006/relationships/slideLayout" Target="../slideLayouts/slideLayout125.xml" /><Relationship Id="rId40" Type="http://schemas.openxmlformats.org/officeDocument/2006/relationships/slideLayout" Target="../slideLayouts/slideLayout128.xml" /><Relationship Id="rId45" Type="http://schemas.openxmlformats.org/officeDocument/2006/relationships/slideLayout" Target="../slideLayouts/slideLayout133.xml" /><Relationship Id="rId53" Type="http://schemas.openxmlformats.org/officeDocument/2006/relationships/slideLayout" Target="../slideLayouts/slideLayout141.xml" /><Relationship Id="rId58" Type="http://schemas.openxmlformats.org/officeDocument/2006/relationships/slideLayout" Target="../slideLayouts/slideLayout146.xml" /><Relationship Id="rId66" Type="http://schemas.openxmlformats.org/officeDocument/2006/relationships/slideLayout" Target="../slideLayouts/slideLayout154.xml" /><Relationship Id="rId74" Type="http://schemas.openxmlformats.org/officeDocument/2006/relationships/slideLayout" Target="../slideLayouts/slideLayout162.xml" /><Relationship Id="rId79" Type="http://schemas.openxmlformats.org/officeDocument/2006/relationships/slideLayout" Target="../slideLayouts/slideLayout167.xml" /><Relationship Id="rId87" Type="http://schemas.openxmlformats.org/officeDocument/2006/relationships/slideLayout" Target="../slideLayouts/slideLayout175.xml" /><Relationship Id="rId5" Type="http://schemas.openxmlformats.org/officeDocument/2006/relationships/slideLayout" Target="../slideLayouts/slideLayout93.xml" /><Relationship Id="rId61" Type="http://schemas.openxmlformats.org/officeDocument/2006/relationships/slideLayout" Target="../slideLayouts/slideLayout149.xml" /><Relationship Id="rId82" Type="http://schemas.openxmlformats.org/officeDocument/2006/relationships/slideLayout" Target="../slideLayouts/slideLayout170.xml" /><Relationship Id="rId19" Type="http://schemas.openxmlformats.org/officeDocument/2006/relationships/slideLayout" Target="../slideLayouts/slideLayout107.xml" /><Relationship Id="rId4" Type="http://schemas.openxmlformats.org/officeDocument/2006/relationships/slideLayout" Target="../slideLayouts/slideLayout92.xml" /><Relationship Id="rId9" Type="http://schemas.openxmlformats.org/officeDocument/2006/relationships/slideLayout" Target="../slideLayouts/slideLayout97.xml" /><Relationship Id="rId14" Type="http://schemas.openxmlformats.org/officeDocument/2006/relationships/slideLayout" Target="../slideLayouts/slideLayout102.xml" /><Relationship Id="rId22" Type="http://schemas.openxmlformats.org/officeDocument/2006/relationships/slideLayout" Target="../slideLayouts/slideLayout110.xml" /><Relationship Id="rId27" Type="http://schemas.openxmlformats.org/officeDocument/2006/relationships/slideLayout" Target="../slideLayouts/slideLayout115.xml" /><Relationship Id="rId30" Type="http://schemas.openxmlformats.org/officeDocument/2006/relationships/slideLayout" Target="../slideLayouts/slideLayout118.xml" /><Relationship Id="rId35" Type="http://schemas.openxmlformats.org/officeDocument/2006/relationships/slideLayout" Target="../slideLayouts/slideLayout123.xml" /><Relationship Id="rId43" Type="http://schemas.openxmlformats.org/officeDocument/2006/relationships/slideLayout" Target="../slideLayouts/slideLayout131.xml" /><Relationship Id="rId48" Type="http://schemas.openxmlformats.org/officeDocument/2006/relationships/slideLayout" Target="../slideLayouts/slideLayout136.xml" /><Relationship Id="rId56" Type="http://schemas.openxmlformats.org/officeDocument/2006/relationships/slideLayout" Target="../slideLayouts/slideLayout144.xml" /><Relationship Id="rId64" Type="http://schemas.openxmlformats.org/officeDocument/2006/relationships/slideLayout" Target="../slideLayouts/slideLayout152.xml" /><Relationship Id="rId69" Type="http://schemas.openxmlformats.org/officeDocument/2006/relationships/slideLayout" Target="../slideLayouts/slideLayout157.xml" /><Relationship Id="rId77" Type="http://schemas.openxmlformats.org/officeDocument/2006/relationships/slideLayout" Target="../slideLayouts/slideLayout165.xml" /><Relationship Id="rId8" Type="http://schemas.openxmlformats.org/officeDocument/2006/relationships/slideLayout" Target="../slideLayouts/slideLayout96.xml" /><Relationship Id="rId51" Type="http://schemas.openxmlformats.org/officeDocument/2006/relationships/slideLayout" Target="../slideLayouts/slideLayout139.xml" /><Relationship Id="rId72" Type="http://schemas.openxmlformats.org/officeDocument/2006/relationships/slideLayout" Target="../slideLayouts/slideLayout160.xml" /><Relationship Id="rId80" Type="http://schemas.openxmlformats.org/officeDocument/2006/relationships/slideLayout" Target="../slideLayouts/slideLayout168.xml" /><Relationship Id="rId85" Type="http://schemas.openxmlformats.org/officeDocument/2006/relationships/slideLayout" Target="../slideLayouts/slideLayout173.xml" /><Relationship Id="rId3" Type="http://schemas.openxmlformats.org/officeDocument/2006/relationships/slideLayout" Target="../slideLayouts/slideLayout91.xml" /><Relationship Id="rId12" Type="http://schemas.openxmlformats.org/officeDocument/2006/relationships/slideLayout" Target="../slideLayouts/slideLayout100.xml" /><Relationship Id="rId17" Type="http://schemas.openxmlformats.org/officeDocument/2006/relationships/slideLayout" Target="../slideLayouts/slideLayout105.xml" /><Relationship Id="rId25" Type="http://schemas.openxmlformats.org/officeDocument/2006/relationships/slideLayout" Target="../slideLayouts/slideLayout113.xml" /><Relationship Id="rId33" Type="http://schemas.openxmlformats.org/officeDocument/2006/relationships/slideLayout" Target="../slideLayouts/slideLayout121.xml" /><Relationship Id="rId38" Type="http://schemas.openxmlformats.org/officeDocument/2006/relationships/slideLayout" Target="../slideLayouts/slideLayout126.xml" /><Relationship Id="rId46" Type="http://schemas.openxmlformats.org/officeDocument/2006/relationships/slideLayout" Target="../slideLayouts/slideLayout134.xml" /><Relationship Id="rId59" Type="http://schemas.openxmlformats.org/officeDocument/2006/relationships/slideLayout" Target="../slideLayouts/slideLayout147.xml" /><Relationship Id="rId67" Type="http://schemas.openxmlformats.org/officeDocument/2006/relationships/slideLayout" Target="../slideLayouts/slideLayout155.xml" /><Relationship Id="rId20" Type="http://schemas.openxmlformats.org/officeDocument/2006/relationships/slideLayout" Target="../slideLayouts/slideLayout108.xml" /><Relationship Id="rId41" Type="http://schemas.openxmlformats.org/officeDocument/2006/relationships/slideLayout" Target="../slideLayouts/slideLayout129.xml" /><Relationship Id="rId54" Type="http://schemas.openxmlformats.org/officeDocument/2006/relationships/slideLayout" Target="../slideLayouts/slideLayout142.xml" /><Relationship Id="rId62" Type="http://schemas.openxmlformats.org/officeDocument/2006/relationships/slideLayout" Target="../slideLayouts/slideLayout150.xml" /><Relationship Id="rId70" Type="http://schemas.openxmlformats.org/officeDocument/2006/relationships/slideLayout" Target="../slideLayouts/slideLayout158.xml" /><Relationship Id="rId75" Type="http://schemas.openxmlformats.org/officeDocument/2006/relationships/slideLayout" Target="../slideLayouts/slideLayout163.xml" /><Relationship Id="rId83" Type="http://schemas.openxmlformats.org/officeDocument/2006/relationships/slideLayout" Target="../slideLayouts/slideLayout171.xml" /><Relationship Id="rId88" Type="http://schemas.openxmlformats.org/officeDocument/2006/relationships/slideLayout" Target="../slideLayouts/slideLayout176.xml" /><Relationship Id="rId1" Type="http://schemas.openxmlformats.org/officeDocument/2006/relationships/slideLayout" Target="../slideLayouts/slideLayout89.xml" /><Relationship Id="rId6" Type="http://schemas.openxmlformats.org/officeDocument/2006/relationships/slideLayout" Target="../slideLayouts/slideLayout94.xml" /><Relationship Id="rId15" Type="http://schemas.openxmlformats.org/officeDocument/2006/relationships/slideLayout" Target="../slideLayouts/slideLayout103.xml" /><Relationship Id="rId23" Type="http://schemas.openxmlformats.org/officeDocument/2006/relationships/slideLayout" Target="../slideLayouts/slideLayout111.xml" /><Relationship Id="rId28" Type="http://schemas.openxmlformats.org/officeDocument/2006/relationships/slideLayout" Target="../slideLayouts/slideLayout116.xml" /><Relationship Id="rId36" Type="http://schemas.openxmlformats.org/officeDocument/2006/relationships/slideLayout" Target="../slideLayouts/slideLayout124.xml" /><Relationship Id="rId49" Type="http://schemas.openxmlformats.org/officeDocument/2006/relationships/slideLayout" Target="../slideLayouts/slideLayout137.xml" /><Relationship Id="rId57" Type="http://schemas.openxmlformats.org/officeDocument/2006/relationships/slideLayout" Target="../slideLayouts/slideLayout145.xml" /><Relationship Id="rId10" Type="http://schemas.openxmlformats.org/officeDocument/2006/relationships/slideLayout" Target="../slideLayouts/slideLayout98.xml" /><Relationship Id="rId31" Type="http://schemas.openxmlformats.org/officeDocument/2006/relationships/slideLayout" Target="../slideLayouts/slideLayout119.xml" /><Relationship Id="rId44" Type="http://schemas.openxmlformats.org/officeDocument/2006/relationships/slideLayout" Target="../slideLayouts/slideLayout132.xml" /><Relationship Id="rId52" Type="http://schemas.openxmlformats.org/officeDocument/2006/relationships/slideLayout" Target="../slideLayouts/slideLayout140.xml" /><Relationship Id="rId60" Type="http://schemas.openxmlformats.org/officeDocument/2006/relationships/slideLayout" Target="../slideLayouts/slideLayout148.xml" /><Relationship Id="rId65" Type="http://schemas.openxmlformats.org/officeDocument/2006/relationships/slideLayout" Target="../slideLayouts/slideLayout153.xml" /><Relationship Id="rId73" Type="http://schemas.openxmlformats.org/officeDocument/2006/relationships/slideLayout" Target="../slideLayouts/slideLayout161.xml" /><Relationship Id="rId78" Type="http://schemas.openxmlformats.org/officeDocument/2006/relationships/slideLayout" Target="../slideLayouts/slideLayout166.xml" /><Relationship Id="rId81" Type="http://schemas.openxmlformats.org/officeDocument/2006/relationships/slideLayout" Target="../slideLayouts/slideLayout169.xml" /><Relationship Id="rId86" Type="http://schemas.openxmlformats.org/officeDocument/2006/relationships/slideLayout" Target="../slideLayouts/slideLayout174.xml" /></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89.xml" /><Relationship Id="rId18" Type="http://schemas.openxmlformats.org/officeDocument/2006/relationships/slideLayout" Target="../slideLayouts/slideLayout194.xml" /><Relationship Id="rId26" Type="http://schemas.openxmlformats.org/officeDocument/2006/relationships/slideLayout" Target="../slideLayouts/slideLayout202.xml" /><Relationship Id="rId39" Type="http://schemas.openxmlformats.org/officeDocument/2006/relationships/slideLayout" Target="../slideLayouts/slideLayout215.xml" /><Relationship Id="rId21" Type="http://schemas.openxmlformats.org/officeDocument/2006/relationships/slideLayout" Target="../slideLayouts/slideLayout197.xml" /><Relationship Id="rId34" Type="http://schemas.openxmlformats.org/officeDocument/2006/relationships/slideLayout" Target="../slideLayouts/slideLayout210.xml" /><Relationship Id="rId42" Type="http://schemas.openxmlformats.org/officeDocument/2006/relationships/slideLayout" Target="../slideLayouts/slideLayout218.xml" /><Relationship Id="rId47" Type="http://schemas.openxmlformats.org/officeDocument/2006/relationships/slideLayout" Target="../slideLayouts/slideLayout223.xml" /><Relationship Id="rId50" Type="http://schemas.openxmlformats.org/officeDocument/2006/relationships/slideLayout" Target="../slideLayouts/slideLayout226.xml" /><Relationship Id="rId55" Type="http://schemas.openxmlformats.org/officeDocument/2006/relationships/slideLayout" Target="../slideLayouts/slideLayout231.xml" /><Relationship Id="rId63" Type="http://schemas.openxmlformats.org/officeDocument/2006/relationships/slideLayout" Target="../slideLayouts/slideLayout239.xml" /><Relationship Id="rId68" Type="http://schemas.openxmlformats.org/officeDocument/2006/relationships/slideLayout" Target="../slideLayouts/slideLayout244.xml" /><Relationship Id="rId76" Type="http://schemas.openxmlformats.org/officeDocument/2006/relationships/slideLayout" Target="../slideLayouts/slideLayout252.xml" /><Relationship Id="rId84" Type="http://schemas.openxmlformats.org/officeDocument/2006/relationships/slideLayout" Target="../slideLayouts/slideLayout260.xml" /><Relationship Id="rId89" Type="http://schemas.openxmlformats.org/officeDocument/2006/relationships/slideLayout" Target="../slideLayouts/slideLayout265.xml" /><Relationship Id="rId7" Type="http://schemas.openxmlformats.org/officeDocument/2006/relationships/slideLayout" Target="../slideLayouts/slideLayout183.xml" /><Relationship Id="rId71" Type="http://schemas.openxmlformats.org/officeDocument/2006/relationships/slideLayout" Target="../slideLayouts/slideLayout247.xml" /><Relationship Id="rId92" Type="http://schemas.openxmlformats.org/officeDocument/2006/relationships/theme" Target="../theme/theme3.xml" /><Relationship Id="rId2" Type="http://schemas.openxmlformats.org/officeDocument/2006/relationships/slideLayout" Target="../slideLayouts/slideLayout178.xml" /><Relationship Id="rId16" Type="http://schemas.openxmlformats.org/officeDocument/2006/relationships/slideLayout" Target="../slideLayouts/slideLayout192.xml" /><Relationship Id="rId29" Type="http://schemas.openxmlformats.org/officeDocument/2006/relationships/slideLayout" Target="../slideLayouts/slideLayout205.xml" /><Relationship Id="rId11" Type="http://schemas.openxmlformats.org/officeDocument/2006/relationships/slideLayout" Target="../slideLayouts/slideLayout187.xml" /><Relationship Id="rId24" Type="http://schemas.openxmlformats.org/officeDocument/2006/relationships/slideLayout" Target="../slideLayouts/slideLayout200.xml" /><Relationship Id="rId32" Type="http://schemas.openxmlformats.org/officeDocument/2006/relationships/slideLayout" Target="../slideLayouts/slideLayout208.xml" /><Relationship Id="rId37" Type="http://schemas.openxmlformats.org/officeDocument/2006/relationships/slideLayout" Target="../slideLayouts/slideLayout213.xml" /><Relationship Id="rId40" Type="http://schemas.openxmlformats.org/officeDocument/2006/relationships/slideLayout" Target="../slideLayouts/slideLayout216.xml" /><Relationship Id="rId45" Type="http://schemas.openxmlformats.org/officeDocument/2006/relationships/slideLayout" Target="../slideLayouts/slideLayout221.xml" /><Relationship Id="rId53" Type="http://schemas.openxmlformats.org/officeDocument/2006/relationships/slideLayout" Target="../slideLayouts/slideLayout229.xml" /><Relationship Id="rId58" Type="http://schemas.openxmlformats.org/officeDocument/2006/relationships/slideLayout" Target="../slideLayouts/slideLayout234.xml" /><Relationship Id="rId66" Type="http://schemas.openxmlformats.org/officeDocument/2006/relationships/slideLayout" Target="../slideLayouts/slideLayout242.xml" /><Relationship Id="rId74" Type="http://schemas.openxmlformats.org/officeDocument/2006/relationships/slideLayout" Target="../slideLayouts/slideLayout250.xml" /><Relationship Id="rId79" Type="http://schemas.openxmlformats.org/officeDocument/2006/relationships/slideLayout" Target="../slideLayouts/slideLayout255.xml" /><Relationship Id="rId87" Type="http://schemas.openxmlformats.org/officeDocument/2006/relationships/slideLayout" Target="../slideLayouts/slideLayout263.xml" /><Relationship Id="rId5" Type="http://schemas.openxmlformats.org/officeDocument/2006/relationships/slideLayout" Target="../slideLayouts/slideLayout181.xml" /><Relationship Id="rId61" Type="http://schemas.openxmlformats.org/officeDocument/2006/relationships/slideLayout" Target="../slideLayouts/slideLayout237.xml" /><Relationship Id="rId82" Type="http://schemas.openxmlformats.org/officeDocument/2006/relationships/slideLayout" Target="../slideLayouts/slideLayout258.xml" /><Relationship Id="rId90" Type="http://schemas.openxmlformats.org/officeDocument/2006/relationships/slideLayout" Target="../slideLayouts/slideLayout266.xml" /><Relationship Id="rId19" Type="http://schemas.openxmlformats.org/officeDocument/2006/relationships/slideLayout" Target="../slideLayouts/slideLayout195.xml" /><Relationship Id="rId14" Type="http://schemas.openxmlformats.org/officeDocument/2006/relationships/slideLayout" Target="../slideLayouts/slideLayout190.xml" /><Relationship Id="rId22" Type="http://schemas.openxmlformats.org/officeDocument/2006/relationships/slideLayout" Target="../slideLayouts/slideLayout198.xml" /><Relationship Id="rId27" Type="http://schemas.openxmlformats.org/officeDocument/2006/relationships/slideLayout" Target="../slideLayouts/slideLayout203.xml" /><Relationship Id="rId30" Type="http://schemas.openxmlformats.org/officeDocument/2006/relationships/slideLayout" Target="../slideLayouts/slideLayout206.xml" /><Relationship Id="rId35" Type="http://schemas.openxmlformats.org/officeDocument/2006/relationships/slideLayout" Target="../slideLayouts/slideLayout211.xml" /><Relationship Id="rId43" Type="http://schemas.openxmlformats.org/officeDocument/2006/relationships/slideLayout" Target="../slideLayouts/slideLayout219.xml" /><Relationship Id="rId48" Type="http://schemas.openxmlformats.org/officeDocument/2006/relationships/slideLayout" Target="../slideLayouts/slideLayout224.xml" /><Relationship Id="rId56" Type="http://schemas.openxmlformats.org/officeDocument/2006/relationships/slideLayout" Target="../slideLayouts/slideLayout232.xml" /><Relationship Id="rId64" Type="http://schemas.openxmlformats.org/officeDocument/2006/relationships/slideLayout" Target="../slideLayouts/slideLayout240.xml" /><Relationship Id="rId69" Type="http://schemas.openxmlformats.org/officeDocument/2006/relationships/slideLayout" Target="../slideLayouts/slideLayout245.xml" /><Relationship Id="rId77" Type="http://schemas.openxmlformats.org/officeDocument/2006/relationships/slideLayout" Target="../slideLayouts/slideLayout253.xml" /><Relationship Id="rId8" Type="http://schemas.openxmlformats.org/officeDocument/2006/relationships/slideLayout" Target="../slideLayouts/slideLayout184.xml" /><Relationship Id="rId51" Type="http://schemas.openxmlformats.org/officeDocument/2006/relationships/slideLayout" Target="../slideLayouts/slideLayout227.xml" /><Relationship Id="rId72" Type="http://schemas.openxmlformats.org/officeDocument/2006/relationships/slideLayout" Target="../slideLayouts/slideLayout248.xml" /><Relationship Id="rId80" Type="http://schemas.openxmlformats.org/officeDocument/2006/relationships/slideLayout" Target="../slideLayouts/slideLayout256.xml" /><Relationship Id="rId85" Type="http://schemas.openxmlformats.org/officeDocument/2006/relationships/slideLayout" Target="../slideLayouts/slideLayout261.xml" /><Relationship Id="rId3" Type="http://schemas.openxmlformats.org/officeDocument/2006/relationships/slideLayout" Target="../slideLayouts/slideLayout179.xml" /><Relationship Id="rId12" Type="http://schemas.openxmlformats.org/officeDocument/2006/relationships/slideLayout" Target="../slideLayouts/slideLayout188.xml" /><Relationship Id="rId17" Type="http://schemas.openxmlformats.org/officeDocument/2006/relationships/slideLayout" Target="../slideLayouts/slideLayout193.xml" /><Relationship Id="rId25" Type="http://schemas.openxmlformats.org/officeDocument/2006/relationships/slideLayout" Target="../slideLayouts/slideLayout201.xml" /><Relationship Id="rId33" Type="http://schemas.openxmlformats.org/officeDocument/2006/relationships/slideLayout" Target="../slideLayouts/slideLayout209.xml" /><Relationship Id="rId38" Type="http://schemas.openxmlformats.org/officeDocument/2006/relationships/slideLayout" Target="../slideLayouts/slideLayout214.xml" /><Relationship Id="rId46" Type="http://schemas.openxmlformats.org/officeDocument/2006/relationships/slideLayout" Target="../slideLayouts/slideLayout222.xml" /><Relationship Id="rId59" Type="http://schemas.openxmlformats.org/officeDocument/2006/relationships/slideLayout" Target="../slideLayouts/slideLayout235.xml" /><Relationship Id="rId67" Type="http://schemas.openxmlformats.org/officeDocument/2006/relationships/slideLayout" Target="../slideLayouts/slideLayout243.xml" /><Relationship Id="rId20" Type="http://schemas.openxmlformats.org/officeDocument/2006/relationships/slideLayout" Target="../slideLayouts/slideLayout196.xml" /><Relationship Id="rId41" Type="http://schemas.openxmlformats.org/officeDocument/2006/relationships/slideLayout" Target="../slideLayouts/slideLayout217.xml" /><Relationship Id="rId54" Type="http://schemas.openxmlformats.org/officeDocument/2006/relationships/slideLayout" Target="../slideLayouts/slideLayout230.xml" /><Relationship Id="rId62" Type="http://schemas.openxmlformats.org/officeDocument/2006/relationships/slideLayout" Target="../slideLayouts/slideLayout238.xml" /><Relationship Id="rId70" Type="http://schemas.openxmlformats.org/officeDocument/2006/relationships/slideLayout" Target="../slideLayouts/slideLayout246.xml" /><Relationship Id="rId75" Type="http://schemas.openxmlformats.org/officeDocument/2006/relationships/slideLayout" Target="../slideLayouts/slideLayout251.xml" /><Relationship Id="rId83" Type="http://schemas.openxmlformats.org/officeDocument/2006/relationships/slideLayout" Target="../slideLayouts/slideLayout259.xml" /><Relationship Id="rId88" Type="http://schemas.openxmlformats.org/officeDocument/2006/relationships/slideLayout" Target="../slideLayouts/slideLayout264.xml" /><Relationship Id="rId91" Type="http://schemas.openxmlformats.org/officeDocument/2006/relationships/slideLayout" Target="../slideLayouts/slideLayout267.xml" /><Relationship Id="rId1" Type="http://schemas.openxmlformats.org/officeDocument/2006/relationships/slideLayout" Target="../slideLayouts/slideLayout177.xml" /><Relationship Id="rId6" Type="http://schemas.openxmlformats.org/officeDocument/2006/relationships/slideLayout" Target="../slideLayouts/slideLayout182.xml" /><Relationship Id="rId15" Type="http://schemas.openxmlformats.org/officeDocument/2006/relationships/slideLayout" Target="../slideLayouts/slideLayout191.xml" /><Relationship Id="rId23" Type="http://schemas.openxmlformats.org/officeDocument/2006/relationships/slideLayout" Target="../slideLayouts/slideLayout199.xml" /><Relationship Id="rId28" Type="http://schemas.openxmlformats.org/officeDocument/2006/relationships/slideLayout" Target="../slideLayouts/slideLayout204.xml" /><Relationship Id="rId36" Type="http://schemas.openxmlformats.org/officeDocument/2006/relationships/slideLayout" Target="../slideLayouts/slideLayout212.xml" /><Relationship Id="rId49" Type="http://schemas.openxmlformats.org/officeDocument/2006/relationships/slideLayout" Target="../slideLayouts/slideLayout225.xml" /><Relationship Id="rId57" Type="http://schemas.openxmlformats.org/officeDocument/2006/relationships/slideLayout" Target="../slideLayouts/slideLayout233.xml" /><Relationship Id="rId10" Type="http://schemas.openxmlformats.org/officeDocument/2006/relationships/slideLayout" Target="../slideLayouts/slideLayout186.xml" /><Relationship Id="rId31" Type="http://schemas.openxmlformats.org/officeDocument/2006/relationships/slideLayout" Target="../slideLayouts/slideLayout207.xml" /><Relationship Id="rId44" Type="http://schemas.openxmlformats.org/officeDocument/2006/relationships/slideLayout" Target="../slideLayouts/slideLayout220.xml" /><Relationship Id="rId52" Type="http://schemas.openxmlformats.org/officeDocument/2006/relationships/slideLayout" Target="../slideLayouts/slideLayout228.xml" /><Relationship Id="rId60" Type="http://schemas.openxmlformats.org/officeDocument/2006/relationships/slideLayout" Target="../slideLayouts/slideLayout236.xml" /><Relationship Id="rId65" Type="http://schemas.openxmlformats.org/officeDocument/2006/relationships/slideLayout" Target="../slideLayouts/slideLayout241.xml" /><Relationship Id="rId73" Type="http://schemas.openxmlformats.org/officeDocument/2006/relationships/slideLayout" Target="../slideLayouts/slideLayout249.xml" /><Relationship Id="rId78" Type="http://schemas.openxmlformats.org/officeDocument/2006/relationships/slideLayout" Target="../slideLayouts/slideLayout254.xml" /><Relationship Id="rId81" Type="http://schemas.openxmlformats.org/officeDocument/2006/relationships/slideLayout" Target="../slideLayouts/slideLayout257.xml" /><Relationship Id="rId86" Type="http://schemas.openxmlformats.org/officeDocument/2006/relationships/slideLayout" Target="../slideLayouts/slideLayout262.xml" /><Relationship Id="rId4" Type="http://schemas.openxmlformats.org/officeDocument/2006/relationships/slideLayout" Target="../slideLayouts/slideLayout180.xml" /><Relationship Id="rId9" Type="http://schemas.openxmlformats.org/officeDocument/2006/relationships/slideLayout" Target="../slideLayouts/slideLayout185.xml" /></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280.xml" /><Relationship Id="rId18" Type="http://schemas.openxmlformats.org/officeDocument/2006/relationships/slideLayout" Target="../slideLayouts/slideLayout285.xml" /><Relationship Id="rId26" Type="http://schemas.openxmlformats.org/officeDocument/2006/relationships/slideLayout" Target="../slideLayouts/slideLayout293.xml" /><Relationship Id="rId39" Type="http://schemas.openxmlformats.org/officeDocument/2006/relationships/slideLayout" Target="../slideLayouts/slideLayout306.xml" /><Relationship Id="rId21" Type="http://schemas.openxmlformats.org/officeDocument/2006/relationships/slideLayout" Target="../slideLayouts/slideLayout288.xml" /><Relationship Id="rId34" Type="http://schemas.openxmlformats.org/officeDocument/2006/relationships/slideLayout" Target="../slideLayouts/slideLayout301.xml" /><Relationship Id="rId42" Type="http://schemas.openxmlformats.org/officeDocument/2006/relationships/slideLayout" Target="../slideLayouts/slideLayout309.xml" /><Relationship Id="rId47" Type="http://schemas.openxmlformats.org/officeDocument/2006/relationships/slideLayout" Target="../slideLayouts/slideLayout314.xml" /><Relationship Id="rId50" Type="http://schemas.openxmlformats.org/officeDocument/2006/relationships/slideLayout" Target="../slideLayouts/slideLayout317.xml" /><Relationship Id="rId55" Type="http://schemas.openxmlformats.org/officeDocument/2006/relationships/slideLayout" Target="../slideLayouts/slideLayout322.xml" /><Relationship Id="rId63" Type="http://schemas.openxmlformats.org/officeDocument/2006/relationships/slideLayout" Target="../slideLayouts/slideLayout330.xml" /><Relationship Id="rId68" Type="http://schemas.openxmlformats.org/officeDocument/2006/relationships/slideLayout" Target="../slideLayouts/slideLayout335.xml" /><Relationship Id="rId76" Type="http://schemas.openxmlformats.org/officeDocument/2006/relationships/slideLayout" Target="../slideLayouts/slideLayout343.xml" /><Relationship Id="rId84" Type="http://schemas.openxmlformats.org/officeDocument/2006/relationships/slideLayout" Target="../slideLayouts/slideLayout351.xml" /><Relationship Id="rId89" Type="http://schemas.openxmlformats.org/officeDocument/2006/relationships/theme" Target="../theme/theme4.xml" /><Relationship Id="rId7" Type="http://schemas.openxmlformats.org/officeDocument/2006/relationships/slideLayout" Target="../slideLayouts/slideLayout274.xml" /><Relationship Id="rId71" Type="http://schemas.openxmlformats.org/officeDocument/2006/relationships/slideLayout" Target="../slideLayouts/slideLayout338.xml" /><Relationship Id="rId2" Type="http://schemas.openxmlformats.org/officeDocument/2006/relationships/slideLayout" Target="../slideLayouts/slideLayout269.xml" /><Relationship Id="rId16" Type="http://schemas.openxmlformats.org/officeDocument/2006/relationships/slideLayout" Target="../slideLayouts/slideLayout283.xml" /><Relationship Id="rId29" Type="http://schemas.openxmlformats.org/officeDocument/2006/relationships/slideLayout" Target="../slideLayouts/slideLayout296.xml" /><Relationship Id="rId11" Type="http://schemas.openxmlformats.org/officeDocument/2006/relationships/slideLayout" Target="../slideLayouts/slideLayout278.xml" /><Relationship Id="rId24" Type="http://schemas.openxmlformats.org/officeDocument/2006/relationships/slideLayout" Target="../slideLayouts/slideLayout291.xml" /><Relationship Id="rId32" Type="http://schemas.openxmlformats.org/officeDocument/2006/relationships/slideLayout" Target="../slideLayouts/slideLayout299.xml" /><Relationship Id="rId37" Type="http://schemas.openxmlformats.org/officeDocument/2006/relationships/slideLayout" Target="../slideLayouts/slideLayout304.xml" /><Relationship Id="rId40" Type="http://schemas.openxmlformats.org/officeDocument/2006/relationships/slideLayout" Target="../slideLayouts/slideLayout307.xml" /><Relationship Id="rId45" Type="http://schemas.openxmlformats.org/officeDocument/2006/relationships/slideLayout" Target="../slideLayouts/slideLayout312.xml" /><Relationship Id="rId53" Type="http://schemas.openxmlformats.org/officeDocument/2006/relationships/slideLayout" Target="../slideLayouts/slideLayout320.xml" /><Relationship Id="rId58" Type="http://schemas.openxmlformats.org/officeDocument/2006/relationships/slideLayout" Target="../slideLayouts/slideLayout325.xml" /><Relationship Id="rId66" Type="http://schemas.openxmlformats.org/officeDocument/2006/relationships/slideLayout" Target="../slideLayouts/slideLayout333.xml" /><Relationship Id="rId74" Type="http://schemas.openxmlformats.org/officeDocument/2006/relationships/slideLayout" Target="../slideLayouts/slideLayout341.xml" /><Relationship Id="rId79" Type="http://schemas.openxmlformats.org/officeDocument/2006/relationships/slideLayout" Target="../slideLayouts/slideLayout346.xml" /><Relationship Id="rId87" Type="http://schemas.openxmlformats.org/officeDocument/2006/relationships/slideLayout" Target="../slideLayouts/slideLayout354.xml" /><Relationship Id="rId5" Type="http://schemas.openxmlformats.org/officeDocument/2006/relationships/slideLayout" Target="../slideLayouts/slideLayout272.xml" /><Relationship Id="rId61" Type="http://schemas.openxmlformats.org/officeDocument/2006/relationships/slideLayout" Target="../slideLayouts/slideLayout328.xml" /><Relationship Id="rId82" Type="http://schemas.openxmlformats.org/officeDocument/2006/relationships/slideLayout" Target="../slideLayouts/slideLayout349.xml" /><Relationship Id="rId19" Type="http://schemas.openxmlformats.org/officeDocument/2006/relationships/slideLayout" Target="../slideLayouts/slideLayout286.xml" /><Relationship Id="rId4" Type="http://schemas.openxmlformats.org/officeDocument/2006/relationships/slideLayout" Target="../slideLayouts/slideLayout271.xml" /><Relationship Id="rId9" Type="http://schemas.openxmlformats.org/officeDocument/2006/relationships/slideLayout" Target="../slideLayouts/slideLayout276.xml" /><Relationship Id="rId14" Type="http://schemas.openxmlformats.org/officeDocument/2006/relationships/slideLayout" Target="../slideLayouts/slideLayout281.xml" /><Relationship Id="rId22" Type="http://schemas.openxmlformats.org/officeDocument/2006/relationships/slideLayout" Target="../slideLayouts/slideLayout289.xml" /><Relationship Id="rId27" Type="http://schemas.openxmlformats.org/officeDocument/2006/relationships/slideLayout" Target="../slideLayouts/slideLayout294.xml" /><Relationship Id="rId30" Type="http://schemas.openxmlformats.org/officeDocument/2006/relationships/slideLayout" Target="../slideLayouts/slideLayout297.xml" /><Relationship Id="rId35" Type="http://schemas.openxmlformats.org/officeDocument/2006/relationships/slideLayout" Target="../slideLayouts/slideLayout302.xml" /><Relationship Id="rId43" Type="http://schemas.openxmlformats.org/officeDocument/2006/relationships/slideLayout" Target="../slideLayouts/slideLayout310.xml" /><Relationship Id="rId48" Type="http://schemas.openxmlformats.org/officeDocument/2006/relationships/slideLayout" Target="../slideLayouts/slideLayout315.xml" /><Relationship Id="rId56" Type="http://schemas.openxmlformats.org/officeDocument/2006/relationships/slideLayout" Target="../slideLayouts/slideLayout323.xml" /><Relationship Id="rId64" Type="http://schemas.openxmlformats.org/officeDocument/2006/relationships/slideLayout" Target="../slideLayouts/slideLayout331.xml" /><Relationship Id="rId69" Type="http://schemas.openxmlformats.org/officeDocument/2006/relationships/slideLayout" Target="../slideLayouts/slideLayout336.xml" /><Relationship Id="rId77" Type="http://schemas.openxmlformats.org/officeDocument/2006/relationships/slideLayout" Target="../slideLayouts/slideLayout344.xml" /><Relationship Id="rId8" Type="http://schemas.openxmlformats.org/officeDocument/2006/relationships/slideLayout" Target="../slideLayouts/slideLayout275.xml" /><Relationship Id="rId51" Type="http://schemas.openxmlformats.org/officeDocument/2006/relationships/slideLayout" Target="../slideLayouts/slideLayout318.xml" /><Relationship Id="rId72" Type="http://schemas.openxmlformats.org/officeDocument/2006/relationships/slideLayout" Target="../slideLayouts/slideLayout339.xml" /><Relationship Id="rId80" Type="http://schemas.openxmlformats.org/officeDocument/2006/relationships/slideLayout" Target="../slideLayouts/slideLayout347.xml" /><Relationship Id="rId85" Type="http://schemas.openxmlformats.org/officeDocument/2006/relationships/slideLayout" Target="../slideLayouts/slideLayout352.xml" /><Relationship Id="rId3" Type="http://schemas.openxmlformats.org/officeDocument/2006/relationships/slideLayout" Target="../slideLayouts/slideLayout270.xml" /><Relationship Id="rId12" Type="http://schemas.openxmlformats.org/officeDocument/2006/relationships/slideLayout" Target="../slideLayouts/slideLayout279.xml" /><Relationship Id="rId17" Type="http://schemas.openxmlformats.org/officeDocument/2006/relationships/slideLayout" Target="../slideLayouts/slideLayout284.xml" /><Relationship Id="rId25" Type="http://schemas.openxmlformats.org/officeDocument/2006/relationships/slideLayout" Target="../slideLayouts/slideLayout292.xml" /><Relationship Id="rId33" Type="http://schemas.openxmlformats.org/officeDocument/2006/relationships/slideLayout" Target="../slideLayouts/slideLayout300.xml" /><Relationship Id="rId38" Type="http://schemas.openxmlformats.org/officeDocument/2006/relationships/slideLayout" Target="../slideLayouts/slideLayout305.xml" /><Relationship Id="rId46" Type="http://schemas.openxmlformats.org/officeDocument/2006/relationships/slideLayout" Target="../slideLayouts/slideLayout313.xml" /><Relationship Id="rId59" Type="http://schemas.openxmlformats.org/officeDocument/2006/relationships/slideLayout" Target="../slideLayouts/slideLayout326.xml" /><Relationship Id="rId67" Type="http://schemas.openxmlformats.org/officeDocument/2006/relationships/slideLayout" Target="../slideLayouts/slideLayout334.xml" /><Relationship Id="rId20" Type="http://schemas.openxmlformats.org/officeDocument/2006/relationships/slideLayout" Target="../slideLayouts/slideLayout287.xml" /><Relationship Id="rId41" Type="http://schemas.openxmlformats.org/officeDocument/2006/relationships/slideLayout" Target="../slideLayouts/slideLayout308.xml" /><Relationship Id="rId54" Type="http://schemas.openxmlformats.org/officeDocument/2006/relationships/slideLayout" Target="../slideLayouts/slideLayout321.xml" /><Relationship Id="rId62" Type="http://schemas.openxmlformats.org/officeDocument/2006/relationships/slideLayout" Target="../slideLayouts/slideLayout329.xml" /><Relationship Id="rId70" Type="http://schemas.openxmlformats.org/officeDocument/2006/relationships/slideLayout" Target="../slideLayouts/slideLayout337.xml" /><Relationship Id="rId75" Type="http://schemas.openxmlformats.org/officeDocument/2006/relationships/slideLayout" Target="../slideLayouts/slideLayout342.xml" /><Relationship Id="rId83" Type="http://schemas.openxmlformats.org/officeDocument/2006/relationships/slideLayout" Target="../slideLayouts/slideLayout350.xml" /><Relationship Id="rId88" Type="http://schemas.openxmlformats.org/officeDocument/2006/relationships/slideLayout" Target="../slideLayouts/slideLayout355.xml" /><Relationship Id="rId1" Type="http://schemas.openxmlformats.org/officeDocument/2006/relationships/slideLayout" Target="../slideLayouts/slideLayout268.xml" /><Relationship Id="rId6" Type="http://schemas.openxmlformats.org/officeDocument/2006/relationships/slideLayout" Target="../slideLayouts/slideLayout273.xml" /><Relationship Id="rId15" Type="http://schemas.openxmlformats.org/officeDocument/2006/relationships/slideLayout" Target="../slideLayouts/slideLayout282.xml" /><Relationship Id="rId23" Type="http://schemas.openxmlformats.org/officeDocument/2006/relationships/slideLayout" Target="../slideLayouts/slideLayout290.xml" /><Relationship Id="rId28" Type="http://schemas.openxmlformats.org/officeDocument/2006/relationships/slideLayout" Target="../slideLayouts/slideLayout295.xml" /><Relationship Id="rId36" Type="http://schemas.openxmlformats.org/officeDocument/2006/relationships/slideLayout" Target="../slideLayouts/slideLayout303.xml" /><Relationship Id="rId49" Type="http://schemas.openxmlformats.org/officeDocument/2006/relationships/slideLayout" Target="../slideLayouts/slideLayout316.xml" /><Relationship Id="rId57" Type="http://schemas.openxmlformats.org/officeDocument/2006/relationships/slideLayout" Target="../slideLayouts/slideLayout324.xml" /><Relationship Id="rId10" Type="http://schemas.openxmlformats.org/officeDocument/2006/relationships/slideLayout" Target="../slideLayouts/slideLayout277.xml" /><Relationship Id="rId31" Type="http://schemas.openxmlformats.org/officeDocument/2006/relationships/slideLayout" Target="../slideLayouts/slideLayout298.xml" /><Relationship Id="rId44" Type="http://schemas.openxmlformats.org/officeDocument/2006/relationships/slideLayout" Target="../slideLayouts/slideLayout311.xml" /><Relationship Id="rId52" Type="http://schemas.openxmlformats.org/officeDocument/2006/relationships/slideLayout" Target="../slideLayouts/slideLayout319.xml" /><Relationship Id="rId60" Type="http://schemas.openxmlformats.org/officeDocument/2006/relationships/slideLayout" Target="../slideLayouts/slideLayout327.xml" /><Relationship Id="rId65" Type="http://schemas.openxmlformats.org/officeDocument/2006/relationships/slideLayout" Target="../slideLayouts/slideLayout332.xml" /><Relationship Id="rId73" Type="http://schemas.openxmlformats.org/officeDocument/2006/relationships/slideLayout" Target="../slideLayouts/slideLayout340.xml" /><Relationship Id="rId78" Type="http://schemas.openxmlformats.org/officeDocument/2006/relationships/slideLayout" Target="../slideLayouts/slideLayout345.xml" /><Relationship Id="rId81" Type="http://schemas.openxmlformats.org/officeDocument/2006/relationships/slideLayout" Target="../slideLayouts/slideLayout348.xml" /><Relationship Id="rId86" Type="http://schemas.openxmlformats.org/officeDocument/2006/relationships/slideLayout" Target="../slideLayouts/slideLayout353.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87D064-1B79-40F6-8B86-2D2D134027BB}" type="datetime1">
              <a:rPr lang="en-US" smtClean="0">
                <a:solidFill>
                  <a:srgbClr val="273339">
                    <a:tint val="75000"/>
                  </a:srgbClr>
                </a:solidFill>
              </a:rPr>
              <a:t>12/7/2017</a:t>
            </a:fld>
            <a:endParaRPr lang="en-US" dirty="0">
              <a:solidFill>
                <a:srgbClr val="273339">
                  <a:tint val="75000"/>
                </a:srgb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defRPr>
            </a:lvl1pPr>
          </a:lstStyle>
          <a:p>
            <a:r>
              <a:rPr lang="en-US">
                <a:solidFill>
                  <a:srgbClr val="273339"/>
                </a:solidFill>
              </a:rPr>
              <a:t>COPYRIGHT © 2017 DATA DIRECT FZ LLC  ALL RIGHTS RESERVED</a:t>
            </a:r>
            <a:endParaRPr lang="en-US" dirty="0">
              <a:solidFill>
                <a:srgbClr val="273339"/>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18DBF4-37B7-4C4F-9728-A1C100B177EE}" type="slidenum">
              <a:rPr lang="en-US" smtClean="0">
                <a:solidFill>
                  <a:srgbClr val="273339">
                    <a:tint val="75000"/>
                  </a:srgbClr>
                </a:solidFill>
              </a:rPr>
              <a:pPr/>
              <a:t>‹#›</a:t>
            </a:fld>
            <a:endParaRPr lang="en-US">
              <a:solidFill>
                <a:srgbClr val="273339">
                  <a:tint val="75000"/>
                </a:srgbClr>
              </a:solidFill>
            </a:endParaRPr>
          </a:p>
        </p:txBody>
      </p:sp>
      <p:sp>
        <p:nvSpPr>
          <p:cNvPr id="7" name="Rectangle 6"/>
          <p:cNvSpPr/>
          <p:nvPr userDrawn="1"/>
        </p:nvSpPr>
        <p:spPr>
          <a:xfrm rot="5400000">
            <a:off x="11604686" y="5799924"/>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prstClr val="black"/>
                </a:solidFill>
              </a:rPr>
              <a:t>© Copyright Showeet.com</a:t>
            </a:r>
          </a:p>
        </p:txBody>
      </p:sp>
    </p:spTree>
    <p:extLst>
      <p:ext uri="{BB962C8B-B14F-4D97-AF65-F5344CB8AC3E}">
        <p14:creationId xmlns:p14="http://schemas.microsoft.com/office/powerpoint/2010/main" val="31439295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 id="2147483741" r:id="rId81"/>
    <p:sldLayoutId id="2147483742" r:id="rId82"/>
    <p:sldLayoutId id="2147483743" r:id="rId83"/>
    <p:sldLayoutId id="2147483744" r:id="rId84"/>
    <p:sldLayoutId id="2147483745" r:id="rId85"/>
    <p:sldLayoutId id="2147483746" r:id="rId86"/>
    <p:sldLayoutId id="2147483747" r:id="rId87"/>
    <p:sldLayoutId id="2147483748" r:id="rId88"/>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F60168-88C1-4BA6-8C4C-54A28BB7D9F0}" type="datetime1">
              <a:rPr lang="en-US" smtClean="0">
                <a:solidFill>
                  <a:srgbClr val="273339">
                    <a:tint val="75000"/>
                  </a:srgbClr>
                </a:solidFill>
              </a:rPr>
              <a:t>12/7/2017</a:t>
            </a:fld>
            <a:endParaRPr lang="en-US" dirty="0">
              <a:solidFill>
                <a:srgbClr val="273339">
                  <a:tint val="75000"/>
                </a:srgb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defRPr>
            </a:lvl1pPr>
          </a:lstStyle>
          <a:p>
            <a:r>
              <a:rPr lang="en-US">
                <a:solidFill>
                  <a:srgbClr val="273339"/>
                </a:solidFill>
              </a:rPr>
              <a:t>COPYRIGHT © 2017 DATA DIRECT FZ LLC  ALL RIGHTS RESERVED</a:t>
            </a:r>
            <a:endParaRPr lang="en-US" dirty="0">
              <a:solidFill>
                <a:srgbClr val="273339"/>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18DBF4-37B7-4C4F-9728-A1C100B177EE}" type="slidenum">
              <a:rPr lang="en-US" smtClean="0">
                <a:solidFill>
                  <a:srgbClr val="273339">
                    <a:tint val="75000"/>
                  </a:srgbClr>
                </a:solidFill>
              </a:rPr>
              <a:pPr/>
              <a:t>‹#›</a:t>
            </a:fld>
            <a:endParaRPr lang="en-US">
              <a:solidFill>
                <a:srgbClr val="273339">
                  <a:tint val="75000"/>
                </a:srgbClr>
              </a:solidFill>
            </a:endParaRPr>
          </a:p>
        </p:txBody>
      </p:sp>
      <p:sp>
        <p:nvSpPr>
          <p:cNvPr id="7" name="Rectangle 6"/>
          <p:cNvSpPr/>
          <p:nvPr userDrawn="1"/>
        </p:nvSpPr>
        <p:spPr>
          <a:xfrm rot="5400000">
            <a:off x="11604686" y="5799924"/>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prstClr val="black"/>
                </a:solidFill>
              </a:rPr>
              <a:t>© Copyright Showeet.com</a:t>
            </a:r>
          </a:p>
        </p:txBody>
      </p:sp>
    </p:spTree>
    <p:extLst>
      <p:ext uri="{BB962C8B-B14F-4D97-AF65-F5344CB8AC3E}">
        <p14:creationId xmlns:p14="http://schemas.microsoft.com/office/powerpoint/2010/main" val="2211562791"/>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 id="2147483774" r:id="rId25"/>
    <p:sldLayoutId id="2147483775" r:id="rId26"/>
    <p:sldLayoutId id="2147483776" r:id="rId27"/>
    <p:sldLayoutId id="2147483777" r:id="rId28"/>
    <p:sldLayoutId id="2147483778" r:id="rId29"/>
    <p:sldLayoutId id="2147483779" r:id="rId30"/>
    <p:sldLayoutId id="2147483780" r:id="rId31"/>
    <p:sldLayoutId id="2147483781" r:id="rId32"/>
    <p:sldLayoutId id="2147483782" r:id="rId33"/>
    <p:sldLayoutId id="2147483783" r:id="rId34"/>
    <p:sldLayoutId id="2147483784" r:id="rId35"/>
    <p:sldLayoutId id="2147483785" r:id="rId36"/>
    <p:sldLayoutId id="2147483786" r:id="rId37"/>
    <p:sldLayoutId id="2147483787" r:id="rId38"/>
    <p:sldLayoutId id="2147483788" r:id="rId39"/>
    <p:sldLayoutId id="2147483789" r:id="rId40"/>
    <p:sldLayoutId id="2147483790" r:id="rId41"/>
    <p:sldLayoutId id="2147483791" r:id="rId42"/>
    <p:sldLayoutId id="2147483792" r:id="rId43"/>
    <p:sldLayoutId id="2147483793" r:id="rId44"/>
    <p:sldLayoutId id="2147483794" r:id="rId45"/>
    <p:sldLayoutId id="2147483795" r:id="rId46"/>
    <p:sldLayoutId id="2147483796" r:id="rId47"/>
    <p:sldLayoutId id="2147483797" r:id="rId48"/>
    <p:sldLayoutId id="2147483798" r:id="rId49"/>
    <p:sldLayoutId id="2147483799" r:id="rId50"/>
    <p:sldLayoutId id="2147483800" r:id="rId51"/>
    <p:sldLayoutId id="2147483801" r:id="rId52"/>
    <p:sldLayoutId id="2147483802" r:id="rId53"/>
    <p:sldLayoutId id="2147483803" r:id="rId54"/>
    <p:sldLayoutId id="2147483804" r:id="rId55"/>
    <p:sldLayoutId id="2147483805" r:id="rId56"/>
    <p:sldLayoutId id="2147483806" r:id="rId57"/>
    <p:sldLayoutId id="2147483807" r:id="rId58"/>
    <p:sldLayoutId id="2147483808" r:id="rId59"/>
    <p:sldLayoutId id="2147483809" r:id="rId60"/>
    <p:sldLayoutId id="2147483810" r:id="rId61"/>
    <p:sldLayoutId id="2147483811" r:id="rId62"/>
    <p:sldLayoutId id="2147483812" r:id="rId63"/>
    <p:sldLayoutId id="2147483813" r:id="rId64"/>
    <p:sldLayoutId id="2147483814" r:id="rId65"/>
    <p:sldLayoutId id="2147483815" r:id="rId66"/>
    <p:sldLayoutId id="2147483816" r:id="rId67"/>
    <p:sldLayoutId id="2147483817" r:id="rId68"/>
    <p:sldLayoutId id="2147483818" r:id="rId69"/>
    <p:sldLayoutId id="2147483819" r:id="rId70"/>
    <p:sldLayoutId id="2147483820" r:id="rId71"/>
    <p:sldLayoutId id="2147483821" r:id="rId72"/>
    <p:sldLayoutId id="2147483822" r:id="rId73"/>
    <p:sldLayoutId id="2147483823" r:id="rId74"/>
    <p:sldLayoutId id="2147483824" r:id="rId75"/>
    <p:sldLayoutId id="2147483825" r:id="rId76"/>
    <p:sldLayoutId id="2147483826" r:id="rId77"/>
    <p:sldLayoutId id="2147483827" r:id="rId78"/>
    <p:sldLayoutId id="2147483828" r:id="rId79"/>
    <p:sldLayoutId id="2147483829" r:id="rId80"/>
    <p:sldLayoutId id="2147483830" r:id="rId81"/>
    <p:sldLayoutId id="2147483831" r:id="rId82"/>
    <p:sldLayoutId id="2147483832" r:id="rId83"/>
    <p:sldLayoutId id="2147483833" r:id="rId84"/>
    <p:sldLayoutId id="2147483834" r:id="rId85"/>
    <p:sldLayoutId id="2147483835" r:id="rId86"/>
    <p:sldLayoutId id="2147483836" r:id="rId87"/>
    <p:sldLayoutId id="2147483837" r:id="rId88"/>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33E43B-DBCE-466C-9D42-D0E3022FC764}" type="datetime1">
              <a:rPr lang="en-US" smtClean="0">
                <a:solidFill>
                  <a:srgbClr val="273339">
                    <a:tint val="75000"/>
                  </a:srgbClr>
                </a:solidFill>
              </a:rPr>
              <a:t>12/7/2017</a:t>
            </a:fld>
            <a:endParaRPr lang="en-US" dirty="0">
              <a:solidFill>
                <a:srgbClr val="273339">
                  <a:tint val="75000"/>
                </a:srgb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defRPr>
            </a:lvl1pPr>
          </a:lstStyle>
          <a:p>
            <a:r>
              <a:rPr lang="en-US">
                <a:solidFill>
                  <a:srgbClr val="273339"/>
                </a:solidFill>
              </a:rPr>
              <a:t>COPYRIGHT © 2017 DATA DIRECT FZ LLC  ALL RIGHTS RESERVED</a:t>
            </a:r>
            <a:endParaRPr lang="en-US" dirty="0">
              <a:solidFill>
                <a:srgbClr val="273339"/>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18DBF4-37B7-4C4F-9728-A1C100B177EE}" type="slidenum">
              <a:rPr lang="en-US" smtClean="0">
                <a:solidFill>
                  <a:srgbClr val="273339">
                    <a:tint val="75000"/>
                  </a:srgbClr>
                </a:solidFill>
              </a:rPr>
              <a:pPr/>
              <a:t>‹#›</a:t>
            </a:fld>
            <a:endParaRPr lang="en-US">
              <a:solidFill>
                <a:srgbClr val="273339">
                  <a:tint val="75000"/>
                </a:srgbClr>
              </a:solidFill>
            </a:endParaRPr>
          </a:p>
        </p:txBody>
      </p:sp>
      <p:sp>
        <p:nvSpPr>
          <p:cNvPr id="7" name="Rectangle 6"/>
          <p:cNvSpPr/>
          <p:nvPr userDrawn="1"/>
        </p:nvSpPr>
        <p:spPr>
          <a:xfrm rot="5400000">
            <a:off x="11604686" y="5799924"/>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prstClr val="black"/>
                </a:solidFill>
              </a:rPr>
              <a:t>© Copyright Showeet.com</a:t>
            </a:r>
          </a:p>
        </p:txBody>
      </p:sp>
    </p:spTree>
    <p:extLst>
      <p:ext uri="{BB962C8B-B14F-4D97-AF65-F5344CB8AC3E}">
        <p14:creationId xmlns:p14="http://schemas.microsoft.com/office/powerpoint/2010/main" val="2609295289"/>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3" r:id="rId15"/>
    <p:sldLayoutId id="2147483854" r:id="rId16"/>
    <p:sldLayoutId id="2147483855" r:id="rId17"/>
    <p:sldLayoutId id="2147483856" r:id="rId18"/>
    <p:sldLayoutId id="2147483857" r:id="rId19"/>
    <p:sldLayoutId id="2147483858" r:id="rId20"/>
    <p:sldLayoutId id="2147483859" r:id="rId21"/>
    <p:sldLayoutId id="2147483860" r:id="rId22"/>
    <p:sldLayoutId id="2147483861" r:id="rId23"/>
    <p:sldLayoutId id="2147483862" r:id="rId24"/>
    <p:sldLayoutId id="2147483863" r:id="rId25"/>
    <p:sldLayoutId id="2147483864" r:id="rId26"/>
    <p:sldLayoutId id="2147483865" r:id="rId27"/>
    <p:sldLayoutId id="2147483866" r:id="rId28"/>
    <p:sldLayoutId id="2147483867" r:id="rId29"/>
    <p:sldLayoutId id="2147483868" r:id="rId30"/>
    <p:sldLayoutId id="2147483869" r:id="rId31"/>
    <p:sldLayoutId id="2147483870" r:id="rId32"/>
    <p:sldLayoutId id="2147483871" r:id="rId33"/>
    <p:sldLayoutId id="2147483872" r:id="rId34"/>
    <p:sldLayoutId id="2147483873" r:id="rId35"/>
    <p:sldLayoutId id="2147483874" r:id="rId36"/>
    <p:sldLayoutId id="2147483875" r:id="rId37"/>
    <p:sldLayoutId id="2147483876" r:id="rId38"/>
    <p:sldLayoutId id="2147483877" r:id="rId39"/>
    <p:sldLayoutId id="2147483878" r:id="rId40"/>
    <p:sldLayoutId id="2147483879" r:id="rId41"/>
    <p:sldLayoutId id="2147483880" r:id="rId42"/>
    <p:sldLayoutId id="2147483881" r:id="rId43"/>
    <p:sldLayoutId id="2147483882" r:id="rId44"/>
    <p:sldLayoutId id="2147483883" r:id="rId45"/>
    <p:sldLayoutId id="2147483884" r:id="rId46"/>
    <p:sldLayoutId id="2147483885" r:id="rId47"/>
    <p:sldLayoutId id="2147483886" r:id="rId48"/>
    <p:sldLayoutId id="2147483887" r:id="rId49"/>
    <p:sldLayoutId id="2147483888" r:id="rId50"/>
    <p:sldLayoutId id="2147483889" r:id="rId51"/>
    <p:sldLayoutId id="2147483890" r:id="rId52"/>
    <p:sldLayoutId id="2147483891" r:id="rId53"/>
    <p:sldLayoutId id="2147483892" r:id="rId54"/>
    <p:sldLayoutId id="2147483893" r:id="rId55"/>
    <p:sldLayoutId id="2147483894" r:id="rId56"/>
    <p:sldLayoutId id="2147483895" r:id="rId57"/>
    <p:sldLayoutId id="2147483896" r:id="rId58"/>
    <p:sldLayoutId id="2147483897" r:id="rId59"/>
    <p:sldLayoutId id="2147483898" r:id="rId60"/>
    <p:sldLayoutId id="2147483899" r:id="rId61"/>
    <p:sldLayoutId id="2147483900" r:id="rId62"/>
    <p:sldLayoutId id="2147483901" r:id="rId63"/>
    <p:sldLayoutId id="2147483902" r:id="rId64"/>
    <p:sldLayoutId id="2147483903" r:id="rId65"/>
    <p:sldLayoutId id="2147483904" r:id="rId66"/>
    <p:sldLayoutId id="2147483905" r:id="rId67"/>
    <p:sldLayoutId id="2147483906" r:id="rId68"/>
    <p:sldLayoutId id="2147483907" r:id="rId69"/>
    <p:sldLayoutId id="2147483908" r:id="rId70"/>
    <p:sldLayoutId id="2147483909" r:id="rId71"/>
    <p:sldLayoutId id="2147483910" r:id="rId72"/>
    <p:sldLayoutId id="2147483911" r:id="rId73"/>
    <p:sldLayoutId id="2147483912" r:id="rId74"/>
    <p:sldLayoutId id="2147483913" r:id="rId75"/>
    <p:sldLayoutId id="2147483914" r:id="rId76"/>
    <p:sldLayoutId id="2147483915" r:id="rId77"/>
    <p:sldLayoutId id="2147483916" r:id="rId78"/>
    <p:sldLayoutId id="2147483917" r:id="rId79"/>
    <p:sldLayoutId id="2147483918" r:id="rId80"/>
    <p:sldLayoutId id="2147483919" r:id="rId81"/>
    <p:sldLayoutId id="2147483920" r:id="rId82"/>
    <p:sldLayoutId id="2147483921" r:id="rId83"/>
    <p:sldLayoutId id="2147483922" r:id="rId84"/>
    <p:sldLayoutId id="2147483923" r:id="rId85"/>
    <p:sldLayoutId id="2147483924" r:id="rId86"/>
    <p:sldLayoutId id="2147483925" r:id="rId87"/>
    <p:sldLayoutId id="2147483926" r:id="rId88"/>
    <p:sldLayoutId id="2147484105" r:id="rId89"/>
    <p:sldLayoutId id="2147484106" r:id="rId90"/>
    <p:sldLayoutId id="2147484107" r:id="rId9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4BBBA8-2D8B-491B-8635-6F4D8C63A254}" type="datetime1">
              <a:rPr lang="en-US" smtClean="0">
                <a:solidFill>
                  <a:srgbClr val="273339">
                    <a:tint val="75000"/>
                  </a:srgbClr>
                </a:solidFill>
              </a:rPr>
              <a:t>12/7/2017</a:t>
            </a:fld>
            <a:endParaRPr lang="en-US" dirty="0">
              <a:solidFill>
                <a:srgbClr val="273339">
                  <a:tint val="75000"/>
                </a:srgb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defRPr>
            </a:lvl1pPr>
          </a:lstStyle>
          <a:p>
            <a:r>
              <a:rPr lang="en-US">
                <a:solidFill>
                  <a:srgbClr val="273339"/>
                </a:solidFill>
              </a:rPr>
              <a:t>COPYRIGHT © 2017 DATA DIRECT FZ LLC  ALL RIGHTS RESERVED</a:t>
            </a:r>
            <a:endParaRPr lang="en-US" dirty="0">
              <a:solidFill>
                <a:srgbClr val="273339"/>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18DBF4-37B7-4C4F-9728-A1C100B177EE}" type="slidenum">
              <a:rPr lang="en-US" smtClean="0">
                <a:solidFill>
                  <a:srgbClr val="273339">
                    <a:tint val="75000"/>
                  </a:srgbClr>
                </a:solidFill>
              </a:rPr>
              <a:pPr/>
              <a:t>‹#›</a:t>
            </a:fld>
            <a:endParaRPr lang="en-US">
              <a:solidFill>
                <a:srgbClr val="273339">
                  <a:tint val="75000"/>
                </a:srgbClr>
              </a:solidFill>
            </a:endParaRPr>
          </a:p>
        </p:txBody>
      </p:sp>
      <p:sp>
        <p:nvSpPr>
          <p:cNvPr id="7" name="Rectangle 6"/>
          <p:cNvSpPr/>
          <p:nvPr userDrawn="1"/>
        </p:nvSpPr>
        <p:spPr>
          <a:xfrm rot="5400000">
            <a:off x="11604686" y="5799924"/>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prstClr val="black"/>
                </a:solidFill>
              </a:rPr>
              <a:t>© Copyright Showeet.com</a:t>
            </a:r>
          </a:p>
        </p:txBody>
      </p:sp>
    </p:spTree>
    <p:extLst>
      <p:ext uri="{BB962C8B-B14F-4D97-AF65-F5344CB8AC3E}">
        <p14:creationId xmlns:p14="http://schemas.microsoft.com/office/powerpoint/2010/main" val="1611994165"/>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 id="2147484028" r:id="rId12"/>
    <p:sldLayoutId id="2147484029" r:id="rId13"/>
    <p:sldLayoutId id="2147484030" r:id="rId14"/>
    <p:sldLayoutId id="2147484031" r:id="rId15"/>
    <p:sldLayoutId id="2147484032" r:id="rId16"/>
    <p:sldLayoutId id="2147484033" r:id="rId17"/>
    <p:sldLayoutId id="2147484034" r:id="rId18"/>
    <p:sldLayoutId id="2147484035" r:id="rId19"/>
    <p:sldLayoutId id="2147484036" r:id="rId20"/>
    <p:sldLayoutId id="2147484037" r:id="rId21"/>
    <p:sldLayoutId id="2147484038" r:id="rId22"/>
    <p:sldLayoutId id="2147484039" r:id="rId23"/>
    <p:sldLayoutId id="2147484040" r:id="rId24"/>
    <p:sldLayoutId id="2147484041" r:id="rId25"/>
    <p:sldLayoutId id="2147484042" r:id="rId26"/>
    <p:sldLayoutId id="2147484043" r:id="rId27"/>
    <p:sldLayoutId id="2147484044" r:id="rId28"/>
    <p:sldLayoutId id="2147484045" r:id="rId29"/>
    <p:sldLayoutId id="2147484046" r:id="rId30"/>
    <p:sldLayoutId id="2147484047" r:id="rId31"/>
    <p:sldLayoutId id="2147484048" r:id="rId32"/>
    <p:sldLayoutId id="2147484049" r:id="rId33"/>
    <p:sldLayoutId id="2147484050" r:id="rId34"/>
    <p:sldLayoutId id="2147484051" r:id="rId35"/>
    <p:sldLayoutId id="2147484052" r:id="rId36"/>
    <p:sldLayoutId id="2147484053" r:id="rId37"/>
    <p:sldLayoutId id="2147484054" r:id="rId38"/>
    <p:sldLayoutId id="2147484055" r:id="rId39"/>
    <p:sldLayoutId id="2147484056" r:id="rId40"/>
    <p:sldLayoutId id="2147484057" r:id="rId41"/>
    <p:sldLayoutId id="2147484058" r:id="rId42"/>
    <p:sldLayoutId id="2147484059" r:id="rId43"/>
    <p:sldLayoutId id="2147484060" r:id="rId44"/>
    <p:sldLayoutId id="2147484061" r:id="rId45"/>
    <p:sldLayoutId id="2147484062" r:id="rId46"/>
    <p:sldLayoutId id="2147484063" r:id="rId47"/>
    <p:sldLayoutId id="2147484064" r:id="rId48"/>
    <p:sldLayoutId id="2147484065" r:id="rId49"/>
    <p:sldLayoutId id="2147484066" r:id="rId50"/>
    <p:sldLayoutId id="2147484067" r:id="rId51"/>
    <p:sldLayoutId id="2147484068" r:id="rId52"/>
    <p:sldLayoutId id="2147484069" r:id="rId53"/>
    <p:sldLayoutId id="2147484070" r:id="rId54"/>
    <p:sldLayoutId id="2147484071" r:id="rId55"/>
    <p:sldLayoutId id="2147484072" r:id="rId56"/>
    <p:sldLayoutId id="2147484073" r:id="rId57"/>
    <p:sldLayoutId id="2147484074" r:id="rId58"/>
    <p:sldLayoutId id="2147484075" r:id="rId59"/>
    <p:sldLayoutId id="2147484076" r:id="rId60"/>
    <p:sldLayoutId id="2147484077" r:id="rId61"/>
    <p:sldLayoutId id="2147484078" r:id="rId62"/>
    <p:sldLayoutId id="2147484079" r:id="rId63"/>
    <p:sldLayoutId id="2147484080" r:id="rId64"/>
    <p:sldLayoutId id="2147484081" r:id="rId65"/>
    <p:sldLayoutId id="2147484082" r:id="rId66"/>
    <p:sldLayoutId id="2147484083" r:id="rId67"/>
    <p:sldLayoutId id="2147484084" r:id="rId68"/>
    <p:sldLayoutId id="2147484085" r:id="rId69"/>
    <p:sldLayoutId id="2147484086" r:id="rId70"/>
    <p:sldLayoutId id="2147484087" r:id="rId71"/>
    <p:sldLayoutId id="2147484088" r:id="rId72"/>
    <p:sldLayoutId id="2147484089" r:id="rId73"/>
    <p:sldLayoutId id="2147484090" r:id="rId74"/>
    <p:sldLayoutId id="2147484091" r:id="rId75"/>
    <p:sldLayoutId id="2147484092" r:id="rId76"/>
    <p:sldLayoutId id="2147484093" r:id="rId77"/>
    <p:sldLayoutId id="2147484094" r:id="rId78"/>
    <p:sldLayoutId id="2147484095" r:id="rId79"/>
    <p:sldLayoutId id="2147484096" r:id="rId80"/>
    <p:sldLayoutId id="2147484097" r:id="rId81"/>
    <p:sldLayoutId id="2147484098" r:id="rId82"/>
    <p:sldLayoutId id="2147484099" r:id="rId83"/>
    <p:sldLayoutId id="2147484100" r:id="rId84"/>
    <p:sldLayoutId id="2147484101" r:id="rId85"/>
    <p:sldLayoutId id="2147484102" r:id="rId86"/>
    <p:sldLayoutId id="2147484103" r:id="rId87"/>
    <p:sldLayoutId id="2147484104" r:id="rId88"/>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 /><Relationship Id="rId7" Type="http://schemas.openxmlformats.org/officeDocument/2006/relationships/image" Target="../media/image7.jpeg" /><Relationship Id="rId2" Type="http://schemas.openxmlformats.org/officeDocument/2006/relationships/notesSlide" Target="../notesSlides/notesSlide1.xml" /><Relationship Id="rId1" Type="http://schemas.openxmlformats.org/officeDocument/2006/relationships/slideLayout" Target="../slideLayouts/slideLayout1.xml" /><Relationship Id="rId6" Type="http://schemas.openxmlformats.org/officeDocument/2006/relationships/image" Target="../media/image6.jpeg" /><Relationship Id="rId5" Type="http://schemas.openxmlformats.org/officeDocument/2006/relationships/image" Target="../media/image5.jpeg" /><Relationship Id="rId4" Type="http://schemas.openxmlformats.org/officeDocument/2006/relationships/image" Target="../media/image4.jpeg" /></Relationships>
</file>

<file path=ppt/slides/_rels/slide10.xml.rels><?xml version="1.0" encoding="UTF-8" standalone="yes"?>
<Relationships xmlns="http://schemas.openxmlformats.org/package/2006/relationships"><Relationship Id="rId2" Type="http://schemas.openxmlformats.org/officeDocument/2006/relationships/image" Target="../media/image10.gif" /><Relationship Id="rId1" Type="http://schemas.openxmlformats.org/officeDocument/2006/relationships/slideLayout" Target="../slideLayouts/slideLayout180.xml"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 /><Relationship Id="rId2" Type="http://schemas.openxmlformats.org/officeDocument/2006/relationships/diagramData" Target="../diagrams/data2.xml" /><Relationship Id="rId1" Type="http://schemas.openxmlformats.org/officeDocument/2006/relationships/slideLayout" Target="../slideLayouts/slideLayout180.xml" /><Relationship Id="rId6" Type="http://schemas.microsoft.com/office/2007/relationships/diagramDrawing" Target="../diagrams/drawing2.xml" /><Relationship Id="rId5" Type="http://schemas.openxmlformats.org/officeDocument/2006/relationships/diagramColors" Target="../diagrams/colors2.xml" /><Relationship Id="rId4" Type="http://schemas.openxmlformats.org/officeDocument/2006/relationships/diagramQuickStyle" Target="../diagrams/quickStyle2.xml"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6.xml" /></Relationships>
</file>

<file path=ppt/slides/_rels/slide17.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image" Target="../media/image11.png" /><Relationship Id="rId1" Type="http://schemas.openxmlformats.org/officeDocument/2006/relationships/slideLayout" Target="../slideLayouts/slideLayout180.xml" /></Relationships>
</file>

<file path=ppt/slides/_rels/slide18.xml.rels><?xml version="1.0" encoding="UTF-8" standalone="yes"?>
<Relationships xmlns="http://schemas.openxmlformats.org/package/2006/relationships"><Relationship Id="rId2" Type="http://schemas.openxmlformats.org/officeDocument/2006/relationships/image" Target="../media/image13.png" /><Relationship Id="rId1" Type="http://schemas.openxmlformats.org/officeDocument/2006/relationships/slideLayout" Target="../slideLayouts/slideLayout180.xml" /></Relationships>
</file>

<file path=ppt/slides/_rels/slide19.xml.rels><?xml version="1.0" encoding="UTF-8" standalone="yes"?>
<Relationships xmlns="http://schemas.openxmlformats.org/package/2006/relationships"><Relationship Id="rId2" Type="http://schemas.openxmlformats.org/officeDocument/2006/relationships/image" Target="../media/image14.png" /><Relationship Id="rId1" Type="http://schemas.openxmlformats.org/officeDocument/2006/relationships/slideLayout" Target="../slideLayouts/slideLayout180.xml" /></Relationships>
</file>

<file path=ppt/slides/_rels/slide2.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2.xml" /><Relationship Id="rId1" Type="http://schemas.openxmlformats.org/officeDocument/2006/relationships/slideLayout" Target="../slideLayouts/slideLayout91.xml" /><Relationship Id="rId4" Type="http://schemas.openxmlformats.org/officeDocument/2006/relationships/image" Target="../media/image8.png" /></Relationships>
</file>

<file path=ppt/slides/_rels/slide20.xml.rels><?xml version="1.0" encoding="UTF-8" standalone="yes"?>
<Relationships xmlns="http://schemas.openxmlformats.org/package/2006/relationships"><Relationship Id="rId2" Type="http://schemas.openxmlformats.org/officeDocument/2006/relationships/image" Target="../media/image15.png" /><Relationship Id="rId1" Type="http://schemas.openxmlformats.org/officeDocument/2006/relationships/slideLayout" Target="../slideLayouts/slideLayout4.xml" /></Relationships>
</file>

<file path=ppt/slides/_rels/slide21.xml.rels><?xml version="1.0" encoding="UTF-8" standalone="yes"?>
<Relationships xmlns="http://schemas.openxmlformats.org/package/2006/relationships"><Relationship Id="rId2" Type="http://schemas.openxmlformats.org/officeDocument/2006/relationships/image" Target="../media/image16.png" /><Relationship Id="rId1" Type="http://schemas.openxmlformats.org/officeDocument/2006/relationships/slideLayout" Target="../slideLayouts/slideLayout4.xml" /></Relationships>
</file>

<file path=ppt/slides/_rels/slide22.xml.rels><?xml version="1.0" encoding="UTF-8" standalone="yes"?>
<Relationships xmlns="http://schemas.openxmlformats.org/package/2006/relationships"><Relationship Id="rId3" Type="http://schemas.openxmlformats.org/officeDocument/2006/relationships/image" Target="../media/image18.png" /><Relationship Id="rId2" Type="http://schemas.openxmlformats.org/officeDocument/2006/relationships/image" Target="../media/image17.png" /><Relationship Id="rId1" Type="http://schemas.openxmlformats.org/officeDocument/2006/relationships/slideLayout" Target="../slideLayouts/slideLayout180.xml" /></Relationships>
</file>

<file path=ppt/slides/_rels/slide23.xml.rels><?xml version="1.0" encoding="UTF-8" standalone="yes"?>
<Relationships xmlns="http://schemas.openxmlformats.org/package/2006/relationships"><Relationship Id="rId2" Type="http://schemas.openxmlformats.org/officeDocument/2006/relationships/image" Target="../media/image19.jpeg" /><Relationship Id="rId1" Type="http://schemas.openxmlformats.org/officeDocument/2006/relationships/slideLayout" Target="../slideLayouts/slideLayout180.xml" /></Relationships>
</file>

<file path=ppt/slides/_rels/slide24.xml.rels><?xml version="1.0" encoding="UTF-8" standalone="yes"?>
<Relationships xmlns="http://schemas.openxmlformats.org/package/2006/relationships"><Relationship Id="rId2" Type="http://schemas.openxmlformats.org/officeDocument/2006/relationships/image" Target="../media/image20.png" /><Relationship Id="rId1" Type="http://schemas.openxmlformats.org/officeDocument/2006/relationships/slideLayout" Target="../slideLayouts/slideLayout180.xml" /></Relationships>
</file>

<file path=ppt/slides/_rels/slide25.xml.rels><?xml version="1.0" encoding="UTF-8" standalone="yes"?>
<Relationships xmlns="http://schemas.openxmlformats.org/package/2006/relationships"><Relationship Id="rId3" Type="http://schemas.openxmlformats.org/officeDocument/2006/relationships/image" Target="../media/image21.png" /><Relationship Id="rId2" Type="http://schemas.openxmlformats.org/officeDocument/2006/relationships/notesSlide" Target="../notesSlides/notesSlide7.xml" /><Relationship Id="rId1" Type="http://schemas.openxmlformats.org/officeDocument/2006/relationships/slideLayout" Target="../slideLayouts/slideLayout263.xml" /><Relationship Id="rId4" Type="http://schemas.microsoft.com/office/2007/relationships/hdphoto" Target="../media/hdphoto1.wdp" /></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 /><Relationship Id="rId1" Type="http://schemas.openxmlformats.org/officeDocument/2006/relationships/slideLayout" Target="../slideLayouts/slideLayout178.xml" /></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 /><Relationship Id="rId1" Type="http://schemas.openxmlformats.org/officeDocument/2006/relationships/slideLayout" Target="../slideLayouts/slideLayout178.xml" /></Relationships>
</file>

<file path=ppt/slides/_rels/slide28.xml.rels><?xml version="1.0" encoding="UTF-8" standalone="yes"?>
<Relationships xmlns="http://schemas.openxmlformats.org/package/2006/relationships"><Relationship Id="rId3" Type="http://schemas.openxmlformats.org/officeDocument/2006/relationships/image" Target="../media/image22.png" /><Relationship Id="rId2" Type="http://schemas.openxmlformats.org/officeDocument/2006/relationships/notesSlide" Target="../notesSlides/notesSlide10.xml" /><Relationship Id="rId1" Type="http://schemas.openxmlformats.org/officeDocument/2006/relationships/slideLayout" Target="../slideLayouts/slideLayout262.xml" /></Relationships>
</file>

<file path=ppt/slides/_rels/slide29.xml.rels><?xml version="1.0" encoding="UTF-8" standalone="yes"?>
<Relationships xmlns="http://schemas.openxmlformats.org/package/2006/relationships"><Relationship Id="rId8" Type="http://schemas.openxmlformats.org/officeDocument/2006/relationships/image" Target="../media/image28.png" /><Relationship Id="rId3" Type="http://schemas.openxmlformats.org/officeDocument/2006/relationships/image" Target="../media/image23.jpeg" /><Relationship Id="rId7" Type="http://schemas.openxmlformats.org/officeDocument/2006/relationships/image" Target="../media/image27.png" /><Relationship Id="rId2" Type="http://schemas.openxmlformats.org/officeDocument/2006/relationships/notesSlide" Target="../notesSlides/notesSlide11.xml" /><Relationship Id="rId1" Type="http://schemas.openxmlformats.org/officeDocument/2006/relationships/slideLayout" Target="../slideLayouts/slideLayout178.xml" /><Relationship Id="rId6" Type="http://schemas.openxmlformats.org/officeDocument/2006/relationships/image" Target="../media/image26.jpg" /><Relationship Id="rId5" Type="http://schemas.openxmlformats.org/officeDocument/2006/relationships/image" Target="../media/image25.png" /><Relationship Id="rId4" Type="http://schemas.openxmlformats.org/officeDocument/2006/relationships/image" Target="../media/image24.png"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30.xml.rels><?xml version="1.0" encoding="UTF-8" standalone="yes"?>
<Relationships xmlns="http://schemas.openxmlformats.org/package/2006/relationships"><Relationship Id="rId3" Type="http://schemas.openxmlformats.org/officeDocument/2006/relationships/image" Target="../media/image30.jpg" /><Relationship Id="rId2" Type="http://schemas.openxmlformats.org/officeDocument/2006/relationships/image" Target="../media/image29.png" /><Relationship Id="rId1" Type="http://schemas.openxmlformats.org/officeDocument/2006/relationships/slideLayout" Target="../slideLayouts/slideLayout190.xml" /></Relationships>
</file>

<file path=ppt/slides/_rels/slide31.xml.rels><?xml version="1.0" encoding="UTF-8" standalone="yes"?>
<Relationships xmlns="http://schemas.openxmlformats.org/package/2006/relationships"><Relationship Id="rId8" Type="http://schemas.openxmlformats.org/officeDocument/2006/relationships/image" Target="../media/image37.png" /><Relationship Id="rId13" Type="http://schemas.openxmlformats.org/officeDocument/2006/relationships/image" Target="../media/image42.png" /><Relationship Id="rId18" Type="http://schemas.openxmlformats.org/officeDocument/2006/relationships/image" Target="../media/image47.png" /><Relationship Id="rId26" Type="http://schemas.microsoft.com/office/2007/relationships/diagramDrawing" Target="../diagrams/drawing3.xml" /><Relationship Id="rId3" Type="http://schemas.openxmlformats.org/officeDocument/2006/relationships/image" Target="../media/image32.png" /><Relationship Id="rId21" Type="http://schemas.openxmlformats.org/officeDocument/2006/relationships/image" Target="../media/image50.png" /><Relationship Id="rId7" Type="http://schemas.openxmlformats.org/officeDocument/2006/relationships/image" Target="../media/image36.png" /><Relationship Id="rId12" Type="http://schemas.openxmlformats.org/officeDocument/2006/relationships/image" Target="../media/image41.png" /><Relationship Id="rId17" Type="http://schemas.openxmlformats.org/officeDocument/2006/relationships/image" Target="../media/image46.png" /><Relationship Id="rId25" Type="http://schemas.openxmlformats.org/officeDocument/2006/relationships/diagramColors" Target="../diagrams/colors3.xml" /><Relationship Id="rId2" Type="http://schemas.openxmlformats.org/officeDocument/2006/relationships/image" Target="../media/image31.png" /><Relationship Id="rId16" Type="http://schemas.openxmlformats.org/officeDocument/2006/relationships/image" Target="../media/image45.png" /><Relationship Id="rId20" Type="http://schemas.openxmlformats.org/officeDocument/2006/relationships/image" Target="../media/image49.png" /><Relationship Id="rId29" Type="http://schemas.openxmlformats.org/officeDocument/2006/relationships/image" Target="../media/image54.png" /><Relationship Id="rId1" Type="http://schemas.openxmlformats.org/officeDocument/2006/relationships/slideLayout" Target="../slideLayouts/slideLayout180.xml" /><Relationship Id="rId6" Type="http://schemas.openxmlformats.org/officeDocument/2006/relationships/image" Target="../media/image35.png" /><Relationship Id="rId11" Type="http://schemas.openxmlformats.org/officeDocument/2006/relationships/image" Target="../media/image40.png" /><Relationship Id="rId24" Type="http://schemas.openxmlformats.org/officeDocument/2006/relationships/diagramQuickStyle" Target="../diagrams/quickStyle3.xml" /><Relationship Id="rId5" Type="http://schemas.openxmlformats.org/officeDocument/2006/relationships/image" Target="../media/image34.png" /><Relationship Id="rId15" Type="http://schemas.openxmlformats.org/officeDocument/2006/relationships/image" Target="../media/image44.png" /><Relationship Id="rId23" Type="http://schemas.openxmlformats.org/officeDocument/2006/relationships/diagramLayout" Target="../diagrams/layout3.xml" /><Relationship Id="rId28" Type="http://schemas.openxmlformats.org/officeDocument/2006/relationships/image" Target="../media/image53.png" /><Relationship Id="rId10" Type="http://schemas.openxmlformats.org/officeDocument/2006/relationships/image" Target="../media/image39.png" /><Relationship Id="rId19" Type="http://schemas.openxmlformats.org/officeDocument/2006/relationships/image" Target="../media/image48.png" /><Relationship Id="rId31" Type="http://schemas.openxmlformats.org/officeDocument/2006/relationships/image" Target="../media/image56.png" /><Relationship Id="rId4" Type="http://schemas.openxmlformats.org/officeDocument/2006/relationships/image" Target="../media/image33.png" /><Relationship Id="rId9" Type="http://schemas.openxmlformats.org/officeDocument/2006/relationships/image" Target="../media/image38.png" /><Relationship Id="rId14" Type="http://schemas.openxmlformats.org/officeDocument/2006/relationships/image" Target="../media/image43.png" /><Relationship Id="rId22" Type="http://schemas.openxmlformats.org/officeDocument/2006/relationships/diagramData" Target="../diagrams/data3.xml" /><Relationship Id="rId27" Type="http://schemas.openxmlformats.org/officeDocument/2006/relationships/image" Target="../media/image52.png" /><Relationship Id="rId30" Type="http://schemas.openxmlformats.org/officeDocument/2006/relationships/image" Target="../media/image55.png" /></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 /><Relationship Id="rId1" Type="http://schemas.openxmlformats.org/officeDocument/2006/relationships/slideLayout" Target="../slideLayouts/slideLayout178.xml" /></Relationships>
</file>

<file path=ppt/slides/_rels/slide33.xml.rels><?xml version="1.0" encoding="UTF-8" standalone="yes"?>
<Relationships xmlns="http://schemas.openxmlformats.org/package/2006/relationships"><Relationship Id="rId3" Type="http://schemas.openxmlformats.org/officeDocument/2006/relationships/image" Target="../media/image57.jpg" /><Relationship Id="rId2" Type="http://schemas.openxmlformats.org/officeDocument/2006/relationships/notesSlide" Target="../notesSlides/notesSlide13.xml" /><Relationship Id="rId1" Type="http://schemas.openxmlformats.org/officeDocument/2006/relationships/slideLayout" Target="../slideLayouts/slideLayout264.xml" /></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 /><Relationship Id="rId1" Type="http://schemas.openxmlformats.org/officeDocument/2006/relationships/slideLayout" Target="../slideLayouts/slideLayout178.xml" /></Relationships>
</file>

<file path=ppt/slides/_rels/slide35.xml.rels><?xml version="1.0" encoding="UTF-8" standalone="yes"?>
<Relationships xmlns="http://schemas.openxmlformats.org/package/2006/relationships"><Relationship Id="rId3" Type="http://schemas.openxmlformats.org/officeDocument/2006/relationships/image" Target="../media/image58.jpeg" /><Relationship Id="rId2" Type="http://schemas.openxmlformats.org/officeDocument/2006/relationships/notesSlide" Target="../notesSlides/notesSlide15.xml" /><Relationship Id="rId1" Type="http://schemas.openxmlformats.org/officeDocument/2006/relationships/slideLayout" Target="../slideLayouts/slideLayout189.xml" /><Relationship Id="rId4" Type="http://schemas.openxmlformats.org/officeDocument/2006/relationships/image" Target="../media/image59.jpg" /></Relationships>
</file>

<file path=ppt/slides/_rels/slide36.xml.rels><?xml version="1.0" encoding="UTF-8" standalone="yes"?>
<Relationships xmlns="http://schemas.openxmlformats.org/package/2006/relationships"><Relationship Id="rId3" Type="http://schemas.openxmlformats.org/officeDocument/2006/relationships/image" Target="../media/image61.jpg" /><Relationship Id="rId2" Type="http://schemas.openxmlformats.org/officeDocument/2006/relationships/image" Target="../media/image60.jpg" /><Relationship Id="rId1" Type="http://schemas.openxmlformats.org/officeDocument/2006/relationships/slideLayout" Target="../slideLayouts/slideLayout193.xml" /><Relationship Id="rId4" Type="http://schemas.openxmlformats.org/officeDocument/2006/relationships/image" Target="../media/image62.jpg" /></Relationships>
</file>

<file path=ppt/slides/_rels/slide37.xml.rels><?xml version="1.0" encoding="UTF-8" standalone="yes"?>
<Relationships xmlns="http://schemas.openxmlformats.org/package/2006/relationships"><Relationship Id="rId3" Type="http://schemas.openxmlformats.org/officeDocument/2006/relationships/image" Target="../media/image63.png" /><Relationship Id="rId2" Type="http://schemas.openxmlformats.org/officeDocument/2006/relationships/notesSlide" Target="../notesSlides/notesSlide16.xml" /><Relationship Id="rId1" Type="http://schemas.openxmlformats.org/officeDocument/2006/relationships/slideLayout" Target="../slideLayouts/slideLayout264.xml" /><Relationship Id="rId4" Type="http://schemas.microsoft.com/office/2007/relationships/hdphoto" Target="../media/hdphoto2.wdp" /></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7.xml" /><Relationship Id="rId1" Type="http://schemas.openxmlformats.org/officeDocument/2006/relationships/slideLayout" Target="../slideLayouts/slideLayout178.xml" /></Relationships>
</file>

<file path=ppt/slides/_rels/slide39.xml.rels><?xml version="1.0" encoding="UTF-8" standalone="yes"?>
<Relationships xmlns="http://schemas.openxmlformats.org/package/2006/relationships"><Relationship Id="rId3" Type="http://schemas.openxmlformats.org/officeDocument/2006/relationships/image" Target="../media/image65.jpeg" /><Relationship Id="rId2" Type="http://schemas.openxmlformats.org/officeDocument/2006/relationships/image" Target="../media/image64.jpeg" /><Relationship Id="rId1" Type="http://schemas.openxmlformats.org/officeDocument/2006/relationships/slideLayout" Target="../slideLayouts/slideLayout180.xml" /><Relationship Id="rId5" Type="http://schemas.openxmlformats.org/officeDocument/2006/relationships/image" Target="../media/image67.jpeg" /><Relationship Id="rId4" Type="http://schemas.openxmlformats.org/officeDocument/2006/relationships/image" Target="../media/image66.jpeg" /></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 /><Relationship Id="rId1" Type="http://schemas.openxmlformats.org/officeDocument/2006/relationships/slideLayout" Target="../slideLayouts/slideLayout180.xml" /></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 /><Relationship Id="rId1" Type="http://schemas.openxmlformats.org/officeDocument/2006/relationships/slideLayout" Target="../slideLayouts/slideLayout178.xml" /></Relationships>
</file>

<file path=ppt/slides/_rels/slide41.xml.rels><?xml version="1.0" encoding="UTF-8" standalone="yes"?>
<Relationships xmlns="http://schemas.openxmlformats.org/package/2006/relationships"><Relationship Id="rId2" Type="http://schemas.openxmlformats.org/officeDocument/2006/relationships/image" Target="../media/image68.png" /><Relationship Id="rId1" Type="http://schemas.openxmlformats.org/officeDocument/2006/relationships/slideLayout" Target="../slideLayouts/slideLayout180.xml" /></Relationships>
</file>

<file path=ppt/slides/_rels/slide42.xml.rels><?xml version="1.0" encoding="UTF-8" standalone="yes"?>
<Relationships xmlns="http://schemas.openxmlformats.org/package/2006/relationships"><Relationship Id="rId2" Type="http://schemas.openxmlformats.org/officeDocument/2006/relationships/image" Target="../media/image69.png" /><Relationship Id="rId1" Type="http://schemas.openxmlformats.org/officeDocument/2006/relationships/slideLayout" Target="../slideLayouts/slideLayout180.xml" /></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 /><Relationship Id="rId1" Type="http://schemas.openxmlformats.org/officeDocument/2006/relationships/slideLayout" Target="../slideLayouts/slideLayout186.xml" /></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 /><Relationship Id="rId1" Type="http://schemas.openxmlformats.org/officeDocument/2006/relationships/slideLayout" Target="../slideLayouts/slideLayout178.xml" /></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 /><Relationship Id="rId1" Type="http://schemas.openxmlformats.org/officeDocument/2006/relationships/slideLayout" Target="../slideLayouts/slideLayout178.xml" /></Relationships>
</file>

<file path=ppt/slides/_rels/slide46.xml.rels><?xml version="1.0" encoding="UTF-8" standalone="yes"?>
<Relationships xmlns="http://schemas.openxmlformats.org/package/2006/relationships"><Relationship Id="rId8" Type="http://schemas.openxmlformats.org/officeDocument/2006/relationships/image" Target="../media/image76.png" /><Relationship Id="rId13" Type="http://schemas.openxmlformats.org/officeDocument/2006/relationships/image" Target="../media/image81.jpeg" /><Relationship Id="rId18" Type="http://schemas.openxmlformats.org/officeDocument/2006/relationships/image" Target="../media/image86.png" /><Relationship Id="rId3" Type="http://schemas.openxmlformats.org/officeDocument/2006/relationships/image" Target="../media/image71.png" /><Relationship Id="rId21" Type="http://schemas.openxmlformats.org/officeDocument/2006/relationships/image" Target="../media/image89.png" /><Relationship Id="rId7" Type="http://schemas.openxmlformats.org/officeDocument/2006/relationships/image" Target="../media/image75.png" /><Relationship Id="rId12" Type="http://schemas.openxmlformats.org/officeDocument/2006/relationships/image" Target="../media/image80.jpeg" /><Relationship Id="rId17" Type="http://schemas.openxmlformats.org/officeDocument/2006/relationships/image" Target="../media/image85.png" /><Relationship Id="rId2" Type="http://schemas.openxmlformats.org/officeDocument/2006/relationships/image" Target="../media/image70.jpeg" /><Relationship Id="rId16" Type="http://schemas.openxmlformats.org/officeDocument/2006/relationships/image" Target="../media/image84.jpeg" /><Relationship Id="rId20" Type="http://schemas.openxmlformats.org/officeDocument/2006/relationships/image" Target="../media/image88.png" /><Relationship Id="rId1" Type="http://schemas.openxmlformats.org/officeDocument/2006/relationships/slideLayout" Target="../slideLayouts/slideLayout180.xml" /><Relationship Id="rId6" Type="http://schemas.openxmlformats.org/officeDocument/2006/relationships/image" Target="../media/image74.jpeg" /><Relationship Id="rId11" Type="http://schemas.openxmlformats.org/officeDocument/2006/relationships/image" Target="../media/image79.png" /><Relationship Id="rId5" Type="http://schemas.openxmlformats.org/officeDocument/2006/relationships/image" Target="../media/image73.png" /><Relationship Id="rId15" Type="http://schemas.openxmlformats.org/officeDocument/2006/relationships/image" Target="../media/image83.png" /><Relationship Id="rId10" Type="http://schemas.openxmlformats.org/officeDocument/2006/relationships/image" Target="../media/image78.gif" /><Relationship Id="rId19" Type="http://schemas.openxmlformats.org/officeDocument/2006/relationships/image" Target="../media/image87.png" /><Relationship Id="rId4" Type="http://schemas.openxmlformats.org/officeDocument/2006/relationships/image" Target="../media/image72.png" /><Relationship Id="rId9" Type="http://schemas.openxmlformats.org/officeDocument/2006/relationships/image" Target="../media/image77.jpeg" /><Relationship Id="rId14" Type="http://schemas.openxmlformats.org/officeDocument/2006/relationships/image" Target="../media/image82.jpeg" /><Relationship Id="rId22" Type="http://schemas.openxmlformats.org/officeDocument/2006/relationships/image" Target="../media/image90.jpeg" /></Relationships>
</file>

<file path=ppt/slides/_rels/slide47.xml.rels><?xml version="1.0" encoding="UTF-8" standalone="yes"?>
<Relationships xmlns="http://schemas.openxmlformats.org/package/2006/relationships"><Relationship Id="rId3" Type="http://schemas.openxmlformats.org/officeDocument/2006/relationships/image" Target="../media/image91.png" /><Relationship Id="rId2" Type="http://schemas.openxmlformats.org/officeDocument/2006/relationships/notesSlide" Target="../notesSlides/notesSlide22.xml" /><Relationship Id="rId1" Type="http://schemas.openxmlformats.org/officeDocument/2006/relationships/slideLayout" Target="../slideLayouts/slideLayout355.xml"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_rels/slide6.xml.rels><?xml version="1.0" encoding="UTF-8" standalone="yes"?>
<Relationships xmlns="http://schemas.openxmlformats.org/package/2006/relationships"><Relationship Id="rId3" Type="http://schemas.openxmlformats.org/officeDocument/2006/relationships/image" Target="../media/image9.jpg" /><Relationship Id="rId2" Type="http://schemas.openxmlformats.org/officeDocument/2006/relationships/notesSlide" Target="../notesSlides/notesSlide4.xml" /><Relationship Id="rId1" Type="http://schemas.openxmlformats.org/officeDocument/2006/relationships/slideLayout" Target="../slideLayouts/slideLayout262.xml" /></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 /><Relationship Id="rId1" Type="http://schemas.openxmlformats.org/officeDocument/2006/relationships/slideLayout" Target="../slideLayouts/slideLayout178.xml" /></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 /><Relationship Id="rId7" Type="http://schemas.microsoft.com/office/2007/relationships/diagramDrawing" Target="../diagrams/drawing1.xml" /><Relationship Id="rId2" Type="http://schemas.openxmlformats.org/officeDocument/2006/relationships/notesSlide" Target="../notesSlides/notesSlide6.xml" /><Relationship Id="rId1" Type="http://schemas.openxmlformats.org/officeDocument/2006/relationships/slideLayout" Target="../slideLayouts/slideLayout180.xml" /><Relationship Id="rId6" Type="http://schemas.openxmlformats.org/officeDocument/2006/relationships/diagramColors" Target="../diagrams/colors1.xml" /><Relationship Id="rId5" Type="http://schemas.openxmlformats.org/officeDocument/2006/relationships/diagramQuickStyle" Target="../diagrams/quickStyle1.xml" /><Relationship Id="rId4" Type="http://schemas.openxmlformats.org/officeDocument/2006/relationships/diagramLayout" Target="../diagrams/layout1.xml"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0.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5739" r="5739"/>
          <a:stretch>
            <a:fillRect/>
          </a:stretch>
        </p:blipFill>
        <p:spPr/>
      </p:pic>
      <p:pic>
        <p:nvPicPr>
          <p:cNvPr id="16" name="Picture Placeholder 15"/>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l="5841" r="5841"/>
          <a:stretch>
            <a:fillRect/>
          </a:stretch>
        </p:blipFill>
        <p:spPr/>
      </p:pic>
      <p:pic>
        <p:nvPicPr>
          <p:cNvPr id="17" name="Picture Placeholder 16"/>
          <p:cNvPicPr>
            <a:picLocks noGrp="1" noChangeAspect="1"/>
          </p:cNvPicPr>
          <p:nvPr>
            <p:ph type="pic" sz="quarter" idx="15"/>
          </p:nvPr>
        </p:nvPicPr>
        <p:blipFill>
          <a:blip r:embed="rId5" cstate="print">
            <a:extLst>
              <a:ext uri="{28A0092B-C50C-407E-A947-70E740481C1C}">
                <a14:useLocalDpi xmlns:a14="http://schemas.microsoft.com/office/drawing/2010/main" val="0"/>
              </a:ext>
            </a:extLst>
          </a:blip>
          <a:srcRect l="6091" r="6091"/>
          <a:stretch>
            <a:fillRect/>
          </a:stretch>
        </p:blipFill>
        <p:spPr/>
      </p:pic>
      <p:pic>
        <p:nvPicPr>
          <p:cNvPr id="18" name="Picture Placeholder 17"/>
          <p:cNvPicPr>
            <a:picLocks noGrp="1" noChangeAspect="1"/>
          </p:cNvPicPr>
          <p:nvPr>
            <p:ph type="pic" sz="quarter" idx="16"/>
          </p:nvPr>
        </p:nvPicPr>
        <p:blipFill>
          <a:blip r:embed="rId6" cstate="print">
            <a:extLst>
              <a:ext uri="{28A0092B-C50C-407E-A947-70E740481C1C}">
                <a14:useLocalDpi xmlns:a14="http://schemas.microsoft.com/office/drawing/2010/main" val="0"/>
              </a:ext>
            </a:extLst>
          </a:blip>
          <a:srcRect l="12754" r="12754"/>
          <a:stretch>
            <a:fillRect/>
          </a:stretch>
        </p:blipFill>
        <p:spPr/>
      </p:pic>
      <p:pic>
        <p:nvPicPr>
          <p:cNvPr id="19" name="Picture Placeholder 18"/>
          <p:cNvPicPr>
            <a:picLocks noGrp="1" noChangeAspect="1"/>
          </p:cNvPicPr>
          <p:nvPr>
            <p:ph type="pic" sz="quarter" idx="17"/>
          </p:nvPr>
        </p:nvPicPr>
        <p:blipFill>
          <a:blip r:embed="rId7" cstate="print">
            <a:extLst>
              <a:ext uri="{28A0092B-C50C-407E-A947-70E740481C1C}">
                <a14:useLocalDpi xmlns:a14="http://schemas.microsoft.com/office/drawing/2010/main" val="0"/>
              </a:ext>
            </a:extLst>
          </a:blip>
          <a:srcRect l="12627" r="12627"/>
          <a:stretch>
            <a:fillRect/>
          </a:stretch>
        </p:blipFill>
        <p:spPr/>
      </p:pic>
      <p:sp>
        <p:nvSpPr>
          <p:cNvPr id="4" name="Title 3"/>
          <p:cNvSpPr>
            <a:spLocks noGrp="1"/>
          </p:cNvSpPr>
          <p:nvPr>
            <p:ph type="ctrTitle"/>
          </p:nvPr>
        </p:nvSpPr>
        <p:spPr/>
        <p:txBody>
          <a:bodyPr/>
          <a:lstStyle/>
          <a:p>
            <a:r>
              <a:rPr lang="en-US" dirty="0"/>
              <a:t>Data Direct Group</a:t>
            </a:r>
          </a:p>
        </p:txBody>
      </p:sp>
      <p:sp>
        <p:nvSpPr>
          <p:cNvPr id="5" name="Subtitle 4"/>
          <p:cNvSpPr>
            <a:spLocks noGrp="1"/>
          </p:cNvSpPr>
          <p:nvPr>
            <p:ph type="subTitle" idx="1"/>
          </p:nvPr>
        </p:nvSpPr>
        <p:spPr/>
        <p:txBody>
          <a:bodyPr/>
          <a:lstStyle/>
          <a:p>
            <a:r>
              <a:rPr lang="en-US" dirty="0">
                <a:solidFill>
                  <a:srgbClr val="ACB9C1"/>
                </a:solidFill>
              </a:rPr>
              <a:t>Capabilities presentation</a:t>
            </a:r>
          </a:p>
        </p:txBody>
      </p:sp>
    </p:spTree>
    <p:extLst>
      <p:ext uri="{BB962C8B-B14F-4D97-AF65-F5344CB8AC3E}">
        <p14:creationId xmlns:p14="http://schemas.microsoft.com/office/powerpoint/2010/main" val="2565726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Autofit/>
          </a:bodyPr>
          <a:lstStyle/>
          <a:p>
            <a:pPr marL="0" indent="0">
              <a:lnSpc>
                <a:spcPct val="150000"/>
              </a:lnSpc>
            </a:pPr>
            <a:r>
              <a:rPr lang="en-US" sz="1800" dirty="0">
                <a:latin typeface="+mj-lt"/>
              </a:rPr>
              <a:t>   </a:t>
            </a:r>
            <a:r>
              <a:rPr lang="en-US" sz="1800">
                <a:latin typeface="+mj-lt"/>
              </a:rPr>
              <a:t>Communication method -  </a:t>
            </a:r>
            <a:r>
              <a:rPr lang="en-US" sz="1800" dirty="0">
                <a:latin typeface="+mj-lt"/>
              </a:rPr>
              <a:t>telephone, email, Chat</a:t>
            </a:r>
          </a:p>
          <a:p>
            <a:pPr>
              <a:lnSpc>
                <a:spcPct val="150000"/>
              </a:lnSpc>
            </a:pPr>
            <a:r>
              <a:rPr lang="en-US" sz="1800" dirty="0">
                <a:latin typeface="+mj-lt"/>
              </a:rPr>
              <a:t>Inbound &amp; Outbound  calling activity to manage telesales</a:t>
            </a:r>
          </a:p>
          <a:p>
            <a:pPr>
              <a:lnSpc>
                <a:spcPct val="150000"/>
              </a:lnSpc>
            </a:pPr>
            <a:r>
              <a:rPr lang="en-US" sz="1800" dirty="0">
                <a:latin typeface="+mj-lt"/>
              </a:rPr>
              <a:t>Sponsor data calling, open market and hot leads</a:t>
            </a:r>
          </a:p>
          <a:p>
            <a:pPr>
              <a:lnSpc>
                <a:spcPct val="150000"/>
              </a:lnSpc>
            </a:pPr>
            <a:r>
              <a:rPr lang="en-US" sz="1800" dirty="0">
                <a:latin typeface="+mj-lt"/>
              </a:rPr>
              <a:t>Inbound enquiry handling on basis of advertised campaigns</a:t>
            </a:r>
          </a:p>
          <a:p>
            <a:pPr>
              <a:lnSpc>
                <a:spcPct val="150000"/>
              </a:lnSpc>
            </a:pPr>
            <a:r>
              <a:rPr lang="en-US" sz="1800" dirty="0">
                <a:latin typeface="+mj-lt"/>
              </a:rPr>
              <a:t>Collect references from successful conversion to acquire new customers</a:t>
            </a:r>
          </a:p>
          <a:p>
            <a:pPr>
              <a:lnSpc>
                <a:spcPct val="150000"/>
              </a:lnSpc>
            </a:pPr>
            <a:r>
              <a:rPr lang="en-US" sz="1800" dirty="0">
                <a:latin typeface="+mj-lt"/>
              </a:rPr>
              <a:t>Lead generation for Sales executives</a:t>
            </a:r>
          </a:p>
          <a:p>
            <a:pPr>
              <a:lnSpc>
                <a:spcPct val="150000"/>
              </a:lnSpc>
            </a:pPr>
            <a:endParaRPr lang="en-US" sz="1800" dirty="0">
              <a:latin typeface="+mj-lt"/>
            </a:endParaRPr>
          </a:p>
        </p:txBody>
      </p:sp>
      <p:sp>
        <p:nvSpPr>
          <p:cNvPr id="4" name="Title 3"/>
          <p:cNvSpPr>
            <a:spLocks noGrp="1"/>
          </p:cNvSpPr>
          <p:nvPr>
            <p:ph type="title"/>
          </p:nvPr>
        </p:nvSpPr>
        <p:spPr/>
        <p:txBody>
          <a:bodyPr>
            <a:normAutofit fontScale="90000"/>
          </a:bodyPr>
          <a:lstStyle/>
          <a:p>
            <a:r>
              <a:rPr lang="en-US" dirty="0">
                <a:latin typeface="+mj-lt"/>
              </a:rPr>
              <a:t>Contact Center - Services</a:t>
            </a:r>
          </a:p>
        </p:txBody>
      </p:sp>
      <p:pic>
        <p:nvPicPr>
          <p:cNvPr id="24" name="Content Placeholder 23"/>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8087936" y="1749067"/>
            <a:ext cx="3833607" cy="2719902"/>
          </a:xfrm>
        </p:spPr>
      </p:pic>
    </p:spTree>
    <p:extLst>
      <p:ext uri="{BB962C8B-B14F-4D97-AF65-F5344CB8AC3E}">
        <p14:creationId xmlns:p14="http://schemas.microsoft.com/office/powerpoint/2010/main" val="204288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1800" dirty="0">
                <a:latin typeface="+mj-lt"/>
              </a:rPr>
              <a:t>Phase 1: Contact Centre - </a:t>
            </a:r>
            <a:r>
              <a:rPr lang="en-US" sz="1800">
                <a:latin typeface="+mj-lt"/>
              </a:rPr>
              <a:t>Ownership data of corporate companies</a:t>
            </a:r>
            <a:endParaRPr lang="en-US" sz="1800" dirty="0">
              <a:latin typeface="+mj-lt"/>
            </a:endParaRPr>
          </a:p>
          <a:p>
            <a:pPr lvl="1"/>
            <a:r>
              <a:rPr lang="en-US" sz="1800" dirty="0">
                <a:latin typeface="+mj-lt"/>
              </a:rPr>
              <a:t>Managing the inbound sales calls to offer respective products</a:t>
            </a:r>
          </a:p>
          <a:p>
            <a:pPr lvl="1"/>
            <a:r>
              <a:rPr lang="en-US" sz="1800" dirty="0">
                <a:latin typeface="+mj-lt"/>
              </a:rPr>
              <a:t>Targeting existing customer data for renewals/retention</a:t>
            </a:r>
          </a:p>
          <a:p>
            <a:pPr lvl="1"/>
            <a:r>
              <a:rPr lang="en-US" sz="1800" dirty="0">
                <a:latin typeface="+mj-lt"/>
              </a:rPr>
              <a:t>Identify opportunities to upsell; </a:t>
            </a:r>
            <a:r>
              <a:rPr lang="en-US" sz="1800">
                <a:latin typeface="+mj-lt"/>
              </a:rPr>
              <a:t>Product Mix</a:t>
            </a:r>
            <a:endParaRPr lang="en-US" sz="1800" dirty="0">
              <a:latin typeface="+mj-lt"/>
            </a:endParaRPr>
          </a:p>
          <a:p>
            <a:pPr lvl="2"/>
            <a:endParaRPr lang="en-US" sz="1800" dirty="0">
              <a:latin typeface="+mj-lt"/>
            </a:endParaRPr>
          </a:p>
          <a:p>
            <a:r>
              <a:rPr lang="en-US" sz="1800" dirty="0">
                <a:latin typeface="+mj-lt"/>
              </a:rPr>
              <a:t>Phase 2: Contact Centre - Sponsor data</a:t>
            </a:r>
          </a:p>
          <a:p>
            <a:pPr lvl="1"/>
            <a:r>
              <a:rPr lang="en-US" sz="1800" dirty="0">
                <a:latin typeface="+mj-lt"/>
              </a:rPr>
              <a:t>Data Direct will dial on data procured </a:t>
            </a:r>
            <a:r>
              <a:rPr lang="en-US" sz="1800">
                <a:latin typeface="+mj-lt"/>
              </a:rPr>
              <a:t>by corporate companies </a:t>
            </a:r>
            <a:r>
              <a:rPr lang="en-US" sz="1800" dirty="0">
                <a:latin typeface="+mj-lt"/>
              </a:rPr>
              <a:t>through partnerships with Banks, Automotive or </a:t>
            </a:r>
            <a:r>
              <a:rPr lang="en-US" sz="1800">
                <a:latin typeface="+mj-lt"/>
              </a:rPr>
              <a:t>other businesses</a:t>
            </a:r>
            <a:endParaRPr lang="en-US" sz="1800" dirty="0">
              <a:latin typeface="+mj-lt"/>
            </a:endParaRPr>
          </a:p>
          <a:p>
            <a:pPr lvl="1"/>
            <a:r>
              <a:rPr lang="en-US" sz="1800" dirty="0">
                <a:latin typeface="+mj-lt"/>
              </a:rPr>
              <a:t>Products can be sold based on sponsor data</a:t>
            </a:r>
          </a:p>
          <a:p>
            <a:pPr lvl="1"/>
            <a:r>
              <a:rPr lang="en-US" sz="1800" dirty="0">
                <a:latin typeface="+mj-lt"/>
              </a:rPr>
              <a:t>Running cross sales campaign on existing customer and prospect</a:t>
            </a:r>
          </a:p>
        </p:txBody>
      </p:sp>
      <p:sp>
        <p:nvSpPr>
          <p:cNvPr id="2" name="Title 1"/>
          <p:cNvSpPr>
            <a:spLocks noGrp="1"/>
          </p:cNvSpPr>
          <p:nvPr>
            <p:ph type="title"/>
          </p:nvPr>
        </p:nvSpPr>
        <p:spPr/>
        <p:txBody>
          <a:bodyPr>
            <a:normAutofit fontScale="90000"/>
          </a:bodyPr>
          <a:lstStyle/>
          <a:p>
            <a:r>
              <a:rPr lang="en-US" dirty="0">
                <a:latin typeface="+mj-lt"/>
              </a:rPr>
              <a:t>Approach</a:t>
            </a:r>
          </a:p>
        </p:txBody>
      </p:sp>
    </p:spTree>
    <p:extLst>
      <p:ext uri="{BB962C8B-B14F-4D97-AF65-F5344CB8AC3E}">
        <p14:creationId xmlns:p14="http://schemas.microsoft.com/office/powerpoint/2010/main" val="4176540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1800" dirty="0">
                <a:latin typeface="+mj-lt"/>
              </a:rPr>
              <a:t>Phase 3: Digital Marketing – Lead Generation </a:t>
            </a:r>
          </a:p>
          <a:p>
            <a:pPr lvl="1"/>
            <a:r>
              <a:rPr lang="en-US" sz="1800" dirty="0">
                <a:latin typeface="+mj-lt"/>
              </a:rPr>
              <a:t>Digital campaign either simultaneously with contact center or upon exhaustion of first 2 phases</a:t>
            </a:r>
          </a:p>
          <a:p>
            <a:pPr lvl="1"/>
            <a:r>
              <a:rPr lang="en-US" sz="1800" dirty="0">
                <a:latin typeface="+mj-lt"/>
              </a:rPr>
              <a:t>Online special offers, promotional offers against fast </a:t>
            </a:r>
            <a:r>
              <a:rPr lang="en-US" sz="1800">
                <a:latin typeface="+mj-lt"/>
              </a:rPr>
              <a:t>moving products</a:t>
            </a:r>
            <a:endParaRPr lang="en-US" sz="1800" dirty="0">
              <a:latin typeface="+mj-lt"/>
            </a:endParaRPr>
          </a:p>
          <a:p>
            <a:pPr lvl="1"/>
            <a:r>
              <a:rPr lang="en-US" sz="1800" dirty="0">
                <a:latin typeface="+mj-lt"/>
              </a:rPr>
              <a:t>Data acquisition of customer through telephone or online media</a:t>
            </a:r>
          </a:p>
          <a:p>
            <a:pPr lvl="1"/>
            <a:r>
              <a:rPr lang="en-US" sz="1800" dirty="0">
                <a:latin typeface="+mj-lt"/>
              </a:rPr>
              <a:t>Call backs to customers </a:t>
            </a:r>
            <a:r>
              <a:rPr lang="en-US" sz="1800">
                <a:latin typeface="+mj-lt"/>
              </a:rPr>
              <a:t>who registered/Interested</a:t>
            </a:r>
            <a:endParaRPr lang="en-US" sz="1800" dirty="0">
              <a:latin typeface="+mj-lt"/>
            </a:endParaRPr>
          </a:p>
          <a:p>
            <a:pPr lvl="1"/>
            <a:endParaRPr lang="en-US" sz="1800" dirty="0">
              <a:latin typeface="+mj-lt"/>
            </a:endParaRPr>
          </a:p>
          <a:p>
            <a:r>
              <a:rPr lang="en-US" sz="1800" dirty="0">
                <a:latin typeface="+mj-lt"/>
              </a:rPr>
              <a:t>Phase 4: Promoters Activity – Lead Generation</a:t>
            </a:r>
          </a:p>
          <a:p>
            <a:pPr lvl="1"/>
            <a:r>
              <a:rPr lang="en-US" sz="1800" dirty="0">
                <a:latin typeface="+mj-lt"/>
              </a:rPr>
              <a:t>Putting up Kiosks at Supermarkets/shopping malls </a:t>
            </a:r>
          </a:p>
          <a:p>
            <a:pPr lvl="1"/>
            <a:r>
              <a:rPr lang="en-US" sz="1800" dirty="0">
                <a:latin typeface="+mj-lt"/>
              </a:rPr>
              <a:t>Approach directly to customers in the mall with product info</a:t>
            </a:r>
          </a:p>
          <a:p>
            <a:pPr lvl="1"/>
            <a:r>
              <a:rPr lang="en-US" sz="1800" dirty="0">
                <a:latin typeface="+mj-lt"/>
              </a:rPr>
              <a:t>Pre-qualification and data collection</a:t>
            </a:r>
          </a:p>
          <a:p>
            <a:pPr lvl="1"/>
            <a:r>
              <a:rPr lang="en-US" sz="1800" dirty="0">
                <a:latin typeface="+mj-lt"/>
              </a:rPr>
              <a:t>Identification of interested and eligible products</a:t>
            </a:r>
          </a:p>
          <a:p>
            <a:pPr lvl="1"/>
            <a:r>
              <a:rPr lang="en-US" sz="1800" dirty="0">
                <a:latin typeface="+mj-lt"/>
              </a:rPr>
              <a:t>Call back pre-qualified customer for sales conversion</a:t>
            </a:r>
          </a:p>
          <a:p>
            <a:pPr lvl="1"/>
            <a:endParaRPr lang="en-US" sz="1800" dirty="0">
              <a:latin typeface="+mj-lt"/>
            </a:endParaRPr>
          </a:p>
        </p:txBody>
      </p:sp>
      <p:sp>
        <p:nvSpPr>
          <p:cNvPr id="2" name="Title 1"/>
          <p:cNvSpPr>
            <a:spLocks noGrp="1"/>
          </p:cNvSpPr>
          <p:nvPr>
            <p:ph type="title"/>
          </p:nvPr>
        </p:nvSpPr>
        <p:spPr/>
        <p:txBody>
          <a:bodyPr>
            <a:normAutofit fontScale="90000"/>
          </a:bodyPr>
          <a:lstStyle/>
          <a:p>
            <a:r>
              <a:rPr lang="en-US" dirty="0"/>
              <a:t>Approach…2</a:t>
            </a:r>
          </a:p>
        </p:txBody>
      </p:sp>
    </p:spTree>
    <p:extLst>
      <p:ext uri="{BB962C8B-B14F-4D97-AF65-F5344CB8AC3E}">
        <p14:creationId xmlns:p14="http://schemas.microsoft.com/office/powerpoint/2010/main" val="33269963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1800" dirty="0">
                <a:latin typeface="+mj-lt"/>
              </a:rPr>
              <a:t>Phase 5: Direct Sales Agent</a:t>
            </a:r>
          </a:p>
          <a:p>
            <a:pPr lvl="1"/>
            <a:r>
              <a:rPr lang="en-US" sz="1800" dirty="0">
                <a:latin typeface="+mj-lt"/>
              </a:rPr>
              <a:t>Increase in product mix; high premium products</a:t>
            </a:r>
          </a:p>
          <a:p>
            <a:pPr lvl="1"/>
            <a:r>
              <a:rPr lang="en-US" sz="1800" dirty="0">
                <a:latin typeface="+mj-lt"/>
              </a:rPr>
              <a:t>Analyze and identify potential customer on basis of data collected through sales</a:t>
            </a:r>
          </a:p>
          <a:p>
            <a:pPr lvl="1"/>
            <a:r>
              <a:rPr lang="en-US" sz="1800" dirty="0">
                <a:latin typeface="+mj-lt"/>
              </a:rPr>
              <a:t>Analysis of best offer approach</a:t>
            </a:r>
          </a:p>
          <a:p>
            <a:pPr lvl="1"/>
            <a:r>
              <a:rPr lang="en-US" sz="1800" dirty="0">
                <a:latin typeface="+mj-lt"/>
              </a:rPr>
              <a:t>Target customers to be called and pitch product</a:t>
            </a:r>
          </a:p>
          <a:p>
            <a:pPr lvl="1"/>
            <a:r>
              <a:rPr lang="en-US" sz="1800" dirty="0">
                <a:latin typeface="+mj-lt"/>
              </a:rPr>
              <a:t>Qualify customers as per minimum requirements</a:t>
            </a:r>
          </a:p>
          <a:p>
            <a:pPr lvl="1"/>
            <a:r>
              <a:rPr lang="en-US" sz="1800" dirty="0">
                <a:latin typeface="+mj-lt"/>
              </a:rPr>
              <a:t>Arrange appointments for Direct Sales agent to meet and convert</a:t>
            </a:r>
          </a:p>
          <a:p>
            <a:pPr lvl="1"/>
            <a:endParaRPr lang="en-US" sz="1800" dirty="0">
              <a:latin typeface="+mj-lt"/>
            </a:endParaRPr>
          </a:p>
        </p:txBody>
      </p:sp>
      <p:sp>
        <p:nvSpPr>
          <p:cNvPr id="2" name="Title 1"/>
          <p:cNvSpPr>
            <a:spLocks noGrp="1"/>
          </p:cNvSpPr>
          <p:nvPr>
            <p:ph type="title"/>
          </p:nvPr>
        </p:nvSpPr>
        <p:spPr/>
        <p:txBody>
          <a:bodyPr>
            <a:normAutofit fontScale="90000"/>
          </a:bodyPr>
          <a:lstStyle/>
          <a:p>
            <a:r>
              <a:rPr lang="en-US" dirty="0"/>
              <a:t>Approach...3</a:t>
            </a:r>
          </a:p>
        </p:txBody>
      </p:sp>
    </p:spTree>
    <p:extLst>
      <p:ext uri="{BB962C8B-B14F-4D97-AF65-F5344CB8AC3E}">
        <p14:creationId xmlns:p14="http://schemas.microsoft.com/office/powerpoint/2010/main" val="33225566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Autofit/>
          </a:bodyPr>
          <a:lstStyle/>
          <a:p>
            <a:pPr marL="0" indent="0">
              <a:buNone/>
            </a:pPr>
            <a:r>
              <a:rPr lang="en-US" sz="1700" dirty="0">
                <a:latin typeface="+mj-lt"/>
              </a:rPr>
              <a:t>Option 1</a:t>
            </a:r>
          </a:p>
          <a:p>
            <a:pPr marL="342900" lvl="1" indent="0">
              <a:buNone/>
            </a:pPr>
            <a:r>
              <a:rPr lang="en-US" sz="1700" dirty="0">
                <a:latin typeface="+mj-lt"/>
              </a:rPr>
              <a:t>Managing operations with FTE’s and Infrastructure from the Data Direct’s office</a:t>
            </a:r>
          </a:p>
          <a:p>
            <a:pPr marL="342900" lvl="1" indent="0">
              <a:buNone/>
            </a:pPr>
            <a:endParaRPr lang="en-US" sz="1700" dirty="0">
              <a:latin typeface="+mj-lt"/>
            </a:endParaRPr>
          </a:p>
          <a:p>
            <a:pPr marL="0" indent="0">
              <a:buNone/>
            </a:pPr>
            <a:r>
              <a:rPr lang="en-US" sz="1700" dirty="0">
                <a:latin typeface="+mj-lt"/>
              </a:rPr>
              <a:t>Option 2</a:t>
            </a:r>
          </a:p>
          <a:p>
            <a:pPr marL="342900" lvl="2" indent="0">
              <a:buNone/>
            </a:pPr>
            <a:r>
              <a:rPr lang="en-US" sz="1700" dirty="0">
                <a:latin typeface="+mj-lt"/>
              </a:rPr>
              <a:t>Managing operations with </a:t>
            </a:r>
            <a:r>
              <a:rPr lang="en-US" sz="1700" dirty="0"/>
              <a:t>FTE’s and Infrastructure</a:t>
            </a:r>
            <a:r>
              <a:rPr lang="en-US" sz="1700" dirty="0">
                <a:latin typeface="+mj-lt"/>
              </a:rPr>
              <a:t> from client’s office with Data Direct Management</a:t>
            </a:r>
          </a:p>
          <a:p>
            <a:pPr marL="0" indent="0">
              <a:buNone/>
            </a:pPr>
            <a:endParaRPr lang="en-US" sz="1700" dirty="0">
              <a:latin typeface="+mj-lt"/>
            </a:endParaRPr>
          </a:p>
          <a:p>
            <a:pPr marL="0" indent="0">
              <a:buNone/>
            </a:pPr>
            <a:r>
              <a:rPr lang="en-US" sz="1700" dirty="0">
                <a:latin typeface="+mj-lt"/>
              </a:rPr>
              <a:t>Option 3</a:t>
            </a:r>
          </a:p>
          <a:p>
            <a:pPr marL="342900" lvl="1" indent="0">
              <a:buNone/>
            </a:pPr>
            <a:r>
              <a:rPr lang="en-US" sz="1700" dirty="0">
                <a:latin typeface="+mj-lt"/>
              </a:rPr>
              <a:t>Providing FTE’s at client’s offices and managed by client </a:t>
            </a:r>
          </a:p>
          <a:p>
            <a:pPr marL="342900" lvl="1" indent="0">
              <a:buNone/>
            </a:pPr>
            <a:endParaRPr lang="en-US" sz="1700" dirty="0">
              <a:latin typeface="+mj-lt"/>
            </a:endParaRPr>
          </a:p>
          <a:p>
            <a:pPr marL="0" indent="0">
              <a:buNone/>
            </a:pPr>
            <a:r>
              <a:rPr lang="en-US" sz="1700" dirty="0"/>
              <a:t>Option 4</a:t>
            </a:r>
          </a:p>
          <a:p>
            <a:pPr marL="342900" lvl="1" indent="0">
              <a:buNone/>
            </a:pPr>
            <a:r>
              <a:rPr lang="en-US" sz="1700" dirty="0"/>
              <a:t>Providing infrastructure to client’s resource to operate from Data Direct’s office </a:t>
            </a:r>
          </a:p>
          <a:p>
            <a:pPr marL="0" indent="0">
              <a:buNone/>
            </a:pPr>
            <a:br>
              <a:rPr lang="en-US" sz="1700" dirty="0">
                <a:latin typeface="+mj-lt"/>
              </a:rPr>
            </a:br>
            <a:r>
              <a:rPr lang="en-US" sz="1000" b="1" i="1" dirty="0">
                <a:latin typeface="+mj-lt"/>
              </a:rPr>
              <a:t>* Commercials will be based on client needs &amp; requirements</a:t>
            </a:r>
            <a:r>
              <a:rPr lang="en-US" sz="1700" dirty="0">
                <a:latin typeface="+mj-lt"/>
              </a:rPr>
              <a:t> </a:t>
            </a:r>
          </a:p>
        </p:txBody>
      </p:sp>
      <p:sp>
        <p:nvSpPr>
          <p:cNvPr id="4" name="Title 3"/>
          <p:cNvSpPr>
            <a:spLocks noGrp="1"/>
          </p:cNvSpPr>
          <p:nvPr>
            <p:ph type="title"/>
          </p:nvPr>
        </p:nvSpPr>
        <p:spPr/>
        <p:txBody>
          <a:bodyPr>
            <a:normAutofit fontScale="90000"/>
          </a:bodyPr>
          <a:lstStyle/>
          <a:p>
            <a:r>
              <a:rPr lang="en-US" dirty="0">
                <a:latin typeface="+mj-lt"/>
              </a:rPr>
              <a:t>Business Models</a:t>
            </a:r>
          </a:p>
        </p:txBody>
      </p:sp>
    </p:spTree>
    <p:extLst>
      <p:ext uri="{BB962C8B-B14F-4D97-AF65-F5344CB8AC3E}">
        <p14:creationId xmlns:p14="http://schemas.microsoft.com/office/powerpoint/2010/main" val="4288760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rtlCol="0">
            <a:normAutofit fontScale="90000"/>
          </a:bodyPr>
          <a:lstStyle/>
          <a:p>
            <a:r>
              <a:rPr lang="en-US" b="0"/>
              <a:t>Contact Centre - </a:t>
            </a:r>
            <a:r>
              <a:rPr lang="en-US" b="0" dirty="0"/>
              <a:t>Team Structure </a:t>
            </a:r>
          </a:p>
        </p:txBody>
      </p:sp>
      <p:graphicFrame>
        <p:nvGraphicFramePr>
          <p:cNvPr id="21" name="Diagram 20"/>
          <p:cNvGraphicFramePr/>
          <p:nvPr>
            <p:extLst/>
          </p:nvPr>
        </p:nvGraphicFramePr>
        <p:xfrm>
          <a:off x="1676400" y="1320801"/>
          <a:ext cx="8412482" cy="4851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86472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a:t>Contact Centre Technology</a:t>
            </a:r>
            <a:endParaRPr lang="en-US" sz="3600" dirty="0"/>
          </a:p>
        </p:txBody>
      </p:sp>
    </p:spTree>
    <p:extLst>
      <p:ext uri="{BB962C8B-B14F-4D97-AF65-F5344CB8AC3E}">
        <p14:creationId xmlns:p14="http://schemas.microsoft.com/office/powerpoint/2010/main" val="1333363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r>
              <a:rPr lang="en-US" dirty="0"/>
              <a:t>Agent Desktop</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5488" y="1480185"/>
            <a:ext cx="8267501" cy="4648200"/>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35834" t="8893" r="34999" b="25890"/>
          <a:stretch/>
        </p:blipFill>
        <p:spPr>
          <a:xfrm>
            <a:off x="3748087" y="2775586"/>
            <a:ext cx="2286000" cy="28738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225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Supervision Tools </a:t>
            </a:r>
          </a:p>
        </p:txBody>
      </p:sp>
      <p:pic>
        <p:nvPicPr>
          <p:cNvPr id="5" name="Content Placeholder 4"/>
          <p:cNvPicPr>
            <a:picLocks noGrp="1" noChangeAspect="1"/>
          </p:cNvPicPr>
          <p:nvPr>
            <p:ph sz="quarter" idx="1"/>
          </p:nvPr>
        </p:nvPicPr>
        <p:blipFill>
          <a:blip r:embed="rId2"/>
          <a:stretch>
            <a:fillRect/>
          </a:stretch>
        </p:blipFill>
        <p:spPr>
          <a:xfrm>
            <a:off x="1981200" y="1559631"/>
            <a:ext cx="8229600" cy="4256265"/>
          </a:xfrm>
          <a:prstGeom prst="rect">
            <a:avLst/>
          </a:prstGeom>
        </p:spPr>
      </p:pic>
    </p:spTree>
    <p:extLst>
      <p:ext uri="{BB962C8B-B14F-4D97-AF65-F5344CB8AC3E}">
        <p14:creationId xmlns:p14="http://schemas.microsoft.com/office/powerpoint/2010/main" val="1334155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Supervision Tools </a:t>
            </a:r>
          </a:p>
        </p:txBody>
      </p:sp>
      <p:pic>
        <p:nvPicPr>
          <p:cNvPr id="6" name="Content Placeholder 3"/>
          <p:cNvPicPr>
            <a:picLocks noGrp="1" noChangeAspect="1"/>
          </p:cNvPicPr>
          <p:nvPr>
            <p:ph sz="quarter" idx="1"/>
          </p:nvPr>
        </p:nvPicPr>
        <p:blipFill>
          <a:blip r:embed="rId2"/>
          <a:stretch>
            <a:fillRect/>
          </a:stretch>
        </p:blipFill>
        <p:spPr>
          <a:xfrm>
            <a:off x="1981200" y="1625732"/>
            <a:ext cx="8229600" cy="4124060"/>
          </a:xfrm>
          <a:prstGeom prst="rect">
            <a:avLst/>
          </a:prstGeom>
        </p:spPr>
      </p:pic>
    </p:spTree>
    <p:extLst>
      <p:ext uri="{BB962C8B-B14F-4D97-AF65-F5344CB8AC3E}">
        <p14:creationId xmlns:p14="http://schemas.microsoft.com/office/powerpoint/2010/main" val="4240584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8000"/>
            <a:lum/>
          </a:blip>
          <a:srcRect/>
          <a:stretch>
            <a:fillRect/>
          </a:stretch>
        </a:blipFill>
        <a:effectLst/>
      </p:bgPr>
    </p:bg>
    <p:spTree>
      <p:nvGrpSpPr>
        <p:cNvPr id="1" name=""/>
        <p:cNvGrpSpPr/>
        <p:nvPr/>
      </p:nvGrpSpPr>
      <p:grpSpPr>
        <a:xfrm>
          <a:off x="0" y="0"/>
          <a:ext cx="0" cy="0"/>
          <a:chOff x="0" y="0"/>
          <a:chExt cx="0" cy="0"/>
        </a:xfrm>
      </p:grpSpPr>
      <p:sp>
        <p:nvSpPr>
          <p:cNvPr id="43" name="Rectangle 42"/>
          <p:cNvSpPr/>
          <p:nvPr/>
        </p:nvSpPr>
        <p:spPr>
          <a:xfrm>
            <a:off x="0" y="0"/>
            <a:ext cx="12192000" cy="6858000"/>
          </a:xfrm>
          <a:prstGeom prst="rect">
            <a:avLst/>
          </a:prstGeom>
          <a:solidFill>
            <a:schemeClr val="accent2">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p:nvSpPr>
        <p:spPr>
          <a:xfrm>
            <a:off x="4221012" y="4738182"/>
            <a:ext cx="3750001" cy="461665"/>
          </a:xfrm>
          <a:prstGeom prst="rect">
            <a:avLst/>
          </a:prstGeom>
        </p:spPr>
        <p:txBody>
          <a:bodyPr wrap="none" anchor="ctr">
            <a:spAutoFit/>
          </a:bodyPr>
          <a:lstStyle/>
          <a:p>
            <a:pPr algn="ctr"/>
            <a:r>
              <a:rPr lang="en-US" sz="2400" dirty="0">
                <a:solidFill>
                  <a:prstClr val="white"/>
                </a:solidFill>
              </a:rPr>
              <a:t>Your Digital Business Partner</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6635" y="2603603"/>
            <a:ext cx="2958730" cy="16507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55642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A83160-54C9-334D-8D91-F23BB8803361}"/>
              </a:ext>
            </a:extLst>
          </p:cNvPr>
          <p:cNvSpPr>
            <a:spLocks noGrp="1"/>
          </p:cNvSpPr>
          <p:nvPr>
            <p:ph type="title"/>
          </p:nvPr>
        </p:nvSpPr>
        <p:spPr/>
        <p:txBody>
          <a:bodyPr>
            <a:normAutofit fontScale="90000"/>
          </a:bodyPr>
          <a:lstStyle/>
          <a:p>
            <a:r>
              <a:rPr lang="en-US"/>
              <a:t>Dashboard</a:t>
            </a:r>
          </a:p>
        </p:txBody>
      </p:sp>
      <p:sp>
        <p:nvSpPr>
          <p:cNvPr id="4" name="Date Placeholder 3">
            <a:extLst>
              <a:ext uri="{FF2B5EF4-FFF2-40B4-BE49-F238E27FC236}">
                <a16:creationId xmlns:a16="http://schemas.microsoft.com/office/drawing/2014/main" id="{4E970863-4694-9544-86DE-DFDC99F3D3D6}"/>
              </a:ext>
            </a:extLst>
          </p:cNvPr>
          <p:cNvSpPr>
            <a:spLocks noGrp="1"/>
          </p:cNvSpPr>
          <p:nvPr>
            <p:ph type="dt" sz="half" idx="10"/>
          </p:nvPr>
        </p:nvSpPr>
        <p:spPr/>
        <p:txBody>
          <a:bodyPr/>
          <a:lstStyle/>
          <a:p>
            <a:fld id="{332BF723-5E22-4C4E-9A49-892C662F779A}" type="datetime1">
              <a:rPr lang="en-US" smtClean="0"/>
              <a:t>12/7/2017</a:t>
            </a:fld>
            <a:endParaRPr lang="en-US"/>
          </a:p>
        </p:txBody>
      </p:sp>
      <p:sp>
        <p:nvSpPr>
          <p:cNvPr id="5" name="Footer Placeholder 4">
            <a:extLst>
              <a:ext uri="{FF2B5EF4-FFF2-40B4-BE49-F238E27FC236}">
                <a16:creationId xmlns:a16="http://schemas.microsoft.com/office/drawing/2014/main" id="{3A9E154C-5710-E641-B5F5-206203436214}"/>
              </a:ext>
            </a:extLst>
          </p:cNvPr>
          <p:cNvSpPr>
            <a:spLocks noGrp="1"/>
          </p:cNvSpPr>
          <p:nvPr>
            <p:ph type="ftr" sz="quarter" idx="11"/>
          </p:nvPr>
        </p:nvSpPr>
        <p:spPr/>
        <p:txBody>
          <a:bodyPr/>
          <a:lstStyle/>
          <a:p>
            <a:r>
              <a:rPr lang="en-US"/>
              <a:t>COPYRIGHT © 2017 DATA DIRECT FZ LLC  ALL RIGHTS RESERVED</a:t>
            </a:r>
          </a:p>
        </p:txBody>
      </p:sp>
      <p:sp>
        <p:nvSpPr>
          <p:cNvPr id="6" name="Slide Number Placeholder 5">
            <a:extLst>
              <a:ext uri="{FF2B5EF4-FFF2-40B4-BE49-F238E27FC236}">
                <a16:creationId xmlns:a16="http://schemas.microsoft.com/office/drawing/2014/main" id="{F3B8E01B-D380-BE4A-B49A-3A745A35A7A1}"/>
              </a:ext>
            </a:extLst>
          </p:cNvPr>
          <p:cNvSpPr>
            <a:spLocks noGrp="1"/>
          </p:cNvSpPr>
          <p:nvPr>
            <p:ph type="sldNum" sz="quarter" idx="12"/>
          </p:nvPr>
        </p:nvSpPr>
        <p:spPr/>
        <p:txBody>
          <a:bodyPr/>
          <a:lstStyle/>
          <a:p>
            <a:fld id="{6E18DBF4-37B7-4C4F-9728-A1C100B177EE}" type="slidenum">
              <a:rPr lang="en-US" smtClean="0"/>
              <a:pPr/>
              <a:t>20</a:t>
            </a:fld>
            <a:endParaRPr lang="en-US"/>
          </a:p>
        </p:txBody>
      </p:sp>
      <p:sp>
        <p:nvSpPr>
          <p:cNvPr id="21" name="Rectangle 20">
            <a:extLst>
              <a:ext uri="{FF2B5EF4-FFF2-40B4-BE49-F238E27FC236}">
                <a16:creationId xmlns:a16="http://schemas.microsoft.com/office/drawing/2014/main" id="{F65CC00E-C4DD-4246-B1DC-335E1246B0E2}"/>
              </a:ext>
            </a:extLst>
          </p:cNvPr>
          <p:cNvSpPr/>
          <p:nvPr/>
        </p:nvSpPr>
        <p:spPr>
          <a:xfrm>
            <a:off x="1023249" y="3037552"/>
            <a:ext cx="1003830" cy="4118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7855FFB-99A0-3A4A-8D13-A98372531D7F}"/>
              </a:ext>
            </a:extLst>
          </p:cNvPr>
          <p:cNvSpPr/>
          <p:nvPr/>
        </p:nvSpPr>
        <p:spPr>
          <a:xfrm>
            <a:off x="6485670" y="3063103"/>
            <a:ext cx="660209" cy="309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Content Placeholder 30">
            <a:extLst>
              <a:ext uri="{FF2B5EF4-FFF2-40B4-BE49-F238E27FC236}">
                <a16:creationId xmlns:a16="http://schemas.microsoft.com/office/drawing/2014/main" id="{16AA376D-9F9D-4845-BC97-715C8071CC2F}"/>
              </a:ext>
            </a:extLst>
          </p:cNvPr>
          <p:cNvPicPr>
            <a:picLocks noGrp="1"/>
          </p:cNvPicPr>
          <p:nvPr>
            <p:ph idx="1"/>
          </p:nvPr>
        </p:nvPicPr>
        <p:blipFill rotWithShape="1">
          <a:blip r:embed="rId2"/>
          <a:srcRect t="2862" b="21201"/>
          <a:stretch/>
        </p:blipFill>
        <p:spPr bwMode="auto">
          <a:xfrm>
            <a:off x="897215" y="1269053"/>
            <a:ext cx="9654915" cy="5060989"/>
          </a:xfrm>
          <a:prstGeom prst="rect">
            <a:avLst/>
          </a:prstGeom>
          <a:noFill/>
          <a:ln w="9525">
            <a:noFill/>
            <a:miter lim="800000"/>
            <a:headEnd/>
            <a:tailEnd/>
          </a:ln>
        </p:spPr>
      </p:pic>
      <p:sp>
        <p:nvSpPr>
          <p:cNvPr id="32" name="Rectangle 31">
            <a:extLst>
              <a:ext uri="{FF2B5EF4-FFF2-40B4-BE49-F238E27FC236}">
                <a16:creationId xmlns:a16="http://schemas.microsoft.com/office/drawing/2014/main" id="{591278E9-8584-7944-805E-303BDE2138C3}"/>
              </a:ext>
            </a:extLst>
          </p:cNvPr>
          <p:cNvSpPr/>
          <p:nvPr/>
        </p:nvSpPr>
        <p:spPr>
          <a:xfrm>
            <a:off x="897215" y="1866798"/>
            <a:ext cx="8803806" cy="21138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CE69803-0674-784E-A924-221A30CBC47D}"/>
              </a:ext>
            </a:extLst>
          </p:cNvPr>
          <p:cNvSpPr/>
          <p:nvPr/>
        </p:nvSpPr>
        <p:spPr>
          <a:xfrm>
            <a:off x="1023249" y="2289727"/>
            <a:ext cx="1913441" cy="687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B729AC2-3264-E04A-AB07-FE042A6E3DBA}"/>
              </a:ext>
            </a:extLst>
          </p:cNvPr>
          <p:cNvSpPr/>
          <p:nvPr/>
        </p:nvSpPr>
        <p:spPr>
          <a:xfrm>
            <a:off x="2556334" y="1234580"/>
            <a:ext cx="1089001" cy="280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BDB784E-5861-1449-9B5C-7685D8556973}"/>
              </a:ext>
            </a:extLst>
          </p:cNvPr>
          <p:cNvSpPr/>
          <p:nvPr/>
        </p:nvSpPr>
        <p:spPr>
          <a:xfrm>
            <a:off x="8664358" y="1354838"/>
            <a:ext cx="702352" cy="116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57869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D92CA08C-EE46-114C-B8C0-724ACC8023BE}"/>
              </a:ext>
            </a:extLst>
          </p:cNvPr>
          <p:cNvPicPr>
            <a:picLocks noGrp="1"/>
          </p:cNvPicPr>
          <p:nvPr>
            <p:ph idx="1"/>
          </p:nvPr>
        </p:nvPicPr>
        <p:blipFill rotWithShape="1">
          <a:blip r:embed="rId2"/>
          <a:srcRect t="2574" r="940" b="12950"/>
          <a:stretch/>
        </p:blipFill>
        <p:spPr bwMode="auto">
          <a:xfrm>
            <a:off x="812649" y="1355194"/>
            <a:ext cx="9825855" cy="4904902"/>
          </a:xfrm>
          <a:prstGeom prst="rect">
            <a:avLst/>
          </a:prstGeom>
          <a:noFill/>
          <a:ln w="9525">
            <a:noFill/>
            <a:miter lim="800000"/>
            <a:headEnd/>
            <a:tailEnd/>
          </a:ln>
        </p:spPr>
      </p:pic>
      <p:sp>
        <p:nvSpPr>
          <p:cNvPr id="3" name="Title 2">
            <a:extLst>
              <a:ext uri="{FF2B5EF4-FFF2-40B4-BE49-F238E27FC236}">
                <a16:creationId xmlns:a16="http://schemas.microsoft.com/office/drawing/2014/main" id="{ACA83160-54C9-334D-8D91-F23BB8803361}"/>
              </a:ext>
            </a:extLst>
          </p:cNvPr>
          <p:cNvSpPr>
            <a:spLocks noGrp="1"/>
          </p:cNvSpPr>
          <p:nvPr>
            <p:ph type="title"/>
          </p:nvPr>
        </p:nvSpPr>
        <p:spPr/>
        <p:txBody>
          <a:bodyPr>
            <a:normAutofit fontScale="90000"/>
          </a:bodyPr>
          <a:lstStyle/>
          <a:p>
            <a:r>
              <a:rPr lang="en-US"/>
              <a:t>Daily &amp; Monthly Reporting</a:t>
            </a:r>
          </a:p>
        </p:txBody>
      </p:sp>
      <p:sp>
        <p:nvSpPr>
          <p:cNvPr id="4" name="Date Placeholder 3">
            <a:extLst>
              <a:ext uri="{FF2B5EF4-FFF2-40B4-BE49-F238E27FC236}">
                <a16:creationId xmlns:a16="http://schemas.microsoft.com/office/drawing/2014/main" id="{4E970863-4694-9544-86DE-DFDC99F3D3D6}"/>
              </a:ext>
            </a:extLst>
          </p:cNvPr>
          <p:cNvSpPr>
            <a:spLocks noGrp="1"/>
          </p:cNvSpPr>
          <p:nvPr>
            <p:ph type="dt" sz="half" idx="10"/>
          </p:nvPr>
        </p:nvSpPr>
        <p:spPr/>
        <p:txBody>
          <a:bodyPr/>
          <a:lstStyle/>
          <a:p>
            <a:fld id="{332BF723-5E22-4C4E-9A49-892C662F779A}" type="datetime1">
              <a:rPr lang="en-US" smtClean="0"/>
              <a:t>12/7/2017</a:t>
            </a:fld>
            <a:endParaRPr lang="en-US"/>
          </a:p>
        </p:txBody>
      </p:sp>
      <p:sp>
        <p:nvSpPr>
          <p:cNvPr id="5" name="Footer Placeholder 4">
            <a:extLst>
              <a:ext uri="{FF2B5EF4-FFF2-40B4-BE49-F238E27FC236}">
                <a16:creationId xmlns:a16="http://schemas.microsoft.com/office/drawing/2014/main" id="{3A9E154C-5710-E641-B5F5-206203436214}"/>
              </a:ext>
            </a:extLst>
          </p:cNvPr>
          <p:cNvSpPr>
            <a:spLocks noGrp="1"/>
          </p:cNvSpPr>
          <p:nvPr>
            <p:ph type="ftr" sz="quarter" idx="11"/>
          </p:nvPr>
        </p:nvSpPr>
        <p:spPr/>
        <p:txBody>
          <a:bodyPr/>
          <a:lstStyle/>
          <a:p>
            <a:r>
              <a:rPr lang="en-US"/>
              <a:t>COPYRIGHT © 2017 DATA DIRECT FZ LLC  ALL RIGHTS RESERVED</a:t>
            </a:r>
          </a:p>
        </p:txBody>
      </p:sp>
      <p:sp>
        <p:nvSpPr>
          <p:cNvPr id="6" name="Slide Number Placeholder 5">
            <a:extLst>
              <a:ext uri="{FF2B5EF4-FFF2-40B4-BE49-F238E27FC236}">
                <a16:creationId xmlns:a16="http://schemas.microsoft.com/office/drawing/2014/main" id="{F3B8E01B-D380-BE4A-B49A-3A745A35A7A1}"/>
              </a:ext>
            </a:extLst>
          </p:cNvPr>
          <p:cNvSpPr>
            <a:spLocks noGrp="1"/>
          </p:cNvSpPr>
          <p:nvPr>
            <p:ph type="sldNum" sz="quarter" idx="12"/>
          </p:nvPr>
        </p:nvSpPr>
        <p:spPr/>
        <p:txBody>
          <a:bodyPr/>
          <a:lstStyle/>
          <a:p>
            <a:fld id="{6E18DBF4-37B7-4C4F-9728-A1C100B177EE}" type="slidenum">
              <a:rPr lang="en-US" smtClean="0"/>
              <a:pPr/>
              <a:t>21</a:t>
            </a:fld>
            <a:endParaRPr lang="en-US"/>
          </a:p>
        </p:txBody>
      </p:sp>
      <p:sp>
        <p:nvSpPr>
          <p:cNvPr id="21" name="Rectangle 20">
            <a:extLst>
              <a:ext uri="{FF2B5EF4-FFF2-40B4-BE49-F238E27FC236}">
                <a16:creationId xmlns:a16="http://schemas.microsoft.com/office/drawing/2014/main" id="{F65CC00E-C4DD-4246-B1DC-335E1246B0E2}"/>
              </a:ext>
            </a:extLst>
          </p:cNvPr>
          <p:cNvSpPr/>
          <p:nvPr/>
        </p:nvSpPr>
        <p:spPr>
          <a:xfrm>
            <a:off x="925831" y="2412704"/>
            <a:ext cx="1328674" cy="5437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7855FFB-99A0-3A4A-8D13-A98372531D7F}"/>
              </a:ext>
            </a:extLst>
          </p:cNvPr>
          <p:cNvSpPr/>
          <p:nvPr/>
        </p:nvSpPr>
        <p:spPr>
          <a:xfrm>
            <a:off x="7584381" y="3139757"/>
            <a:ext cx="464315" cy="967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91278E9-8584-7944-805E-303BDE2138C3}"/>
              </a:ext>
            </a:extLst>
          </p:cNvPr>
          <p:cNvSpPr/>
          <p:nvPr/>
        </p:nvSpPr>
        <p:spPr>
          <a:xfrm>
            <a:off x="838200" y="1946468"/>
            <a:ext cx="8803806" cy="21138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B729AC2-3264-E04A-AB07-FE042A6E3DBA}"/>
              </a:ext>
            </a:extLst>
          </p:cNvPr>
          <p:cNvSpPr/>
          <p:nvPr/>
        </p:nvSpPr>
        <p:spPr>
          <a:xfrm>
            <a:off x="2505006" y="1513141"/>
            <a:ext cx="1159334" cy="128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9BDB784E-5861-1449-9B5C-7685D8556973}"/>
              </a:ext>
            </a:extLst>
          </p:cNvPr>
          <p:cNvSpPr/>
          <p:nvPr/>
        </p:nvSpPr>
        <p:spPr>
          <a:xfrm>
            <a:off x="8749528" y="1555726"/>
            <a:ext cx="721529" cy="106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DD5098A-EC3B-BA41-9700-C29D37EC87BF}"/>
              </a:ext>
            </a:extLst>
          </p:cNvPr>
          <p:cNvSpPr/>
          <p:nvPr/>
        </p:nvSpPr>
        <p:spPr>
          <a:xfrm>
            <a:off x="2156306" y="1321126"/>
            <a:ext cx="928367" cy="1360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29CD943-7556-6B48-8E00-8B63B355AC17}"/>
              </a:ext>
            </a:extLst>
          </p:cNvPr>
          <p:cNvSpPr/>
          <p:nvPr/>
        </p:nvSpPr>
        <p:spPr>
          <a:xfrm>
            <a:off x="3080787" y="3279097"/>
            <a:ext cx="464315" cy="967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1184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Quality Assurance </a:t>
            </a:r>
            <a:r>
              <a:rPr lang="en-US" dirty="0"/>
              <a:t>Module </a:t>
            </a:r>
          </a:p>
        </p:txBody>
      </p:sp>
      <p:pic>
        <p:nvPicPr>
          <p:cNvPr id="4" name="Content Placeholder 12"/>
          <p:cNvPicPr>
            <a:picLocks noChangeAspect="1"/>
          </p:cNvPicPr>
          <p:nvPr/>
        </p:nvPicPr>
        <p:blipFill rotWithShape="1">
          <a:blip r:embed="rId2"/>
          <a:srcRect l="-13" t="5369" r="13" b="40940"/>
          <a:stretch/>
        </p:blipFill>
        <p:spPr>
          <a:xfrm>
            <a:off x="1026550" y="1221825"/>
            <a:ext cx="8043863" cy="1517512"/>
          </a:xfrm>
          <a:prstGeom prst="rect">
            <a:avLst/>
          </a:prstGeom>
        </p:spPr>
      </p:pic>
      <p:grpSp>
        <p:nvGrpSpPr>
          <p:cNvPr id="5" name="Group 4"/>
          <p:cNvGrpSpPr/>
          <p:nvPr/>
        </p:nvGrpSpPr>
        <p:grpSpPr>
          <a:xfrm>
            <a:off x="1026549" y="2747854"/>
            <a:ext cx="8043863" cy="3395584"/>
            <a:chOff x="609420" y="2546150"/>
            <a:chExt cx="8078256" cy="3997812"/>
          </a:xfrm>
        </p:grpSpPr>
        <p:pic>
          <p:nvPicPr>
            <p:cNvPr id="6" name="Picture 5"/>
            <p:cNvPicPr>
              <a:picLocks noChangeAspect="1"/>
            </p:cNvPicPr>
            <p:nvPr/>
          </p:nvPicPr>
          <p:blipFill>
            <a:blip r:embed="rId3"/>
            <a:stretch>
              <a:fillRect/>
            </a:stretch>
          </p:blipFill>
          <p:spPr>
            <a:xfrm>
              <a:off x="609420" y="2546150"/>
              <a:ext cx="8078256" cy="3997812"/>
            </a:xfrm>
            <a:prstGeom prst="rect">
              <a:avLst/>
            </a:prstGeom>
          </p:spPr>
        </p:pic>
        <p:sp>
          <p:nvSpPr>
            <p:cNvPr id="7" name="Rectangle 6"/>
            <p:cNvSpPr/>
            <p:nvPr/>
          </p:nvSpPr>
          <p:spPr>
            <a:xfrm>
              <a:off x="4809153" y="6373055"/>
              <a:ext cx="152400" cy="164373"/>
            </a:xfrm>
            <a:prstGeom prst="rect">
              <a:avLst/>
            </a:prstGeom>
            <a:solidFill>
              <a:schemeClr val="bg1"/>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 name="Rectangle 7"/>
            <p:cNvSpPr/>
            <p:nvPr/>
          </p:nvSpPr>
          <p:spPr>
            <a:xfrm>
              <a:off x="838353" y="6373053"/>
              <a:ext cx="167640" cy="164374"/>
            </a:xfrm>
            <a:prstGeom prst="rect">
              <a:avLst/>
            </a:prstGeom>
            <a:solidFill>
              <a:schemeClr val="bg1"/>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385083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150000"/>
              </a:lnSpc>
            </a:pPr>
            <a:r>
              <a:rPr lang="en-US" sz="2000" dirty="0">
                <a:latin typeface="+mj-lt"/>
              </a:rPr>
              <a:t>Experienced team of field operatives</a:t>
            </a:r>
          </a:p>
          <a:p>
            <a:pPr>
              <a:lnSpc>
                <a:spcPct val="150000"/>
              </a:lnSpc>
            </a:pPr>
            <a:r>
              <a:rPr lang="en-US" sz="2000" dirty="0">
                <a:latin typeface="+mj-lt"/>
              </a:rPr>
              <a:t>Smart &amp; young talented individuals </a:t>
            </a:r>
          </a:p>
          <a:p>
            <a:pPr>
              <a:lnSpc>
                <a:spcPct val="150000"/>
              </a:lnSpc>
            </a:pPr>
            <a:r>
              <a:rPr lang="en-US" sz="2000" dirty="0">
                <a:latin typeface="+mj-lt"/>
              </a:rPr>
              <a:t>Building relationships</a:t>
            </a:r>
          </a:p>
          <a:p>
            <a:pPr>
              <a:lnSpc>
                <a:spcPct val="150000"/>
              </a:lnSpc>
            </a:pPr>
            <a:r>
              <a:rPr lang="en-US" sz="2000" dirty="0">
                <a:latin typeface="+mj-lt"/>
              </a:rPr>
              <a:t>Servicing the Customers </a:t>
            </a:r>
          </a:p>
          <a:p>
            <a:pPr>
              <a:lnSpc>
                <a:spcPct val="150000"/>
              </a:lnSpc>
            </a:pPr>
            <a:r>
              <a:rPr lang="en-US" sz="2000" dirty="0">
                <a:latin typeface="+mj-lt"/>
              </a:rPr>
              <a:t>Deliver what the customer needs based on understanding them</a:t>
            </a:r>
          </a:p>
        </p:txBody>
      </p:sp>
      <p:sp>
        <p:nvSpPr>
          <p:cNvPr id="2" name="Title 1"/>
          <p:cNvSpPr>
            <a:spLocks noGrp="1"/>
          </p:cNvSpPr>
          <p:nvPr>
            <p:ph type="title"/>
          </p:nvPr>
        </p:nvSpPr>
        <p:spPr/>
        <p:txBody>
          <a:bodyPr>
            <a:normAutofit fontScale="90000"/>
          </a:bodyPr>
          <a:lstStyle/>
          <a:p>
            <a:r>
              <a:rPr lang="en-US" dirty="0">
                <a:solidFill>
                  <a:schemeClr val="bg1"/>
                </a:solidFill>
                <a:latin typeface="+mj-lt"/>
              </a:rPr>
              <a:t>Sales Support Services</a:t>
            </a:r>
          </a:p>
        </p:txBody>
      </p:sp>
      <p:pic>
        <p:nvPicPr>
          <p:cNvPr id="5" name="Content Placeholder 4"/>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7906554" y="1531804"/>
            <a:ext cx="3886200" cy="2590800"/>
          </a:xfrm>
        </p:spPr>
      </p:pic>
    </p:spTree>
    <p:extLst>
      <p:ext uri="{BB962C8B-B14F-4D97-AF65-F5344CB8AC3E}">
        <p14:creationId xmlns:p14="http://schemas.microsoft.com/office/powerpoint/2010/main" val="4234480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150000"/>
              </a:lnSpc>
            </a:pPr>
            <a:r>
              <a:rPr lang="en-US" sz="2000" dirty="0">
                <a:solidFill>
                  <a:schemeClr val="tx1"/>
                </a:solidFill>
                <a:latin typeface="+mj-lt"/>
              </a:rPr>
              <a:t>Kiosks at shopping malls &amp; supermarkets</a:t>
            </a:r>
          </a:p>
          <a:p>
            <a:pPr>
              <a:lnSpc>
                <a:spcPct val="150000"/>
              </a:lnSpc>
            </a:pPr>
            <a:r>
              <a:rPr lang="en-US" sz="2000" dirty="0">
                <a:solidFill>
                  <a:schemeClr val="tx1"/>
                </a:solidFill>
                <a:latin typeface="+mj-lt"/>
              </a:rPr>
              <a:t>Pre-qualification by promoters</a:t>
            </a:r>
          </a:p>
          <a:p>
            <a:pPr>
              <a:lnSpc>
                <a:spcPct val="150000"/>
              </a:lnSpc>
            </a:pPr>
            <a:r>
              <a:rPr lang="en-US" sz="2000" dirty="0">
                <a:solidFill>
                  <a:schemeClr val="tx1"/>
                </a:solidFill>
                <a:latin typeface="+mj-lt"/>
              </a:rPr>
              <a:t>Data acquisition and capture</a:t>
            </a:r>
          </a:p>
          <a:p>
            <a:pPr>
              <a:lnSpc>
                <a:spcPct val="150000"/>
              </a:lnSpc>
            </a:pPr>
            <a:r>
              <a:rPr lang="en-US" sz="2000" dirty="0">
                <a:solidFill>
                  <a:schemeClr val="tx1"/>
                </a:solidFill>
                <a:latin typeface="+mj-lt"/>
              </a:rPr>
              <a:t>Driving Awareness and brand image</a:t>
            </a:r>
          </a:p>
          <a:p>
            <a:pPr>
              <a:lnSpc>
                <a:spcPct val="150000"/>
              </a:lnSpc>
            </a:pPr>
            <a:r>
              <a:rPr lang="en-US" sz="2000" dirty="0">
                <a:solidFill>
                  <a:schemeClr val="tx1"/>
                </a:solidFill>
                <a:latin typeface="+mj-lt"/>
              </a:rPr>
              <a:t>Smart promoters representing the brand establishing direct </a:t>
            </a:r>
            <a:br>
              <a:rPr lang="en-US" sz="2000" dirty="0">
                <a:solidFill>
                  <a:schemeClr val="tx1"/>
                </a:solidFill>
                <a:latin typeface="+mj-lt"/>
              </a:rPr>
            </a:br>
            <a:r>
              <a:rPr lang="en-US" sz="2000" dirty="0">
                <a:solidFill>
                  <a:schemeClr val="tx1"/>
                </a:solidFill>
                <a:latin typeface="+mj-lt"/>
              </a:rPr>
              <a:t>connection with consumers</a:t>
            </a:r>
          </a:p>
        </p:txBody>
      </p:sp>
      <p:sp>
        <p:nvSpPr>
          <p:cNvPr id="2" name="Title 1"/>
          <p:cNvSpPr>
            <a:spLocks noGrp="1"/>
          </p:cNvSpPr>
          <p:nvPr>
            <p:ph type="title"/>
          </p:nvPr>
        </p:nvSpPr>
        <p:spPr/>
        <p:txBody>
          <a:bodyPr>
            <a:normAutofit fontScale="90000"/>
          </a:bodyPr>
          <a:lstStyle/>
          <a:p>
            <a:r>
              <a:rPr lang="en-US" dirty="0">
                <a:latin typeface="+mj-lt"/>
              </a:rPr>
              <a:t>Promotional Campaign</a:t>
            </a:r>
          </a:p>
        </p:txBody>
      </p:sp>
      <p:pic>
        <p:nvPicPr>
          <p:cNvPr id="5" name="Content Placeholder 4"/>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9156700" y="2227263"/>
            <a:ext cx="3035300" cy="2714625"/>
          </a:xfrm>
        </p:spPr>
      </p:pic>
    </p:spTree>
    <p:extLst>
      <p:ext uri="{BB962C8B-B14F-4D97-AF65-F5344CB8AC3E}">
        <p14:creationId xmlns:p14="http://schemas.microsoft.com/office/powerpoint/2010/main" val="2063465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7"/>
          </p:nvPr>
        </p:nvPicPr>
        <p:blipFill>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rcRect t="7800" b="7800"/>
          <a:stretch>
            <a:fillRect/>
          </a:stretch>
        </p:blipFill>
        <p:spPr>
          <a:solidFill>
            <a:schemeClr val="accent2">
              <a:lumMod val="50000"/>
            </a:schemeClr>
          </a:solidFill>
        </p:spPr>
      </p:pic>
      <p:sp>
        <p:nvSpPr>
          <p:cNvPr id="12" name="Text Placeholder 11"/>
          <p:cNvSpPr>
            <a:spLocks noGrp="1"/>
          </p:cNvSpPr>
          <p:nvPr>
            <p:ph type="body" idx="18"/>
          </p:nvPr>
        </p:nvSpPr>
        <p:spPr>
          <a:xfrm>
            <a:off x="342900" y="5413375"/>
            <a:ext cx="4572000" cy="942975"/>
          </a:xfrm>
          <a:solidFill>
            <a:schemeClr val="bg1">
              <a:alpha val="75000"/>
            </a:schemeClr>
          </a:solidFill>
        </p:spPr>
        <p:txBody>
          <a:bodyPr anchor="ctr">
            <a:normAutofit fontScale="92500" lnSpcReduction="10000"/>
          </a:bodyPr>
          <a:lstStyle/>
          <a:p>
            <a:r>
              <a:rPr lang="en-US" sz="2800" dirty="0"/>
              <a:t>Ralph Browning, Director Loyalty</a:t>
            </a:r>
          </a:p>
        </p:txBody>
      </p:sp>
      <p:sp>
        <p:nvSpPr>
          <p:cNvPr id="6" name="Title 5"/>
          <p:cNvSpPr>
            <a:spLocks noGrp="1"/>
          </p:cNvSpPr>
          <p:nvPr>
            <p:ph type="title"/>
          </p:nvPr>
        </p:nvSpPr>
        <p:spPr>
          <a:xfrm>
            <a:off x="342900" y="2560638"/>
            <a:ext cx="4572000" cy="2852737"/>
          </a:xfrm>
          <a:solidFill>
            <a:schemeClr val="bg1">
              <a:alpha val="55000"/>
            </a:schemeClr>
          </a:solidFill>
        </p:spPr>
        <p:txBody>
          <a:bodyPr vert="horz" lIns="274320" tIns="91440" rIns="274320" bIns="182880" rtlCol="0" anchor="ctr">
            <a:normAutofit/>
          </a:bodyPr>
          <a:lstStyle/>
          <a:p>
            <a:r>
              <a:rPr lang="en-US" dirty="0"/>
              <a:t>2</a:t>
            </a:r>
            <a:r>
              <a:rPr lang="en-US"/>
              <a:t>. </a:t>
            </a:r>
            <a:r>
              <a:rPr lang="en-US" dirty="0"/>
              <a:t>CRM</a:t>
            </a:r>
          </a:p>
        </p:txBody>
      </p:sp>
      <p:grpSp>
        <p:nvGrpSpPr>
          <p:cNvPr id="13" name="Group 12"/>
          <p:cNvGrpSpPr/>
          <p:nvPr/>
        </p:nvGrpSpPr>
        <p:grpSpPr>
          <a:xfrm>
            <a:off x="342900" y="6264910"/>
            <a:ext cx="4572000" cy="91440"/>
            <a:chOff x="0" y="4480421"/>
            <a:chExt cx="12192000" cy="91440"/>
          </a:xfrm>
        </p:grpSpPr>
        <p:sp>
          <p:nvSpPr>
            <p:cNvPr id="14" name="Rectangle 13"/>
            <p:cNvSpPr/>
            <p:nvPr userDrawn="1"/>
          </p:nvSpPr>
          <p:spPr>
            <a:xfrm>
              <a:off x="0" y="4480421"/>
              <a:ext cx="243230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2439924" y="4480421"/>
              <a:ext cx="243230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4879848" y="4480421"/>
              <a:ext cx="243230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7319772" y="4480421"/>
              <a:ext cx="243230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Date Placeholder 4"/>
          <p:cNvSpPr>
            <a:spLocks noGrp="1"/>
          </p:cNvSpPr>
          <p:nvPr>
            <p:ph type="dt" sz="half" idx="10"/>
          </p:nvPr>
        </p:nvSpPr>
        <p:spPr/>
        <p:txBody>
          <a:bodyPr/>
          <a:lstStyle/>
          <a:p>
            <a:fld id="{F7D8747C-B3C6-4921-823D-5090DDB5E929}" type="datetime1">
              <a:rPr lang="en-US" smtClean="0">
                <a:solidFill>
                  <a:srgbClr val="273339">
                    <a:tint val="75000"/>
                  </a:srgbClr>
                </a:solidFill>
              </a:rPr>
              <a:t>12/7/2017</a:t>
            </a:fld>
            <a:endParaRPr lang="en-US">
              <a:solidFill>
                <a:srgbClr val="273339">
                  <a:tint val="75000"/>
                </a:srgbClr>
              </a:solidFill>
            </a:endParaRPr>
          </a:p>
        </p:txBody>
      </p:sp>
      <p:sp>
        <p:nvSpPr>
          <p:cNvPr id="7" name="Footer Placeholder 6"/>
          <p:cNvSpPr>
            <a:spLocks noGrp="1"/>
          </p:cNvSpPr>
          <p:nvPr>
            <p:ph type="ftr" sz="quarter" idx="11"/>
          </p:nvPr>
        </p:nvSpPr>
        <p:spPr/>
        <p:txBody>
          <a:bodyPr/>
          <a:lstStyle/>
          <a:p>
            <a:r>
              <a:rPr lang="en-US">
                <a:solidFill>
                  <a:srgbClr val="273339"/>
                </a:solidFill>
              </a:rPr>
              <a:t>COPYRIGHT © 2017 DATA DIRECT FZ LLC  ALL RIGHTS RESERVED</a:t>
            </a:r>
          </a:p>
        </p:txBody>
      </p:sp>
      <p:sp>
        <p:nvSpPr>
          <p:cNvPr id="8" name="Slide Number Placeholder 7"/>
          <p:cNvSpPr>
            <a:spLocks noGrp="1"/>
          </p:cNvSpPr>
          <p:nvPr>
            <p:ph type="sldNum" sz="quarter" idx="12"/>
          </p:nvPr>
        </p:nvSpPr>
        <p:spPr/>
        <p:txBody>
          <a:bodyPr/>
          <a:lstStyle/>
          <a:p>
            <a:fld id="{6E18DBF4-37B7-4C4F-9728-A1C100B177EE}" type="slidenum">
              <a:rPr lang="en-US" smtClean="0">
                <a:solidFill>
                  <a:srgbClr val="273339">
                    <a:tint val="75000"/>
                  </a:srgbClr>
                </a:solidFill>
              </a:rPr>
              <a:pPr/>
              <a:t>25</a:t>
            </a:fld>
            <a:endParaRPr lang="en-US">
              <a:solidFill>
                <a:srgbClr val="273339">
                  <a:tint val="75000"/>
                </a:srgbClr>
              </a:solidFill>
            </a:endParaRPr>
          </a:p>
        </p:txBody>
      </p:sp>
    </p:spTree>
    <p:extLst>
      <p:ext uri="{BB962C8B-B14F-4D97-AF65-F5344CB8AC3E}">
        <p14:creationId xmlns:p14="http://schemas.microsoft.com/office/powerpoint/2010/main" val="37416301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Services</a:t>
            </a:r>
          </a:p>
        </p:txBody>
      </p:sp>
      <p:sp>
        <p:nvSpPr>
          <p:cNvPr id="3" name="Date Placeholder 2"/>
          <p:cNvSpPr>
            <a:spLocks noGrp="1"/>
          </p:cNvSpPr>
          <p:nvPr>
            <p:ph type="dt" sz="half" idx="10"/>
          </p:nvPr>
        </p:nvSpPr>
        <p:spPr/>
        <p:txBody>
          <a:bodyPr/>
          <a:lstStyle/>
          <a:p>
            <a:fld id="{A8B96425-E8D6-44D2-B6D9-7E100EDE7339}" type="datetime1">
              <a:rPr lang="en-US" smtClean="0"/>
              <a:t>12/7/2017</a:t>
            </a:fld>
            <a:endParaRPr lang="en-US" dirty="0"/>
          </a:p>
        </p:txBody>
      </p:sp>
      <p:sp>
        <p:nvSpPr>
          <p:cNvPr id="4" name="Footer Placeholder 3"/>
          <p:cNvSpPr>
            <a:spLocks noGrp="1"/>
          </p:cNvSpPr>
          <p:nvPr>
            <p:ph type="ftr" sz="quarter" idx="11"/>
          </p:nvPr>
        </p:nvSpPr>
        <p:spPr/>
        <p:txBody>
          <a:bodyPr/>
          <a:lstStyle/>
          <a:p>
            <a:r>
              <a:rPr lang="en-US">
                <a:solidFill>
                  <a:schemeClr val="tx1"/>
                </a:solidFill>
              </a:rPr>
              <a:t>COPYRIGHT © 2017 DATA DIRECT FZ LLC  ALL RIGHTS RESERVED</a:t>
            </a:r>
            <a:endParaRPr lang="en-US" dirty="0">
              <a:solidFill>
                <a:schemeClr val="tx1"/>
              </a:solidFill>
            </a:endParaRPr>
          </a:p>
        </p:txBody>
      </p:sp>
      <p:sp>
        <p:nvSpPr>
          <p:cNvPr id="5" name="Slide Number Placeholder 4"/>
          <p:cNvSpPr>
            <a:spLocks noGrp="1"/>
          </p:cNvSpPr>
          <p:nvPr>
            <p:ph type="sldNum" sz="quarter" idx="12"/>
          </p:nvPr>
        </p:nvSpPr>
        <p:spPr/>
        <p:txBody>
          <a:bodyPr/>
          <a:lstStyle/>
          <a:p>
            <a:fld id="{6E18DBF4-37B7-4C4F-9728-A1C100B177EE}" type="slidenum">
              <a:rPr lang="en-US" smtClean="0"/>
              <a:pPr/>
              <a:t>26</a:t>
            </a:fld>
            <a:endParaRPr lang="en-US"/>
          </a:p>
        </p:txBody>
      </p:sp>
      <p:grpSp>
        <p:nvGrpSpPr>
          <p:cNvPr id="6" name="Group 5"/>
          <p:cNvGrpSpPr/>
          <p:nvPr/>
        </p:nvGrpSpPr>
        <p:grpSpPr>
          <a:xfrm>
            <a:off x="4366959" y="1547363"/>
            <a:ext cx="3458083" cy="4918749"/>
            <a:chOff x="8526463" y="4841875"/>
            <a:chExt cx="6238875" cy="8874125"/>
          </a:xfrm>
        </p:grpSpPr>
        <p:sp>
          <p:nvSpPr>
            <p:cNvPr id="7" name="Freeform 5"/>
            <p:cNvSpPr>
              <a:spLocks/>
            </p:cNvSpPr>
            <p:nvPr/>
          </p:nvSpPr>
          <p:spPr bwMode="auto">
            <a:xfrm>
              <a:off x="9510713" y="10960100"/>
              <a:ext cx="4505325" cy="1149350"/>
            </a:xfrm>
            <a:custGeom>
              <a:avLst/>
              <a:gdLst>
                <a:gd name="T0" fmla="*/ 1662 w 2838"/>
                <a:gd name="T1" fmla="*/ 48 h 724"/>
                <a:gd name="T2" fmla="*/ 1670 w 2838"/>
                <a:gd name="T3" fmla="*/ 74 h 724"/>
                <a:gd name="T4" fmla="*/ 1694 w 2838"/>
                <a:gd name="T5" fmla="*/ 120 h 724"/>
                <a:gd name="T6" fmla="*/ 1706 w 2838"/>
                <a:gd name="T7" fmla="*/ 138 h 724"/>
                <a:gd name="T8" fmla="*/ 1716 w 2838"/>
                <a:gd name="T9" fmla="*/ 176 h 724"/>
                <a:gd name="T10" fmla="*/ 1716 w 2838"/>
                <a:gd name="T11" fmla="*/ 198 h 724"/>
                <a:gd name="T12" fmla="*/ 1716 w 2838"/>
                <a:gd name="T13" fmla="*/ 202 h 724"/>
                <a:gd name="T14" fmla="*/ 1716 w 2838"/>
                <a:gd name="T15" fmla="*/ 202 h 724"/>
                <a:gd name="T16" fmla="*/ 1710 w 2838"/>
                <a:gd name="T17" fmla="*/ 224 h 724"/>
                <a:gd name="T18" fmla="*/ 1690 w 2838"/>
                <a:gd name="T19" fmla="*/ 262 h 724"/>
                <a:gd name="T20" fmla="*/ 1654 w 2838"/>
                <a:gd name="T21" fmla="*/ 290 h 724"/>
                <a:gd name="T22" fmla="*/ 1608 w 2838"/>
                <a:gd name="T23" fmla="*/ 306 h 724"/>
                <a:gd name="T24" fmla="*/ 1582 w 2838"/>
                <a:gd name="T25" fmla="*/ 308 h 724"/>
                <a:gd name="T26" fmla="*/ 1554 w 2838"/>
                <a:gd name="T27" fmla="*/ 306 h 724"/>
                <a:gd name="T28" fmla="*/ 1506 w 2838"/>
                <a:gd name="T29" fmla="*/ 288 h 724"/>
                <a:gd name="T30" fmla="*/ 1470 w 2838"/>
                <a:gd name="T31" fmla="*/ 256 h 724"/>
                <a:gd name="T32" fmla="*/ 1458 w 2838"/>
                <a:gd name="T33" fmla="*/ 236 h 724"/>
                <a:gd name="T34" fmla="*/ 1450 w 2838"/>
                <a:gd name="T35" fmla="*/ 216 h 724"/>
                <a:gd name="T36" fmla="*/ 1448 w 2838"/>
                <a:gd name="T37" fmla="*/ 192 h 724"/>
                <a:gd name="T38" fmla="*/ 1448 w 2838"/>
                <a:gd name="T39" fmla="*/ 192 h 724"/>
                <a:gd name="T40" fmla="*/ 1452 w 2838"/>
                <a:gd name="T41" fmla="*/ 154 h 724"/>
                <a:gd name="T42" fmla="*/ 1470 w 2838"/>
                <a:gd name="T43" fmla="*/ 120 h 724"/>
                <a:gd name="T44" fmla="*/ 1484 w 2838"/>
                <a:gd name="T45" fmla="*/ 98 h 724"/>
                <a:gd name="T46" fmla="*/ 1500 w 2838"/>
                <a:gd name="T47" fmla="*/ 48 h 724"/>
                <a:gd name="T48" fmla="*/ 1502 w 2838"/>
                <a:gd name="T49" fmla="*/ 0 h 724"/>
                <a:gd name="T50" fmla="*/ 60 w 2838"/>
                <a:gd name="T51" fmla="*/ 0 h 724"/>
                <a:gd name="T52" fmla="*/ 22 w 2838"/>
                <a:gd name="T53" fmla="*/ 226 h 724"/>
                <a:gd name="T54" fmla="*/ 1752 w 2838"/>
                <a:gd name="T55" fmla="*/ 724 h 724"/>
                <a:gd name="T56" fmla="*/ 1764 w 2838"/>
                <a:gd name="T57" fmla="*/ 656 h 724"/>
                <a:gd name="T58" fmla="*/ 1796 w 2838"/>
                <a:gd name="T59" fmla="*/ 506 h 724"/>
                <a:gd name="T60" fmla="*/ 1818 w 2838"/>
                <a:gd name="T61" fmla="*/ 424 h 724"/>
                <a:gd name="T62" fmla="*/ 1844 w 2838"/>
                <a:gd name="T63" fmla="*/ 350 h 724"/>
                <a:gd name="T64" fmla="*/ 1874 w 2838"/>
                <a:gd name="T65" fmla="*/ 294 h 724"/>
                <a:gd name="T66" fmla="*/ 1888 w 2838"/>
                <a:gd name="T67" fmla="*/ 276 h 724"/>
                <a:gd name="T68" fmla="*/ 1906 w 2838"/>
                <a:gd name="T69" fmla="*/ 266 h 724"/>
                <a:gd name="T70" fmla="*/ 1914 w 2838"/>
                <a:gd name="T71" fmla="*/ 264 h 724"/>
                <a:gd name="T72" fmla="*/ 1958 w 2838"/>
                <a:gd name="T73" fmla="*/ 264 h 724"/>
                <a:gd name="T74" fmla="*/ 2046 w 2838"/>
                <a:gd name="T75" fmla="*/ 282 h 724"/>
                <a:gd name="T76" fmla="*/ 2220 w 2838"/>
                <a:gd name="T77" fmla="*/ 320 h 724"/>
                <a:gd name="T78" fmla="*/ 2350 w 2838"/>
                <a:gd name="T79" fmla="*/ 342 h 724"/>
                <a:gd name="T80" fmla="*/ 2478 w 2838"/>
                <a:gd name="T81" fmla="*/ 352 h 724"/>
                <a:gd name="T82" fmla="*/ 2538 w 2838"/>
                <a:gd name="T83" fmla="*/ 350 h 724"/>
                <a:gd name="T84" fmla="*/ 2594 w 2838"/>
                <a:gd name="T85" fmla="*/ 340 h 724"/>
                <a:gd name="T86" fmla="*/ 2644 w 2838"/>
                <a:gd name="T87" fmla="*/ 324 h 724"/>
                <a:gd name="T88" fmla="*/ 2688 w 2838"/>
                <a:gd name="T89" fmla="*/ 300 h 724"/>
                <a:gd name="T90" fmla="*/ 2724 w 2838"/>
                <a:gd name="T91" fmla="*/ 266 h 724"/>
                <a:gd name="T92" fmla="*/ 2750 w 2838"/>
                <a:gd name="T93" fmla="*/ 232 h 724"/>
                <a:gd name="T94" fmla="*/ 2790 w 2838"/>
                <a:gd name="T95" fmla="*/ 162 h 724"/>
                <a:gd name="T96" fmla="*/ 2816 w 2838"/>
                <a:gd name="T97" fmla="*/ 96 h 724"/>
                <a:gd name="T98" fmla="*/ 2832 w 2838"/>
                <a:gd name="T99" fmla="*/ 32 h 724"/>
                <a:gd name="T100" fmla="*/ 1662 w 2838"/>
                <a:gd name="T101" fmla="*/ 0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38" h="724">
                  <a:moveTo>
                    <a:pt x="1662" y="0"/>
                  </a:moveTo>
                  <a:lnTo>
                    <a:pt x="1662" y="48"/>
                  </a:lnTo>
                  <a:lnTo>
                    <a:pt x="1670" y="74"/>
                  </a:lnTo>
                  <a:lnTo>
                    <a:pt x="1670" y="74"/>
                  </a:lnTo>
                  <a:lnTo>
                    <a:pt x="1680" y="96"/>
                  </a:lnTo>
                  <a:lnTo>
                    <a:pt x="1694" y="120"/>
                  </a:lnTo>
                  <a:lnTo>
                    <a:pt x="1694" y="120"/>
                  </a:lnTo>
                  <a:lnTo>
                    <a:pt x="1706" y="138"/>
                  </a:lnTo>
                  <a:lnTo>
                    <a:pt x="1712" y="156"/>
                  </a:lnTo>
                  <a:lnTo>
                    <a:pt x="1716" y="176"/>
                  </a:lnTo>
                  <a:lnTo>
                    <a:pt x="1716" y="198"/>
                  </a:lnTo>
                  <a:lnTo>
                    <a:pt x="1716" y="198"/>
                  </a:lnTo>
                  <a:lnTo>
                    <a:pt x="1716" y="200"/>
                  </a:lnTo>
                  <a:lnTo>
                    <a:pt x="1716" y="202"/>
                  </a:lnTo>
                  <a:lnTo>
                    <a:pt x="1716" y="202"/>
                  </a:lnTo>
                  <a:lnTo>
                    <a:pt x="1716" y="202"/>
                  </a:lnTo>
                  <a:lnTo>
                    <a:pt x="1714" y="212"/>
                  </a:lnTo>
                  <a:lnTo>
                    <a:pt x="1710" y="224"/>
                  </a:lnTo>
                  <a:lnTo>
                    <a:pt x="1702" y="244"/>
                  </a:lnTo>
                  <a:lnTo>
                    <a:pt x="1690" y="262"/>
                  </a:lnTo>
                  <a:lnTo>
                    <a:pt x="1672" y="276"/>
                  </a:lnTo>
                  <a:lnTo>
                    <a:pt x="1654" y="290"/>
                  </a:lnTo>
                  <a:lnTo>
                    <a:pt x="1632" y="300"/>
                  </a:lnTo>
                  <a:lnTo>
                    <a:pt x="1608" y="306"/>
                  </a:lnTo>
                  <a:lnTo>
                    <a:pt x="1582" y="308"/>
                  </a:lnTo>
                  <a:lnTo>
                    <a:pt x="1582" y="308"/>
                  </a:lnTo>
                  <a:lnTo>
                    <a:pt x="1568" y="308"/>
                  </a:lnTo>
                  <a:lnTo>
                    <a:pt x="1554" y="306"/>
                  </a:lnTo>
                  <a:lnTo>
                    <a:pt x="1530" y="298"/>
                  </a:lnTo>
                  <a:lnTo>
                    <a:pt x="1506" y="288"/>
                  </a:lnTo>
                  <a:lnTo>
                    <a:pt x="1486" y="274"/>
                  </a:lnTo>
                  <a:lnTo>
                    <a:pt x="1470" y="256"/>
                  </a:lnTo>
                  <a:lnTo>
                    <a:pt x="1464" y="248"/>
                  </a:lnTo>
                  <a:lnTo>
                    <a:pt x="1458" y="236"/>
                  </a:lnTo>
                  <a:lnTo>
                    <a:pt x="1454" y="226"/>
                  </a:lnTo>
                  <a:lnTo>
                    <a:pt x="1450" y="216"/>
                  </a:lnTo>
                  <a:lnTo>
                    <a:pt x="1448" y="204"/>
                  </a:lnTo>
                  <a:lnTo>
                    <a:pt x="1448" y="192"/>
                  </a:lnTo>
                  <a:lnTo>
                    <a:pt x="1448" y="192"/>
                  </a:lnTo>
                  <a:lnTo>
                    <a:pt x="1448" y="192"/>
                  </a:lnTo>
                  <a:lnTo>
                    <a:pt x="1448" y="172"/>
                  </a:lnTo>
                  <a:lnTo>
                    <a:pt x="1452" y="154"/>
                  </a:lnTo>
                  <a:lnTo>
                    <a:pt x="1460" y="136"/>
                  </a:lnTo>
                  <a:lnTo>
                    <a:pt x="1470" y="120"/>
                  </a:lnTo>
                  <a:lnTo>
                    <a:pt x="1470" y="120"/>
                  </a:lnTo>
                  <a:lnTo>
                    <a:pt x="1484" y="98"/>
                  </a:lnTo>
                  <a:lnTo>
                    <a:pt x="1492" y="78"/>
                  </a:lnTo>
                  <a:lnTo>
                    <a:pt x="1500" y="48"/>
                  </a:lnTo>
                  <a:lnTo>
                    <a:pt x="1502" y="48"/>
                  </a:lnTo>
                  <a:lnTo>
                    <a:pt x="1502" y="0"/>
                  </a:lnTo>
                  <a:lnTo>
                    <a:pt x="60" y="0"/>
                  </a:lnTo>
                  <a:lnTo>
                    <a:pt x="60" y="0"/>
                  </a:lnTo>
                  <a:lnTo>
                    <a:pt x="40" y="124"/>
                  </a:lnTo>
                  <a:lnTo>
                    <a:pt x="22" y="226"/>
                  </a:lnTo>
                  <a:lnTo>
                    <a:pt x="0" y="322"/>
                  </a:lnTo>
                  <a:lnTo>
                    <a:pt x="1752" y="724"/>
                  </a:lnTo>
                  <a:lnTo>
                    <a:pt x="1752" y="724"/>
                  </a:lnTo>
                  <a:lnTo>
                    <a:pt x="1764" y="656"/>
                  </a:lnTo>
                  <a:lnTo>
                    <a:pt x="1778" y="588"/>
                  </a:lnTo>
                  <a:lnTo>
                    <a:pt x="1796" y="506"/>
                  </a:lnTo>
                  <a:lnTo>
                    <a:pt x="1806" y="466"/>
                  </a:lnTo>
                  <a:lnTo>
                    <a:pt x="1818" y="424"/>
                  </a:lnTo>
                  <a:lnTo>
                    <a:pt x="1830" y="386"/>
                  </a:lnTo>
                  <a:lnTo>
                    <a:pt x="1844" y="350"/>
                  </a:lnTo>
                  <a:lnTo>
                    <a:pt x="1858" y="320"/>
                  </a:lnTo>
                  <a:lnTo>
                    <a:pt x="1874" y="294"/>
                  </a:lnTo>
                  <a:lnTo>
                    <a:pt x="1880" y="284"/>
                  </a:lnTo>
                  <a:lnTo>
                    <a:pt x="1888" y="276"/>
                  </a:lnTo>
                  <a:lnTo>
                    <a:pt x="1896" y="270"/>
                  </a:lnTo>
                  <a:lnTo>
                    <a:pt x="1906" y="266"/>
                  </a:lnTo>
                  <a:lnTo>
                    <a:pt x="1906" y="266"/>
                  </a:lnTo>
                  <a:lnTo>
                    <a:pt x="1914" y="264"/>
                  </a:lnTo>
                  <a:lnTo>
                    <a:pt x="1928" y="262"/>
                  </a:lnTo>
                  <a:lnTo>
                    <a:pt x="1958" y="264"/>
                  </a:lnTo>
                  <a:lnTo>
                    <a:pt x="2000" y="272"/>
                  </a:lnTo>
                  <a:lnTo>
                    <a:pt x="2046" y="282"/>
                  </a:lnTo>
                  <a:lnTo>
                    <a:pt x="2158" y="306"/>
                  </a:lnTo>
                  <a:lnTo>
                    <a:pt x="2220" y="320"/>
                  </a:lnTo>
                  <a:lnTo>
                    <a:pt x="2284" y="332"/>
                  </a:lnTo>
                  <a:lnTo>
                    <a:pt x="2350" y="342"/>
                  </a:lnTo>
                  <a:lnTo>
                    <a:pt x="2414" y="348"/>
                  </a:lnTo>
                  <a:lnTo>
                    <a:pt x="2478" y="352"/>
                  </a:lnTo>
                  <a:lnTo>
                    <a:pt x="2508" y="352"/>
                  </a:lnTo>
                  <a:lnTo>
                    <a:pt x="2538" y="350"/>
                  </a:lnTo>
                  <a:lnTo>
                    <a:pt x="2566" y="346"/>
                  </a:lnTo>
                  <a:lnTo>
                    <a:pt x="2594" y="340"/>
                  </a:lnTo>
                  <a:lnTo>
                    <a:pt x="2620" y="334"/>
                  </a:lnTo>
                  <a:lnTo>
                    <a:pt x="2644" y="324"/>
                  </a:lnTo>
                  <a:lnTo>
                    <a:pt x="2668" y="314"/>
                  </a:lnTo>
                  <a:lnTo>
                    <a:pt x="2688" y="300"/>
                  </a:lnTo>
                  <a:lnTo>
                    <a:pt x="2708" y="284"/>
                  </a:lnTo>
                  <a:lnTo>
                    <a:pt x="2724" y="266"/>
                  </a:lnTo>
                  <a:lnTo>
                    <a:pt x="2724" y="266"/>
                  </a:lnTo>
                  <a:lnTo>
                    <a:pt x="2750" y="232"/>
                  </a:lnTo>
                  <a:lnTo>
                    <a:pt x="2772" y="198"/>
                  </a:lnTo>
                  <a:lnTo>
                    <a:pt x="2790" y="162"/>
                  </a:lnTo>
                  <a:lnTo>
                    <a:pt x="2804" y="128"/>
                  </a:lnTo>
                  <a:lnTo>
                    <a:pt x="2816" y="96"/>
                  </a:lnTo>
                  <a:lnTo>
                    <a:pt x="2826" y="62"/>
                  </a:lnTo>
                  <a:lnTo>
                    <a:pt x="2832" y="32"/>
                  </a:lnTo>
                  <a:lnTo>
                    <a:pt x="2838" y="0"/>
                  </a:lnTo>
                  <a:lnTo>
                    <a:pt x="1662"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 name="Freeform 6"/>
            <p:cNvSpPr>
              <a:spLocks/>
            </p:cNvSpPr>
            <p:nvPr/>
          </p:nvSpPr>
          <p:spPr bwMode="auto">
            <a:xfrm>
              <a:off x="12723813" y="6146800"/>
              <a:ext cx="1562100" cy="1371600"/>
            </a:xfrm>
            <a:custGeom>
              <a:avLst/>
              <a:gdLst>
                <a:gd name="T0" fmla="*/ 0 w 984"/>
                <a:gd name="T1" fmla="*/ 0 h 864"/>
                <a:gd name="T2" fmla="*/ 130 w 984"/>
                <a:gd name="T3" fmla="*/ 864 h 864"/>
                <a:gd name="T4" fmla="*/ 124 w 984"/>
                <a:gd name="T5" fmla="*/ 814 h 864"/>
                <a:gd name="T6" fmla="*/ 114 w 984"/>
                <a:gd name="T7" fmla="*/ 792 h 864"/>
                <a:gd name="T8" fmla="*/ 98 w 984"/>
                <a:gd name="T9" fmla="*/ 768 h 864"/>
                <a:gd name="T10" fmla="*/ 80 w 984"/>
                <a:gd name="T11" fmla="*/ 732 h 864"/>
                <a:gd name="T12" fmla="*/ 78 w 984"/>
                <a:gd name="T13" fmla="*/ 690 h 864"/>
                <a:gd name="T14" fmla="*/ 78 w 984"/>
                <a:gd name="T15" fmla="*/ 688 h 864"/>
                <a:gd name="T16" fmla="*/ 78 w 984"/>
                <a:gd name="T17" fmla="*/ 686 h 864"/>
                <a:gd name="T18" fmla="*/ 80 w 984"/>
                <a:gd name="T19" fmla="*/ 676 h 864"/>
                <a:gd name="T20" fmla="*/ 92 w 984"/>
                <a:gd name="T21" fmla="*/ 644 h 864"/>
                <a:gd name="T22" fmla="*/ 120 w 984"/>
                <a:gd name="T23" fmla="*/ 612 h 864"/>
                <a:gd name="T24" fmla="*/ 162 w 984"/>
                <a:gd name="T25" fmla="*/ 588 h 864"/>
                <a:gd name="T26" fmla="*/ 212 w 984"/>
                <a:gd name="T27" fmla="*/ 580 h 864"/>
                <a:gd name="T28" fmla="*/ 226 w 984"/>
                <a:gd name="T29" fmla="*/ 580 h 864"/>
                <a:gd name="T30" fmla="*/ 264 w 984"/>
                <a:gd name="T31" fmla="*/ 590 h 864"/>
                <a:gd name="T32" fmla="*/ 306 w 984"/>
                <a:gd name="T33" fmla="*/ 614 h 864"/>
                <a:gd name="T34" fmla="*/ 330 w 984"/>
                <a:gd name="T35" fmla="*/ 640 h 864"/>
                <a:gd name="T36" fmla="*/ 340 w 984"/>
                <a:gd name="T37" fmla="*/ 662 h 864"/>
                <a:gd name="T38" fmla="*/ 346 w 984"/>
                <a:gd name="T39" fmla="*/ 684 h 864"/>
                <a:gd name="T40" fmla="*/ 346 w 984"/>
                <a:gd name="T41" fmla="*/ 696 h 864"/>
                <a:gd name="T42" fmla="*/ 346 w 984"/>
                <a:gd name="T43" fmla="*/ 716 h 864"/>
                <a:gd name="T44" fmla="*/ 334 w 984"/>
                <a:gd name="T45" fmla="*/ 752 h 864"/>
                <a:gd name="T46" fmla="*/ 324 w 984"/>
                <a:gd name="T47" fmla="*/ 768 h 864"/>
                <a:gd name="T48" fmla="*/ 300 w 984"/>
                <a:gd name="T49" fmla="*/ 810 h 864"/>
                <a:gd name="T50" fmla="*/ 292 w 984"/>
                <a:gd name="T51" fmla="*/ 840 h 864"/>
                <a:gd name="T52" fmla="*/ 982 w 984"/>
                <a:gd name="T53" fmla="*/ 864 h 864"/>
                <a:gd name="T54" fmla="*/ 984 w 984"/>
                <a:gd name="T55" fmla="*/ 822 h 864"/>
                <a:gd name="T56" fmla="*/ 984 w 984"/>
                <a:gd name="T57" fmla="*/ 728 h 864"/>
                <a:gd name="T58" fmla="*/ 978 w 984"/>
                <a:gd name="T59" fmla="*/ 628 h 864"/>
                <a:gd name="T60" fmla="*/ 964 w 984"/>
                <a:gd name="T61" fmla="*/ 522 h 864"/>
                <a:gd name="T62" fmla="*/ 942 w 984"/>
                <a:gd name="T63" fmla="*/ 410 h 864"/>
                <a:gd name="T64" fmla="*/ 908 w 984"/>
                <a:gd name="T65" fmla="*/ 294 h 864"/>
                <a:gd name="T66" fmla="*/ 860 w 984"/>
                <a:gd name="T67" fmla="*/ 178 h 864"/>
                <a:gd name="T68" fmla="*/ 800 w 984"/>
                <a:gd name="T69" fmla="*/ 60 h 864"/>
                <a:gd name="T70" fmla="*/ 764 w 984"/>
                <a:gd name="T71"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84" h="864">
                  <a:moveTo>
                    <a:pt x="764" y="0"/>
                  </a:moveTo>
                  <a:lnTo>
                    <a:pt x="0" y="0"/>
                  </a:lnTo>
                  <a:lnTo>
                    <a:pt x="0" y="864"/>
                  </a:lnTo>
                  <a:lnTo>
                    <a:pt x="130" y="864"/>
                  </a:lnTo>
                  <a:lnTo>
                    <a:pt x="130" y="840"/>
                  </a:lnTo>
                  <a:lnTo>
                    <a:pt x="124" y="814"/>
                  </a:lnTo>
                  <a:lnTo>
                    <a:pt x="124" y="814"/>
                  </a:lnTo>
                  <a:lnTo>
                    <a:pt x="114" y="792"/>
                  </a:lnTo>
                  <a:lnTo>
                    <a:pt x="98" y="768"/>
                  </a:lnTo>
                  <a:lnTo>
                    <a:pt x="98" y="768"/>
                  </a:lnTo>
                  <a:lnTo>
                    <a:pt x="88" y="750"/>
                  </a:lnTo>
                  <a:lnTo>
                    <a:pt x="80" y="732"/>
                  </a:lnTo>
                  <a:lnTo>
                    <a:pt x="78" y="712"/>
                  </a:lnTo>
                  <a:lnTo>
                    <a:pt x="78" y="690"/>
                  </a:lnTo>
                  <a:lnTo>
                    <a:pt x="78" y="690"/>
                  </a:lnTo>
                  <a:lnTo>
                    <a:pt x="78" y="688"/>
                  </a:lnTo>
                  <a:lnTo>
                    <a:pt x="78" y="686"/>
                  </a:lnTo>
                  <a:lnTo>
                    <a:pt x="78" y="686"/>
                  </a:lnTo>
                  <a:lnTo>
                    <a:pt x="78" y="686"/>
                  </a:lnTo>
                  <a:lnTo>
                    <a:pt x="80" y="676"/>
                  </a:lnTo>
                  <a:lnTo>
                    <a:pt x="82" y="664"/>
                  </a:lnTo>
                  <a:lnTo>
                    <a:pt x="92" y="644"/>
                  </a:lnTo>
                  <a:lnTo>
                    <a:pt x="104" y="626"/>
                  </a:lnTo>
                  <a:lnTo>
                    <a:pt x="120" y="612"/>
                  </a:lnTo>
                  <a:lnTo>
                    <a:pt x="140" y="598"/>
                  </a:lnTo>
                  <a:lnTo>
                    <a:pt x="162" y="588"/>
                  </a:lnTo>
                  <a:lnTo>
                    <a:pt x="186" y="582"/>
                  </a:lnTo>
                  <a:lnTo>
                    <a:pt x="212" y="580"/>
                  </a:lnTo>
                  <a:lnTo>
                    <a:pt x="212" y="580"/>
                  </a:lnTo>
                  <a:lnTo>
                    <a:pt x="226" y="580"/>
                  </a:lnTo>
                  <a:lnTo>
                    <a:pt x="238" y="582"/>
                  </a:lnTo>
                  <a:lnTo>
                    <a:pt x="264" y="590"/>
                  </a:lnTo>
                  <a:lnTo>
                    <a:pt x="286" y="600"/>
                  </a:lnTo>
                  <a:lnTo>
                    <a:pt x="306" y="614"/>
                  </a:lnTo>
                  <a:lnTo>
                    <a:pt x="322" y="632"/>
                  </a:lnTo>
                  <a:lnTo>
                    <a:pt x="330" y="640"/>
                  </a:lnTo>
                  <a:lnTo>
                    <a:pt x="336" y="652"/>
                  </a:lnTo>
                  <a:lnTo>
                    <a:pt x="340" y="662"/>
                  </a:lnTo>
                  <a:lnTo>
                    <a:pt x="344" y="672"/>
                  </a:lnTo>
                  <a:lnTo>
                    <a:pt x="346" y="684"/>
                  </a:lnTo>
                  <a:lnTo>
                    <a:pt x="346" y="696"/>
                  </a:lnTo>
                  <a:lnTo>
                    <a:pt x="346" y="696"/>
                  </a:lnTo>
                  <a:lnTo>
                    <a:pt x="346" y="696"/>
                  </a:lnTo>
                  <a:lnTo>
                    <a:pt x="346" y="716"/>
                  </a:lnTo>
                  <a:lnTo>
                    <a:pt x="342" y="734"/>
                  </a:lnTo>
                  <a:lnTo>
                    <a:pt x="334" y="752"/>
                  </a:lnTo>
                  <a:lnTo>
                    <a:pt x="324" y="768"/>
                  </a:lnTo>
                  <a:lnTo>
                    <a:pt x="324" y="768"/>
                  </a:lnTo>
                  <a:lnTo>
                    <a:pt x="310" y="790"/>
                  </a:lnTo>
                  <a:lnTo>
                    <a:pt x="300" y="810"/>
                  </a:lnTo>
                  <a:lnTo>
                    <a:pt x="292" y="840"/>
                  </a:lnTo>
                  <a:lnTo>
                    <a:pt x="292" y="840"/>
                  </a:lnTo>
                  <a:lnTo>
                    <a:pt x="292" y="864"/>
                  </a:lnTo>
                  <a:lnTo>
                    <a:pt x="982" y="864"/>
                  </a:lnTo>
                  <a:lnTo>
                    <a:pt x="982" y="864"/>
                  </a:lnTo>
                  <a:lnTo>
                    <a:pt x="984" y="822"/>
                  </a:lnTo>
                  <a:lnTo>
                    <a:pt x="984" y="776"/>
                  </a:lnTo>
                  <a:lnTo>
                    <a:pt x="984" y="728"/>
                  </a:lnTo>
                  <a:lnTo>
                    <a:pt x="982" y="678"/>
                  </a:lnTo>
                  <a:lnTo>
                    <a:pt x="978" y="628"/>
                  </a:lnTo>
                  <a:lnTo>
                    <a:pt x="972" y="576"/>
                  </a:lnTo>
                  <a:lnTo>
                    <a:pt x="964" y="522"/>
                  </a:lnTo>
                  <a:lnTo>
                    <a:pt x="954" y="466"/>
                  </a:lnTo>
                  <a:lnTo>
                    <a:pt x="942" y="410"/>
                  </a:lnTo>
                  <a:lnTo>
                    <a:pt x="926" y="352"/>
                  </a:lnTo>
                  <a:lnTo>
                    <a:pt x="908" y="294"/>
                  </a:lnTo>
                  <a:lnTo>
                    <a:pt x="886" y="236"/>
                  </a:lnTo>
                  <a:lnTo>
                    <a:pt x="860" y="178"/>
                  </a:lnTo>
                  <a:lnTo>
                    <a:pt x="832" y="118"/>
                  </a:lnTo>
                  <a:lnTo>
                    <a:pt x="800" y="60"/>
                  </a:lnTo>
                  <a:lnTo>
                    <a:pt x="764" y="0"/>
                  </a:lnTo>
                  <a:lnTo>
                    <a:pt x="764"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 name="Freeform 7"/>
            <p:cNvSpPr>
              <a:spLocks/>
            </p:cNvSpPr>
            <p:nvPr/>
          </p:nvSpPr>
          <p:spPr bwMode="auto">
            <a:xfrm>
              <a:off x="10209213" y="7750175"/>
              <a:ext cx="2282825" cy="1374775"/>
            </a:xfrm>
            <a:custGeom>
              <a:avLst/>
              <a:gdLst>
                <a:gd name="T0" fmla="*/ 1438 w 1438"/>
                <a:gd name="T1" fmla="*/ 0 h 866"/>
                <a:gd name="T2" fmla="*/ 0 w 1438"/>
                <a:gd name="T3" fmla="*/ 0 h 866"/>
                <a:gd name="T4" fmla="*/ 0 w 1438"/>
                <a:gd name="T5" fmla="*/ 866 h 866"/>
                <a:gd name="T6" fmla="*/ 128 w 1438"/>
                <a:gd name="T7" fmla="*/ 866 h 866"/>
                <a:gd name="T8" fmla="*/ 128 w 1438"/>
                <a:gd name="T9" fmla="*/ 822 h 866"/>
                <a:gd name="T10" fmla="*/ 122 w 1438"/>
                <a:gd name="T11" fmla="*/ 798 h 866"/>
                <a:gd name="T12" fmla="*/ 122 w 1438"/>
                <a:gd name="T13" fmla="*/ 798 h 866"/>
                <a:gd name="T14" fmla="*/ 112 w 1438"/>
                <a:gd name="T15" fmla="*/ 774 h 866"/>
                <a:gd name="T16" fmla="*/ 96 w 1438"/>
                <a:gd name="T17" fmla="*/ 752 h 866"/>
                <a:gd name="T18" fmla="*/ 96 w 1438"/>
                <a:gd name="T19" fmla="*/ 752 h 866"/>
                <a:gd name="T20" fmla="*/ 86 w 1438"/>
                <a:gd name="T21" fmla="*/ 734 h 866"/>
                <a:gd name="T22" fmla="*/ 78 w 1438"/>
                <a:gd name="T23" fmla="*/ 714 h 866"/>
                <a:gd name="T24" fmla="*/ 74 w 1438"/>
                <a:gd name="T25" fmla="*/ 694 h 866"/>
                <a:gd name="T26" fmla="*/ 76 w 1438"/>
                <a:gd name="T27" fmla="*/ 674 h 866"/>
                <a:gd name="T28" fmla="*/ 76 w 1438"/>
                <a:gd name="T29" fmla="*/ 674 h 866"/>
                <a:gd name="T30" fmla="*/ 76 w 1438"/>
                <a:gd name="T31" fmla="*/ 670 h 866"/>
                <a:gd name="T32" fmla="*/ 76 w 1438"/>
                <a:gd name="T33" fmla="*/ 670 h 866"/>
                <a:gd name="T34" fmla="*/ 76 w 1438"/>
                <a:gd name="T35" fmla="*/ 670 h 866"/>
                <a:gd name="T36" fmla="*/ 76 w 1438"/>
                <a:gd name="T37" fmla="*/ 670 h 866"/>
                <a:gd name="T38" fmla="*/ 78 w 1438"/>
                <a:gd name="T39" fmla="*/ 658 h 866"/>
                <a:gd name="T40" fmla="*/ 80 w 1438"/>
                <a:gd name="T41" fmla="*/ 648 h 866"/>
                <a:gd name="T42" fmla="*/ 88 w 1438"/>
                <a:gd name="T43" fmla="*/ 628 h 866"/>
                <a:gd name="T44" fmla="*/ 102 w 1438"/>
                <a:gd name="T45" fmla="*/ 610 h 866"/>
                <a:gd name="T46" fmla="*/ 118 w 1438"/>
                <a:gd name="T47" fmla="*/ 594 h 866"/>
                <a:gd name="T48" fmla="*/ 138 w 1438"/>
                <a:gd name="T49" fmla="*/ 582 h 866"/>
                <a:gd name="T50" fmla="*/ 160 w 1438"/>
                <a:gd name="T51" fmla="*/ 572 h 866"/>
                <a:gd name="T52" fmla="*/ 184 w 1438"/>
                <a:gd name="T53" fmla="*/ 566 h 866"/>
                <a:gd name="T54" fmla="*/ 210 w 1438"/>
                <a:gd name="T55" fmla="*/ 564 h 866"/>
                <a:gd name="T56" fmla="*/ 210 w 1438"/>
                <a:gd name="T57" fmla="*/ 564 h 866"/>
                <a:gd name="T58" fmla="*/ 222 w 1438"/>
                <a:gd name="T59" fmla="*/ 564 h 866"/>
                <a:gd name="T60" fmla="*/ 236 w 1438"/>
                <a:gd name="T61" fmla="*/ 566 h 866"/>
                <a:gd name="T62" fmla="*/ 262 w 1438"/>
                <a:gd name="T63" fmla="*/ 572 h 866"/>
                <a:gd name="T64" fmla="*/ 284 w 1438"/>
                <a:gd name="T65" fmla="*/ 582 h 866"/>
                <a:gd name="T66" fmla="*/ 304 w 1438"/>
                <a:gd name="T67" fmla="*/ 598 h 866"/>
                <a:gd name="T68" fmla="*/ 320 w 1438"/>
                <a:gd name="T69" fmla="*/ 614 h 866"/>
                <a:gd name="T70" fmla="*/ 328 w 1438"/>
                <a:gd name="T71" fmla="*/ 624 h 866"/>
                <a:gd name="T72" fmla="*/ 332 w 1438"/>
                <a:gd name="T73" fmla="*/ 634 h 866"/>
                <a:gd name="T74" fmla="*/ 338 w 1438"/>
                <a:gd name="T75" fmla="*/ 644 h 866"/>
                <a:gd name="T76" fmla="*/ 340 w 1438"/>
                <a:gd name="T77" fmla="*/ 656 h 866"/>
                <a:gd name="T78" fmla="*/ 342 w 1438"/>
                <a:gd name="T79" fmla="*/ 666 h 866"/>
                <a:gd name="T80" fmla="*/ 344 w 1438"/>
                <a:gd name="T81" fmla="*/ 678 h 866"/>
                <a:gd name="T82" fmla="*/ 344 w 1438"/>
                <a:gd name="T83" fmla="*/ 678 h 866"/>
                <a:gd name="T84" fmla="*/ 344 w 1438"/>
                <a:gd name="T85" fmla="*/ 678 h 866"/>
                <a:gd name="T86" fmla="*/ 342 w 1438"/>
                <a:gd name="T87" fmla="*/ 698 h 866"/>
                <a:gd name="T88" fmla="*/ 338 w 1438"/>
                <a:gd name="T89" fmla="*/ 718 h 866"/>
                <a:gd name="T90" fmla="*/ 332 w 1438"/>
                <a:gd name="T91" fmla="*/ 734 h 866"/>
                <a:gd name="T92" fmla="*/ 322 w 1438"/>
                <a:gd name="T93" fmla="*/ 752 h 866"/>
                <a:gd name="T94" fmla="*/ 322 w 1438"/>
                <a:gd name="T95" fmla="*/ 752 h 866"/>
                <a:gd name="T96" fmla="*/ 308 w 1438"/>
                <a:gd name="T97" fmla="*/ 772 h 866"/>
                <a:gd name="T98" fmla="*/ 298 w 1438"/>
                <a:gd name="T99" fmla="*/ 792 h 866"/>
                <a:gd name="T100" fmla="*/ 290 w 1438"/>
                <a:gd name="T101" fmla="*/ 822 h 866"/>
                <a:gd name="T102" fmla="*/ 290 w 1438"/>
                <a:gd name="T103" fmla="*/ 822 h 866"/>
                <a:gd name="T104" fmla="*/ 290 w 1438"/>
                <a:gd name="T105" fmla="*/ 866 h 866"/>
                <a:gd name="T106" fmla="*/ 1438 w 1438"/>
                <a:gd name="T107" fmla="*/ 866 h 866"/>
                <a:gd name="T108" fmla="*/ 1438 w 1438"/>
                <a:gd name="T109" fmla="*/ 0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38" h="866">
                  <a:moveTo>
                    <a:pt x="1438" y="0"/>
                  </a:moveTo>
                  <a:lnTo>
                    <a:pt x="0" y="0"/>
                  </a:lnTo>
                  <a:lnTo>
                    <a:pt x="0" y="866"/>
                  </a:lnTo>
                  <a:lnTo>
                    <a:pt x="128" y="866"/>
                  </a:lnTo>
                  <a:lnTo>
                    <a:pt x="128" y="822"/>
                  </a:lnTo>
                  <a:lnTo>
                    <a:pt x="122" y="798"/>
                  </a:lnTo>
                  <a:lnTo>
                    <a:pt x="122" y="798"/>
                  </a:lnTo>
                  <a:lnTo>
                    <a:pt x="112" y="774"/>
                  </a:lnTo>
                  <a:lnTo>
                    <a:pt x="96" y="752"/>
                  </a:lnTo>
                  <a:lnTo>
                    <a:pt x="96" y="752"/>
                  </a:lnTo>
                  <a:lnTo>
                    <a:pt x="86" y="734"/>
                  </a:lnTo>
                  <a:lnTo>
                    <a:pt x="78" y="714"/>
                  </a:lnTo>
                  <a:lnTo>
                    <a:pt x="74" y="694"/>
                  </a:lnTo>
                  <a:lnTo>
                    <a:pt x="76" y="674"/>
                  </a:lnTo>
                  <a:lnTo>
                    <a:pt x="76" y="674"/>
                  </a:lnTo>
                  <a:lnTo>
                    <a:pt x="76" y="670"/>
                  </a:lnTo>
                  <a:lnTo>
                    <a:pt x="76" y="670"/>
                  </a:lnTo>
                  <a:lnTo>
                    <a:pt x="76" y="670"/>
                  </a:lnTo>
                  <a:lnTo>
                    <a:pt x="76" y="670"/>
                  </a:lnTo>
                  <a:lnTo>
                    <a:pt x="78" y="658"/>
                  </a:lnTo>
                  <a:lnTo>
                    <a:pt x="80" y="648"/>
                  </a:lnTo>
                  <a:lnTo>
                    <a:pt x="88" y="628"/>
                  </a:lnTo>
                  <a:lnTo>
                    <a:pt x="102" y="610"/>
                  </a:lnTo>
                  <a:lnTo>
                    <a:pt x="118" y="594"/>
                  </a:lnTo>
                  <a:lnTo>
                    <a:pt x="138" y="582"/>
                  </a:lnTo>
                  <a:lnTo>
                    <a:pt x="160" y="572"/>
                  </a:lnTo>
                  <a:lnTo>
                    <a:pt x="184" y="566"/>
                  </a:lnTo>
                  <a:lnTo>
                    <a:pt x="210" y="564"/>
                  </a:lnTo>
                  <a:lnTo>
                    <a:pt x="210" y="564"/>
                  </a:lnTo>
                  <a:lnTo>
                    <a:pt x="222" y="564"/>
                  </a:lnTo>
                  <a:lnTo>
                    <a:pt x="236" y="566"/>
                  </a:lnTo>
                  <a:lnTo>
                    <a:pt x="262" y="572"/>
                  </a:lnTo>
                  <a:lnTo>
                    <a:pt x="284" y="582"/>
                  </a:lnTo>
                  <a:lnTo>
                    <a:pt x="304" y="598"/>
                  </a:lnTo>
                  <a:lnTo>
                    <a:pt x="320" y="614"/>
                  </a:lnTo>
                  <a:lnTo>
                    <a:pt x="328" y="624"/>
                  </a:lnTo>
                  <a:lnTo>
                    <a:pt x="332" y="634"/>
                  </a:lnTo>
                  <a:lnTo>
                    <a:pt x="338" y="644"/>
                  </a:lnTo>
                  <a:lnTo>
                    <a:pt x="340" y="656"/>
                  </a:lnTo>
                  <a:lnTo>
                    <a:pt x="342" y="666"/>
                  </a:lnTo>
                  <a:lnTo>
                    <a:pt x="344" y="678"/>
                  </a:lnTo>
                  <a:lnTo>
                    <a:pt x="344" y="678"/>
                  </a:lnTo>
                  <a:lnTo>
                    <a:pt x="344" y="678"/>
                  </a:lnTo>
                  <a:lnTo>
                    <a:pt x="342" y="698"/>
                  </a:lnTo>
                  <a:lnTo>
                    <a:pt x="338" y="718"/>
                  </a:lnTo>
                  <a:lnTo>
                    <a:pt x="332" y="734"/>
                  </a:lnTo>
                  <a:lnTo>
                    <a:pt x="322" y="752"/>
                  </a:lnTo>
                  <a:lnTo>
                    <a:pt x="322" y="752"/>
                  </a:lnTo>
                  <a:lnTo>
                    <a:pt x="308" y="772"/>
                  </a:lnTo>
                  <a:lnTo>
                    <a:pt x="298" y="792"/>
                  </a:lnTo>
                  <a:lnTo>
                    <a:pt x="290" y="822"/>
                  </a:lnTo>
                  <a:lnTo>
                    <a:pt x="290" y="822"/>
                  </a:lnTo>
                  <a:lnTo>
                    <a:pt x="290" y="866"/>
                  </a:lnTo>
                  <a:lnTo>
                    <a:pt x="1438" y="866"/>
                  </a:lnTo>
                  <a:lnTo>
                    <a:pt x="1438" y="0"/>
                  </a:lnTo>
                  <a:close/>
                </a:path>
              </a:pathLst>
            </a:custGeom>
            <a:solidFill>
              <a:srgbClr val="CD19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 name="Freeform 8"/>
            <p:cNvSpPr>
              <a:spLocks/>
            </p:cNvSpPr>
            <p:nvPr/>
          </p:nvSpPr>
          <p:spPr bwMode="auto">
            <a:xfrm>
              <a:off x="8939213" y="9356725"/>
              <a:ext cx="2257425" cy="1371600"/>
            </a:xfrm>
            <a:custGeom>
              <a:avLst/>
              <a:gdLst>
                <a:gd name="T0" fmla="*/ 558 w 1422"/>
                <a:gd name="T1" fmla="*/ 32 h 864"/>
                <a:gd name="T2" fmla="*/ 564 w 1422"/>
                <a:gd name="T3" fmla="*/ 58 h 864"/>
                <a:gd name="T4" fmla="*/ 590 w 1422"/>
                <a:gd name="T5" fmla="*/ 104 h 864"/>
                <a:gd name="T6" fmla="*/ 600 w 1422"/>
                <a:gd name="T7" fmla="*/ 122 h 864"/>
                <a:gd name="T8" fmla="*/ 612 w 1422"/>
                <a:gd name="T9" fmla="*/ 162 h 864"/>
                <a:gd name="T10" fmla="*/ 610 w 1422"/>
                <a:gd name="T11" fmla="*/ 182 h 864"/>
                <a:gd name="T12" fmla="*/ 610 w 1422"/>
                <a:gd name="T13" fmla="*/ 186 h 864"/>
                <a:gd name="T14" fmla="*/ 610 w 1422"/>
                <a:gd name="T15" fmla="*/ 186 h 864"/>
                <a:gd name="T16" fmla="*/ 606 w 1422"/>
                <a:gd name="T17" fmla="*/ 208 h 864"/>
                <a:gd name="T18" fmla="*/ 584 w 1422"/>
                <a:gd name="T19" fmla="*/ 246 h 864"/>
                <a:gd name="T20" fmla="*/ 548 w 1422"/>
                <a:gd name="T21" fmla="*/ 274 h 864"/>
                <a:gd name="T22" fmla="*/ 502 w 1422"/>
                <a:gd name="T23" fmla="*/ 290 h 864"/>
                <a:gd name="T24" fmla="*/ 476 w 1422"/>
                <a:gd name="T25" fmla="*/ 292 h 864"/>
                <a:gd name="T26" fmla="*/ 450 w 1422"/>
                <a:gd name="T27" fmla="*/ 290 h 864"/>
                <a:gd name="T28" fmla="*/ 402 w 1422"/>
                <a:gd name="T29" fmla="*/ 272 h 864"/>
                <a:gd name="T30" fmla="*/ 366 w 1422"/>
                <a:gd name="T31" fmla="*/ 242 h 864"/>
                <a:gd name="T32" fmla="*/ 354 w 1422"/>
                <a:gd name="T33" fmla="*/ 222 h 864"/>
                <a:gd name="T34" fmla="*/ 346 w 1422"/>
                <a:gd name="T35" fmla="*/ 200 h 864"/>
                <a:gd name="T36" fmla="*/ 342 w 1422"/>
                <a:gd name="T37" fmla="*/ 176 h 864"/>
                <a:gd name="T38" fmla="*/ 342 w 1422"/>
                <a:gd name="T39" fmla="*/ 176 h 864"/>
                <a:gd name="T40" fmla="*/ 348 w 1422"/>
                <a:gd name="T41" fmla="*/ 138 h 864"/>
                <a:gd name="T42" fmla="*/ 364 w 1422"/>
                <a:gd name="T43" fmla="*/ 104 h 864"/>
                <a:gd name="T44" fmla="*/ 378 w 1422"/>
                <a:gd name="T45" fmla="*/ 84 h 864"/>
                <a:gd name="T46" fmla="*/ 396 w 1422"/>
                <a:gd name="T47" fmla="*/ 32 h 864"/>
                <a:gd name="T48" fmla="*/ 396 w 1422"/>
                <a:gd name="T49" fmla="*/ 0 h 864"/>
                <a:gd name="T50" fmla="*/ 0 w 1422"/>
                <a:gd name="T51" fmla="*/ 0 h 864"/>
                <a:gd name="T52" fmla="*/ 78 w 1422"/>
                <a:gd name="T53" fmla="*/ 124 h 864"/>
                <a:gd name="T54" fmla="*/ 170 w 1422"/>
                <a:gd name="T55" fmla="*/ 248 h 864"/>
                <a:gd name="T56" fmla="*/ 274 w 1422"/>
                <a:gd name="T57" fmla="*/ 372 h 864"/>
                <a:gd name="T58" fmla="*/ 394 w 1422"/>
                <a:gd name="T59" fmla="*/ 496 h 864"/>
                <a:gd name="T60" fmla="*/ 402 w 1422"/>
                <a:gd name="T61" fmla="*/ 508 h 864"/>
                <a:gd name="T62" fmla="*/ 418 w 1422"/>
                <a:gd name="T63" fmla="*/ 536 h 864"/>
                <a:gd name="T64" fmla="*/ 430 w 1422"/>
                <a:gd name="T65" fmla="*/ 574 h 864"/>
                <a:gd name="T66" fmla="*/ 442 w 1422"/>
                <a:gd name="T67" fmla="*/ 640 h 864"/>
                <a:gd name="T68" fmla="*/ 444 w 1422"/>
                <a:gd name="T69" fmla="*/ 746 h 864"/>
                <a:gd name="T70" fmla="*/ 438 w 1422"/>
                <a:gd name="T71" fmla="*/ 864 h 864"/>
                <a:gd name="T72" fmla="*/ 1422 w 1422"/>
                <a:gd name="T73"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22" h="864">
                  <a:moveTo>
                    <a:pt x="558" y="0"/>
                  </a:moveTo>
                  <a:lnTo>
                    <a:pt x="558" y="32"/>
                  </a:lnTo>
                  <a:lnTo>
                    <a:pt x="564" y="58"/>
                  </a:lnTo>
                  <a:lnTo>
                    <a:pt x="564" y="58"/>
                  </a:lnTo>
                  <a:lnTo>
                    <a:pt x="574" y="82"/>
                  </a:lnTo>
                  <a:lnTo>
                    <a:pt x="590" y="104"/>
                  </a:lnTo>
                  <a:lnTo>
                    <a:pt x="590" y="104"/>
                  </a:lnTo>
                  <a:lnTo>
                    <a:pt x="600" y="122"/>
                  </a:lnTo>
                  <a:lnTo>
                    <a:pt x="608" y="140"/>
                  </a:lnTo>
                  <a:lnTo>
                    <a:pt x="612" y="162"/>
                  </a:lnTo>
                  <a:lnTo>
                    <a:pt x="610" y="182"/>
                  </a:lnTo>
                  <a:lnTo>
                    <a:pt x="610" y="182"/>
                  </a:lnTo>
                  <a:lnTo>
                    <a:pt x="610" y="184"/>
                  </a:lnTo>
                  <a:lnTo>
                    <a:pt x="610" y="186"/>
                  </a:lnTo>
                  <a:lnTo>
                    <a:pt x="610" y="186"/>
                  </a:lnTo>
                  <a:lnTo>
                    <a:pt x="610" y="186"/>
                  </a:lnTo>
                  <a:lnTo>
                    <a:pt x="608" y="198"/>
                  </a:lnTo>
                  <a:lnTo>
                    <a:pt x="606" y="208"/>
                  </a:lnTo>
                  <a:lnTo>
                    <a:pt x="598" y="228"/>
                  </a:lnTo>
                  <a:lnTo>
                    <a:pt x="584" y="246"/>
                  </a:lnTo>
                  <a:lnTo>
                    <a:pt x="568" y="262"/>
                  </a:lnTo>
                  <a:lnTo>
                    <a:pt x="548" y="274"/>
                  </a:lnTo>
                  <a:lnTo>
                    <a:pt x="526" y="284"/>
                  </a:lnTo>
                  <a:lnTo>
                    <a:pt x="502" y="290"/>
                  </a:lnTo>
                  <a:lnTo>
                    <a:pt x="476" y="292"/>
                  </a:lnTo>
                  <a:lnTo>
                    <a:pt x="476" y="292"/>
                  </a:lnTo>
                  <a:lnTo>
                    <a:pt x="464" y="292"/>
                  </a:lnTo>
                  <a:lnTo>
                    <a:pt x="450" y="290"/>
                  </a:lnTo>
                  <a:lnTo>
                    <a:pt x="424" y="284"/>
                  </a:lnTo>
                  <a:lnTo>
                    <a:pt x="402" y="272"/>
                  </a:lnTo>
                  <a:lnTo>
                    <a:pt x="382" y="258"/>
                  </a:lnTo>
                  <a:lnTo>
                    <a:pt x="366" y="242"/>
                  </a:lnTo>
                  <a:lnTo>
                    <a:pt x="358" y="232"/>
                  </a:lnTo>
                  <a:lnTo>
                    <a:pt x="354" y="222"/>
                  </a:lnTo>
                  <a:lnTo>
                    <a:pt x="348" y="212"/>
                  </a:lnTo>
                  <a:lnTo>
                    <a:pt x="346" y="200"/>
                  </a:lnTo>
                  <a:lnTo>
                    <a:pt x="344" y="188"/>
                  </a:lnTo>
                  <a:lnTo>
                    <a:pt x="342" y="176"/>
                  </a:lnTo>
                  <a:lnTo>
                    <a:pt x="342" y="176"/>
                  </a:lnTo>
                  <a:lnTo>
                    <a:pt x="342" y="176"/>
                  </a:lnTo>
                  <a:lnTo>
                    <a:pt x="344" y="156"/>
                  </a:lnTo>
                  <a:lnTo>
                    <a:pt x="348" y="138"/>
                  </a:lnTo>
                  <a:lnTo>
                    <a:pt x="354" y="120"/>
                  </a:lnTo>
                  <a:lnTo>
                    <a:pt x="364" y="104"/>
                  </a:lnTo>
                  <a:lnTo>
                    <a:pt x="364" y="104"/>
                  </a:lnTo>
                  <a:lnTo>
                    <a:pt x="378" y="84"/>
                  </a:lnTo>
                  <a:lnTo>
                    <a:pt x="388" y="64"/>
                  </a:lnTo>
                  <a:lnTo>
                    <a:pt x="396" y="32"/>
                  </a:lnTo>
                  <a:lnTo>
                    <a:pt x="396" y="32"/>
                  </a:lnTo>
                  <a:lnTo>
                    <a:pt x="396" y="0"/>
                  </a:lnTo>
                  <a:lnTo>
                    <a:pt x="0" y="0"/>
                  </a:lnTo>
                  <a:lnTo>
                    <a:pt x="0" y="0"/>
                  </a:lnTo>
                  <a:lnTo>
                    <a:pt x="38" y="62"/>
                  </a:lnTo>
                  <a:lnTo>
                    <a:pt x="78" y="124"/>
                  </a:lnTo>
                  <a:lnTo>
                    <a:pt x="122" y="186"/>
                  </a:lnTo>
                  <a:lnTo>
                    <a:pt x="170" y="248"/>
                  </a:lnTo>
                  <a:lnTo>
                    <a:pt x="220" y="310"/>
                  </a:lnTo>
                  <a:lnTo>
                    <a:pt x="274" y="372"/>
                  </a:lnTo>
                  <a:lnTo>
                    <a:pt x="332" y="434"/>
                  </a:lnTo>
                  <a:lnTo>
                    <a:pt x="394" y="496"/>
                  </a:lnTo>
                  <a:lnTo>
                    <a:pt x="394" y="496"/>
                  </a:lnTo>
                  <a:lnTo>
                    <a:pt x="402" y="508"/>
                  </a:lnTo>
                  <a:lnTo>
                    <a:pt x="412" y="522"/>
                  </a:lnTo>
                  <a:lnTo>
                    <a:pt x="418" y="536"/>
                  </a:lnTo>
                  <a:lnTo>
                    <a:pt x="426" y="554"/>
                  </a:lnTo>
                  <a:lnTo>
                    <a:pt x="430" y="574"/>
                  </a:lnTo>
                  <a:lnTo>
                    <a:pt x="436" y="594"/>
                  </a:lnTo>
                  <a:lnTo>
                    <a:pt x="442" y="640"/>
                  </a:lnTo>
                  <a:lnTo>
                    <a:pt x="444" y="692"/>
                  </a:lnTo>
                  <a:lnTo>
                    <a:pt x="444" y="746"/>
                  </a:lnTo>
                  <a:lnTo>
                    <a:pt x="442" y="804"/>
                  </a:lnTo>
                  <a:lnTo>
                    <a:pt x="438" y="864"/>
                  </a:lnTo>
                  <a:lnTo>
                    <a:pt x="1422" y="864"/>
                  </a:lnTo>
                  <a:lnTo>
                    <a:pt x="1422" y="0"/>
                  </a:lnTo>
                  <a:lnTo>
                    <a:pt x="558"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 name="Freeform 9"/>
            <p:cNvSpPr>
              <a:spLocks/>
            </p:cNvSpPr>
            <p:nvPr/>
          </p:nvSpPr>
          <p:spPr bwMode="auto">
            <a:xfrm>
              <a:off x="8939213" y="9356725"/>
              <a:ext cx="2257425" cy="1371600"/>
            </a:xfrm>
            <a:custGeom>
              <a:avLst/>
              <a:gdLst>
                <a:gd name="T0" fmla="*/ 558 w 1422"/>
                <a:gd name="T1" fmla="*/ 32 h 864"/>
                <a:gd name="T2" fmla="*/ 564 w 1422"/>
                <a:gd name="T3" fmla="*/ 58 h 864"/>
                <a:gd name="T4" fmla="*/ 590 w 1422"/>
                <a:gd name="T5" fmla="*/ 104 h 864"/>
                <a:gd name="T6" fmla="*/ 600 w 1422"/>
                <a:gd name="T7" fmla="*/ 122 h 864"/>
                <a:gd name="T8" fmla="*/ 612 w 1422"/>
                <a:gd name="T9" fmla="*/ 162 h 864"/>
                <a:gd name="T10" fmla="*/ 610 w 1422"/>
                <a:gd name="T11" fmla="*/ 182 h 864"/>
                <a:gd name="T12" fmla="*/ 610 w 1422"/>
                <a:gd name="T13" fmla="*/ 186 h 864"/>
                <a:gd name="T14" fmla="*/ 610 w 1422"/>
                <a:gd name="T15" fmla="*/ 186 h 864"/>
                <a:gd name="T16" fmla="*/ 606 w 1422"/>
                <a:gd name="T17" fmla="*/ 208 h 864"/>
                <a:gd name="T18" fmla="*/ 584 w 1422"/>
                <a:gd name="T19" fmla="*/ 246 h 864"/>
                <a:gd name="T20" fmla="*/ 548 w 1422"/>
                <a:gd name="T21" fmla="*/ 274 h 864"/>
                <a:gd name="T22" fmla="*/ 502 w 1422"/>
                <a:gd name="T23" fmla="*/ 290 h 864"/>
                <a:gd name="T24" fmla="*/ 476 w 1422"/>
                <a:gd name="T25" fmla="*/ 292 h 864"/>
                <a:gd name="T26" fmla="*/ 450 w 1422"/>
                <a:gd name="T27" fmla="*/ 290 h 864"/>
                <a:gd name="T28" fmla="*/ 402 w 1422"/>
                <a:gd name="T29" fmla="*/ 272 h 864"/>
                <a:gd name="T30" fmla="*/ 366 w 1422"/>
                <a:gd name="T31" fmla="*/ 242 h 864"/>
                <a:gd name="T32" fmla="*/ 354 w 1422"/>
                <a:gd name="T33" fmla="*/ 222 h 864"/>
                <a:gd name="T34" fmla="*/ 346 w 1422"/>
                <a:gd name="T35" fmla="*/ 200 h 864"/>
                <a:gd name="T36" fmla="*/ 342 w 1422"/>
                <a:gd name="T37" fmla="*/ 176 h 864"/>
                <a:gd name="T38" fmla="*/ 342 w 1422"/>
                <a:gd name="T39" fmla="*/ 176 h 864"/>
                <a:gd name="T40" fmla="*/ 348 w 1422"/>
                <a:gd name="T41" fmla="*/ 138 h 864"/>
                <a:gd name="T42" fmla="*/ 364 w 1422"/>
                <a:gd name="T43" fmla="*/ 104 h 864"/>
                <a:gd name="T44" fmla="*/ 378 w 1422"/>
                <a:gd name="T45" fmla="*/ 84 h 864"/>
                <a:gd name="T46" fmla="*/ 396 w 1422"/>
                <a:gd name="T47" fmla="*/ 32 h 864"/>
                <a:gd name="T48" fmla="*/ 396 w 1422"/>
                <a:gd name="T49" fmla="*/ 0 h 864"/>
                <a:gd name="T50" fmla="*/ 0 w 1422"/>
                <a:gd name="T51" fmla="*/ 0 h 864"/>
                <a:gd name="T52" fmla="*/ 78 w 1422"/>
                <a:gd name="T53" fmla="*/ 124 h 864"/>
                <a:gd name="T54" fmla="*/ 170 w 1422"/>
                <a:gd name="T55" fmla="*/ 248 h 864"/>
                <a:gd name="T56" fmla="*/ 274 w 1422"/>
                <a:gd name="T57" fmla="*/ 372 h 864"/>
                <a:gd name="T58" fmla="*/ 394 w 1422"/>
                <a:gd name="T59" fmla="*/ 496 h 864"/>
                <a:gd name="T60" fmla="*/ 402 w 1422"/>
                <a:gd name="T61" fmla="*/ 508 h 864"/>
                <a:gd name="T62" fmla="*/ 418 w 1422"/>
                <a:gd name="T63" fmla="*/ 536 h 864"/>
                <a:gd name="T64" fmla="*/ 430 w 1422"/>
                <a:gd name="T65" fmla="*/ 574 h 864"/>
                <a:gd name="T66" fmla="*/ 442 w 1422"/>
                <a:gd name="T67" fmla="*/ 640 h 864"/>
                <a:gd name="T68" fmla="*/ 444 w 1422"/>
                <a:gd name="T69" fmla="*/ 746 h 864"/>
                <a:gd name="T70" fmla="*/ 438 w 1422"/>
                <a:gd name="T71" fmla="*/ 864 h 864"/>
                <a:gd name="T72" fmla="*/ 1422 w 1422"/>
                <a:gd name="T73"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22" h="864">
                  <a:moveTo>
                    <a:pt x="558" y="0"/>
                  </a:moveTo>
                  <a:lnTo>
                    <a:pt x="558" y="32"/>
                  </a:lnTo>
                  <a:lnTo>
                    <a:pt x="564" y="58"/>
                  </a:lnTo>
                  <a:lnTo>
                    <a:pt x="564" y="58"/>
                  </a:lnTo>
                  <a:lnTo>
                    <a:pt x="574" y="82"/>
                  </a:lnTo>
                  <a:lnTo>
                    <a:pt x="590" y="104"/>
                  </a:lnTo>
                  <a:lnTo>
                    <a:pt x="590" y="104"/>
                  </a:lnTo>
                  <a:lnTo>
                    <a:pt x="600" y="122"/>
                  </a:lnTo>
                  <a:lnTo>
                    <a:pt x="608" y="140"/>
                  </a:lnTo>
                  <a:lnTo>
                    <a:pt x="612" y="162"/>
                  </a:lnTo>
                  <a:lnTo>
                    <a:pt x="610" y="182"/>
                  </a:lnTo>
                  <a:lnTo>
                    <a:pt x="610" y="182"/>
                  </a:lnTo>
                  <a:lnTo>
                    <a:pt x="610" y="184"/>
                  </a:lnTo>
                  <a:lnTo>
                    <a:pt x="610" y="186"/>
                  </a:lnTo>
                  <a:lnTo>
                    <a:pt x="610" y="186"/>
                  </a:lnTo>
                  <a:lnTo>
                    <a:pt x="610" y="186"/>
                  </a:lnTo>
                  <a:lnTo>
                    <a:pt x="608" y="198"/>
                  </a:lnTo>
                  <a:lnTo>
                    <a:pt x="606" y="208"/>
                  </a:lnTo>
                  <a:lnTo>
                    <a:pt x="598" y="228"/>
                  </a:lnTo>
                  <a:lnTo>
                    <a:pt x="584" y="246"/>
                  </a:lnTo>
                  <a:lnTo>
                    <a:pt x="568" y="262"/>
                  </a:lnTo>
                  <a:lnTo>
                    <a:pt x="548" y="274"/>
                  </a:lnTo>
                  <a:lnTo>
                    <a:pt x="526" y="284"/>
                  </a:lnTo>
                  <a:lnTo>
                    <a:pt x="502" y="290"/>
                  </a:lnTo>
                  <a:lnTo>
                    <a:pt x="476" y="292"/>
                  </a:lnTo>
                  <a:lnTo>
                    <a:pt x="476" y="292"/>
                  </a:lnTo>
                  <a:lnTo>
                    <a:pt x="464" y="292"/>
                  </a:lnTo>
                  <a:lnTo>
                    <a:pt x="450" y="290"/>
                  </a:lnTo>
                  <a:lnTo>
                    <a:pt x="424" y="284"/>
                  </a:lnTo>
                  <a:lnTo>
                    <a:pt x="402" y="272"/>
                  </a:lnTo>
                  <a:lnTo>
                    <a:pt x="382" y="258"/>
                  </a:lnTo>
                  <a:lnTo>
                    <a:pt x="366" y="242"/>
                  </a:lnTo>
                  <a:lnTo>
                    <a:pt x="358" y="232"/>
                  </a:lnTo>
                  <a:lnTo>
                    <a:pt x="354" y="222"/>
                  </a:lnTo>
                  <a:lnTo>
                    <a:pt x="348" y="212"/>
                  </a:lnTo>
                  <a:lnTo>
                    <a:pt x="346" y="200"/>
                  </a:lnTo>
                  <a:lnTo>
                    <a:pt x="344" y="188"/>
                  </a:lnTo>
                  <a:lnTo>
                    <a:pt x="342" y="176"/>
                  </a:lnTo>
                  <a:lnTo>
                    <a:pt x="342" y="176"/>
                  </a:lnTo>
                  <a:lnTo>
                    <a:pt x="342" y="176"/>
                  </a:lnTo>
                  <a:lnTo>
                    <a:pt x="344" y="156"/>
                  </a:lnTo>
                  <a:lnTo>
                    <a:pt x="348" y="138"/>
                  </a:lnTo>
                  <a:lnTo>
                    <a:pt x="354" y="120"/>
                  </a:lnTo>
                  <a:lnTo>
                    <a:pt x="364" y="104"/>
                  </a:lnTo>
                  <a:lnTo>
                    <a:pt x="364" y="104"/>
                  </a:lnTo>
                  <a:lnTo>
                    <a:pt x="378" y="84"/>
                  </a:lnTo>
                  <a:lnTo>
                    <a:pt x="388" y="64"/>
                  </a:lnTo>
                  <a:lnTo>
                    <a:pt x="396" y="32"/>
                  </a:lnTo>
                  <a:lnTo>
                    <a:pt x="396" y="32"/>
                  </a:lnTo>
                  <a:lnTo>
                    <a:pt x="396" y="0"/>
                  </a:lnTo>
                  <a:lnTo>
                    <a:pt x="0" y="0"/>
                  </a:lnTo>
                  <a:lnTo>
                    <a:pt x="0" y="0"/>
                  </a:lnTo>
                  <a:lnTo>
                    <a:pt x="38" y="62"/>
                  </a:lnTo>
                  <a:lnTo>
                    <a:pt x="78" y="124"/>
                  </a:lnTo>
                  <a:lnTo>
                    <a:pt x="122" y="186"/>
                  </a:lnTo>
                  <a:lnTo>
                    <a:pt x="170" y="248"/>
                  </a:lnTo>
                  <a:lnTo>
                    <a:pt x="220" y="310"/>
                  </a:lnTo>
                  <a:lnTo>
                    <a:pt x="274" y="372"/>
                  </a:lnTo>
                  <a:lnTo>
                    <a:pt x="332" y="434"/>
                  </a:lnTo>
                  <a:lnTo>
                    <a:pt x="394" y="496"/>
                  </a:lnTo>
                  <a:lnTo>
                    <a:pt x="394" y="496"/>
                  </a:lnTo>
                  <a:lnTo>
                    <a:pt x="402" y="508"/>
                  </a:lnTo>
                  <a:lnTo>
                    <a:pt x="412" y="522"/>
                  </a:lnTo>
                  <a:lnTo>
                    <a:pt x="418" y="536"/>
                  </a:lnTo>
                  <a:lnTo>
                    <a:pt x="426" y="554"/>
                  </a:lnTo>
                  <a:lnTo>
                    <a:pt x="430" y="574"/>
                  </a:lnTo>
                  <a:lnTo>
                    <a:pt x="436" y="594"/>
                  </a:lnTo>
                  <a:lnTo>
                    <a:pt x="442" y="640"/>
                  </a:lnTo>
                  <a:lnTo>
                    <a:pt x="444" y="692"/>
                  </a:lnTo>
                  <a:lnTo>
                    <a:pt x="444" y="746"/>
                  </a:lnTo>
                  <a:lnTo>
                    <a:pt x="442" y="804"/>
                  </a:lnTo>
                  <a:lnTo>
                    <a:pt x="438" y="864"/>
                  </a:lnTo>
                  <a:lnTo>
                    <a:pt x="1422" y="864"/>
                  </a:lnTo>
                  <a:lnTo>
                    <a:pt x="1422" y="0"/>
                  </a:lnTo>
                  <a:lnTo>
                    <a:pt x="55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 name="Freeform 10"/>
            <p:cNvSpPr>
              <a:spLocks/>
            </p:cNvSpPr>
            <p:nvPr/>
          </p:nvSpPr>
          <p:spPr bwMode="auto">
            <a:xfrm>
              <a:off x="10209213" y="4841875"/>
              <a:ext cx="3556000" cy="1073150"/>
            </a:xfrm>
            <a:custGeom>
              <a:avLst/>
              <a:gdLst>
                <a:gd name="T0" fmla="*/ 1586 w 2240"/>
                <a:gd name="T1" fmla="*/ 198 h 676"/>
                <a:gd name="T2" fmla="*/ 1468 w 2240"/>
                <a:gd name="T3" fmla="*/ 148 h 676"/>
                <a:gd name="T4" fmla="*/ 1352 w 2240"/>
                <a:gd name="T5" fmla="*/ 106 h 676"/>
                <a:gd name="T6" fmla="*/ 1240 w 2240"/>
                <a:gd name="T7" fmla="*/ 70 h 676"/>
                <a:gd name="T8" fmla="*/ 1128 w 2240"/>
                <a:gd name="T9" fmla="*/ 44 h 676"/>
                <a:gd name="T10" fmla="*/ 1020 w 2240"/>
                <a:gd name="T11" fmla="*/ 22 h 676"/>
                <a:gd name="T12" fmla="*/ 914 w 2240"/>
                <a:gd name="T13" fmla="*/ 10 h 676"/>
                <a:gd name="T14" fmla="*/ 810 w 2240"/>
                <a:gd name="T15" fmla="*/ 2 h 676"/>
                <a:gd name="T16" fmla="*/ 710 w 2240"/>
                <a:gd name="T17" fmla="*/ 2 h 676"/>
                <a:gd name="T18" fmla="*/ 612 w 2240"/>
                <a:gd name="T19" fmla="*/ 6 h 676"/>
                <a:gd name="T20" fmla="*/ 516 w 2240"/>
                <a:gd name="T21" fmla="*/ 16 h 676"/>
                <a:gd name="T22" fmla="*/ 422 w 2240"/>
                <a:gd name="T23" fmla="*/ 32 h 676"/>
                <a:gd name="T24" fmla="*/ 332 w 2240"/>
                <a:gd name="T25" fmla="*/ 52 h 676"/>
                <a:gd name="T26" fmla="*/ 246 w 2240"/>
                <a:gd name="T27" fmla="*/ 78 h 676"/>
                <a:gd name="T28" fmla="*/ 160 w 2240"/>
                <a:gd name="T29" fmla="*/ 108 h 676"/>
                <a:gd name="T30" fmla="*/ 0 w 2240"/>
                <a:gd name="T31" fmla="*/ 178 h 676"/>
                <a:gd name="T32" fmla="*/ 1206 w 2240"/>
                <a:gd name="T33" fmla="*/ 676 h 676"/>
                <a:gd name="T34" fmla="*/ 1200 w 2240"/>
                <a:gd name="T35" fmla="*/ 566 h 676"/>
                <a:gd name="T36" fmla="*/ 1190 w 2240"/>
                <a:gd name="T37" fmla="*/ 542 h 676"/>
                <a:gd name="T38" fmla="*/ 1174 w 2240"/>
                <a:gd name="T39" fmla="*/ 520 h 676"/>
                <a:gd name="T40" fmla="*/ 1156 w 2240"/>
                <a:gd name="T41" fmla="*/ 482 h 676"/>
                <a:gd name="T42" fmla="*/ 1154 w 2240"/>
                <a:gd name="T43" fmla="*/ 440 h 676"/>
                <a:gd name="T44" fmla="*/ 1154 w 2240"/>
                <a:gd name="T45" fmla="*/ 438 h 676"/>
                <a:gd name="T46" fmla="*/ 1154 w 2240"/>
                <a:gd name="T47" fmla="*/ 438 h 676"/>
                <a:gd name="T48" fmla="*/ 1156 w 2240"/>
                <a:gd name="T49" fmla="*/ 426 h 676"/>
                <a:gd name="T50" fmla="*/ 1168 w 2240"/>
                <a:gd name="T51" fmla="*/ 396 h 676"/>
                <a:gd name="T52" fmla="*/ 1196 w 2240"/>
                <a:gd name="T53" fmla="*/ 362 h 676"/>
                <a:gd name="T54" fmla="*/ 1238 w 2240"/>
                <a:gd name="T55" fmla="*/ 340 h 676"/>
                <a:gd name="T56" fmla="*/ 1288 w 2240"/>
                <a:gd name="T57" fmla="*/ 330 h 676"/>
                <a:gd name="T58" fmla="*/ 1302 w 2240"/>
                <a:gd name="T59" fmla="*/ 332 h 676"/>
                <a:gd name="T60" fmla="*/ 1340 w 2240"/>
                <a:gd name="T61" fmla="*/ 340 h 676"/>
                <a:gd name="T62" fmla="*/ 1382 w 2240"/>
                <a:gd name="T63" fmla="*/ 364 h 676"/>
                <a:gd name="T64" fmla="*/ 1406 w 2240"/>
                <a:gd name="T65" fmla="*/ 392 h 676"/>
                <a:gd name="T66" fmla="*/ 1416 w 2240"/>
                <a:gd name="T67" fmla="*/ 412 h 676"/>
                <a:gd name="T68" fmla="*/ 1422 w 2240"/>
                <a:gd name="T69" fmla="*/ 434 h 676"/>
                <a:gd name="T70" fmla="*/ 1422 w 2240"/>
                <a:gd name="T71" fmla="*/ 446 h 676"/>
                <a:gd name="T72" fmla="*/ 1422 w 2240"/>
                <a:gd name="T73" fmla="*/ 466 h 676"/>
                <a:gd name="T74" fmla="*/ 1410 w 2240"/>
                <a:gd name="T75" fmla="*/ 502 h 676"/>
                <a:gd name="T76" fmla="*/ 1400 w 2240"/>
                <a:gd name="T77" fmla="*/ 520 h 676"/>
                <a:gd name="T78" fmla="*/ 1376 w 2240"/>
                <a:gd name="T79" fmla="*/ 560 h 676"/>
                <a:gd name="T80" fmla="*/ 1368 w 2240"/>
                <a:gd name="T81" fmla="*/ 590 h 676"/>
                <a:gd name="T82" fmla="*/ 2240 w 2240"/>
                <a:gd name="T83" fmla="*/ 676 h 676"/>
                <a:gd name="T84" fmla="*/ 2212 w 2240"/>
                <a:gd name="T85" fmla="*/ 642 h 676"/>
                <a:gd name="T86" fmla="*/ 2150 w 2240"/>
                <a:gd name="T87" fmla="*/ 578 h 676"/>
                <a:gd name="T88" fmla="*/ 2082 w 2240"/>
                <a:gd name="T89" fmla="*/ 514 h 676"/>
                <a:gd name="T90" fmla="*/ 2008 w 2240"/>
                <a:gd name="T91" fmla="*/ 452 h 676"/>
                <a:gd name="T92" fmla="*/ 1928 w 2240"/>
                <a:gd name="T93" fmla="*/ 392 h 676"/>
                <a:gd name="T94" fmla="*/ 1838 w 2240"/>
                <a:gd name="T95" fmla="*/ 334 h 676"/>
                <a:gd name="T96" fmla="*/ 1744 w 2240"/>
                <a:gd name="T97" fmla="*/ 278 h 676"/>
                <a:gd name="T98" fmla="*/ 1640 w 2240"/>
                <a:gd name="T99" fmla="*/ 224 h 676"/>
                <a:gd name="T100" fmla="*/ 1586 w 2240"/>
                <a:gd name="T101" fmla="*/ 198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40" h="676">
                  <a:moveTo>
                    <a:pt x="1586" y="198"/>
                  </a:moveTo>
                  <a:lnTo>
                    <a:pt x="1586" y="198"/>
                  </a:lnTo>
                  <a:lnTo>
                    <a:pt x="1526" y="172"/>
                  </a:lnTo>
                  <a:lnTo>
                    <a:pt x="1468" y="148"/>
                  </a:lnTo>
                  <a:lnTo>
                    <a:pt x="1410" y="126"/>
                  </a:lnTo>
                  <a:lnTo>
                    <a:pt x="1352" y="106"/>
                  </a:lnTo>
                  <a:lnTo>
                    <a:pt x="1296" y="88"/>
                  </a:lnTo>
                  <a:lnTo>
                    <a:pt x="1240" y="70"/>
                  </a:lnTo>
                  <a:lnTo>
                    <a:pt x="1184" y="56"/>
                  </a:lnTo>
                  <a:lnTo>
                    <a:pt x="1128" y="44"/>
                  </a:lnTo>
                  <a:lnTo>
                    <a:pt x="1074" y="32"/>
                  </a:lnTo>
                  <a:lnTo>
                    <a:pt x="1020" y="22"/>
                  </a:lnTo>
                  <a:lnTo>
                    <a:pt x="966" y="16"/>
                  </a:lnTo>
                  <a:lnTo>
                    <a:pt x="914" y="10"/>
                  </a:lnTo>
                  <a:lnTo>
                    <a:pt x="862" y="4"/>
                  </a:lnTo>
                  <a:lnTo>
                    <a:pt x="810" y="2"/>
                  </a:lnTo>
                  <a:lnTo>
                    <a:pt x="760" y="0"/>
                  </a:lnTo>
                  <a:lnTo>
                    <a:pt x="710" y="2"/>
                  </a:lnTo>
                  <a:lnTo>
                    <a:pt x="660" y="2"/>
                  </a:lnTo>
                  <a:lnTo>
                    <a:pt x="612" y="6"/>
                  </a:lnTo>
                  <a:lnTo>
                    <a:pt x="564" y="10"/>
                  </a:lnTo>
                  <a:lnTo>
                    <a:pt x="516" y="16"/>
                  </a:lnTo>
                  <a:lnTo>
                    <a:pt x="470" y="24"/>
                  </a:lnTo>
                  <a:lnTo>
                    <a:pt x="422" y="32"/>
                  </a:lnTo>
                  <a:lnTo>
                    <a:pt x="378" y="42"/>
                  </a:lnTo>
                  <a:lnTo>
                    <a:pt x="332" y="52"/>
                  </a:lnTo>
                  <a:lnTo>
                    <a:pt x="288" y="64"/>
                  </a:lnTo>
                  <a:lnTo>
                    <a:pt x="246" y="78"/>
                  </a:lnTo>
                  <a:lnTo>
                    <a:pt x="202" y="92"/>
                  </a:lnTo>
                  <a:lnTo>
                    <a:pt x="160" y="108"/>
                  </a:lnTo>
                  <a:lnTo>
                    <a:pt x="78" y="142"/>
                  </a:lnTo>
                  <a:lnTo>
                    <a:pt x="0" y="178"/>
                  </a:lnTo>
                  <a:lnTo>
                    <a:pt x="0" y="676"/>
                  </a:lnTo>
                  <a:lnTo>
                    <a:pt x="1206" y="676"/>
                  </a:lnTo>
                  <a:lnTo>
                    <a:pt x="1206" y="590"/>
                  </a:lnTo>
                  <a:lnTo>
                    <a:pt x="1200" y="566"/>
                  </a:lnTo>
                  <a:lnTo>
                    <a:pt x="1200" y="566"/>
                  </a:lnTo>
                  <a:lnTo>
                    <a:pt x="1190" y="542"/>
                  </a:lnTo>
                  <a:lnTo>
                    <a:pt x="1174" y="520"/>
                  </a:lnTo>
                  <a:lnTo>
                    <a:pt x="1174" y="520"/>
                  </a:lnTo>
                  <a:lnTo>
                    <a:pt x="1164" y="502"/>
                  </a:lnTo>
                  <a:lnTo>
                    <a:pt x="1156" y="482"/>
                  </a:lnTo>
                  <a:lnTo>
                    <a:pt x="1154" y="462"/>
                  </a:lnTo>
                  <a:lnTo>
                    <a:pt x="1154" y="440"/>
                  </a:lnTo>
                  <a:lnTo>
                    <a:pt x="1154" y="440"/>
                  </a:lnTo>
                  <a:lnTo>
                    <a:pt x="1154" y="438"/>
                  </a:lnTo>
                  <a:lnTo>
                    <a:pt x="1154" y="438"/>
                  </a:lnTo>
                  <a:lnTo>
                    <a:pt x="1154" y="438"/>
                  </a:lnTo>
                  <a:lnTo>
                    <a:pt x="1154" y="438"/>
                  </a:lnTo>
                  <a:lnTo>
                    <a:pt x="1156" y="426"/>
                  </a:lnTo>
                  <a:lnTo>
                    <a:pt x="1158" y="416"/>
                  </a:lnTo>
                  <a:lnTo>
                    <a:pt x="1168" y="396"/>
                  </a:lnTo>
                  <a:lnTo>
                    <a:pt x="1180" y="378"/>
                  </a:lnTo>
                  <a:lnTo>
                    <a:pt x="1196" y="362"/>
                  </a:lnTo>
                  <a:lnTo>
                    <a:pt x="1216" y="348"/>
                  </a:lnTo>
                  <a:lnTo>
                    <a:pt x="1238" y="340"/>
                  </a:lnTo>
                  <a:lnTo>
                    <a:pt x="1262" y="334"/>
                  </a:lnTo>
                  <a:lnTo>
                    <a:pt x="1288" y="330"/>
                  </a:lnTo>
                  <a:lnTo>
                    <a:pt x="1288" y="330"/>
                  </a:lnTo>
                  <a:lnTo>
                    <a:pt x="1302" y="332"/>
                  </a:lnTo>
                  <a:lnTo>
                    <a:pt x="1314" y="334"/>
                  </a:lnTo>
                  <a:lnTo>
                    <a:pt x="1340" y="340"/>
                  </a:lnTo>
                  <a:lnTo>
                    <a:pt x="1362" y="350"/>
                  </a:lnTo>
                  <a:lnTo>
                    <a:pt x="1382" y="364"/>
                  </a:lnTo>
                  <a:lnTo>
                    <a:pt x="1398" y="382"/>
                  </a:lnTo>
                  <a:lnTo>
                    <a:pt x="1406" y="392"/>
                  </a:lnTo>
                  <a:lnTo>
                    <a:pt x="1412" y="402"/>
                  </a:lnTo>
                  <a:lnTo>
                    <a:pt x="1416" y="412"/>
                  </a:lnTo>
                  <a:lnTo>
                    <a:pt x="1420" y="424"/>
                  </a:lnTo>
                  <a:lnTo>
                    <a:pt x="1422" y="434"/>
                  </a:lnTo>
                  <a:lnTo>
                    <a:pt x="1422" y="446"/>
                  </a:lnTo>
                  <a:lnTo>
                    <a:pt x="1422" y="446"/>
                  </a:lnTo>
                  <a:lnTo>
                    <a:pt x="1422" y="446"/>
                  </a:lnTo>
                  <a:lnTo>
                    <a:pt x="1422" y="466"/>
                  </a:lnTo>
                  <a:lnTo>
                    <a:pt x="1418" y="484"/>
                  </a:lnTo>
                  <a:lnTo>
                    <a:pt x="1410" y="502"/>
                  </a:lnTo>
                  <a:lnTo>
                    <a:pt x="1400" y="520"/>
                  </a:lnTo>
                  <a:lnTo>
                    <a:pt x="1400" y="520"/>
                  </a:lnTo>
                  <a:lnTo>
                    <a:pt x="1386" y="540"/>
                  </a:lnTo>
                  <a:lnTo>
                    <a:pt x="1376" y="560"/>
                  </a:lnTo>
                  <a:lnTo>
                    <a:pt x="1368" y="590"/>
                  </a:lnTo>
                  <a:lnTo>
                    <a:pt x="1368" y="590"/>
                  </a:lnTo>
                  <a:lnTo>
                    <a:pt x="1368" y="676"/>
                  </a:lnTo>
                  <a:lnTo>
                    <a:pt x="2240" y="676"/>
                  </a:lnTo>
                  <a:lnTo>
                    <a:pt x="2240" y="676"/>
                  </a:lnTo>
                  <a:lnTo>
                    <a:pt x="2212" y="642"/>
                  </a:lnTo>
                  <a:lnTo>
                    <a:pt x="2182" y="610"/>
                  </a:lnTo>
                  <a:lnTo>
                    <a:pt x="2150" y="578"/>
                  </a:lnTo>
                  <a:lnTo>
                    <a:pt x="2116" y="546"/>
                  </a:lnTo>
                  <a:lnTo>
                    <a:pt x="2082" y="514"/>
                  </a:lnTo>
                  <a:lnTo>
                    <a:pt x="2046" y="484"/>
                  </a:lnTo>
                  <a:lnTo>
                    <a:pt x="2008" y="452"/>
                  </a:lnTo>
                  <a:lnTo>
                    <a:pt x="1968" y="422"/>
                  </a:lnTo>
                  <a:lnTo>
                    <a:pt x="1928" y="392"/>
                  </a:lnTo>
                  <a:lnTo>
                    <a:pt x="1884" y="364"/>
                  </a:lnTo>
                  <a:lnTo>
                    <a:pt x="1838" y="334"/>
                  </a:lnTo>
                  <a:lnTo>
                    <a:pt x="1792" y="306"/>
                  </a:lnTo>
                  <a:lnTo>
                    <a:pt x="1744" y="278"/>
                  </a:lnTo>
                  <a:lnTo>
                    <a:pt x="1692" y="252"/>
                  </a:lnTo>
                  <a:lnTo>
                    <a:pt x="1640" y="224"/>
                  </a:lnTo>
                  <a:lnTo>
                    <a:pt x="1586" y="198"/>
                  </a:lnTo>
                  <a:lnTo>
                    <a:pt x="1586" y="198"/>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 name="Freeform 11"/>
            <p:cNvSpPr>
              <a:spLocks/>
            </p:cNvSpPr>
            <p:nvPr/>
          </p:nvSpPr>
          <p:spPr bwMode="auto">
            <a:xfrm>
              <a:off x="10209213" y="6146800"/>
              <a:ext cx="2282825" cy="1371600"/>
            </a:xfrm>
            <a:custGeom>
              <a:avLst/>
              <a:gdLst>
                <a:gd name="T0" fmla="*/ 0 w 1438"/>
                <a:gd name="T1" fmla="*/ 0 h 864"/>
                <a:gd name="T2" fmla="*/ 0 w 1438"/>
                <a:gd name="T3" fmla="*/ 864 h 864"/>
                <a:gd name="T4" fmla="*/ 1114 w 1438"/>
                <a:gd name="T5" fmla="*/ 864 h 864"/>
                <a:gd name="T6" fmla="*/ 1114 w 1438"/>
                <a:gd name="T7" fmla="*/ 780 h 864"/>
                <a:gd name="T8" fmla="*/ 1106 w 1438"/>
                <a:gd name="T9" fmla="*/ 754 h 864"/>
                <a:gd name="T10" fmla="*/ 1106 w 1438"/>
                <a:gd name="T11" fmla="*/ 754 h 864"/>
                <a:gd name="T12" fmla="*/ 1096 w 1438"/>
                <a:gd name="T13" fmla="*/ 732 h 864"/>
                <a:gd name="T14" fmla="*/ 1082 w 1438"/>
                <a:gd name="T15" fmla="*/ 708 h 864"/>
                <a:gd name="T16" fmla="*/ 1082 w 1438"/>
                <a:gd name="T17" fmla="*/ 708 h 864"/>
                <a:gd name="T18" fmla="*/ 1070 w 1438"/>
                <a:gd name="T19" fmla="*/ 690 h 864"/>
                <a:gd name="T20" fmla="*/ 1064 w 1438"/>
                <a:gd name="T21" fmla="*/ 672 h 864"/>
                <a:gd name="T22" fmla="*/ 1060 w 1438"/>
                <a:gd name="T23" fmla="*/ 652 h 864"/>
                <a:gd name="T24" fmla="*/ 1060 w 1438"/>
                <a:gd name="T25" fmla="*/ 630 h 864"/>
                <a:gd name="T26" fmla="*/ 1060 w 1438"/>
                <a:gd name="T27" fmla="*/ 630 h 864"/>
                <a:gd name="T28" fmla="*/ 1060 w 1438"/>
                <a:gd name="T29" fmla="*/ 628 h 864"/>
                <a:gd name="T30" fmla="*/ 1060 w 1438"/>
                <a:gd name="T31" fmla="*/ 626 h 864"/>
                <a:gd name="T32" fmla="*/ 1060 w 1438"/>
                <a:gd name="T33" fmla="*/ 626 h 864"/>
                <a:gd name="T34" fmla="*/ 1060 w 1438"/>
                <a:gd name="T35" fmla="*/ 626 h 864"/>
                <a:gd name="T36" fmla="*/ 1062 w 1438"/>
                <a:gd name="T37" fmla="*/ 616 h 864"/>
                <a:gd name="T38" fmla="*/ 1064 w 1438"/>
                <a:gd name="T39" fmla="*/ 604 h 864"/>
                <a:gd name="T40" fmla="*/ 1074 w 1438"/>
                <a:gd name="T41" fmla="*/ 584 h 864"/>
                <a:gd name="T42" fmla="*/ 1086 w 1438"/>
                <a:gd name="T43" fmla="*/ 566 h 864"/>
                <a:gd name="T44" fmla="*/ 1104 w 1438"/>
                <a:gd name="T45" fmla="*/ 550 h 864"/>
                <a:gd name="T46" fmla="*/ 1122 w 1438"/>
                <a:gd name="T47" fmla="*/ 538 h 864"/>
                <a:gd name="T48" fmla="*/ 1144 w 1438"/>
                <a:gd name="T49" fmla="*/ 528 h 864"/>
                <a:gd name="T50" fmla="*/ 1168 w 1438"/>
                <a:gd name="T51" fmla="*/ 522 h 864"/>
                <a:gd name="T52" fmla="*/ 1194 w 1438"/>
                <a:gd name="T53" fmla="*/ 520 h 864"/>
                <a:gd name="T54" fmla="*/ 1194 w 1438"/>
                <a:gd name="T55" fmla="*/ 520 h 864"/>
                <a:gd name="T56" fmla="*/ 1208 w 1438"/>
                <a:gd name="T57" fmla="*/ 520 h 864"/>
                <a:gd name="T58" fmla="*/ 1222 w 1438"/>
                <a:gd name="T59" fmla="*/ 522 h 864"/>
                <a:gd name="T60" fmla="*/ 1246 w 1438"/>
                <a:gd name="T61" fmla="*/ 530 h 864"/>
                <a:gd name="T62" fmla="*/ 1270 w 1438"/>
                <a:gd name="T63" fmla="*/ 540 h 864"/>
                <a:gd name="T64" fmla="*/ 1288 w 1438"/>
                <a:gd name="T65" fmla="*/ 554 h 864"/>
                <a:gd name="T66" fmla="*/ 1306 w 1438"/>
                <a:gd name="T67" fmla="*/ 570 h 864"/>
                <a:gd name="T68" fmla="*/ 1312 w 1438"/>
                <a:gd name="T69" fmla="*/ 580 h 864"/>
                <a:gd name="T70" fmla="*/ 1318 w 1438"/>
                <a:gd name="T71" fmla="*/ 590 h 864"/>
                <a:gd name="T72" fmla="*/ 1322 w 1438"/>
                <a:gd name="T73" fmla="*/ 602 h 864"/>
                <a:gd name="T74" fmla="*/ 1326 w 1438"/>
                <a:gd name="T75" fmla="*/ 612 h 864"/>
                <a:gd name="T76" fmla="*/ 1328 w 1438"/>
                <a:gd name="T77" fmla="*/ 624 h 864"/>
                <a:gd name="T78" fmla="*/ 1328 w 1438"/>
                <a:gd name="T79" fmla="*/ 636 h 864"/>
                <a:gd name="T80" fmla="*/ 1328 w 1438"/>
                <a:gd name="T81" fmla="*/ 636 h 864"/>
                <a:gd name="T82" fmla="*/ 1328 w 1438"/>
                <a:gd name="T83" fmla="*/ 636 h 864"/>
                <a:gd name="T84" fmla="*/ 1328 w 1438"/>
                <a:gd name="T85" fmla="*/ 656 h 864"/>
                <a:gd name="T86" fmla="*/ 1324 w 1438"/>
                <a:gd name="T87" fmla="*/ 674 h 864"/>
                <a:gd name="T88" fmla="*/ 1316 w 1438"/>
                <a:gd name="T89" fmla="*/ 692 h 864"/>
                <a:gd name="T90" fmla="*/ 1306 w 1438"/>
                <a:gd name="T91" fmla="*/ 708 h 864"/>
                <a:gd name="T92" fmla="*/ 1306 w 1438"/>
                <a:gd name="T93" fmla="*/ 708 h 864"/>
                <a:gd name="T94" fmla="*/ 1292 w 1438"/>
                <a:gd name="T95" fmla="*/ 730 h 864"/>
                <a:gd name="T96" fmla="*/ 1282 w 1438"/>
                <a:gd name="T97" fmla="*/ 750 h 864"/>
                <a:gd name="T98" fmla="*/ 1276 w 1438"/>
                <a:gd name="T99" fmla="*/ 780 h 864"/>
                <a:gd name="T100" fmla="*/ 1274 w 1438"/>
                <a:gd name="T101" fmla="*/ 780 h 864"/>
                <a:gd name="T102" fmla="*/ 1274 w 1438"/>
                <a:gd name="T103" fmla="*/ 864 h 864"/>
                <a:gd name="T104" fmla="*/ 1438 w 1438"/>
                <a:gd name="T105" fmla="*/ 864 h 864"/>
                <a:gd name="T106" fmla="*/ 1438 w 1438"/>
                <a:gd name="T107" fmla="*/ 0 h 864"/>
                <a:gd name="T108" fmla="*/ 0 w 1438"/>
                <a:gd name="T109"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38" h="864">
                  <a:moveTo>
                    <a:pt x="0" y="0"/>
                  </a:moveTo>
                  <a:lnTo>
                    <a:pt x="0" y="864"/>
                  </a:lnTo>
                  <a:lnTo>
                    <a:pt x="1114" y="864"/>
                  </a:lnTo>
                  <a:lnTo>
                    <a:pt x="1114" y="780"/>
                  </a:lnTo>
                  <a:lnTo>
                    <a:pt x="1106" y="754"/>
                  </a:lnTo>
                  <a:lnTo>
                    <a:pt x="1106" y="754"/>
                  </a:lnTo>
                  <a:lnTo>
                    <a:pt x="1096" y="732"/>
                  </a:lnTo>
                  <a:lnTo>
                    <a:pt x="1082" y="708"/>
                  </a:lnTo>
                  <a:lnTo>
                    <a:pt x="1082" y="708"/>
                  </a:lnTo>
                  <a:lnTo>
                    <a:pt x="1070" y="690"/>
                  </a:lnTo>
                  <a:lnTo>
                    <a:pt x="1064" y="672"/>
                  </a:lnTo>
                  <a:lnTo>
                    <a:pt x="1060" y="652"/>
                  </a:lnTo>
                  <a:lnTo>
                    <a:pt x="1060" y="630"/>
                  </a:lnTo>
                  <a:lnTo>
                    <a:pt x="1060" y="630"/>
                  </a:lnTo>
                  <a:lnTo>
                    <a:pt x="1060" y="628"/>
                  </a:lnTo>
                  <a:lnTo>
                    <a:pt x="1060" y="626"/>
                  </a:lnTo>
                  <a:lnTo>
                    <a:pt x="1060" y="626"/>
                  </a:lnTo>
                  <a:lnTo>
                    <a:pt x="1060" y="626"/>
                  </a:lnTo>
                  <a:lnTo>
                    <a:pt x="1062" y="616"/>
                  </a:lnTo>
                  <a:lnTo>
                    <a:pt x="1064" y="604"/>
                  </a:lnTo>
                  <a:lnTo>
                    <a:pt x="1074" y="584"/>
                  </a:lnTo>
                  <a:lnTo>
                    <a:pt x="1086" y="566"/>
                  </a:lnTo>
                  <a:lnTo>
                    <a:pt x="1104" y="550"/>
                  </a:lnTo>
                  <a:lnTo>
                    <a:pt x="1122" y="538"/>
                  </a:lnTo>
                  <a:lnTo>
                    <a:pt x="1144" y="528"/>
                  </a:lnTo>
                  <a:lnTo>
                    <a:pt x="1168" y="522"/>
                  </a:lnTo>
                  <a:lnTo>
                    <a:pt x="1194" y="520"/>
                  </a:lnTo>
                  <a:lnTo>
                    <a:pt x="1194" y="520"/>
                  </a:lnTo>
                  <a:lnTo>
                    <a:pt x="1208" y="520"/>
                  </a:lnTo>
                  <a:lnTo>
                    <a:pt x="1222" y="522"/>
                  </a:lnTo>
                  <a:lnTo>
                    <a:pt x="1246" y="530"/>
                  </a:lnTo>
                  <a:lnTo>
                    <a:pt x="1270" y="540"/>
                  </a:lnTo>
                  <a:lnTo>
                    <a:pt x="1288" y="554"/>
                  </a:lnTo>
                  <a:lnTo>
                    <a:pt x="1306" y="570"/>
                  </a:lnTo>
                  <a:lnTo>
                    <a:pt x="1312" y="580"/>
                  </a:lnTo>
                  <a:lnTo>
                    <a:pt x="1318" y="590"/>
                  </a:lnTo>
                  <a:lnTo>
                    <a:pt x="1322" y="602"/>
                  </a:lnTo>
                  <a:lnTo>
                    <a:pt x="1326" y="612"/>
                  </a:lnTo>
                  <a:lnTo>
                    <a:pt x="1328" y="624"/>
                  </a:lnTo>
                  <a:lnTo>
                    <a:pt x="1328" y="636"/>
                  </a:lnTo>
                  <a:lnTo>
                    <a:pt x="1328" y="636"/>
                  </a:lnTo>
                  <a:lnTo>
                    <a:pt x="1328" y="636"/>
                  </a:lnTo>
                  <a:lnTo>
                    <a:pt x="1328" y="656"/>
                  </a:lnTo>
                  <a:lnTo>
                    <a:pt x="1324" y="674"/>
                  </a:lnTo>
                  <a:lnTo>
                    <a:pt x="1316" y="692"/>
                  </a:lnTo>
                  <a:lnTo>
                    <a:pt x="1306" y="708"/>
                  </a:lnTo>
                  <a:lnTo>
                    <a:pt x="1306" y="708"/>
                  </a:lnTo>
                  <a:lnTo>
                    <a:pt x="1292" y="730"/>
                  </a:lnTo>
                  <a:lnTo>
                    <a:pt x="1282" y="750"/>
                  </a:lnTo>
                  <a:lnTo>
                    <a:pt x="1276" y="780"/>
                  </a:lnTo>
                  <a:lnTo>
                    <a:pt x="1274" y="780"/>
                  </a:lnTo>
                  <a:lnTo>
                    <a:pt x="1274" y="864"/>
                  </a:lnTo>
                  <a:lnTo>
                    <a:pt x="1438" y="864"/>
                  </a:lnTo>
                  <a:lnTo>
                    <a:pt x="1438" y="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 name="Freeform 12"/>
            <p:cNvSpPr>
              <a:spLocks/>
            </p:cNvSpPr>
            <p:nvPr/>
          </p:nvSpPr>
          <p:spPr bwMode="auto">
            <a:xfrm>
              <a:off x="10209213" y="6146800"/>
              <a:ext cx="2282825" cy="1371600"/>
            </a:xfrm>
            <a:custGeom>
              <a:avLst/>
              <a:gdLst>
                <a:gd name="T0" fmla="*/ 0 w 1438"/>
                <a:gd name="T1" fmla="*/ 0 h 864"/>
                <a:gd name="T2" fmla="*/ 0 w 1438"/>
                <a:gd name="T3" fmla="*/ 864 h 864"/>
                <a:gd name="T4" fmla="*/ 1114 w 1438"/>
                <a:gd name="T5" fmla="*/ 864 h 864"/>
                <a:gd name="T6" fmla="*/ 1114 w 1438"/>
                <a:gd name="T7" fmla="*/ 780 h 864"/>
                <a:gd name="T8" fmla="*/ 1106 w 1438"/>
                <a:gd name="T9" fmla="*/ 754 h 864"/>
                <a:gd name="T10" fmla="*/ 1106 w 1438"/>
                <a:gd name="T11" fmla="*/ 754 h 864"/>
                <a:gd name="T12" fmla="*/ 1096 w 1438"/>
                <a:gd name="T13" fmla="*/ 732 h 864"/>
                <a:gd name="T14" fmla="*/ 1082 w 1438"/>
                <a:gd name="T15" fmla="*/ 708 h 864"/>
                <a:gd name="T16" fmla="*/ 1082 w 1438"/>
                <a:gd name="T17" fmla="*/ 708 h 864"/>
                <a:gd name="T18" fmla="*/ 1070 w 1438"/>
                <a:gd name="T19" fmla="*/ 690 h 864"/>
                <a:gd name="T20" fmla="*/ 1064 w 1438"/>
                <a:gd name="T21" fmla="*/ 672 h 864"/>
                <a:gd name="T22" fmla="*/ 1060 w 1438"/>
                <a:gd name="T23" fmla="*/ 652 h 864"/>
                <a:gd name="T24" fmla="*/ 1060 w 1438"/>
                <a:gd name="T25" fmla="*/ 630 h 864"/>
                <a:gd name="T26" fmla="*/ 1060 w 1438"/>
                <a:gd name="T27" fmla="*/ 630 h 864"/>
                <a:gd name="T28" fmla="*/ 1060 w 1438"/>
                <a:gd name="T29" fmla="*/ 628 h 864"/>
                <a:gd name="T30" fmla="*/ 1060 w 1438"/>
                <a:gd name="T31" fmla="*/ 626 h 864"/>
                <a:gd name="T32" fmla="*/ 1060 w 1438"/>
                <a:gd name="T33" fmla="*/ 626 h 864"/>
                <a:gd name="T34" fmla="*/ 1060 w 1438"/>
                <a:gd name="T35" fmla="*/ 626 h 864"/>
                <a:gd name="T36" fmla="*/ 1062 w 1438"/>
                <a:gd name="T37" fmla="*/ 616 h 864"/>
                <a:gd name="T38" fmla="*/ 1064 w 1438"/>
                <a:gd name="T39" fmla="*/ 604 h 864"/>
                <a:gd name="T40" fmla="*/ 1074 w 1438"/>
                <a:gd name="T41" fmla="*/ 584 h 864"/>
                <a:gd name="T42" fmla="*/ 1086 w 1438"/>
                <a:gd name="T43" fmla="*/ 566 h 864"/>
                <a:gd name="T44" fmla="*/ 1104 w 1438"/>
                <a:gd name="T45" fmla="*/ 550 h 864"/>
                <a:gd name="T46" fmla="*/ 1122 w 1438"/>
                <a:gd name="T47" fmla="*/ 538 h 864"/>
                <a:gd name="T48" fmla="*/ 1144 w 1438"/>
                <a:gd name="T49" fmla="*/ 528 h 864"/>
                <a:gd name="T50" fmla="*/ 1168 w 1438"/>
                <a:gd name="T51" fmla="*/ 522 h 864"/>
                <a:gd name="T52" fmla="*/ 1194 w 1438"/>
                <a:gd name="T53" fmla="*/ 520 h 864"/>
                <a:gd name="T54" fmla="*/ 1194 w 1438"/>
                <a:gd name="T55" fmla="*/ 520 h 864"/>
                <a:gd name="T56" fmla="*/ 1208 w 1438"/>
                <a:gd name="T57" fmla="*/ 520 h 864"/>
                <a:gd name="T58" fmla="*/ 1222 w 1438"/>
                <a:gd name="T59" fmla="*/ 522 h 864"/>
                <a:gd name="T60" fmla="*/ 1246 w 1438"/>
                <a:gd name="T61" fmla="*/ 530 h 864"/>
                <a:gd name="T62" fmla="*/ 1270 w 1438"/>
                <a:gd name="T63" fmla="*/ 540 h 864"/>
                <a:gd name="T64" fmla="*/ 1288 w 1438"/>
                <a:gd name="T65" fmla="*/ 554 h 864"/>
                <a:gd name="T66" fmla="*/ 1306 w 1438"/>
                <a:gd name="T67" fmla="*/ 570 h 864"/>
                <a:gd name="T68" fmla="*/ 1312 w 1438"/>
                <a:gd name="T69" fmla="*/ 580 h 864"/>
                <a:gd name="T70" fmla="*/ 1318 w 1438"/>
                <a:gd name="T71" fmla="*/ 590 h 864"/>
                <a:gd name="T72" fmla="*/ 1322 w 1438"/>
                <a:gd name="T73" fmla="*/ 602 h 864"/>
                <a:gd name="T74" fmla="*/ 1326 w 1438"/>
                <a:gd name="T75" fmla="*/ 612 h 864"/>
                <a:gd name="T76" fmla="*/ 1328 w 1438"/>
                <a:gd name="T77" fmla="*/ 624 h 864"/>
                <a:gd name="T78" fmla="*/ 1328 w 1438"/>
                <a:gd name="T79" fmla="*/ 636 h 864"/>
                <a:gd name="T80" fmla="*/ 1328 w 1438"/>
                <a:gd name="T81" fmla="*/ 636 h 864"/>
                <a:gd name="T82" fmla="*/ 1328 w 1438"/>
                <a:gd name="T83" fmla="*/ 636 h 864"/>
                <a:gd name="T84" fmla="*/ 1328 w 1438"/>
                <a:gd name="T85" fmla="*/ 656 h 864"/>
                <a:gd name="T86" fmla="*/ 1324 w 1438"/>
                <a:gd name="T87" fmla="*/ 674 h 864"/>
                <a:gd name="T88" fmla="*/ 1316 w 1438"/>
                <a:gd name="T89" fmla="*/ 692 h 864"/>
                <a:gd name="T90" fmla="*/ 1306 w 1438"/>
                <a:gd name="T91" fmla="*/ 708 h 864"/>
                <a:gd name="T92" fmla="*/ 1306 w 1438"/>
                <a:gd name="T93" fmla="*/ 708 h 864"/>
                <a:gd name="T94" fmla="*/ 1292 w 1438"/>
                <a:gd name="T95" fmla="*/ 730 h 864"/>
                <a:gd name="T96" fmla="*/ 1282 w 1438"/>
                <a:gd name="T97" fmla="*/ 750 h 864"/>
                <a:gd name="T98" fmla="*/ 1276 w 1438"/>
                <a:gd name="T99" fmla="*/ 780 h 864"/>
                <a:gd name="T100" fmla="*/ 1274 w 1438"/>
                <a:gd name="T101" fmla="*/ 780 h 864"/>
                <a:gd name="T102" fmla="*/ 1274 w 1438"/>
                <a:gd name="T103" fmla="*/ 864 h 864"/>
                <a:gd name="T104" fmla="*/ 1438 w 1438"/>
                <a:gd name="T105" fmla="*/ 864 h 864"/>
                <a:gd name="T106" fmla="*/ 1438 w 1438"/>
                <a:gd name="T107" fmla="*/ 0 h 864"/>
                <a:gd name="T108" fmla="*/ 0 w 1438"/>
                <a:gd name="T109"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38" h="864">
                  <a:moveTo>
                    <a:pt x="0" y="0"/>
                  </a:moveTo>
                  <a:lnTo>
                    <a:pt x="0" y="864"/>
                  </a:lnTo>
                  <a:lnTo>
                    <a:pt x="1114" y="864"/>
                  </a:lnTo>
                  <a:lnTo>
                    <a:pt x="1114" y="780"/>
                  </a:lnTo>
                  <a:lnTo>
                    <a:pt x="1106" y="754"/>
                  </a:lnTo>
                  <a:lnTo>
                    <a:pt x="1106" y="754"/>
                  </a:lnTo>
                  <a:lnTo>
                    <a:pt x="1096" y="732"/>
                  </a:lnTo>
                  <a:lnTo>
                    <a:pt x="1082" y="708"/>
                  </a:lnTo>
                  <a:lnTo>
                    <a:pt x="1082" y="708"/>
                  </a:lnTo>
                  <a:lnTo>
                    <a:pt x="1070" y="690"/>
                  </a:lnTo>
                  <a:lnTo>
                    <a:pt x="1064" y="672"/>
                  </a:lnTo>
                  <a:lnTo>
                    <a:pt x="1060" y="652"/>
                  </a:lnTo>
                  <a:lnTo>
                    <a:pt x="1060" y="630"/>
                  </a:lnTo>
                  <a:lnTo>
                    <a:pt x="1060" y="630"/>
                  </a:lnTo>
                  <a:lnTo>
                    <a:pt x="1060" y="628"/>
                  </a:lnTo>
                  <a:lnTo>
                    <a:pt x="1060" y="626"/>
                  </a:lnTo>
                  <a:lnTo>
                    <a:pt x="1060" y="626"/>
                  </a:lnTo>
                  <a:lnTo>
                    <a:pt x="1060" y="626"/>
                  </a:lnTo>
                  <a:lnTo>
                    <a:pt x="1062" y="616"/>
                  </a:lnTo>
                  <a:lnTo>
                    <a:pt x="1064" y="604"/>
                  </a:lnTo>
                  <a:lnTo>
                    <a:pt x="1074" y="584"/>
                  </a:lnTo>
                  <a:lnTo>
                    <a:pt x="1086" y="566"/>
                  </a:lnTo>
                  <a:lnTo>
                    <a:pt x="1104" y="550"/>
                  </a:lnTo>
                  <a:lnTo>
                    <a:pt x="1122" y="538"/>
                  </a:lnTo>
                  <a:lnTo>
                    <a:pt x="1144" y="528"/>
                  </a:lnTo>
                  <a:lnTo>
                    <a:pt x="1168" y="522"/>
                  </a:lnTo>
                  <a:lnTo>
                    <a:pt x="1194" y="520"/>
                  </a:lnTo>
                  <a:lnTo>
                    <a:pt x="1194" y="520"/>
                  </a:lnTo>
                  <a:lnTo>
                    <a:pt x="1208" y="520"/>
                  </a:lnTo>
                  <a:lnTo>
                    <a:pt x="1222" y="522"/>
                  </a:lnTo>
                  <a:lnTo>
                    <a:pt x="1246" y="530"/>
                  </a:lnTo>
                  <a:lnTo>
                    <a:pt x="1270" y="540"/>
                  </a:lnTo>
                  <a:lnTo>
                    <a:pt x="1288" y="554"/>
                  </a:lnTo>
                  <a:lnTo>
                    <a:pt x="1306" y="570"/>
                  </a:lnTo>
                  <a:lnTo>
                    <a:pt x="1312" y="580"/>
                  </a:lnTo>
                  <a:lnTo>
                    <a:pt x="1318" y="590"/>
                  </a:lnTo>
                  <a:lnTo>
                    <a:pt x="1322" y="602"/>
                  </a:lnTo>
                  <a:lnTo>
                    <a:pt x="1326" y="612"/>
                  </a:lnTo>
                  <a:lnTo>
                    <a:pt x="1328" y="624"/>
                  </a:lnTo>
                  <a:lnTo>
                    <a:pt x="1328" y="636"/>
                  </a:lnTo>
                  <a:lnTo>
                    <a:pt x="1328" y="636"/>
                  </a:lnTo>
                  <a:lnTo>
                    <a:pt x="1328" y="636"/>
                  </a:lnTo>
                  <a:lnTo>
                    <a:pt x="1328" y="656"/>
                  </a:lnTo>
                  <a:lnTo>
                    <a:pt x="1324" y="674"/>
                  </a:lnTo>
                  <a:lnTo>
                    <a:pt x="1316" y="692"/>
                  </a:lnTo>
                  <a:lnTo>
                    <a:pt x="1306" y="708"/>
                  </a:lnTo>
                  <a:lnTo>
                    <a:pt x="1306" y="708"/>
                  </a:lnTo>
                  <a:lnTo>
                    <a:pt x="1292" y="730"/>
                  </a:lnTo>
                  <a:lnTo>
                    <a:pt x="1282" y="750"/>
                  </a:lnTo>
                  <a:lnTo>
                    <a:pt x="1276" y="780"/>
                  </a:lnTo>
                  <a:lnTo>
                    <a:pt x="1274" y="780"/>
                  </a:lnTo>
                  <a:lnTo>
                    <a:pt x="1274" y="864"/>
                  </a:lnTo>
                  <a:lnTo>
                    <a:pt x="1438" y="864"/>
                  </a:lnTo>
                  <a:lnTo>
                    <a:pt x="143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5" name="Freeform 13"/>
            <p:cNvSpPr>
              <a:spLocks/>
            </p:cNvSpPr>
            <p:nvPr/>
          </p:nvSpPr>
          <p:spPr bwMode="auto">
            <a:xfrm>
              <a:off x="11428413" y="9356725"/>
              <a:ext cx="3336925" cy="1371600"/>
            </a:xfrm>
            <a:custGeom>
              <a:avLst/>
              <a:gdLst>
                <a:gd name="T0" fmla="*/ 2102 w 2102"/>
                <a:gd name="T1" fmla="*/ 0 h 864"/>
                <a:gd name="T2" fmla="*/ 0 w 2102"/>
                <a:gd name="T3" fmla="*/ 0 h 864"/>
                <a:gd name="T4" fmla="*/ 0 w 2102"/>
                <a:gd name="T5" fmla="*/ 864 h 864"/>
                <a:gd name="T6" fmla="*/ 1548 w 2102"/>
                <a:gd name="T7" fmla="*/ 864 h 864"/>
                <a:gd name="T8" fmla="*/ 1548 w 2102"/>
                <a:gd name="T9" fmla="*/ 864 h 864"/>
                <a:gd name="T10" fmla="*/ 1628 w 2102"/>
                <a:gd name="T11" fmla="*/ 864 h 864"/>
                <a:gd name="T12" fmla="*/ 1630 w 2102"/>
                <a:gd name="T13" fmla="*/ 730 h 864"/>
                <a:gd name="T14" fmla="*/ 1630 w 2102"/>
                <a:gd name="T15" fmla="*/ 730 h 864"/>
                <a:gd name="T16" fmla="*/ 1644 w 2102"/>
                <a:gd name="T17" fmla="*/ 720 h 864"/>
                <a:gd name="T18" fmla="*/ 1678 w 2102"/>
                <a:gd name="T19" fmla="*/ 694 h 864"/>
                <a:gd name="T20" fmla="*/ 1698 w 2102"/>
                <a:gd name="T21" fmla="*/ 678 h 864"/>
                <a:gd name="T22" fmla="*/ 1716 w 2102"/>
                <a:gd name="T23" fmla="*/ 662 h 864"/>
                <a:gd name="T24" fmla="*/ 1730 w 2102"/>
                <a:gd name="T25" fmla="*/ 648 h 864"/>
                <a:gd name="T26" fmla="*/ 1740 w 2102"/>
                <a:gd name="T27" fmla="*/ 634 h 864"/>
                <a:gd name="T28" fmla="*/ 1740 w 2102"/>
                <a:gd name="T29" fmla="*/ 634 h 864"/>
                <a:gd name="T30" fmla="*/ 1744 w 2102"/>
                <a:gd name="T31" fmla="*/ 620 h 864"/>
                <a:gd name="T32" fmla="*/ 1748 w 2102"/>
                <a:gd name="T33" fmla="*/ 608 h 864"/>
                <a:gd name="T34" fmla="*/ 1748 w 2102"/>
                <a:gd name="T35" fmla="*/ 596 h 864"/>
                <a:gd name="T36" fmla="*/ 1748 w 2102"/>
                <a:gd name="T37" fmla="*/ 584 h 864"/>
                <a:gd name="T38" fmla="*/ 1746 w 2102"/>
                <a:gd name="T39" fmla="*/ 574 h 864"/>
                <a:gd name="T40" fmla="*/ 1744 w 2102"/>
                <a:gd name="T41" fmla="*/ 566 h 864"/>
                <a:gd name="T42" fmla="*/ 1736 w 2102"/>
                <a:gd name="T43" fmla="*/ 552 h 864"/>
                <a:gd name="T44" fmla="*/ 1724 w 2102"/>
                <a:gd name="T45" fmla="*/ 540 h 864"/>
                <a:gd name="T46" fmla="*/ 1716 w 2102"/>
                <a:gd name="T47" fmla="*/ 532 h 864"/>
                <a:gd name="T48" fmla="*/ 1706 w 2102"/>
                <a:gd name="T49" fmla="*/ 526 h 864"/>
                <a:gd name="T50" fmla="*/ 1706 w 2102"/>
                <a:gd name="T51" fmla="*/ 526 h 864"/>
                <a:gd name="T52" fmla="*/ 1720 w 2102"/>
                <a:gd name="T53" fmla="*/ 516 h 864"/>
                <a:gd name="T54" fmla="*/ 1736 w 2102"/>
                <a:gd name="T55" fmla="*/ 502 h 864"/>
                <a:gd name="T56" fmla="*/ 1752 w 2102"/>
                <a:gd name="T57" fmla="*/ 486 h 864"/>
                <a:gd name="T58" fmla="*/ 1766 w 2102"/>
                <a:gd name="T59" fmla="*/ 468 h 864"/>
                <a:gd name="T60" fmla="*/ 1772 w 2102"/>
                <a:gd name="T61" fmla="*/ 456 h 864"/>
                <a:gd name="T62" fmla="*/ 1776 w 2102"/>
                <a:gd name="T63" fmla="*/ 446 h 864"/>
                <a:gd name="T64" fmla="*/ 1778 w 2102"/>
                <a:gd name="T65" fmla="*/ 434 h 864"/>
                <a:gd name="T66" fmla="*/ 1780 w 2102"/>
                <a:gd name="T67" fmla="*/ 422 h 864"/>
                <a:gd name="T68" fmla="*/ 1778 w 2102"/>
                <a:gd name="T69" fmla="*/ 410 h 864"/>
                <a:gd name="T70" fmla="*/ 1774 w 2102"/>
                <a:gd name="T71" fmla="*/ 398 h 864"/>
                <a:gd name="T72" fmla="*/ 1774 w 2102"/>
                <a:gd name="T73" fmla="*/ 398 h 864"/>
                <a:gd name="T74" fmla="*/ 1760 w 2102"/>
                <a:gd name="T75" fmla="*/ 366 h 864"/>
                <a:gd name="T76" fmla="*/ 1746 w 2102"/>
                <a:gd name="T77" fmla="*/ 324 h 864"/>
                <a:gd name="T78" fmla="*/ 1730 w 2102"/>
                <a:gd name="T79" fmla="*/ 270 h 864"/>
                <a:gd name="T80" fmla="*/ 1762 w 2102"/>
                <a:gd name="T81" fmla="*/ 170 h 864"/>
                <a:gd name="T82" fmla="*/ 1782 w 2102"/>
                <a:gd name="T83" fmla="*/ 126 h 864"/>
                <a:gd name="T84" fmla="*/ 2102 w 2102"/>
                <a:gd name="T85"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02" h="864">
                  <a:moveTo>
                    <a:pt x="2102" y="0"/>
                  </a:moveTo>
                  <a:lnTo>
                    <a:pt x="0" y="0"/>
                  </a:lnTo>
                  <a:lnTo>
                    <a:pt x="0" y="864"/>
                  </a:lnTo>
                  <a:lnTo>
                    <a:pt x="1548" y="864"/>
                  </a:lnTo>
                  <a:lnTo>
                    <a:pt x="1548" y="864"/>
                  </a:lnTo>
                  <a:lnTo>
                    <a:pt x="1628" y="864"/>
                  </a:lnTo>
                  <a:lnTo>
                    <a:pt x="1630" y="730"/>
                  </a:lnTo>
                  <a:lnTo>
                    <a:pt x="1630" y="730"/>
                  </a:lnTo>
                  <a:lnTo>
                    <a:pt x="1644" y="720"/>
                  </a:lnTo>
                  <a:lnTo>
                    <a:pt x="1678" y="694"/>
                  </a:lnTo>
                  <a:lnTo>
                    <a:pt x="1698" y="678"/>
                  </a:lnTo>
                  <a:lnTo>
                    <a:pt x="1716" y="662"/>
                  </a:lnTo>
                  <a:lnTo>
                    <a:pt x="1730" y="648"/>
                  </a:lnTo>
                  <a:lnTo>
                    <a:pt x="1740" y="634"/>
                  </a:lnTo>
                  <a:lnTo>
                    <a:pt x="1740" y="634"/>
                  </a:lnTo>
                  <a:lnTo>
                    <a:pt x="1744" y="620"/>
                  </a:lnTo>
                  <a:lnTo>
                    <a:pt x="1748" y="608"/>
                  </a:lnTo>
                  <a:lnTo>
                    <a:pt x="1748" y="596"/>
                  </a:lnTo>
                  <a:lnTo>
                    <a:pt x="1748" y="584"/>
                  </a:lnTo>
                  <a:lnTo>
                    <a:pt x="1746" y="574"/>
                  </a:lnTo>
                  <a:lnTo>
                    <a:pt x="1744" y="566"/>
                  </a:lnTo>
                  <a:lnTo>
                    <a:pt x="1736" y="552"/>
                  </a:lnTo>
                  <a:lnTo>
                    <a:pt x="1724" y="540"/>
                  </a:lnTo>
                  <a:lnTo>
                    <a:pt x="1716" y="532"/>
                  </a:lnTo>
                  <a:lnTo>
                    <a:pt x="1706" y="526"/>
                  </a:lnTo>
                  <a:lnTo>
                    <a:pt x="1706" y="526"/>
                  </a:lnTo>
                  <a:lnTo>
                    <a:pt x="1720" y="516"/>
                  </a:lnTo>
                  <a:lnTo>
                    <a:pt x="1736" y="502"/>
                  </a:lnTo>
                  <a:lnTo>
                    <a:pt x="1752" y="486"/>
                  </a:lnTo>
                  <a:lnTo>
                    <a:pt x="1766" y="468"/>
                  </a:lnTo>
                  <a:lnTo>
                    <a:pt x="1772" y="456"/>
                  </a:lnTo>
                  <a:lnTo>
                    <a:pt x="1776" y="446"/>
                  </a:lnTo>
                  <a:lnTo>
                    <a:pt x="1778" y="434"/>
                  </a:lnTo>
                  <a:lnTo>
                    <a:pt x="1780" y="422"/>
                  </a:lnTo>
                  <a:lnTo>
                    <a:pt x="1778" y="410"/>
                  </a:lnTo>
                  <a:lnTo>
                    <a:pt x="1774" y="398"/>
                  </a:lnTo>
                  <a:lnTo>
                    <a:pt x="1774" y="398"/>
                  </a:lnTo>
                  <a:lnTo>
                    <a:pt x="1760" y="366"/>
                  </a:lnTo>
                  <a:lnTo>
                    <a:pt x="1746" y="324"/>
                  </a:lnTo>
                  <a:lnTo>
                    <a:pt x="1730" y="270"/>
                  </a:lnTo>
                  <a:lnTo>
                    <a:pt x="1762" y="170"/>
                  </a:lnTo>
                  <a:lnTo>
                    <a:pt x="1782" y="126"/>
                  </a:lnTo>
                  <a:lnTo>
                    <a:pt x="2102"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6" name="Freeform 14"/>
            <p:cNvSpPr>
              <a:spLocks/>
            </p:cNvSpPr>
            <p:nvPr/>
          </p:nvSpPr>
          <p:spPr bwMode="auto">
            <a:xfrm>
              <a:off x="11428413" y="9356725"/>
              <a:ext cx="3336925" cy="1371600"/>
            </a:xfrm>
            <a:custGeom>
              <a:avLst/>
              <a:gdLst>
                <a:gd name="T0" fmla="*/ 2102 w 2102"/>
                <a:gd name="T1" fmla="*/ 0 h 864"/>
                <a:gd name="T2" fmla="*/ 0 w 2102"/>
                <a:gd name="T3" fmla="*/ 0 h 864"/>
                <a:gd name="T4" fmla="*/ 0 w 2102"/>
                <a:gd name="T5" fmla="*/ 864 h 864"/>
                <a:gd name="T6" fmla="*/ 1548 w 2102"/>
                <a:gd name="T7" fmla="*/ 864 h 864"/>
                <a:gd name="T8" fmla="*/ 1548 w 2102"/>
                <a:gd name="T9" fmla="*/ 864 h 864"/>
                <a:gd name="T10" fmla="*/ 1628 w 2102"/>
                <a:gd name="T11" fmla="*/ 864 h 864"/>
                <a:gd name="T12" fmla="*/ 1630 w 2102"/>
                <a:gd name="T13" fmla="*/ 730 h 864"/>
                <a:gd name="T14" fmla="*/ 1630 w 2102"/>
                <a:gd name="T15" fmla="*/ 730 h 864"/>
                <a:gd name="T16" fmla="*/ 1644 w 2102"/>
                <a:gd name="T17" fmla="*/ 720 h 864"/>
                <a:gd name="T18" fmla="*/ 1678 w 2102"/>
                <a:gd name="T19" fmla="*/ 694 h 864"/>
                <a:gd name="T20" fmla="*/ 1698 w 2102"/>
                <a:gd name="T21" fmla="*/ 678 h 864"/>
                <a:gd name="T22" fmla="*/ 1716 w 2102"/>
                <a:gd name="T23" fmla="*/ 662 h 864"/>
                <a:gd name="T24" fmla="*/ 1730 w 2102"/>
                <a:gd name="T25" fmla="*/ 648 h 864"/>
                <a:gd name="T26" fmla="*/ 1740 w 2102"/>
                <a:gd name="T27" fmla="*/ 634 h 864"/>
                <a:gd name="T28" fmla="*/ 1740 w 2102"/>
                <a:gd name="T29" fmla="*/ 634 h 864"/>
                <a:gd name="T30" fmla="*/ 1744 w 2102"/>
                <a:gd name="T31" fmla="*/ 620 h 864"/>
                <a:gd name="T32" fmla="*/ 1748 w 2102"/>
                <a:gd name="T33" fmla="*/ 608 h 864"/>
                <a:gd name="T34" fmla="*/ 1748 w 2102"/>
                <a:gd name="T35" fmla="*/ 596 h 864"/>
                <a:gd name="T36" fmla="*/ 1748 w 2102"/>
                <a:gd name="T37" fmla="*/ 584 h 864"/>
                <a:gd name="T38" fmla="*/ 1746 w 2102"/>
                <a:gd name="T39" fmla="*/ 574 h 864"/>
                <a:gd name="T40" fmla="*/ 1744 w 2102"/>
                <a:gd name="T41" fmla="*/ 566 h 864"/>
                <a:gd name="T42" fmla="*/ 1736 w 2102"/>
                <a:gd name="T43" fmla="*/ 552 h 864"/>
                <a:gd name="T44" fmla="*/ 1724 w 2102"/>
                <a:gd name="T45" fmla="*/ 540 h 864"/>
                <a:gd name="T46" fmla="*/ 1716 w 2102"/>
                <a:gd name="T47" fmla="*/ 532 h 864"/>
                <a:gd name="T48" fmla="*/ 1706 w 2102"/>
                <a:gd name="T49" fmla="*/ 526 h 864"/>
                <a:gd name="T50" fmla="*/ 1706 w 2102"/>
                <a:gd name="T51" fmla="*/ 526 h 864"/>
                <a:gd name="T52" fmla="*/ 1720 w 2102"/>
                <a:gd name="T53" fmla="*/ 516 h 864"/>
                <a:gd name="T54" fmla="*/ 1736 w 2102"/>
                <a:gd name="T55" fmla="*/ 502 h 864"/>
                <a:gd name="T56" fmla="*/ 1752 w 2102"/>
                <a:gd name="T57" fmla="*/ 486 h 864"/>
                <a:gd name="T58" fmla="*/ 1766 w 2102"/>
                <a:gd name="T59" fmla="*/ 468 h 864"/>
                <a:gd name="T60" fmla="*/ 1772 w 2102"/>
                <a:gd name="T61" fmla="*/ 456 h 864"/>
                <a:gd name="T62" fmla="*/ 1776 w 2102"/>
                <a:gd name="T63" fmla="*/ 446 h 864"/>
                <a:gd name="T64" fmla="*/ 1778 w 2102"/>
                <a:gd name="T65" fmla="*/ 434 h 864"/>
                <a:gd name="T66" fmla="*/ 1780 w 2102"/>
                <a:gd name="T67" fmla="*/ 422 h 864"/>
                <a:gd name="T68" fmla="*/ 1778 w 2102"/>
                <a:gd name="T69" fmla="*/ 410 h 864"/>
                <a:gd name="T70" fmla="*/ 1774 w 2102"/>
                <a:gd name="T71" fmla="*/ 398 h 864"/>
                <a:gd name="T72" fmla="*/ 1774 w 2102"/>
                <a:gd name="T73" fmla="*/ 398 h 864"/>
                <a:gd name="T74" fmla="*/ 1760 w 2102"/>
                <a:gd name="T75" fmla="*/ 366 h 864"/>
                <a:gd name="T76" fmla="*/ 1746 w 2102"/>
                <a:gd name="T77" fmla="*/ 324 h 864"/>
                <a:gd name="T78" fmla="*/ 1730 w 2102"/>
                <a:gd name="T79" fmla="*/ 270 h 864"/>
                <a:gd name="T80" fmla="*/ 1762 w 2102"/>
                <a:gd name="T81" fmla="*/ 170 h 864"/>
                <a:gd name="T82" fmla="*/ 1782 w 2102"/>
                <a:gd name="T83" fmla="*/ 126 h 864"/>
                <a:gd name="T84" fmla="*/ 2102 w 2102"/>
                <a:gd name="T85"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02" h="864">
                  <a:moveTo>
                    <a:pt x="2102" y="0"/>
                  </a:moveTo>
                  <a:lnTo>
                    <a:pt x="0" y="0"/>
                  </a:lnTo>
                  <a:lnTo>
                    <a:pt x="0" y="864"/>
                  </a:lnTo>
                  <a:lnTo>
                    <a:pt x="1548" y="864"/>
                  </a:lnTo>
                  <a:lnTo>
                    <a:pt x="1548" y="864"/>
                  </a:lnTo>
                  <a:lnTo>
                    <a:pt x="1628" y="864"/>
                  </a:lnTo>
                  <a:lnTo>
                    <a:pt x="1630" y="730"/>
                  </a:lnTo>
                  <a:lnTo>
                    <a:pt x="1630" y="730"/>
                  </a:lnTo>
                  <a:lnTo>
                    <a:pt x="1644" y="720"/>
                  </a:lnTo>
                  <a:lnTo>
                    <a:pt x="1678" y="694"/>
                  </a:lnTo>
                  <a:lnTo>
                    <a:pt x="1698" y="678"/>
                  </a:lnTo>
                  <a:lnTo>
                    <a:pt x="1716" y="662"/>
                  </a:lnTo>
                  <a:lnTo>
                    <a:pt x="1730" y="648"/>
                  </a:lnTo>
                  <a:lnTo>
                    <a:pt x="1740" y="634"/>
                  </a:lnTo>
                  <a:lnTo>
                    <a:pt x="1740" y="634"/>
                  </a:lnTo>
                  <a:lnTo>
                    <a:pt x="1744" y="620"/>
                  </a:lnTo>
                  <a:lnTo>
                    <a:pt x="1748" y="608"/>
                  </a:lnTo>
                  <a:lnTo>
                    <a:pt x="1748" y="596"/>
                  </a:lnTo>
                  <a:lnTo>
                    <a:pt x="1748" y="584"/>
                  </a:lnTo>
                  <a:lnTo>
                    <a:pt x="1746" y="574"/>
                  </a:lnTo>
                  <a:lnTo>
                    <a:pt x="1744" y="566"/>
                  </a:lnTo>
                  <a:lnTo>
                    <a:pt x="1736" y="552"/>
                  </a:lnTo>
                  <a:lnTo>
                    <a:pt x="1724" y="540"/>
                  </a:lnTo>
                  <a:lnTo>
                    <a:pt x="1716" y="532"/>
                  </a:lnTo>
                  <a:lnTo>
                    <a:pt x="1706" y="526"/>
                  </a:lnTo>
                  <a:lnTo>
                    <a:pt x="1706" y="526"/>
                  </a:lnTo>
                  <a:lnTo>
                    <a:pt x="1720" y="516"/>
                  </a:lnTo>
                  <a:lnTo>
                    <a:pt x="1736" y="502"/>
                  </a:lnTo>
                  <a:lnTo>
                    <a:pt x="1752" y="486"/>
                  </a:lnTo>
                  <a:lnTo>
                    <a:pt x="1766" y="468"/>
                  </a:lnTo>
                  <a:lnTo>
                    <a:pt x="1772" y="456"/>
                  </a:lnTo>
                  <a:lnTo>
                    <a:pt x="1776" y="446"/>
                  </a:lnTo>
                  <a:lnTo>
                    <a:pt x="1778" y="434"/>
                  </a:lnTo>
                  <a:lnTo>
                    <a:pt x="1780" y="422"/>
                  </a:lnTo>
                  <a:lnTo>
                    <a:pt x="1778" y="410"/>
                  </a:lnTo>
                  <a:lnTo>
                    <a:pt x="1774" y="398"/>
                  </a:lnTo>
                  <a:lnTo>
                    <a:pt x="1774" y="398"/>
                  </a:lnTo>
                  <a:lnTo>
                    <a:pt x="1760" y="366"/>
                  </a:lnTo>
                  <a:lnTo>
                    <a:pt x="1746" y="324"/>
                  </a:lnTo>
                  <a:lnTo>
                    <a:pt x="1730" y="270"/>
                  </a:lnTo>
                  <a:lnTo>
                    <a:pt x="1762" y="170"/>
                  </a:lnTo>
                  <a:lnTo>
                    <a:pt x="1782" y="126"/>
                  </a:lnTo>
                  <a:lnTo>
                    <a:pt x="210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7" name="Freeform 19"/>
            <p:cNvSpPr>
              <a:spLocks/>
            </p:cNvSpPr>
            <p:nvPr/>
          </p:nvSpPr>
          <p:spPr bwMode="auto">
            <a:xfrm>
              <a:off x="8526463" y="7750175"/>
              <a:ext cx="1447800" cy="1374775"/>
            </a:xfrm>
            <a:custGeom>
              <a:avLst/>
              <a:gdLst>
                <a:gd name="T0" fmla="*/ 912 w 912"/>
                <a:gd name="T1" fmla="*/ 0 h 866"/>
                <a:gd name="T2" fmla="*/ 2 w 912"/>
                <a:gd name="T3" fmla="*/ 0 h 866"/>
                <a:gd name="T4" fmla="*/ 2 w 912"/>
                <a:gd name="T5" fmla="*/ 0 h 866"/>
                <a:gd name="T6" fmla="*/ 0 w 912"/>
                <a:gd name="T7" fmla="*/ 52 h 866"/>
                <a:gd name="T8" fmla="*/ 0 w 912"/>
                <a:gd name="T9" fmla="*/ 104 h 866"/>
                <a:gd name="T10" fmla="*/ 2 w 912"/>
                <a:gd name="T11" fmla="*/ 156 h 866"/>
                <a:gd name="T12" fmla="*/ 6 w 912"/>
                <a:gd name="T13" fmla="*/ 208 h 866"/>
                <a:gd name="T14" fmla="*/ 10 w 912"/>
                <a:gd name="T15" fmla="*/ 262 h 866"/>
                <a:gd name="T16" fmla="*/ 16 w 912"/>
                <a:gd name="T17" fmla="*/ 314 h 866"/>
                <a:gd name="T18" fmla="*/ 24 w 912"/>
                <a:gd name="T19" fmla="*/ 368 h 866"/>
                <a:gd name="T20" fmla="*/ 34 w 912"/>
                <a:gd name="T21" fmla="*/ 422 h 866"/>
                <a:gd name="T22" fmla="*/ 46 w 912"/>
                <a:gd name="T23" fmla="*/ 478 h 866"/>
                <a:gd name="T24" fmla="*/ 58 w 912"/>
                <a:gd name="T25" fmla="*/ 532 h 866"/>
                <a:gd name="T26" fmla="*/ 74 w 912"/>
                <a:gd name="T27" fmla="*/ 586 h 866"/>
                <a:gd name="T28" fmla="*/ 92 w 912"/>
                <a:gd name="T29" fmla="*/ 642 h 866"/>
                <a:gd name="T30" fmla="*/ 110 w 912"/>
                <a:gd name="T31" fmla="*/ 698 h 866"/>
                <a:gd name="T32" fmla="*/ 132 w 912"/>
                <a:gd name="T33" fmla="*/ 754 h 866"/>
                <a:gd name="T34" fmla="*/ 156 w 912"/>
                <a:gd name="T35" fmla="*/ 810 h 866"/>
                <a:gd name="T36" fmla="*/ 182 w 912"/>
                <a:gd name="T37" fmla="*/ 866 h 866"/>
                <a:gd name="T38" fmla="*/ 912 w 912"/>
                <a:gd name="T39" fmla="*/ 866 h 866"/>
                <a:gd name="T40" fmla="*/ 912 w 912"/>
                <a:gd name="T41" fmla="*/ 0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2" h="866">
                  <a:moveTo>
                    <a:pt x="912" y="0"/>
                  </a:moveTo>
                  <a:lnTo>
                    <a:pt x="2" y="0"/>
                  </a:lnTo>
                  <a:lnTo>
                    <a:pt x="2" y="0"/>
                  </a:lnTo>
                  <a:lnTo>
                    <a:pt x="0" y="52"/>
                  </a:lnTo>
                  <a:lnTo>
                    <a:pt x="0" y="104"/>
                  </a:lnTo>
                  <a:lnTo>
                    <a:pt x="2" y="156"/>
                  </a:lnTo>
                  <a:lnTo>
                    <a:pt x="6" y="208"/>
                  </a:lnTo>
                  <a:lnTo>
                    <a:pt x="10" y="262"/>
                  </a:lnTo>
                  <a:lnTo>
                    <a:pt x="16" y="314"/>
                  </a:lnTo>
                  <a:lnTo>
                    <a:pt x="24" y="368"/>
                  </a:lnTo>
                  <a:lnTo>
                    <a:pt x="34" y="422"/>
                  </a:lnTo>
                  <a:lnTo>
                    <a:pt x="46" y="478"/>
                  </a:lnTo>
                  <a:lnTo>
                    <a:pt x="58" y="532"/>
                  </a:lnTo>
                  <a:lnTo>
                    <a:pt x="74" y="586"/>
                  </a:lnTo>
                  <a:lnTo>
                    <a:pt x="92" y="642"/>
                  </a:lnTo>
                  <a:lnTo>
                    <a:pt x="110" y="698"/>
                  </a:lnTo>
                  <a:lnTo>
                    <a:pt x="132" y="754"/>
                  </a:lnTo>
                  <a:lnTo>
                    <a:pt x="156" y="810"/>
                  </a:lnTo>
                  <a:lnTo>
                    <a:pt x="182" y="866"/>
                  </a:lnTo>
                  <a:lnTo>
                    <a:pt x="912" y="866"/>
                  </a:lnTo>
                  <a:lnTo>
                    <a:pt x="91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9" name="Freeform 21"/>
            <p:cNvSpPr>
              <a:spLocks/>
            </p:cNvSpPr>
            <p:nvPr/>
          </p:nvSpPr>
          <p:spPr bwMode="auto">
            <a:xfrm>
              <a:off x="9564688" y="9356725"/>
              <a:ext cx="1631950" cy="1371600"/>
            </a:xfrm>
            <a:custGeom>
              <a:avLst/>
              <a:gdLst>
                <a:gd name="T0" fmla="*/ 1028 w 1028"/>
                <a:gd name="T1" fmla="*/ 0 h 864"/>
                <a:gd name="T2" fmla="*/ 1028 w 1028"/>
                <a:gd name="T3" fmla="*/ 0 h 864"/>
                <a:gd name="T4" fmla="*/ 0 w 1028"/>
                <a:gd name="T5" fmla="*/ 496 h 864"/>
                <a:gd name="T6" fmla="*/ 0 w 1028"/>
                <a:gd name="T7" fmla="*/ 496 h 864"/>
                <a:gd name="T8" fmla="*/ 12 w 1028"/>
                <a:gd name="T9" fmla="*/ 512 h 864"/>
                <a:gd name="T10" fmla="*/ 24 w 1028"/>
                <a:gd name="T11" fmla="*/ 532 h 864"/>
                <a:gd name="T12" fmla="*/ 32 w 1028"/>
                <a:gd name="T13" fmla="*/ 556 h 864"/>
                <a:gd name="T14" fmla="*/ 40 w 1028"/>
                <a:gd name="T15" fmla="*/ 584 h 864"/>
                <a:gd name="T16" fmla="*/ 44 w 1028"/>
                <a:gd name="T17" fmla="*/ 614 h 864"/>
                <a:gd name="T18" fmla="*/ 48 w 1028"/>
                <a:gd name="T19" fmla="*/ 648 h 864"/>
                <a:gd name="T20" fmla="*/ 50 w 1028"/>
                <a:gd name="T21" fmla="*/ 682 h 864"/>
                <a:gd name="T22" fmla="*/ 50 w 1028"/>
                <a:gd name="T23" fmla="*/ 720 h 864"/>
                <a:gd name="T24" fmla="*/ 50 w 1028"/>
                <a:gd name="T25" fmla="*/ 720 h 864"/>
                <a:gd name="T26" fmla="*/ 48 w 1028"/>
                <a:gd name="T27" fmla="*/ 790 h 864"/>
                <a:gd name="T28" fmla="*/ 44 w 1028"/>
                <a:gd name="T29" fmla="*/ 864 h 864"/>
                <a:gd name="T30" fmla="*/ 1028 w 1028"/>
                <a:gd name="T31" fmla="*/ 864 h 864"/>
                <a:gd name="T32" fmla="*/ 1028 w 1028"/>
                <a:gd name="T33"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28" h="864">
                  <a:moveTo>
                    <a:pt x="1028" y="0"/>
                  </a:moveTo>
                  <a:lnTo>
                    <a:pt x="1028" y="0"/>
                  </a:lnTo>
                  <a:lnTo>
                    <a:pt x="0" y="496"/>
                  </a:lnTo>
                  <a:lnTo>
                    <a:pt x="0" y="496"/>
                  </a:lnTo>
                  <a:lnTo>
                    <a:pt x="12" y="512"/>
                  </a:lnTo>
                  <a:lnTo>
                    <a:pt x="24" y="532"/>
                  </a:lnTo>
                  <a:lnTo>
                    <a:pt x="32" y="556"/>
                  </a:lnTo>
                  <a:lnTo>
                    <a:pt x="40" y="584"/>
                  </a:lnTo>
                  <a:lnTo>
                    <a:pt x="44" y="614"/>
                  </a:lnTo>
                  <a:lnTo>
                    <a:pt x="48" y="648"/>
                  </a:lnTo>
                  <a:lnTo>
                    <a:pt x="50" y="682"/>
                  </a:lnTo>
                  <a:lnTo>
                    <a:pt x="50" y="720"/>
                  </a:lnTo>
                  <a:lnTo>
                    <a:pt x="50" y="720"/>
                  </a:lnTo>
                  <a:lnTo>
                    <a:pt x="48" y="790"/>
                  </a:lnTo>
                  <a:lnTo>
                    <a:pt x="44" y="864"/>
                  </a:lnTo>
                  <a:lnTo>
                    <a:pt x="1028" y="864"/>
                  </a:lnTo>
                  <a:lnTo>
                    <a:pt x="102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0" name="Freeform 22"/>
            <p:cNvSpPr>
              <a:spLocks/>
            </p:cNvSpPr>
            <p:nvPr/>
          </p:nvSpPr>
          <p:spPr bwMode="auto">
            <a:xfrm>
              <a:off x="9228138" y="5257800"/>
              <a:ext cx="746125" cy="657225"/>
            </a:xfrm>
            <a:custGeom>
              <a:avLst/>
              <a:gdLst>
                <a:gd name="T0" fmla="*/ 470 w 470"/>
                <a:gd name="T1" fmla="*/ 414 h 414"/>
                <a:gd name="T2" fmla="*/ 470 w 470"/>
                <a:gd name="T3" fmla="*/ 0 h 414"/>
                <a:gd name="T4" fmla="*/ 470 w 470"/>
                <a:gd name="T5" fmla="*/ 0 h 414"/>
                <a:gd name="T6" fmla="*/ 402 w 470"/>
                <a:gd name="T7" fmla="*/ 44 h 414"/>
                <a:gd name="T8" fmla="*/ 336 w 470"/>
                <a:gd name="T9" fmla="*/ 92 h 414"/>
                <a:gd name="T10" fmla="*/ 272 w 470"/>
                <a:gd name="T11" fmla="*/ 142 h 414"/>
                <a:gd name="T12" fmla="*/ 212 w 470"/>
                <a:gd name="T13" fmla="*/ 194 h 414"/>
                <a:gd name="T14" fmla="*/ 154 w 470"/>
                <a:gd name="T15" fmla="*/ 248 h 414"/>
                <a:gd name="T16" fmla="*/ 100 w 470"/>
                <a:gd name="T17" fmla="*/ 302 h 414"/>
                <a:gd name="T18" fmla="*/ 48 w 470"/>
                <a:gd name="T19" fmla="*/ 358 h 414"/>
                <a:gd name="T20" fmla="*/ 0 w 470"/>
                <a:gd name="T21" fmla="*/ 414 h 414"/>
                <a:gd name="T22" fmla="*/ 470 w 470"/>
                <a:gd name="T23" fmla="*/ 414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0" h="414">
                  <a:moveTo>
                    <a:pt x="470" y="414"/>
                  </a:moveTo>
                  <a:lnTo>
                    <a:pt x="470" y="0"/>
                  </a:lnTo>
                  <a:lnTo>
                    <a:pt x="470" y="0"/>
                  </a:lnTo>
                  <a:lnTo>
                    <a:pt x="402" y="44"/>
                  </a:lnTo>
                  <a:lnTo>
                    <a:pt x="336" y="92"/>
                  </a:lnTo>
                  <a:lnTo>
                    <a:pt x="272" y="142"/>
                  </a:lnTo>
                  <a:lnTo>
                    <a:pt x="212" y="194"/>
                  </a:lnTo>
                  <a:lnTo>
                    <a:pt x="154" y="248"/>
                  </a:lnTo>
                  <a:lnTo>
                    <a:pt x="100" y="302"/>
                  </a:lnTo>
                  <a:lnTo>
                    <a:pt x="48" y="358"/>
                  </a:lnTo>
                  <a:lnTo>
                    <a:pt x="0" y="414"/>
                  </a:lnTo>
                  <a:lnTo>
                    <a:pt x="470" y="414"/>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 name="Freeform 24"/>
            <p:cNvSpPr>
              <a:spLocks/>
            </p:cNvSpPr>
            <p:nvPr/>
          </p:nvSpPr>
          <p:spPr bwMode="auto">
            <a:xfrm>
              <a:off x="10209213" y="6146800"/>
              <a:ext cx="1955800" cy="1371600"/>
            </a:xfrm>
            <a:custGeom>
              <a:avLst/>
              <a:gdLst>
                <a:gd name="T0" fmla="*/ 1232 w 1232"/>
                <a:gd name="T1" fmla="*/ 0 h 864"/>
                <a:gd name="T2" fmla="*/ 0 w 1232"/>
                <a:gd name="T3" fmla="*/ 0 h 864"/>
                <a:gd name="T4" fmla="*/ 0 w 1232"/>
                <a:gd name="T5" fmla="*/ 864 h 864"/>
                <a:gd name="T6" fmla="*/ 748 w 1232"/>
                <a:gd name="T7" fmla="*/ 864 h 864"/>
                <a:gd name="T8" fmla="*/ 1232 w 1232"/>
                <a:gd name="T9" fmla="*/ 0 h 864"/>
              </a:gdLst>
              <a:ahLst/>
              <a:cxnLst>
                <a:cxn ang="0">
                  <a:pos x="T0" y="T1"/>
                </a:cxn>
                <a:cxn ang="0">
                  <a:pos x="T2" y="T3"/>
                </a:cxn>
                <a:cxn ang="0">
                  <a:pos x="T4" y="T5"/>
                </a:cxn>
                <a:cxn ang="0">
                  <a:pos x="T6" y="T7"/>
                </a:cxn>
                <a:cxn ang="0">
                  <a:pos x="T8" y="T9"/>
                </a:cxn>
              </a:cxnLst>
              <a:rect l="0" t="0" r="r" b="b"/>
              <a:pathLst>
                <a:path w="1232" h="864">
                  <a:moveTo>
                    <a:pt x="1232" y="0"/>
                  </a:moveTo>
                  <a:lnTo>
                    <a:pt x="0" y="0"/>
                  </a:lnTo>
                  <a:lnTo>
                    <a:pt x="0" y="864"/>
                  </a:lnTo>
                  <a:lnTo>
                    <a:pt x="748" y="864"/>
                  </a:lnTo>
                  <a:lnTo>
                    <a:pt x="123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4" name="Freeform 26"/>
            <p:cNvSpPr>
              <a:spLocks/>
            </p:cNvSpPr>
            <p:nvPr/>
          </p:nvSpPr>
          <p:spPr bwMode="auto">
            <a:xfrm>
              <a:off x="8551863" y="12058650"/>
              <a:ext cx="4705350" cy="1657350"/>
            </a:xfrm>
            <a:custGeom>
              <a:avLst/>
              <a:gdLst>
                <a:gd name="T0" fmla="*/ 0 w 2964"/>
                <a:gd name="T1" fmla="*/ 1044 h 1044"/>
                <a:gd name="T2" fmla="*/ 386 w 2964"/>
                <a:gd name="T3" fmla="*/ 0 h 1044"/>
                <a:gd name="T4" fmla="*/ 2482 w 2964"/>
                <a:gd name="T5" fmla="*/ 450 h 1044"/>
                <a:gd name="T6" fmla="*/ 2482 w 2964"/>
                <a:gd name="T7" fmla="*/ 376 h 1044"/>
                <a:gd name="T8" fmla="*/ 2964 w 2964"/>
                <a:gd name="T9" fmla="*/ 1044 h 1044"/>
                <a:gd name="T10" fmla="*/ 0 w 2964"/>
                <a:gd name="T11" fmla="*/ 1044 h 1044"/>
              </a:gdLst>
              <a:ahLst/>
              <a:cxnLst>
                <a:cxn ang="0">
                  <a:pos x="T0" y="T1"/>
                </a:cxn>
                <a:cxn ang="0">
                  <a:pos x="T2" y="T3"/>
                </a:cxn>
                <a:cxn ang="0">
                  <a:pos x="T4" y="T5"/>
                </a:cxn>
                <a:cxn ang="0">
                  <a:pos x="T6" y="T7"/>
                </a:cxn>
                <a:cxn ang="0">
                  <a:pos x="T8" y="T9"/>
                </a:cxn>
                <a:cxn ang="0">
                  <a:pos x="T10" y="T11"/>
                </a:cxn>
              </a:cxnLst>
              <a:rect l="0" t="0" r="r" b="b"/>
              <a:pathLst>
                <a:path w="2964" h="1044">
                  <a:moveTo>
                    <a:pt x="0" y="1044"/>
                  </a:moveTo>
                  <a:lnTo>
                    <a:pt x="386" y="0"/>
                  </a:lnTo>
                  <a:lnTo>
                    <a:pt x="2482" y="450"/>
                  </a:lnTo>
                  <a:lnTo>
                    <a:pt x="2482" y="376"/>
                  </a:lnTo>
                  <a:lnTo>
                    <a:pt x="2964" y="1044"/>
                  </a:lnTo>
                  <a:lnTo>
                    <a:pt x="0" y="1044"/>
                  </a:lnTo>
                  <a:close/>
                </a:path>
              </a:pathLst>
            </a:custGeom>
            <a:solidFill>
              <a:schemeClr val="bg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5" name="Freeform 27"/>
            <p:cNvSpPr>
              <a:spLocks/>
            </p:cNvSpPr>
            <p:nvPr/>
          </p:nvSpPr>
          <p:spPr bwMode="auto">
            <a:xfrm>
              <a:off x="9164638" y="11229975"/>
              <a:ext cx="3327400" cy="1543050"/>
            </a:xfrm>
            <a:custGeom>
              <a:avLst/>
              <a:gdLst>
                <a:gd name="T0" fmla="*/ 2096 w 2096"/>
                <a:gd name="T1" fmla="*/ 972 h 972"/>
                <a:gd name="T2" fmla="*/ 0 w 2096"/>
                <a:gd name="T3" fmla="*/ 522 h 972"/>
                <a:gd name="T4" fmla="*/ 176 w 2096"/>
                <a:gd name="T5" fmla="*/ 0 h 972"/>
                <a:gd name="T6" fmla="*/ 2096 w 2096"/>
                <a:gd name="T7" fmla="*/ 448 h 972"/>
                <a:gd name="T8" fmla="*/ 2096 w 2096"/>
                <a:gd name="T9" fmla="*/ 972 h 972"/>
              </a:gdLst>
              <a:ahLst/>
              <a:cxnLst>
                <a:cxn ang="0">
                  <a:pos x="T0" y="T1"/>
                </a:cxn>
                <a:cxn ang="0">
                  <a:pos x="T2" y="T3"/>
                </a:cxn>
                <a:cxn ang="0">
                  <a:pos x="T4" y="T5"/>
                </a:cxn>
                <a:cxn ang="0">
                  <a:pos x="T6" y="T7"/>
                </a:cxn>
                <a:cxn ang="0">
                  <a:pos x="T8" y="T9"/>
                </a:cxn>
              </a:cxnLst>
              <a:rect l="0" t="0" r="r" b="b"/>
              <a:pathLst>
                <a:path w="2096" h="972">
                  <a:moveTo>
                    <a:pt x="2096" y="972"/>
                  </a:moveTo>
                  <a:lnTo>
                    <a:pt x="0" y="522"/>
                  </a:lnTo>
                  <a:lnTo>
                    <a:pt x="176" y="0"/>
                  </a:lnTo>
                  <a:lnTo>
                    <a:pt x="2096" y="448"/>
                  </a:lnTo>
                  <a:lnTo>
                    <a:pt x="2096" y="972"/>
                  </a:lnTo>
                  <a:close/>
                </a:path>
              </a:pathLst>
            </a:custGeom>
            <a:solidFill>
              <a:srgbClr val="6F6F6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1" name="Freeform 831"/>
            <p:cNvSpPr>
              <a:spLocks/>
            </p:cNvSpPr>
            <p:nvPr/>
          </p:nvSpPr>
          <p:spPr bwMode="auto">
            <a:xfrm>
              <a:off x="11961813" y="7032625"/>
              <a:ext cx="285750" cy="717550"/>
            </a:xfrm>
            <a:custGeom>
              <a:avLst/>
              <a:gdLst>
                <a:gd name="T0" fmla="*/ 136 w 180"/>
                <a:gd name="T1" fmla="*/ 186 h 452"/>
                <a:gd name="T2" fmla="*/ 136 w 180"/>
                <a:gd name="T3" fmla="*/ 186 h 452"/>
                <a:gd name="T4" fmla="*/ 136 w 180"/>
                <a:gd name="T5" fmla="*/ 186 h 452"/>
                <a:gd name="T6" fmla="*/ 142 w 180"/>
                <a:gd name="T7" fmla="*/ 170 h 452"/>
                <a:gd name="T8" fmla="*/ 148 w 180"/>
                <a:gd name="T9" fmla="*/ 158 h 452"/>
                <a:gd name="T10" fmla="*/ 156 w 180"/>
                <a:gd name="T11" fmla="*/ 144 h 452"/>
                <a:gd name="T12" fmla="*/ 166 w 180"/>
                <a:gd name="T13" fmla="*/ 130 h 452"/>
                <a:gd name="T14" fmla="*/ 166 w 180"/>
                <a:gd name="T15" fmla="*/ 130 h 452"/>
                <a:gd name="T16" fmla="*/ 174 w 180"/>
                <a:gd name="T17" fmla="*/ 118 h 452"/>
                <a:gd name="T18" fmla="*/ 178 w 180"/>
                <a:gd name="T19" fmla="*/ 104 h 452"/>
                <a:gd name="T20" fmla="*/ 180 w 180"/>
                <a:gd name="T21" fmla="*/ 88 h 452"/>
                <a:gd name="T22" fmla="*/ 180 w 180"/>
                <a:gd name="T23" fmla="*/ 72 h 452"/>
                <a:gd name="T24" fmla="*/ 180 w 180"/>
                <a:gd name="T25" fmla="*/ 72 h 452"/>
                <a:gd name="T26" fmla="*/ 180 w 180"/>
                <a:gd name="T27" fmla="*/ 72 h 452"/>
                <a:gd name="T28" fmla="*/ 178 w 180"/>
                <a:gd name="T29" fmla="*/ 58 h 452"/>
                <a:gd name="T30" fmla="*/ 172 w 180"/>
                <a:gd name="T31" fmla="*/ 44 h 452"/>
                <a:gd name="T32" fmla="*/ 164 w 180"/>
                <a:gd name="T33" fmla="*/ 32 h 452"/>
                <a:gd name="T34" fmla="*/ 152 w 180"/>
                <a:gd name="T35" fmla="*/ 20 h 452"/>
                <a:gd name="T36" fmla="*/ 138 w 180"/>
                <a:gd name="T37" fmla="*/ 12 h 452"/>
                <a:gd name="T38" fmla="*/ 124 w 180"/>
                <a:gd name="T39" fmla="*/ 4 h 452"/>
                <a:gd name="T40" fmla="*/ 108 w 180"/>
                <a:gd name="T41" fmla="*/ 0 h 452"/>
                <a:gd name="T42" fmla="*/ 90 w 180"/>
                <a:gd name="T43" fmla="*/ 0 h 452"/>
                <a:gd name="T44" fmla="*/ 90 w 180"/>
                <a:gd name="T45" fmla="*/ 0 h 452"/>
                <a:gd name="T46" fmla="*/ 72 w 180"/>
                <a:gd name="T47" fmla="*/ 0 h 452"/>
                <a:gd name="T48" fmla="*/ 54 w 180"/>
                <a:gd name="T49" fmla="*/ 6 h 452"/>
                <a:gd name="T50" fmla="*/ 40 w 180"/>
                <a:gd name="T51" fmla="*/ 12 h 452"/>
                <a:gd name="T52" fmla="*/ 26 w 180"/>
                <a:gd name="T53" fmla="*/ 22 h 452"/>
                <a:gd name="T54" fmla="*/ 14 w 180"/>
                <a:gd name="T55" fmla="*/ 34 h 452"/>
                <a:gd name="T56" fmla="*/ 6 w 180"/>
                <a:gd name="T57" fmla="*/ 48 h 452"/>
                <a:gd name="T58" fmla="*/ 2 w 180"/>
                <a:gd name="T59" fmla="*/ 62 h 452"/>
                <a:gd name="T60" fmla="*/ 0 w 180"/>
                <a:gd name="T61" fmla="*/ 78 h 452"/>
                <a:gd name="T62" fmla="*/ 0 w 180"/>
                <a:gd name="T63" fmla="*/ 78 h 452"/>
                <a:gd name="T64" fmla="*/ 0 w 180"/>
                <a:gd name="T65" fmla="*/ 78 h 452"/>
                <a:gd name="T66" fmla="*/ 0 w 180"/>
                <a:gd name="T67" fmla="*/ 92 h 452"/>
                <a:gd name="T68" fmla="*/ 2 w 180"/>
                <a:gd name="T69" fmla="*/ 106 h 452"/>
                <a:gd name="T70" fmla="*/ 6 w 180"/>
                <a:gd name="T71" fmla="*/ 118 h 452"/>
                <a:gd name="T72" fmla="*/ 14 w 180"/>
                <a:gd name="T73" fmla="*/ 130 h 452"/>
                <a:gd name="T74" fmla="*/ 14 w 180"/>
                <a:gd name="T75" fmla="*/ 130 h 452"/>
                <a:gd name="T76" fmla="*/ 32 w 180"/>
                <a:gd name="T77" fmla="*/ 156 h 452"/>
                <a:gd name="T78" fmla="*/ 42 w 180"/>
                <a:gd name="T79" fmla="*/ 182 h 452"/>
                <a:gd name="T80" fmla="*/ 44 w 180"/>
                <a:gd name="T81" fmla="*/ 182 h 452"/>
                <a:gd name="T82" fmla="*/ 54 w 180"/>
                <a:gd name="T83" fmla="*/ 222 h 452"/>
                <a:gd name="T84" fmla="*/ 54 w 180"/>
                <a:gd name="T85" fmla="*/ 452 h 452"/>
                <a:gd name="T86" fmla="*/ 126 w 180"/>
                <a:gd name="T87" fmla="*/ 452 h 452"/>
                <a:gd name="T88" fmla="*/ 126 w 180"/>
                <a:gd name="T89" fmla="*/ 222 h 452"/>
                <a:gd name="T90" fmla="*/ 136 w 180"/>
                <a:gd name="T91" fmla="*/ 186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0" h="452">
                  <a:moveTo>
                    <a:pt x="136" y="186"/>
                  </a:moveTo>
                  <a:lnTo>
                    <a:pt x="136" y="186"/>
                  </a:lnTo>
                  <a:lnTo>
                    <a:pt x="136" y="186"/>
                  </a:lnTo>
                  <a:lnTo>
                    <a:pt x="142" y="170"/>
                  </a:lnTo>
                  <a:lnTo>
                    <a:pt x="148" y="158"/>
                  </a:lnTo>
                  <a:lnTo>
                    <a:pt x="156" y="144"/>
                  </a:lnTo>
                  <a:lnTo>
                    <a:pt x="166" y="130"/>
                  </a:lnTo>
                  <a:lnTo>
                    <a:pt x="166" y="130"/>
                  </a:lnTo>
                  <a:lnTo>
                    <a:pt x="174" y="118"/>
                  </a:lnTo>
                  <a:lnTo>
                    <a:pt x="178" y="104"/>
                  </a:lnTo>
                  <a:lnTo>
                    <a:pt x="180" y="88"/>
                  </a:lnTo>
                  <a:lnTo>
                    <a:pt x="180" y="72"/>
                  </a:lnTo>
                  <a:lnTo>
                    <a:pt x="180" y="72"/>
                  </a:lnTo>
                  <a:lnTo>
                    <a:pt x="180" y="72"/>
                  </a:lnTo>
                  <a:lnTo>
                    <a:pt x="178" y="58"/>
                  </a:lnTo>
                  <a:lnTo>
                    <a:pt x="172" y="44"/>
                  </a:lnTo>
                  <a:lnTo>
                    <a:pt x="164" y="32"/>
                  </a:lnTo>
                  <a:lnTo>
                    <a:pt x="152" y="20"/>
                  </a:lnTo>
                  <a:lnTo>
                    <a:pt x="138" y="12"/>
                  </a:lnTo>
                  <a:lnTo>
                    <a:pt x="124" y="4"/>
                  </a:lnTo>
                  <a:lnTo>
                    <a:pt x="108" y="0"/>
                  </a:lnTo>
                  <a:lnTo>
                    <a:pt x="90" y="0"/>
                  </a:lnTo>
                  <a:lnTo>
                    <a:pt x="90" y="0"/>
                  </a:lnTo>
                  <a:lnTo>
                    <a:pt x="72" y="0"/>
                  </a:lnTo>
                  <a:lnTo>
                    <a:pt x="54" y="6"/>
                  </a:lnTo>
                  <a:lnTo>
                    <a:pt x="40" y="12"/>
                  </a:lnTo>
                  <a:lnTo>
                    <a:pt x="26" y="22"/>
                  </a:lnTo>
                  <a:lnTo>
                    <a:pt x="14" y="34"/>
                  </a:lnTo>
                  <a:lnTo>
                    <a:pt x="6" y="48"/>
                  </a:lnTo>
                  <a:lnTo>
                    <a:pt x="2" y="62"/>
                  </a:lnTo>
                  <a:lnTo>
                    <a:pt x="0" y="78"/>
                  </a:lnTo>
                  <a:lnTo>
                    <a:pt x="0" y="78"/>
                  </a:lnTo>
                  <a:lnTo>
                    <a:pt x="0" y="78"/>
                  </a:lnTo>
                  <a:lnTo>
                    <a:pt x="0" y="92"/>
                  </a:lnTo>
                  <a:lnTo>
                    <a:pt x="2" y="106"/>
                  </a:lnTo>
                  <a:lnTo>
                    <a:pt x="6" y="118"/>
                  </a:lnTo>
                  <a:lnTo>
                    <a:pt x="14" y="130"/>
                  </a:lnTo>
                  <a:lnTo>
                    <a:pt x="14" y="130"/>
                  </a:lnTo>
                  <a:lnTo>
                    <a:pt x="32" y="156"/>
                  </a:lnTo>
                  <a:lnTo>
                    <a:pt x="42" y="182"/>
                  </a:lnTo>
                  <a:lnTo>
                    <a:pt x="44" y="182"/>
                  </a:lnTo>
                  <a:lnTo>
                    <a:pt x="54" y="222"/>
                  </a:lnTo>
                  <a:lnTo>
                    <a:pt x="54" y="452"/>
                  </a:lnTo>
                  <a:lnTo>
                    <a:pt x="126" y="452"/>
                  </a:lnTo>
                  <a:lnTo>
                    <a:pt x="126" y="222"/>
                  </a:lnTo>
                  <a:lnTo>
                    <a:pt x="136" y="186"/>
                  </a:lnTo>
                  <a:close/>
                </a:path>
              </a:pathLst>
            </a:custGeom>
            <a:solidFill>
              <a:srgbClr val="CD19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2" name="Freeform 832"/>
            <p:cNvSpPr>
              <a:spLocks/>
            </p:cNvSpPr>
            <p:nvPr/>
          </p:nvSpPr>
          <p:spPr bwMode="auto">
            <a:xfrm>
              <a:off x="11961813" y="7032625"/>
              <a:ext cx="285750" cy="717550"/>
            </a:xfrm>
            <a:custGeom>
              <a:avLst/>
              <a:gdLst>
                <a:gd name="T0" fmla="*/ 136 w 180"/>
                <a:gd name="T1" fmla="*/ 186 h 452"/>
                <a:gd name="T2" fmla="*/ 136 w 180"/>
                <a:gd name="T3" fmla="*/ 186 h 452"/>
                <a:gd name="T4" fmla="*/ 136 w 180"/>
                <a:gd name="T5" fmla="*/ 186 h 452"/>
                <a:gd name="T6" fmla="*/ 142 w 180"/>
                <a:gd name="T7" fmla="*/ 170 h 452"/>
                <a:gd name="T8" fmla="*/ 148 w 180"/>
                <a:gd name="T9" fmla="*/ 158 h 452"/>
                <a:gd name="T10" fmla="*/ 156 w 180"/>
                <a:gd name="T11" fmla="*/ 144 h 452"/>
                <a:gd name="T12" fmla="*/ 166 w 180"/>
                <a:gd name="T13" fmla="*/ 130 h 452"/>
                <a:gd name="T14" fmla="*/ 166 w 180"/>
                <a:gd name="T15" fmla="*/ 130 h 452"/>
                <a:gd name="T16" fmla="*/ 174 w 180"/>
                <a:gd name="T17" fmla="*/ 118 h 452"/>
                <a:gd name="T18" fmla="*/ 178 w 180"/>
                <a:gd name="T19" fmla="*/ 104 h 452"/>
                <a:gd name="T20" fmla="*/ 180 w 180"/>
                <a:gd name="T21" fmla="*/ 88 h 452"/>
                <a:gd name="T22" fmla="*/ 180 w 180"/>
                <a:gd name="T23" fmla="*/ 72 h 452"/>
                <a:gd name="T24" fmla="*/ 180 w 180"/>
                <a:gd name="T25" fmla="*/ 72 h 452"/>
                <a:gd name="T26" fmla="*/ 180 w 180"/>
                <a:gd name="T27" fmla="*/ 72 h 452"/>
                <a:gd name="T28" fmla="*/ 178 w 180"/>
                <a:gd name="T29" fmla="*/ 58 h 452"/>
                <a:gd name="T30" fmla="*/ 172 w 180"/>
                <a:gd name="T31" fmla="*/ 44 h 452"/>
                <a:gd name="T32" fmla="*/ 164 w 180"/>
                <a:gd name="T33" fmla="*/ 32 h 452"/>
                <a:gd name="T34" fmla="*/ 152 w 180"/>
                <a:gd name="T35" fmla="*/ 20 h 452"/>
                <a:gd name="T36" fmla="*/ 138 w 180"/>
                <a:gd name="T37" fmla="*/ 12 h 452"/>
                <a:gd name="T38" fmla="*/ 124 w 180"/>
                <a:gd name="T39" fmla="*/ 4 h 452"/>
                <a:gd name="T40" fmla="*/ 108 w 180"/>
                <a:gd name="T41" fmla="*/ 0 h 452"/>
                <a:gd name="T42" fmla="*/ 90 w 180"/>
                <a:gd name="T43" fmla="*/ 0 h 452"/>
                <a:gd name="T44" fmla="*/ 90 w 180"/>
                <a:gd name="T45" fmla="*/ 0 h 452"/>
                <a:gd name="T46" fmla="*/ 72 w 180"/>
                <a:gd name="T47" fmla="*/ 0 h 452"/>
                <a:gd name="T48" fmla="*/ 54 w 180"/>
                <a:gd name="T49" fmla="*/ 6 h 452"/>
                <a:gd name="T50" fmla="*/ 40 w 180"/>
                <a:gd name="T51" fmla="*/ 12 h 452"/>
                <a:gd name="T52" fmla="*/ 26 w 180"/>
                <a:gd name="T53" fmla="*/ 22 h 452"/>
                <a:gd name="T54" fmla="*/ 14 w 180"/>
                <a:gd name="T55" fmla="*/ 34 h 452"/>
                <a:gd name="T56" fmla="*/ 6 w 180"/>
                <a:gd name="T57" fmla="*/ 48 h 452"/>
                <a:gd name="T58" fmla="*/ 2 w 180"/>
                <a:gd name="T59" fmla="*/ 62 h 452"/>
                <a:gd name="T60" fmla="*/ 0 w 180"/>
                <a:gd name="T61" fmla="*/ 78 h 452"/>
                <a:gd name="T62" fmla="*/ 0 w 180"/>
                <a:gd name="T63" fmla="*/ 78 h 452"/>
                <a:gd name="T64" fmla="*/ 0 w 180"/>
                <a:gd name="T65" fmla="*/ 78 h 452"/>
                <a:gd name="T66" fmla="*/ 0 w 180"/>
                <a:gd name="T67" fmla="*/ 92 h 452"/>
                <a:gd name="T68" fmla="*/ 2 w 180"/>
                <a:gd name="T69" fmla="*/ 106 h 452"/>
                <a:gd name="T70" fmla="*/ 6 w 180"/>
                <a:gd name="T71" fmla="*/ 118 h 452"/>
                <a:gd name="T72" fmla="*/ 14 w 180"/>
                <a:gd name="T73" fmla="*/ 130 h 452"/>
                <a:gd name="T74" fmla="*/ 14 w 180"/>
                <a:gd name="T75" fmla="*/ 130 h 452"/>
                <a:gd name="T76" fmla="*/ 32 w 180"/>
                <a:gd name="T77" fmla="*/ 156 h 452"/>
                <a:gd name="T78" fmla="*/ 42 w 180"/>
                <a:gd name="T79" fmla="*/ 182 h 452"/>
                <a:gd name="T80" fmla="*/ 44 w 180"/>
                <a:gd name="T81" fmla="*/ 182 h 452"/>
                <a:gd name="T82" fmla="*/ 54 w 180"/>
                <a:gd name="T83" fmla="*/ 222 h 452"/>
                <a:gd name="T84" fmla="*/ 54 w 180"/>
                <a:gd name="T85" fmla="*/ 452 h 452"/>
                <a:gd name="T86" fmla="*/ 126 w 180"/>
                <a:gd name="T87" fmla="*/ 452 h 452"/>
                <a:gd name="T88" fmla="*/ 126 w 180"/>
                <a:gd name="T89" fmla="*/ 222 h 452"/>
                <a:gd name="T90" fmla="*/ 136 w 180"/>
                <a:gd name="T91" fmla="*/ 186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0" h="452">
                  <a:moveTo>
                    <a:pt x="136" y="186"/>
                  </a:moveTo>
                  <a:lnTo>
                    <a:pt x="136" y="186"/>
                  </a:lnTo>
                  <a:lnTo>
                    <a:pt x="136" y="186"/>
                  </a:lnTo>
                  <a:lnTo>
                    <a:pt x="142" y="170"/>
                  </a:lnTo>
                  <a:lnTo>
                    <a:pt x="148" y="158"/>
                  </a:lnTo>
                  <a:lnTo>
                    <a:pt x="156" y="144"/>
                  </a:lnTo>
                  <a:lnTo>
                    <a:pt x="166" y="130"/>
                  </a:lnTo>
                  <a:lnTo>
                    <a:pt x="166" y="130"/>
                  </a:lnTo>
                  <a:lnTo>
                    <a:pt x="174" y="118"/>
                  </a:lnTo>
                  <a:lnTo>
                    <a:pt x="178" y="104"/>
                  </a:lnTo>
                  <a:lnTo>
                    <a:pt x="180" y="88"/>
                  </a:lnTo>
                  <a:lnTo>
                    <a:pt x="180" y="72"/>
                  </a:lnTo>
                  <a:lnTo>
                    <a:pt x="180" y="72"/>
                  </a:lnTo>
                  <a:lnTo>
                    <a:pt x="180" y="72"/>
                  </a:lnTo>
                  <a:lnTo>
                    <a:pt x="178" y="58"/>
                  </a:lnTo>
                  <a:lnTo>
                    <a:pt x="172" y="44"/>
                  </a:lnTo>
                  <a:lnTo>
                    <a:pt x="164" y="32"/>
                  </a:lnTo>
                  <a:lnTo>
                    <a:pt x="152" y="20"/>
                  </a:lnTo>
                  <a:lnTo>
                    <a:pt x="138" y="12"/>
                  </a:lnTo>
                  <a:lnTo>
                    <a:pt x="124" y="4"/>
                  </a:lnTo>
                  <a:lnTo>
                    <a:pt x="108" y="0"/>
                  </a:lnTo>
                  <a:lnTo>
                    <a:pt x="90" y="0"/>
                  </a:lnTo>
                  <a:lnTo>
                    <a:pt x="90" y="0"/>
                  </a:lnTo>
                  <a:lnTo>
                    <a:pt x="72" y="0"/>
                  </a:lnTo>
                  <a:lnTo>
                    <a:pt x="54" y="6"/>
                  </a:lnTo>
                  <a:lnTo>
                    <a:pt x="40" y="12"/>
                  </a:lnTo>
                  <a:lnTo>
                    <a:pt x="26" y="22"/>
                  </a:lnTo>
                  <a:lnTo>
                    <a:pt x="14" y="34"/>
                  </a:lnTo>
                  <a:lnTo>
                    <a:pt x="6" y="48"/>
                  </a:lnTo>
                  <a:lnTo>
                    <a:pt x="2" y="62"/>
                  </a:lnTo>
                  <a:lnTo>
                    <a:pt x="0" y="78"/>
                  </a:lnTo>
                  <a:lnTo>
                    <a:pt x="0" y="78"/>
                  </a:lnTo>
                  <a:lnTo>
                    <a:pt x="0" y="78"/>
                  </a:lnTo>
                  <a:lnTo>
                    <a:pt x="0" y="92"/>
                  </a:lnTo>
                  <a:lnTo>
                    <a:pt x="2" y="106"/>
                  </a:lnTo>
                  <a:lnTo>
                    <a:pt x="6" y="118"/>
                  </a:lnTo>
                  <a:lnTo>
                    <a:pt x="14" y="130"/>
                  </a:lnTo>
                  <a:lnTo>
                    <a:pt x="14" y="130"/>
                  </a:lnTo>
                  <a:lnTo>
                    <a:pt x="32" y="156"/>
                  </a:lnTo>
                  <a:lnTo>
                    <a:pt x="42" y="182"/>
                  </a:lnTo>
                  <a:lnTo>
                    <a:pt x="44" y="182"/>
                  </a:lnTo>
                  <a:lnTo>
                    <a:pt x="54" y="222"/>
                  </a:lnTo>
                  <a:lnTo>
                    <a:pt x="54" y="452"/>
                  </a:lnTo>
                  <a:lnTo>
                    <a:pt x="126" y="452"/>
                  </a:lnTo>
                  <a:lnTo>
                    <a:pt x="126" y="222"/>
                  </a:lnTo>
                  <a:lnTo>
                    <a:pt x="136" y="1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5" name="Freeform 835"/>
            <p:cNvSpPr>
              <a:spLocks/>
            </p:cNvSpPr>
            <p:nvPr/>
          </p:nvSpPr>
          <p:spPr bwMode="auto">
            <a:xfrm>
              <a:off x="12914313" y="7127875"/>
              <a:ext cx="288925" cy="711200"/>
            </a:xfrm>
            <a:custGeom>
              <a:avLst/>
              <a:gdLst>
                <a:gd name="T0" fmla="*/ 138 w 182"/>
                <a:gd name="T1" fmla="*/ 186 h 448"/>
                <a:gd name="T2" fmla="*/ 136 w 182"/>
                <a:gd name="T3" fmla="*/ 186 h 448"/>
                <a:gd name="T4" fmla="*/ 136 w 182"/>
                <a:gd name="T5" fmla="*/ 186 h 448"/>
                <a:gd name="T6" fmla="*/ 142 w 182"/>
                <a:gd name="T7" fmla="*/ 172 h 448"/>
                <a:gd name="T8" fmla="*/ 150 w 182"/>
                <a:gd name="T9" fmla="*/ 158 h 448"/>
                <a:gd name="T10" fmla="*/ 156 w 182"/>
                <a:gd name="T11" fmla="*/ 146 h 448"/>
                <a:gd name="T12" fmla="*/ 168 w 182"/>
                <a:gd name="T13" fmla="*/ 130 h 448"/>
                <a:gd name="T14" fmla="*/ 168 w 182"/>
                <a:gd name="T15" fmla="*/ 130 h 448"/>
                <a:gd name="T16" fmla="*/ 176 w 182"/>
                <a:gd name="T17" fmla="*/ 118 h 448"/>
                <a:gd name="T18" fmla="*/ 180 w 182"/>
                <a:gd name="T19" fmla="*/ 104 h 448"/>
                <a:gd name="T20" fmla="*/ 182 w 182"/>
                <a:gd name="T21" fmla="*/ 88 h 448"/>
                <a:gd name="T22" fmla="*/ 182 w 182"/>
                <a:gd name="T23" fmla="*/ 72 h 448"/>
                <a:gd name="T24" fmla="*/ 182 w 182"/>
                <a:gd name="T25" fmla="*/ 72 h 448"/>
                <a:gd name="T26" fmla="*/ 182 w 182"/>
                <a:gd name="T27" fmla="*/ 72 h 448"/>
                <a:gd name="T28" fmla="*/ 180 w 182"/>
                <a:gd name="T29" fmla="*/ 58 h 448"/>
                <a:gd name="T30" fmla="*/ 174 w 182"/>
                <a:gd name="T31" fmla="*/ 44 h 448"/>
                <a:gd name="T32" fmla="*/ 164 w 182"/>
                <a:gd name="T33" fmla="*/ 32 h 448"/>
                <a:gd name="T34" fmla="*/ 154 w 182"/>
                <a:gd name="T35" fmla="*/ 20 h 448"/>
                <a:gd name="T36" fmla="*/ 140 w 182"/>
                <a:gd name="T37" fmla="*/ 12 h 448"/>
                <a:gd name="T38" fmla="*/ 126 w 182"/>
                <a:gd name="T39" fmla="*/ 6 h 448"/>
                <a:gd name="T40" fmla="*/ 110 w 182"/>
                <a:gd name="T41" fmla="*/ 2 h 448"/>
                <a:gd name="T42" fmla="*/ 92 w 182"/>
                <a:gd name="T43" fmla="*/ 0 h 448"/>
                <a:gd name="T44" fmla="*/ 92 w 182"/>
                <a:gd name="T45" fmla="*/ 0 h 448"/>
                <a:gd name="T46" fmla="*/ 74 w 182"/>
                <a:gd name="T47" fmla="*/ 2 h 448"/>
                <a:gd name="T48" fmla="*/ 56 w 182"/>
                <a:gd name="T49" fmla="*/ 6 h 448"/>
                <a:gd name="T50" fmla="*/ 40 w 182"/>
                <a:gd name="T51" fmla="*/ 14 h 448"/>
                <a:gd name="T52" fmla="*/ 28 w 182"/>
                <a:gd name="T53" fmla="*/ 22 h 448"/>
                <a:gd name="T54" fmla="*/ 16 w 182"/>
                <a:gd name="T55" fmla="*/ 34 h 448"/>
                <a:gd name="T56" fmla="*/ 8 w 182"/>
                <a:gd name="T57" fmla="*/ 48 h 448"/>
                <a:gd name="T58" fmla="*/ 2 w 182"/>
                <a:gd name="T59" fmla="*/ 62 h 448"/>
                <a:gd name="T60" fmla="*/ 0 w 182"/>
                <a:gd name="T61" fmla="*/ 78 h 448"/>
                <a:gd name="T62" fmla="*/ 0 w 182"/>
                <a:gd name="T63" fmla="*/ 78 h 448"/>
                <a:gd name="T64" fmla="*/ 0 w 182"/>
                <a:gd name="T65" fmla="*/ 78 h 448"/>
                <a:gd name="T66" fmla="*/ 0 w 182"/>
                <a:gd name="T67" fmla="*/ 92 h 448"/>
                <a:gd name="T68" fmla="*/ 4 w 182"/>
                <a:gd name="T69" fmla="*/ 106 h 448"/>
                <a:gd name="T70" fmla="*/ 8 w 182"/>
                <a:gd name="T71" fmla="*/ 118 h 448"/>
                <a:gd name="T72" fmla="*/ 16 w 182"/>
                <a:gd name="T73" fmla="*/ 130 h 448"/>
                <a:gd name="T74" fmla="*/ 16 w 182"/>
                <a:gd name="T75" fmla="*/ 130 h 448"/>
                <a:gd name="T76" fmla="*/ 32 w 182"/>
                <a:gd name="T77" fmla="*/ 156 h 448"/>
                <a:gd name="T78" fmla="*/ 44 w 182"/>
                <a:gd name="T79" fmla="*/ 182 h 448"/>
                <a:gd name="T80" fmla="*/ 44 w 182"/>
                <a:gd name="T81" fmla="*/ 182 h 448"/>
                <a:gd name="T82" fmla="*/ 54 w 182"/>
                <a:gd name="T83" fmla="*/ 222 h 448"/>
                <a:gd name="T84" fmla="*/ 56 w 182"/>
                <a:gd name="T85" fmla="*/ 448 h 448"/>
                <a:gd name="T86" fmla="*/ 128 w 182"/>
                <a:gd name="T87" fmla="*/ 448 h 448"/>
                <a:gd name="T88" fmla="*/ 128 w 182"/>
                <a:gd name="T89" fmla="*/ 222 h 448"/>
                <a:gd name="T90" fmla="*/ 138 w 182"/>
                <a:gd name="T91" fmla="*/ 186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448">
                  <a:moveTo>
                    <a:pt x="138" y="186"/>
                  </a:moveTo>
                  <a:lnTo>
                    <a:pt x="136" y="186"/>
                  </a:lnTo>
                  <a:lnTo>
                    <a:pt x="136" y="186"/>
                  </a:lnTo>
                  <a:lnTo>
                    <a:pt x="142" y="172"/>
                  </a:lnTo>
                  <a:lnTo>
                    <a:pt x="150" y="158"/>
                  </a:lnTo>
                  <a:lnTo>
                    <a:pt x="156" y="146"/>
                  </a:lnTo>
                  <a:lnTo>
                    <a:pt x="168" y="130"/>
                  </a:lnTo>
                  <a:lnTo>
                    <a:pt x="168" y="130"/>
                  </a:lnTo>
                  <a:lnTo>
                    <a:pt x="176" y="118"/>
                  </a:lnTo>
                  <a:lnTo>
                    <a:pt x="180" y="104"/>
                  </a:lnTo>
                  <a:lnTo>
                    <a:pt x="182" y="88"/>
                  </a:lnTo>
                  <a:lnTo>
                    <a:pt x="182" y="72"/>
                  </a:lnTo>
                  <a:lnTo>
                    <a:pt x="182" y="72"/>
                  </a:lnTo>
                  <a:lnTo>
                    <a:pt x="182" y="72"/>
                  </a:lnTo>
                  <a:lnTo>
                    <a:pt x="180" y="58"/>
                  </a:lnTo>
                  <a:lnTo>
                    <a:pt x="174" y="44"/>
                  </a:lnTo>
                  <a:lnTo>
                    <a:pt x="164" y="32"/>
                  </a:lnTo>
                  <a:lnTo>
                    <a:pt x="154" y="20"/>
                  </a:lnTo>
                  <a:lnTo>
                    <a:pt x="140" y="12"/>
                  </a:lnTo>
                  <a:lnTo>
                    <a:pt x="126" y="6"/>
                  </a:lnTo>
                  <a:lnTo>
                    <a:pt x="110" y="2"/>
                  </a:lnTo>
                  <a:lnTo>
                    <a:pt x="92" y="0"/>
                  </a:lnTo>
                  <a:lnTo>
                    <a:pt x="92" y="0"/>
                  </a:lnTo>
                  <a:lnTo>
                    <a:pt x="74" y="2"/>
                  </a:lnTo>
                  <a:lnTo>
                    <a:pt x="56" y="6"/>
                  </a:lnTo>
                  <a:lnTo>
                    <a:pt x="40" y="14"/>
                  </a:lnTo>
                  <a:lnTo>
                    <a:pt x="28" y="22"/>
                  </a:lnTo>
                  <a:lnTo>
                    <a:pt x="16" y="34"/>
                  </a:lnTo>
                  <a:lnTo>
                    <a:pt x="8" y="48"/>
                  </a:lnTo>
                  <a:lnTo>
                    <a:pt x="2" y="62"/>
                  </a:lnTo>
                  <a:lnTo>
                    <a:pt x="0" y="78"/>
                  </a:lnTo>
                  <a:lnTo>
                    <a:pt x="0" y="78"/>
                  </a:lnTo>
                  <a:lnTo>
                    <a:pt x="0" y="78"/>
                  </a:lnTo>
                  <a:lnTo>
                    <a:pt x="0" y="92"/>
                  </a:lnTo>
                  <a:lnTo>
                    <a:pt x="4" y="106"/>
                  </a:lnTo>
                  <a:lnTo>
                    <a:pt x="8" y="118"/>
                  </a:lnTo>
                  <a:lnTo>
                    <a:pt x="16" y="130"/>
                  </a:lnTo>
                  <a:lnTo>
                    <a:pt x="16" y="130"/>
                  </a:lnTo>
                  <a:lnTo>
                    <a:pt x="32" y="156"/>
                  </a:lnTo>
                  <a:lnTo>
                    <a:pt x="44" y="182"/>
                  </a:lnTo>
                  <a:lnTo>
                    <a:pt x="44" y="182"/>
                  </a:lnTo>
                  <a:lnTo>
                    <a:pt x="54" y="222"/>
                  </a:lnTo>
                  <a:lnTo>
                    <a:pt x="56" y="448"/>
                  </a:lnTo>
                  <a:lnTo>
                    <a:pt x="128" y="448"/>
                  </a:lnTo>
                  <a:lnTo>
                    <a:pt x="128" y="222"/>
                  </a:lnTo>
                  <a:lnTo>
                    <a:pt x="138" y="186"/>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6" name="Freeform 836"/>
            <p:cNvSpPr>
              <a:spLocks/>
            </p:cNvSpPr>
            <p:nvPr/>
          </p:nvSpPr>
          <p:spPr bwMode="auto">
            <a:xfrm>
              <a:off x="12447588" y="7962900"/>
              <a:ext cx="720725" cy="288925"/>
            </a:xfrm>
            <a:custGeom>
              <a:avLst/>
              <a:gdLst>
                <a:gd name="T0" fmla="*/ 266 w 454"/>
                <a:gd name="T1" fmla="*/ 138 h 182"/>
                <a:gd name="T2" fmla="*/ 266 w 454"/>
                <a:gd name="T3" fmla="*/ 136 h 182"/>
                <a:gd name="T4" fmla="*/ 266 w 454"/>
                <a:gd name="T5" fmla="*/ 136 h 182"/>
                <a:gd name="T6" fmla="*/ 282 w 454"/>
                <a:gd name="T7" fmla="*/ 142 h 182"/>
                <a:gd name="T8" fmla="*/ 294 w 454"/>
                <a:gd name="T9" fmla="*/ 148 h 182"/>
                <a:gd name="T10" fmla="*/ 308 w 454"/>
                <a:gd name="T11" fmla="*/ 156 h 182"/>
                <a:gd name="T12" fmla="*/ 322 w 454"/>
                <a:gd name="T13" fmla="*/ 168 h 182"/>
                <a:gd name="T14" fmla="*/ 322 w 454"/>
                <a:gd name="T15" fmla="*/ 168 h 182"/>
                <a:gd name="T16" fmla="*/ 336 w 454"/>
                <a:gd name="T17" fmla="*/ 174 h 182"/>
                <a:gd name="T18" fmla="*/ 350 w 454"/>
                <a:gd name="T19" fmla="*/ 180 h 182"/>
                <a:gd name="T20" fmla="*/ 364 w 454"/>
                <a:gd name="T21" fmla="*/ 182 h 182"/>
                <a:gd name="T22" fmla="*/ 380 w 454"/>
                <a:gd name="T23" fmla="*/ 182 h 182"/>
                <a:gd name="T24" fmla="*/ 380 w 454"/>
                <a:gd name="T25" fmla="*/ 182 h 182"/>
                <a:gd name="T26" fmla="*/ 380 w 454"/>
                <a:gd name="T27" fmla="*/ 182 h 182"/>
                <a:gd name="T28" fmla="*/ 396 w 454"/>
                <a:gd name="T29" fmla="*/ 178 h 182"/>
                <a:gd name="T30" fmla="*/ 410 w 454"/>
                <a:gd name="T31" fmla="*/ 172 h 182"/>
                <a:gd name="T32" fmla="*/ 422 w 454"/>
                <a:gd name="T33" fmla="*/ 164 h 182"/>
                <a:gd name="T34" fmla="*/ 432 w 454"/>
                <a:gd name="T35" fmla="*/ 154 h 182"/>
                <a:gd name="T36" fmla="*/ 440 w 454"/>
                <a:gd name="T37" fmla="*/ 140 h 182"/>
                <a:gd name="T38" fmla="*/ 448 w 454"/>
                <a:gd name="T39" fmla="*/ 126 h 182"/>
                <a:gd name="T40" fmla="*/ 452 w 454"/>
                <a:gd name="T41" fmla="*/ 108 h 182"/>
                <a:gd name="T42" fmla="*/ 454 w 454"/>
                <a:gd name="T43" fmla="*/ 92 h 182"/>
                <a:gd name="T44" fmla="*/ 454 w 454"/>
                <a:gd name="T45" fmla="*/ 92 h 182"/>
                <a:gd name="T46" fmla="*/ 452 w 454"/>
                <a:gd name="T47" fmla="*/ 74 h 182"/>
                <a:gd name="T48" fmla="*/ 448 w 454"/>
                <a:gd name="T49" fmla="*/ 56 h 182"/>
                <a:gd name="T50" fmla="*/ 440 w 454"/>
                <a:gd name="T51" fmla="*/ 40 h 182"/>
                <a:gd name="T52" fmla="*/ 430 w 454"/>
                <a:gd name="T53" fmla="*/ 28 h 182"/>
                <a:gd name="T54" fmla="*/ 418 w 454"/>
                <a:gd name="T55" fmla="*/ 16 h 182"/>
                <a:gd name="T56" fmla="*/ 406 w 454"/>
                <a:gd name="T57" fmla="*/ 8 h 182"/>
                <a:gd name="T58" fmla="*/ 390 w 454"/>
                <a:gd name="T59" fmla="*/ 2 h 182"/>
                <a:gd name="T60" fmla="*/ 374 w 454"/>
                <a:gd name="T61" fmla="*/ 0 h 182"/>
                <a:gd name="T62" fmla="*/ 374 w 454"/>
                <a:gd name="T63" fmla="*/ 0 h 182"/>
                <a:gd name="T64" fmla="*/ 374 w 454"/>
                <a:gd name="T65" fmla="*/ 0 h 182"/>
                <a:gd name="T66" fmla="*/ 360 w 454"/>
                <a:gd name="T67" fmla="*/ 0 h 182"/>
                <a:gd name="T68" fmla="*/ 348 w 454"/>
                <a:gd name="T69" fmla="*/ 2 h 182"/>
                <a:gd name="T70" fmla="*/ 334 w 454"/>
                <a:gd name="T71" fmla="*/ 8 h 182"/>
                <a:gd name="T72" fmla="*/ 322 w 454"/>
                <a:gd name="T73" fmla="*/ 16 h 182"/>
                <a:gd name="T74" fmla="*/ 322 w 454"/>
                <a:gd name="T75" fmla="*/ 16 h 182"/>
                <a:gd name="T76" fmla="*/ 296 w 454"/>
                <a:gd name="T77" fmla="*/ 32 h 182"/>
                <a:gd name="T78" fmla="*/ 270 w 454"/>
                <a:gd name="T79" fmla="*/ 44 h 182"/>
                <a:gd name="T80" fmla="*/ 270 w 454"/>
                <a:gd name="T81" fmla="*/ 44 h 182"/>
                <a:gd name="T82" fmla="*/ 230 w 454"/>
                <a:gd name="T83" fmla="*/ 54 h 182"/>
                <a:gd name="T84" fmla="*/ 0 w 454"/>
                <a:gd name="T85" fmla="*/ 56 h 182"/>
                <a:gd name="T86" fmla="*/ 0 w 454"/>
                <a:gd name="T87" fmla="*/ 128 h 182"/>
                <a:gd name="T88" fmla="*/ 230 w 454"/>
                <a:gd name="T89" fmla="*/ 128 h 182"/>
                <a:gd name="T90" fmla="*/ 266 w 454"/>
                <a:gd name="T91" fmla="*/ 138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54" h="182">
                  <a:moveTo>
                    <a:pt x="266" y="138"/>
                  </a:moveTo>
                  <a:lnTo>
                    <a:pt x="266" y="136"/>
                  </a:lnTo>
                  <a:lnTo>
                    <a:pt x="266" y="136"/>
                  </a:lnTo>
                  <a:lnTo>
                    <a:pt x="282" y="142"/>
                  </a:lnTo>
                  <a:lnTo>
                    <a:pt x="294" y="148"/>
                  </a:lnTo>
                  <a:lnTo>
                    <a:pt x="308" y="156"/>
                  </a:lnTo>
                  <a:lnTo>
                    <a:pt x="322" y="168"/>
                  </a:lnTo>
                  <a:lnTo>
                    <a:pt x="322" y="168"/>
                  </a:lnTo>
                  <a:lnTo>
                    <a:pt x="336" y="174"/>
                  </a:lnTo>
                  <a:lnTo>
                    <a:pt x="350" y="180"/>
                  </a:lnTo>
                  <a:lnTo>
                    <a:pt x="364" y="182"/>
                  </a:lnTo>
                  <a:lnTo>
                    <a:pt x="380" y="182"/>
                  </a:lnTo>
                  <a:lnTo>
                    <a:pt x="380" y="182"/>
                  </a:lnTo>
                  <a:lnTo>
                    <a:pt x="380" y="182"/>
                  </a:lnTo>
                  <a:lnTo>
                    <a:pt x="396" y="178"/>
                  </a:lnTo>
                  <a:lnTo>
                    <a:pt x="410" y="172"/>
                  </a:lnTo>
                  <a:lnTo>
                    <a:pt x="422" y="164"/>
                  </a:lnTo>
                  <a:lnTo>
                    <a:pt x="432" y="154"/>
                  </a:lnTo>
                  <a:lnTo>
                    <a:pt x="440" y="140"/>
                  </a:lnTo>
                  <a:lnTo>
                    <a:pt x="448" y="126"/>
                  </a:lnTo>
                  <a:lnTo>
                    <a:pt x="452" y="108"/>
                  </a:lnTo>
                  <a:lnTo>
                    <a:pt x="454" y="92"/>
                  </a:lnTo>
                  <a:lnTo>
                    <a:pt x="454" y="92"/>
                  </a:lnTo>
                  <a:lnTo>
                    <a:pt x="452" y="74"/>
                  </a:lnTo>
                  <a:lnTo>
                    <a:pt x="448" y="56"/>
                  </a:lnTo>
                  <a:lnTo>
                    <a:pt x="440" y="40"/>
                  </a:lnTo>
                  <a:lnTo>
                    <a:pt x="430" y="28"/>
                  </a:lnTo>
                  <a:lnTo>
                    <a:pt x="418" y="16"/>
                  </a:lnTo>
                  <a:lnTo>
                    <a:pt x="406" y="8"/>
                  </a:lnTo>
                  <a:lnTo>
                    <a:pt x="390" y="2"/>
                  </a:lnTo>
                  <a:lnTo>
                    <a:pt x="374" y="0"/>
                  </a:lnTo>
                  <a:lnTo>
                    <a:pt x="374" y="0"/>
                  </a:lnTo>
                  <a:lnTo>
                    <a:pt x="374" y="0"/>
                  </a:lnTo>
                  <a:lnTo>
                    <a:pt x="360" y="0"/>
                  </a:lnTo>
                  <a:lnTo>
                    <a:pt x="348" y="2"/>
                  </a:lnTo>
                  <a:lnTo>
                    <a:pt x="334" y="8"/>
                  </a:lnTo>
                  <a:lnTo>
                    <a:pt x="322" y="16"/>
                  </a:lnTo>
                  <a:lnTo>
                    <a:pt x="322" y="16"/>
                  </a:lnTo>
                  <a:lnTo>
                    <a:pt x="296" y="32"/>
                  </a:lnTo>
                  <a:lnTo>
                    <a:pt x="270" y="44"/>
                  </a:lnTo>
                  <a:lnTo>
                    <a:pt x="270" y="44"/>
                  </a:lnTo>
                  <a:lnTo>
                    <a:pt x="230" y="54"/>
                  </a:lnTo>
                  <a:lnTo>
                    <a:pt x="0" y="56"/>
                  </a:lnTo>
                  <a:lnTo>
                    <a:pt x="0" y="128"/>
                  </a:lnTo>
                  <a:lnTo>
                    <a:pt x="230" y="128"/>
                  </a:lnTo>
                  <a:lnTo>
                    <a:pt x="266" y="138"/>
                  </a:lnTo>
                  <a:close/>
                </a:path>
              </a:pathLst>
            </a:custGeom>
            <a:solidFill>
              <a:srgbClr val="CD19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7" name="Freeform 837"/>
            <p:cNvSpPr>
              <a:spLocks/>
            </p:cNvSpPr>
            <p:nvPr/>
          </p:nvSpPr>
          <p:spPr bwMode="auto">
            <a:xfrm>
              <a:off x="10396538" y="8702675"/>
              <a:ext cx="288925" cy="733425"/>
            </a:xfrm>
            <a:custGeom>
              <a:avLst/>
              <a:gdLst>
                <a:gd name="T0" fmla="*/ 136 w 182"/>
                <a:gd name="T1" fmla="*/ 188 h 462"/>
                <a:gd name="T2" fmla="*/ 136 w 182"/>
                <a:gd name="T3" fmla="*/ 188 h 462"/>
                <a:gd name="T4" fmla="*/ 136 w 182"/>
                <a:gd name="T5" fmla="*/ 188 h 462"/>
                <a:gd name="T6" fmla="*/ 142 w 182"/>
                <a:gd name="T7" fmla="*/ 172 h 462"/>
                <a:gd name="T8" fmla="*/ 148 w 182"/>
                <a:gd name="T9" fmla="*/ 158 h 462"/>
                <a:gd name="T10" fmla="*/ 156 w 182"/>
                <a:gd name="T11" fmla="*/ 146 h 462"/>
                <a:gd name="T12" fmla="*/ 166 w 182"/>
                <a:gd name="T13" fmla="*/ 132 h 462"/>
                <a:gd name="T14" fmla="*/ 166 w 182"/>
                <a:gd name="T15" fmla="*/ 132 h 462"/>
                <a:gd name="T16" fmla="*/ 174 w 182"/>
                <a:gd name="T17" fmla="*/ 118 h 462"/>
                <a:gd name="T18" fmla="*/ 180 w 182"/>
                <a:gd name="T19" fmla="*/ 104 h 462"/>
                <a:gd name="T20" fmla="*/ 182 w 182"/>
                <a:gd name="T21" fmla="*/ 90 h 462"/>
                <a:gd name="T22" fmla="*/ 182 w 182"/>
                <a:gd name="T23" fmla="*/ 74 h 462"/>
                <a:gd name="T24" fmla="*/ 182 w 182"/>
                <a:gd name="T25" fmla="*/ 74 h 462"/>
                <a:gd name="T26" fmla="*/ 182 w 182"/>
                <a:gd name="T27" fmla="*/ 74 h 462"/>
                <a:gd name="T28" fmla="*/ 178 w 182"/>
                <a:gd name="T29" fmla="*/ 58 h 462"/>
                <a:gd name="T30" fmla="*/ 172 w 182"/>
                <a:gd name="T31" fmla="*/ 44 h 462"/>
                <a:gd name="T32" fmla="*/ 164 w 182"/>
                <a:gd name="T33" fmla="*/ 32 h 462"/>
                <a:gd name="T34" fmla="*/ 154 w 182"/>
                <a:gd name="T35" fmla="*/ 22 h 462"/>
                <a:gd name="T36" fmla="*/ 140 w 182"/>
                <a:gd name="T37" fmla="*/ 12 h 462"/>
                <a:gd name="T38" fmla="*/ 126 w 182"/>
                <a:gd name="T39" fmla="*/ 6 h 462"/>
                <a:gd name="T40" fmla="*/ 108 w 182"/>
                <a:gd name="T41" fmla="*/ 2 h 462"/>
                <a:gd name="T42" fmla="*/ 92 w 182"/>
                <a:gd name="T43" fmla="*/ 0 h 462"/>
                <a:gd name="T44" fmla="*/ 92 w 182"/>
                <a:gd name="T45" fmla="*/ 0 h 462"/>
                <a:gd name="T46" fmla="*/ 72 w 182"/>
                <a:gd name="T47" fmla="*/ 2 h 462"/>
                <a:gd name="T48" fmla="*/ 56 w 182"/>
                <a:gd name="T49" fmla="*/ 6 h 462"/>
                <a:gd name="T50" fmla="*/ 40 w 182"/>
                <a:gd name="T51" fmla="*/ 14 h 462"/>
                <a:gd name="T52" fmla="*/ 28 w 182"/>
                <a:gd name="T53" fmla="*/ 24 h 462"/>
                <a:gd name="T54" fmla="*/ 16 w 182"/>
                <a:gd name="T55" fmla="*/ 36 h 462"/>
                <a:gd name="T56" fmla="*/ 8 w 182"/>
                <a:gd name="T57" fmla="*/ 48 h 462"/>
                <a:gd name="T58" fmla="*/ 2 w 182"/>
                <a:gd name="T59" fmla="*/ 64 h 462"/>
                <a:gd name="T60" fmla="*/ 0 w 182"/>
                <a:gd name="T61" fmla="*/ 78 h 462"/>
                <a:gd name="T62" fmla="*/ 0 w 182"/>
                <a:gd name="T63" fmla="*/ 78 h 462"/>
                <a:gd name="T64" fmla="*/ 0 w 182"/>
                <a:gd name="T65" fmla="*/ 78 h 462"/>
                <a:gd name="T66" fmla="*/ 0 w 182"/>
                <a:gd name="T67" fmla="*/ 94 h 462"/>
                <a:gd name="T68" fmla="*/ 2 w 182"/>
                <a:gd name="T69" fmla="*/ 106 h 462"/>
                <a:gd name="T70" fmla="*/ 8 w 182"/>
                <a:gd name="T71" fmla="*/ 120 h 462"/>
                <a:gd name="T72" fmla="*/ 14 w 182"/>
                <a:gd name="T73" fmla="*/ 132 h 462"/>
                <a:gd name="T74" fmla="*/ 14 w 182"/>
                <a:gd name="T75" fmla="*/ 132 h 462"/>
                <a:gd name="T76" fmla="*/ 32 w 182"/>
                <a:gd name="T77" fmla="*/ 158 h 462"/>
                <a:gd name="T78" fmla="*/ 44 w 182"/>
                <a:gd name="T79" fmla="*/ 184 h 462"/>
                <a:gd name="T80" fmla="*/ 44 w 182"/>
                <a:gd name="T81" fmla="*/ 184 h 462"/>
                <a:gd name="T82" fmla="*/ 54 w 182"/>
                <a:gd name="T83" fmla="*/ 222 h 462"/>
                <a:gd name="T84" fmla="*/ 54 w 182"/>
                <a:gd name="T85" fmla="*/ 462 h 462"/>
                <a:gd name="T86" fmla="*/ 128 w 182"/>
                <a:gd name="T87" fmla="*/ 462 h 462"/>
                <a:gd name="T88" fmla="*/ 128 w 182"/>
                <a:gd name="T89" fmla="*/ 222 h 462"/>
                <a:gd name="T90" fmla="*/ 136 w 182"/>
                <a:gd name="T91" fmla="*/ 18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462">
                  <a:moveTo>
                    <a:pt x="136" y="188"/>
                  </a:moveTo>
                  <a:lnTo>
                    <a:pt x="136" y="188"/>
                  </a:lnTo>
                  <a:lnTo>
                    <a:pt x="136" y="188"/>
                  </a:lnTo>
                  <a:lnTo>
                    <a:pt x="142" y="172"/>
                  </a:lnTo>
                  <a:lnTo>
                    <a:pt x="148" y="158"/>
                  </a:lnTo>
                  <a:lnTo>
                    <a:pt x="156" y="146"/>
                  </a:lnTo>
                  <a:lnTo>
                    <a:pt x="166" y="132"/>
                  </a:lnTo>
                  <a:lnTo>
                    <a:pt x="166" y="132"/>
                  </a:lnTo>
                  <a:lnTo>
                    <a:pt x="174" y="118"/>
                  </a:lnTo>
                  <a:lnTo>
                    <a:pt x="180" y="104"/>
                  </a:lnTo>
                  <a:lnTo>
                    <a:pt x="182" y="90"/>
                  </a:lnTo>
                  <a:lnTo>
                    <a:pt x="182" y="74"/>
                  </a:lnTo>
                  <a:lnTo>
                    <a:pt x="182" y="74"/>
                  </a:lnTo>
                  <a:lnTo>
                    <a:pt x="182" y="74"/>
                  </a:lnTo>
                  <a:lnTo>
                    <a:pt x="178" y="58"/>
                  </a:lnTo>
                  <a:lnTo>
                    <a:pt x="172" y="44"/>
                  </a:lnTo>
                  <a:lnTo>
                    <a:pt x="164" y="32"/>
                  </a:lnTo>
                  <a:lnTo>
                    <a:pt x="154" y="22"/>
                  </a:lnTo>
                  <a:lnTo>
                    <a:pt x="140" y="12"/>
                  </a:lnTo>
                  <a:lnTo>
                    <a:pt x="126" y="6"/>
                  </a:lnTo>
                  <a:lnTo>
                    <a:pt x="108" y="2"/>
                  </a:lnTo>
                  <a:lnTo>
                    <a:pt x="92" y="0"/>
                  </a:lnTo>
                  <a:lnTo>
                    <a:pt x="92" y="0"/>
                  </a:lnTo>
                  <a:lnTo>
                    <a:pt x="72" y="2"/>
                  </a:lnTo>
                  <a:lnTo>
                    <a:pt x="56" y="6"/>
                  </a:lnTo>
                  <a:lnTo>
                    <a:pt x="40" y="14"/>
                  </a:lnTo>
                  <a:lnTo>
                    <a:pt x="28" y="24"/>
                  </a:lnTo>
                  <a:lnTo>
                    <a:pt x="16" y="36"/>
                  </a:lnTo>
                  <a:lnTo>
                    <a:pt x="8" y="48"/>
                  </a:lnTo>
                  <a:lnTo>
                    <a:pt x="2" y="64"/>
                  </a:lnTo>
                  <a:lnTo>
                    <a:pt x="0" y="78"/>
                  </a:lnTo>
                  <a:lnTo>
                    <a:pt x="0" y="78"/>
                  </a:lnTo>
                  <a:lnTo>
                    <a:pt x="0" y="78"/>
                  </a:lnTo>
                  <a:lnTo>
                    <a:pt x="0" y="94"/>
                  </a:lnTo>
                  <a:lnTo>
                    <a:pt x="2" y="106"/>
                  </a:lnTo>
                  <a:lnTo>
                    <a:pt x="8" y="120"/>
                  </a:lnTo>
                  <a:lnTo>
                    <a:pt x="14" y="132"/>
                  </a:lnTo>
                  <a:lnTo>
                    <a:pt x="14" y="132"/>
                  </a:lnTo>
                  <a:lnTo>
                    <a:pt x="32" y="158"/>
                  </a:lnTo>
                  <a:lnTo>
                    <a:pt x="44" y="184"/>
                  </a:lnTo>
                  <a:lnTo>
                    <a:pt x="44" y="184"/>
                  </a:lnTo>
                  <a:lnTo>
                    <a:pt x="54" y="222"/>
                  </a:lnTo>
                  <a:lnTo>
                    <a:pt x="54" y="462"/>
                  </a:lnTo>
                  <a:lnTo>
                    <a:pt x="128" y="462"/>
                  </a:lnTo>
                  <a:lnTo>
                    <a:pt x="128" y="222"/>
                  </a:lnTo>
                  <a:lnTo>
                    <a:pt x="136" y="18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8" name="Freeform 838"/>
            <p:cNvSpPr>
              <a:spLocks/>
            </p:cNvSpPr>
            <p:nvPr/>
          </p:nvSpPr>
          <p:spPr bwMode="auto">
            <a:xfrm>
              <a:off x="11879263" y="10668000"/>
              <a:ext cx="285750" cy="720725"/>
            </a:xfrm>
            <a:custGeom>
              <a:avLst/>
              <a:gdLst>
                <a:gd name="T0" fmla="*/ 44 w 180"/>
                <a:gd name="T1" fmla="*/ 268 h 454"/>
                <a:gd name="T2" fmla="*/ 44 w 180"/>
                <a:gd name="T3" fmla="*/ 268 h 454"/>
                <a:gd name="T4" fmla="*/ 44 w 180"/>
                <a:gd name="T5" fmla="*/ 268 h 454"/>
                <a:gd name="T6" fmla="*/ 38 w 180"/>
                <a:gd name="T7" fmla="*/ 282 h 454"/>
                <a:gd name="T8" fmla="*/ 32 w 180"/>
                <a:gd name="T9" fmla="*/ 296 h 454"/>
                <a:gd name="T10" fmla="*/ 24 w 180"/>
                <a:gd name="T11" fmla="*/ 308 h 454"/>
                <a:gd name="T12" fmla="*/ 14 w 180"/>
                <a:gd name="T13" fmla="*/ 324 h 454"/>
                <a:gd name="T14" fmla="*/ 14 w 180"/>
                <a:gd name="T15" fmla="*/ 324 h 454"/>
                <a:gd name="T16" fmla="*/ 6 w 180"/>
                <a:gd name="T17" fmla="*/ 336 h 454"/>
                <a:gd name="T18" fmla="*/ 2 w 180"/>
                <a:gd name="T19" fmla="*/ 350 h 454"/>
                <a:gd name="T20" fmla="*/ 0 w 180"/>
                <a:gd name="T21" fmla="*/ 366 h 454"/>
                <a:gd name="T22" fmla="*/ 0 w 180"/>
                <a:gd name="T23" fmla="*/ 382 h 454"/>
                <a:gd name="T24" fmla="*/ 0 w 180"/>
                <a:gd name="T25" fmla="*/ 382 h 454"/>
                <a:gd name="T26" fmla="*/ 0 w 180"/>
                <a:gd name="T27" fmla="*/ 382 h 454"/>
                <a:gd name="T28" fmla="*/ 2 w 180"/>
                <a:gd name="T29" fmla="*/ 396 h 454"/>
                <a:gd name="T30" fmla="*/ 8 w 180"/>
                <a:gd name="T31" fmla="*/ 410 h 454"/>
                <a:gd name="T32" fmla="*/ 16 w 180"/>
                <a:gd name="T33" fmla="*/ 422 h 454"/>
                <a:gd name="T34" fmla="*/ 28 w 180"/>
                <a:gd name="T35" fmla="*/ 434 h 454"/>
                <a:gd name="T36" fmla="*/ 42 w 180"/>
                <a:gd name="T37" fmla="*/ 442 h 454"/>
                <a:gd name="T38" fmla="*/ 56 w 180"/>
                <a:gd name="T39" fmla="*/ 448 h 454"/>
                <a:gd name="T40" fmla="*/ 72 w 180"/>
                <a:gd name="T41" fmla="*/ 452 h 454"/>
                <a:gd name="T42" fmla="*/ 90 w 180"/>
                <a:gd name="T43" fmla="*/ 454 h 454"/>
                <a:gd name="T44" fmla="*/ 90 w 180"/>
                <a:gd name="T45" fmla="*/ 454 h 454"/>
                <a:gd name="T46" fmla="*/ 108 w 180"/>
                <a:gd name="T47" fmla="*/ 452 h 454"/>
                <a:gd name="T48" fmla="*/ 126 w 180"/>
                <a:gd name="T49" fmla="*/ 448 h 454"/>
                <a:gd name="T50" fmla="*/ 140 w 180"/>
                <a:gd name="T51" fmla="*/ 440 h 454"/>
                <a:gd name="T52" fmla="*/ 154 w 180"/>
                <a:gd name="T53" fmla="*/ 432 h 454"/>
                <a:gd name="T54" fmla="*/ 166 w 180"/>
                <a:gd name="T55" fmla="*/ 420 h 454"/>
                <a:gd name="T56" fmla="*/ 174 w 180"/>
                <a:gd name="T57" fmla="*/ 406 h 454"/>
                <a:gd name="T58" fmla="*/ 178 w 180"/>
                <a:gd name="T59" fmla="*/ 392 h 454"/>
                <a:gd name="T60" fmla="*/ 180 w 180"/>
                <a:gd name="T61" fmla="*/ 376 h 454"/>
                <a:gd name="T62" fmla="*/ 180 w 180"/>
                <a:gd name="T63" fmla="*/ 376 h 454"/>
                <a:gd name="T64" fmla="*/ 180 w 180"/>
                <a:gd name="T65" fmla="*/ 376 h 454"/>
                <a:gd name="T66" fmla="*/ 180 w 180"/>
                <a:gd name="T67" fmla="*/ 362 h 454"/>
                <a:gd name="T68" fmla="*/ 178 w 180"/>
                <a:gd name="T69" fmla="*/ 348 h 454"/>
                <a:gd name="T70" fmla="*/ 174 w 180"/>
                <a:gd name="T71" fmla="*/ 336 h 454"/>
                <a:gd name="T72" fmla="*/ 166 w 180"/>
                <a:gd name="T73" fmla="*/ 324 h 454"/>
                <a:gd name="T74" fmla="*/ 166 w 180"/>
                <a:gd name="T75" fmla="*/ 324 h 454"/>
                <a:gd name="T76" fmla="*/ 148 w 180"/>
                <a:gd name="T77" fmla="*/ 298 h 454"/>
                <a:gd name="T78" fmla="*/ 136 w 180"/>
                <a:gd name="T79" fmla="*/ 272 h 454"/>
                <a:gd name="T80" fmla="*/ 136 w 180"/>
                <a:gd name="T81" fmla="*/ 272 h 454"/>
                <a:gd name="T82" fmla="*/ 126 w 180"/>
                <a:gd name="T83" fmla="*/ 232 h 454"/>
                <a:gd name="T84" fmla="*/ 126 w 180"/>
                <a:gd name="T85" fmla="*/ 0 h 454"/>
                <a:gd name="T86" fmla="*/ 54 w 180"/>
                <a:gd name="T87" fmla="*/ 0 h 454"/>
                <a:gd name="T88" fmla="*/ 54 w 180"/>
                <a:gd name="T89" fmla="*/ 232 h 454"/>
                <a:gd name="T90" fmla="*/ 44 w 180"/>
                <a:gd name="T91" fmla="*/ 26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0" h="454">
                  <a:moveTo>
                    <a:pt x="44" y="268"/>
                  </a:moveTo>
                  <a:lnTo>
                    <a:pt x="44" y="268"/>
                  </a:lnTo>
                  <a:lnTo>
                    <a:pt x="44" y="268"/>
                  </a:lnTo>
                  <a:lnTo>
                    <a:pt x="38" y="282"/>
                  </a:lnTo>
                  <a:lnTo>
                    <a:pt x="32" y="296"/>
                  </a:lnTo>
                  <a:lnTo>
                    <a:pt x="24" y="308"/>
                  </a:lnTo>
                  <a:lnTo>
                    <a:pt x="14" y="324"/>
                  </a:lnTo>
                  <a:lnTo>
                    <a:pt x="14" y="324"/>
                  </a:lnTo>
                  <a:lnTo>
                    <a:pt x="6" y="336"/>
                  </a:lnTo>
                  <a:lnTo>
                    <a:pt x="2" y="350"/>
                  </a:lnTo>
                  <a:lnTo>
                    <a:pt x="0" y="366"/>
                  </a:lnTo>
                  <a:lnTo>
                    <a:pt x="0" y="382"/>
                  </a:lnTo>
                  <a:lnTo>
                    <a:pt x="0" y="382"/>
                  </a:lnTo>
                  <a:lnTo>
                    <a:pt x="0" y="382"/>
                  </a:lnTo>
                  <a:lnTo>
                    <a:pt x="2" y="396"/>
                  </a:lnTo>
                  <a:lnTo>
                    <a:pt x="8" y="410"/>
                  </a:lnTo>
                  <a:lnTo>
                    <a:pt x="16" y="422"/>
                  </a:lnTo>
                  <a:lnTo>
                    <a:pt x="28" y="434"/>
                  </a:lnTo>
                  <a:lnTo>
                    <a:pt x="42" y="442"/>
                  </a:lnTo>
                  <a:lnTo>
                    <a:pt x="56" y="448"/>
                  </a:lnTo>
                  <a:lnTo>
                    <a:pt x="72" y="452"/>
                  </a:lnTo>
                  <a:lnTo>
                    <a:pt x="90" y="454"/>
                  </a:lnTo>
                  <a:lnTo>
                    <a:pt x="90" y="454"/>
                  </a:lnTo>
                  <a:lnTo>
                    <a:pt x="108" y="452"/>
                  </a:lnTo>
                  <a:lnTo>
                    <a:pt x="126" y="448"/>
                  </a:lnTo>
                  <a:lnTo>
                    <a:pt x="140" y="440"/>
                  </a:lnTo>
                  <a:lnTo>
                    <a:pt x="154" y="432"/>
                  </a:lnTo>
                  <a:lnTo>
                    <a:pt x="166" y="420"/>
                  </a:lnTo>
                  <a:lnTo>
                    <a:pt x="174" y="406"/>
                  </a:lnTo>
                  <a:lnTo>
                    <a:pt x="178" y="392"/>
                  </a:lnTo>
                  <a:lnTo>
                    <a:pt x="180" y="376"/>
                  </a:lnTo>
                  <a:lnTo>
                    <a:pt x="180" y="376"/>
                  </a:lnTo>
                  <a:lnTo>
                    <a:pt x="180" y="376"/>
                  </a:lnTo>
                  <a:lnTo>
                    <a:pt x="180" y="362"/>
                  </a:lnTo>
                  <a:lnTo>
                    <a:pt x="178" y="348"/>
                  </a:lnTo>
                  <a:lnTo>
                    <a:pt x="174" y="336"/>
                  </a:lnTo>
                  <a:lnTo>
                    <a:pt x="166" y="324"/>
                  </a:lnTo>
                  <a:lnTo>
                    <a:pt x="166" y="324"/>
                  </a:lnTo>
                  <a:lnTo>
                    <a:pt x="148" y="298"/>
                  </a:lnTo>
                  <a:lnTo>
                    <a:pt x="136" y="272"/>
                  </a:lnTo>
                  <a:lnTo>
                    <a:pt x="136" y="272"/>
                  </a:lnTo>
                  <a:lnTo>
                    <a:pt x="126" y="232"/>
                  </a:lnTo>
                  <a:lnTo>
                    <a:pt x="126" y="0"/>
                  </a:lnTo>
                  <a:lnTo>
                    <a:pt x="54" y="0"/>
                  </a:lnTo>
                  <a:lnTo>
                    <a:pt x="54" y="232"/>
                  </a:lnTo>
                  <a:lnTo>
                    <a:pt x="44" y="268"/>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39" name="Freeform 839"/>
            <p:cNvSpPr>
              <a:spLocks/>
            </p:cNvSpPr>
            <p:nvPr/>
          </p:nvSpPr>
          <p:spPr bwMode="auto">
            <a:xfrm>
              <a:off x="12723813" y="7750175"/>
              <a:ext cx="1987550" cy="1374775"/>
            </a:xfrm>
            <a:custGeom>
              <a:avLst/>
              <a:gdLst>
                <a:gd name="T0" fmla="*/ 614 w 1252"/>
                <a:gd name="T1" fmla="*/ 780 h 866"/>
                <a:gd name="T2" fmla="*/ 588 w 1252"/>
                <a:gd name="T3" fmla="*/ 734 h 866"/>
                <a:gd name="T4" fmla="*/ 578 w 1252"/>
                <a:gd name="T5" fmla="*/ 716 h 866"/>
                <a:gd name="T6" fmla="*/ 566 w 1252"/>
                <a:gd name="T7" fmla="*/ 678 h 866"/>
                <a:gd name="T8" fmla="*/ 568 w 1252"/>
                <a:gd name="T9" fmla="*/ 656 h 866"/>
                <a:gd name="T10" fmla="*/ 568 w 1252"/>
                <a:gd name="T11" fmla="*/ 652 h 866"/>
                <a:gd name="T12" fmla="*/ 568 w 1252"/>
                <a:gd name="T13" fmla="*/ 652 h 866"/>
                <a:gd name="T14" fmla="*/ 572 w 1252"/>
                <a:gd name="T15" fmla="*/ 630 h 866"/>
                <a:gd name="T16" fmla="*/ 594 w 1252"/>
                <a:gd name="T17" fmla="*/ 592 h 866"/>
                <a:gd name="T18" fmla="*/ 630 w 1252"/>
                <a:gd name="T19" fmla="*/ 564 h 866"/>
                <a:gd name="T20" fmla="*/ 676 w 1252"/>
                <a:gd name="T21" fmla="*/ 548 h 866"/>
                <a:gd name="T22" fmla="*/ 702 w 1252"/>
                <a:gd name="T23" fmla="*/ 546 h 866"/>
                <a:gd name="T24" fmla="*/ 728 w 1252"/>
                <a:gd name="T25" fmla="*/ 548 h 866"/>
                <a:gd name="T26" fmla="*/ 776 w 1252"/>
                <a:gd name="T27" fmla="*/ 566 h 866"/>
                <a:gd name="T28" fmla="*/ 812 w 1252"/>
                <a:gd name="T29" fmla="*/ 596 h 866"/>
                <a:gd name="T30" fmla="*/ 824 w 1252"/>
                <a:gd name="T31" fmla="*/ 616 h 866"/>
                <a:gd name="T32" fmla="*/ 832 w 1252"/>
                <a:gd name="T33" fmla="*/ 638 h 866"/>
                <a:gd name="T34" fmla="*/ 836 w 1252"/>
                <a:gd name="T35" fmla="*/ 662 h 866"/>
                <a:gd name="T36" fmla="*/ 836 w 1252"/>
                <a:gd name="T37" fmla="*/ 662 h 866"/>
                <a:gd name="T38" fmla="*/ 830 w 1252"/>
                <a:gd name="T39" fmla="*/ 700 h 866"/>
                <a:gd name="T40" fmla="*/ 814 w 1252"/>
                <a:gd name="T41" fmla="*/ 734 h 866"/>
                <a:gd name="T42" fmla="*/ 800 w 1252"/>
                <a:gd name="T43" fmla="*/ 756 h 866"/>
                <a:gd name="T44" fmla="*/ 782 w 1252"/>
                <a:gd name="T45" fmla="*/ 806 h 866"/>
                <a:gd name="T46" fmla="*/ 782 w 1252"/>
                <a:gd name="T47" fmla="*/ 866 h 866"/>
                <a:gd name="T48" fmla="*/ 1252 w 1252"/>
                <a:gd name="T49" fmla="*/ 866 h 866"/>
                <a:gd name="T50" fmla="*/ 1154 w 1252"/>
                <a:gd name="T51" fmla="*/ 688 h 866"/>
                <a:gd name="T52" fmla="*/ 1068 w 1252"/>
                <a:gd name="T53" fmla="*/ 518 h 866"/>
                <a:gd name="T54" fmla="*/ 1012 w 1252"/>
                <a:gd name="T55" fmla="*/ 398 h 866"/>
                <a:gd name="T56" fmla="*/ 966 w 1252"/>
                <a:gd name="T57" fmla="*/ 282 h 866"/>
                <a:gd name="T58" fmla="*/ 938 w 1252"/>
                <a:gd name="T59" fmla="*/ 182 h 866"/>
                <a:gd name="T60" fmla="*/ 934 w 1252"/>
                <a:gd name="T61" fmla="*/ 142 h 866"/>
                <a:gd name="T62" fmla="*/ 934 w 1252"/>
                <a:gd name="T63" fmla="*/ 130 h 866"/>
                <a:gd name="T64" fmla="*/ 944 w 1252"/>
                <a:gd name="T65" fmla="*/ 92 h 866"/>
                <a:gd name="T66" fmla="*/ 960 w 1252"/>
                <a:gd name="T67" fmla="*/ 30 h 866"/>
                <a:gd name="T68" fmla="*/ 0 w 1252"/>
                <a:gd name="T69" fmla="*/ 0 h 866"/>
                <a:gd name="T70" fmla="*/ 56 w 1252"/>
                <a:gd name="T71" fmla="*/ 144 h 866"/>
                <a:gd name="T72" fmla="*/ 82 w 1252"/>
                <a:gd name="T73" fmla="*/ 138 h 866"/>
                <a:gd name="T74" fmla="*/ 128 w 1252"/>
                <a:gd name="T75" fmla="*/ 112 h 866"/>
                <a:gd name="T76" fmla="*/ 146 w 1252"/>
                <a:gd name="T77" fmla="*/ 102 h 866"/>
                <a:gd name="T78" fmla="*/ 186 w 1252"/>
                <a:gd name="T79" fmla="*/ 90 h 866"/>
                <a:gd name="T80" fmla="*/ 206 w 1252"/>
                <a:gd name="T81" fmla="*/ 92 h 866"/>
                <a:gd name="T82" fmla="*/ 210 w 1252"/>
                <a:gd name="T83" fmla="*/ 92 h 866"/>
                <a:gd name="T84" fmla="*/ 210 w 1252"/>
                <a:gd name="T85" fmla="*/ 92 h 866"/>
                <a:gd name="T86" fmla="*/ 232 w 1252"/>
                <a:gd name="T87" fmla="*/ 96 h 866"/>
                <a:gd name="T88" fmla="*/ 270 w 1252"/>
                <a:gd name="T89" fmla="*/ 118 h 866"/>
                <a:gd name="T90" fmla="*/ 298 w 1252"/>
                <a:gd name="T91" fmla="*/ 154 h 866"/>
                <a:gd name="T92" fmla="*/ 314 w 1252"/>
                <a:gd name="T93" fmla="*/ 200 h 866"/>
                <a:gd name="T94" fmla="*/ 316 w 1252"/>
                <a:gd name="T95" fmla="*/ 226 h 866"/>
                <a:gd name="T96" fmla="*/ 314 w 1252"/>
                <a:gd name="T97" fmla="*/ 252 h 866"/>
                <a:gd name="T98" fmla="*/ 296 w 1252"/>
                <a:gd name="T99" fmla="*/ 300 h 866"/>
                <a:gd name="T100" fmla="*/ 266 w 1252"/>
                <a:gd name="T101" fmla="*/ 336 h 866"/>
                <a:gd name="T102" fmla="*/ 246 w 1252"/>
                <a:gd name="T103" fmla="*/ 348 h 866"/>
                <a:gd name="T104" fmla="*/ 224 w 1252"/>
                <a:gd name="T105" fmla="*/ 356 h 866"/>
                <a:gd name="T106" fmla="*/ 200 w 1252"/>
                <a:gd name="T107" fmla="*/ 360 h 866"/>
                <a:gd name="T108" fmla="*/ 200 w 1252"/>
                <a:gd name="T109" fmla="*/ 360 h 866"/>
                <a:gd name="T110" fmla="*/ 162 w 1252"/>
                <a:gd name="T111" fmla="*/ 354 h 866"/>
                <a:gd name="T112" fmla="*/ 128 w 1252"/>
                <a:gd name="T113" fmla="*/ 338 h 866"/>
                <a:gd name="T114" fmla="*/ 108 w 1252"/>
                <a:gd name="T115" fmla="*/ 324 h 866"/>
                <a:gd name="T116" fmla="*/ 56 w 1252"/>
                <a:gd name="T117" fmla="*/ 306 h 866"/>
                <a:gd name="T118" fmla="*/ 0 w 1252"/>
                <a:gd name="T119" fmla="*/ 306 h 866"/>
                <a:gd name="T120" fmla="*/ 620 w 1252"/>
                <a:gd name="T121" fmla="*/ 866 h 866"/>
                <a:gd name="T122" fmla="*/ 614 w 1252"/>
                <a:gd name="T123" fmla="*/ 780 h 8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52" h="866">
                  <a:moveTo>
                    <a:pt x="614" y="780"/>
                  </a:moveTo>
                  <a:lnTo>
                    <a:pt x="614" y="780"/>
                  </a:lnTo>
                  <a:lnTo>
                    <a:pt x="604" y="758"/>
                  </a:lnTo>
                  <a:lnTo>
                    <a:pt x="588" y="734"/>
                  </a:lnTo>
                  <a:lnTo>
                    <a:pt x="588" y="734"/>
                  </a:lnTo>
                  <a:lnTo>
                    <a:pt x="578" y="716"/>
                  </a:lnTo>
                  <a:lnTo>
                    <a:pt x="570" y="698"/>
                  </a:lnTo>
                  <a:lnTo>
                    <a:pt x="566" y="678"/>
                  </a:lnTo>
                  <a:lnTo>
                    <a:pt x="568" y="656"/>
                  </a:lnTo>
                  <a:lnTo>
                    <a:pt x="568" y="656"/>
                  </a:lnTo>
                  <a:lnTo>
                    <a:pt x="568" y="654"/>
                  </a:lnTo>
                  <a:lnTo>
                    <a:pt x="568" y="652"/>
                  </a:lnTo>
                  <a:lnTo>
                    <a:pt x="568" y="652"/>
                  </a:lnTo>
                  <a:lnTo>
                    <a:pt x="568" y="652"/>
                  </a:lnTo>
                  <a:lnTo>
                    <a:pt x="570" y="640"/>
                  </a:lnTo>
                  <a:lnTo>
                    <a:pt x="572" y="630"/>
                  </a:lnTo>
                  <a:lnTo>
                    <a:pt x="580" y="610"/>
                  </a:lnTo>
                  <a:lnTo>
                    <a:pt x="594" y="592"/>
                  </a:lnTo>
                  <a:lnTo>
                    <a:pt x="610" y="576"/>
                  </a:lnTo>
                  <a:lnTo>
                    <a:pt x="630" y="564"/>
                  </a:lnTo>
                  <a:lnTo>
                    <a:pt x="652" y="554"/>
                  </a:lnTo>
                  <a:lnTo>
                    <a:pt x="676" y="548"/>
                  </a:lnTo>
                  <a:lnTo>
                    <a:pt x="702" y="546"/>
                  </a:lnTo>
                  <a:lnTo>
                    <a:pt x="702" y="546"/>
                  </a:lnTo>
                  <a:lnTo>
                    <a:pt x="714" y="546"/>
                  </a:lnTo>
                  <a:lnTo>
                    <a:pt x="728" y="548"/>
                  </a:lnTo>
                  <a:lnTo>
                    <a:pt x="754" y="554"/>
                  </a:lnTo>
                  <a:lnTo>
                    <a:pt x="776" y="566"/>
                  </a:lnTo>
                  <a:lnTo>
                    <a:pt x="796" y="580"/>
                  </a:lnTo>
                  <a:lnTo>
                    <a:pt x="812" y="596"/>
                  </a:lnTo>
                  <a:lnTo>
                    <a:pt x="820" y="606"/>
                  </a:lnTo>
                  <a:lnTo>
                    <a:pt x="824" y="616"/>
                  </a:lnTo>
                  <a:lnTo>
                    <a:pt x="830" y="628"/>
                  </a:lnTo>
                  <a:lnTo>
                    <a:pt x="832" y="638"/>
                  </a:lnTo>
                  <a:lnTo>
                    <a:pt x="834" y="650"/>
                  </a:lnTo>
                  <a:lnTo>
                    <a:pt x="836" y="662"/>
                  </a:lnTo>
                  <a:lnTo>
                    <a:pt x="836" y="662"/>
                  </a:lnTo>
                  <a:lnTo>
                    <a:pt x="836" y="662"/>
                  </a:lnTo>
                  <a:lnTo>
                    <a:pt x="834" y="682"/>
                  </a:lnTo>
                  <a:lnTo>
                    <a:pt x="830" y="700"/>
                  </a:lnTo>
                  <a:lnTo>
                    <a:pt x="824" y="718"/>
                  </a:lnTo>
                  <a:lnTo>
                    <a:pt x="814" y="734"/>
                  </a:lnTo>
                  <a:lnTo>
                    <a:pt x="814" y="734"/>
                  </a:lnTo>
                  <a:lnTo>
                    <a:pt x="800" y="756"/>
                  </a:lnTo>
                  <a:lnTo>
                    <a:pt x="790" y="776"/>
                  </a:lnTo>
                  <a:lnTo>
                    <a:pt x="782" y="806"/>
                  </a:lnTo>
                  <a:lnTo>
                    <a:pt x="782" y="806"/>
                  </a:lnTo>
                  <a:lnTo>
                    <a:pt x="782" y="866"/>
                  </a:lnTo>
                  <a:lnTo>
                    <a:pt x="1252" y="866"/>
                  </a:lnTo>
                  <a:lnTo>
                    <a:pt x="1252" y="866"/>
                  </a:lnTo>
                  <a:lnTo>
                    <a:pt x="1204" y="780"/>
                  </a:lnTo>
                  <a:lnTo>
                    <a:pt x="1154" y="688"/>
                  </a:lnTo>
                  <a:lnTo>
                    <a:pt x="1096" y="578"/>
                  </a:lnTo>
                  <a:lnTo>
                    <a:pt x="1068" y="518"/>
                  </a:lnTo>
                  <a:lnTo>
                    <a:pt x="1038" y="458"/>
                  </a:lnTo>
                  <a:lnTo>
                    <a:pt x="1012" y="398"/>
                  </a:lnTo>
                  <a:lnTo>
                    <a:pt x="988" y="338"/>
                  </a:lnTo>
                  <a:lnTo>
                    <a:pt x="966" y="282"/>
                  </a:lnTo>
                  <a:lnTo>
                    <a:pt x="950" y="230"/>
                  </a:lnTo>
                  <a:lnTo>
                    <a:pt x="938" y="182"/>
                  </a:lnTo>
                  <a:lnTo>
                    <a:pt x="936" y="162"/>
                  </a:lnTo>
                  <a:lnTo>
                    <a:pt x="934" y="142"/>
                  </a:lnTo>
                  <a:lnTo>
                    <a:pt x="934" y="142"/>
                  </a:lnTo>
                  <a:lnTo>
                    <a:pt x="934" y="130"/>
                  </a:lnTo>
                  <a:lnTo>
                    <a:pt x="936" y="118"/>
                  </a:lnTo>
                  <a:lnTo>
                    <a:pt x="944" y="92"/>
                  </a:lnTo>
                  <a:lnTo>
                    <a:pt x="954" y="56"/>
                  </a:lnTo>
                  <a:lnTo>
                    <a:pt x="960" y="30"/>
                  </a:lnTo>
                  <a:lnTo>
                    <a:pt x="964" y="0"/>
                  </a:lnTo>
                  <a:lnTo>
                    <a:pt x="0" y="0"/>
                  </a:lnTo>
                  <a:lnTo>
                    <a:pt x="0" y="144"/>
                  </a:lnTo>
                  <a:lnTo>
                    <a:pt x="56" y="144"/>
                  </a:lnTo>
                  <a:lnTo>
                    <a:pt x="82" y="138"/>
                  </a:lnTo>
                  <a:lnTo>
                    <a:pt x="82" y="138"/>
                  </a:lnTo>
                  <a:lnTo>
                    <a:pt x="106" y="128"/>
                  </a:lnTo>
                  <a:lnTo>
                    <a:pt x="128" y="112"/>
                  </a:lnTo>
                  <a:lnTo>
                    <a:pt x="128" y="112"/>
                  </a:lnTo>
                  <a:lnTo>
                    <a:pt x="146" y="102"/>
                  </a:lnTo>
                  <a:lnTo>
                    <a:pt x="166" y="94"/>
                  </a:lnTo>
                  <a:lnTo>
                    <a:pt x="186" y="90"/>
                  </a:lnTo>
                  <a:lnTo>
                    <a:pt x="206" y="92"/>
                  </a:lnTo>
                  <a:lnTo>
                    <a:pt x="206" y="92"/>
                  </a:lnTo>
                  <a:lnTo>
                    <a:pt x="210" y="92"/>
                  </a:lnTo>
                  <a:lnTo>
                    <a:pt x="210" y="92"/>
                  </a:lnTo>
                  <a:lnTo>
                    <a:pt x="210" y="92"/>
                  </a:lnTo>
                  <a:lnTo>
                    <a:pt x="210" y="92"/>
                  </a:lnTo>
                  <a:lnTo>
                    <a:pt x="222" y="94"/>
                  </a:lnTo>
                  <a:lnTo>
                    <a:pt x="232" y="96"/>
                  </a:lnTo>
                  <a:lnTo>
                    <a:pt x="252" y="106"/>
                  </a:lnTo>
                  <a:lnTo>
                    <a:pt x="270" y="118"/>
                  </a:lnTo>
                  <a:lnTo>
                    <a:pt x="286" y="134"/>
                  </a:lnTo>
                  <a:lnTo>
                    <a:pt x="298" y="154"/>
                  </a:lnTo>
                  <a:lnTo>
                    <a:pt x="308" y="176"/>
                  </a:lnTo>
                  <a:lnTo>
                    <a:pt x="314" y="200"/>
                  </a:lnTo>
                  <a:lnTo>
                    <a:pt x="316" y="226"/>
                  </a:lnTo>
                  <a:lnTo>
                    <a:pt x="316" y="226"/>
                  </a:lnTo>
                  <a:lnTo>
                    <a:pt x="316" y="240"/>
                  </a:lnTo>
                  <a:lnTo>
                    <a:pt x="314" y="252"/>
                  </a:lnTo>
                  <a:lnTo>
                    <a:pt x="308" y="278"/>
                  </a:lnTo>
                  <a:lnTo>
                    <a:pt x="296" y="300"/>
                  </a:lnTo>
                  <a:lnTo>
                    <a:pt x="282" y="320"/>
                  </a:lnTo>
                  <a:lnTo>
                    <a:pt x="266" y="336"/>
                  </a:lnTo>
                  <a:lnTo>
                    <a:pt x="256" y="344"/>
                  </a:lnTo>
                  <a:lnTo>
                    <a:pt x="246" y="348"/>
                  </a:lnTo>
                  <a:lnTo>
                    <a:pt x="236" y="354"/>
                  </a:lnTo>
                  <a:lnTo>
                    <a:pt x="224" y="356"/>
                  </a:lnTo>
                  <a:lnTo>
                    <a:pt x="212" y="358"/>
                  </a:lnTo>
                  <a:lnTo>
                    <a:pt x="200" y="360"/>
                  </a:lnTo>
                  <a:lnTo>
                    <a:pt x="200" y="360"/>
                  </a:lnTo>
                  <a:lnTo>
                    <a:pt x="200" y="360"/>
                  </a:lnTo>
                  <a:lnTo>
                    <a:pt x="182" y="358"/>
                  </a:lnTo>
                  <a:lnTo>
                    <a:pt x="162" y="354"/>
                  </a:lnTo>
                  <a:lnTo>
                    <a:pt x="146" y="348"/>
                  </a:lnTo>
                  <a:lnTo>
                    <a:pt x="128" y="338"/>
                  </a:lnTo>
                  <a:lnTo>
                    <a:pt x="128" y="338"/>
                  </a:lnTo>
                  <a:lnTo>
                    <a:pt x="108" y="324"/>
                  </a:lnTo>
                  <a:lnTo>
                    <a:pt x="88" y="314"/>
                  </a:lnTo>
                  <a:lnTo>
                    <a:pt x="56" y="306"/>
                  </a:lnTo>
                  <a:lnTo>
                    <a:pt x="56" y="306"/>
                  </a:lnTo>
                  <a:lnTo>
                    <a:pt x="0" y="306"/>
                  </a:lnTo>
                  <a:lnTo>
                    <a:pt x="0" y="866"/>
                  </a:lnTo>
                  <a:lnTo>
                    <a:pt x="620" y="866"/>
                  </a:lnTo>
                  <a:lnTo>
                    <a:pt x="620" y="806"/>
                  </a:lnTo>
                  <a:lnTo>
                    <a:pt x="614" y="780"/>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0" name="Freeform 840"/>
            <p:cNvSpPr>
              <a:spLocks/>
            </p:cNvSpPr>
            <p:nvPr/>
          </p:nvSpPr>
          <p:spPr bwMode="auto">
            <a:xfrm>
              <a:off x="13692188" y="8677275"/>
              <a:ext cx="288925" cy="758825"/>
            </a:xfrm>
            <a:custGeom>
              <a:avLst/>
              <a:gdLst>
                <a:gd name="T0" fmla="*/ 136 w 182"/>
                <a:gd name="T1" fmla="*/ 186 h 478"/>
                <a:gd name="T2" fmla="*/ 136 w 182"/>
                <a:gd name="T3" fmla="*/ 186 h 478"/>
                <a:gd name="T4" fmla="*/ 136 w 182"/>
                <a:gd name="T5" fmla="*/ 186 h 478"/>
                <a:gd name="T6" fmla="*/ 142 w 182"/>
                <a:gd name="T7" fmla="*/ 170 h 478"/>
                <a:gd name="T8" fmla="*/ 148 w 182"/>
                <a:gd name="T9" fmla="*/ 158 h 478"/>
                <a:gd name="T10" fmla="*/ 156 w 182"/>
                <a:gd name="T11" fmla="*/ 144 h 478"/>
                <a:gd name="T12" fmla="*/ 166 w 182"/>
                <a:gd name="T13" fmla="*/ 130 h 478"/>
                <a:gd name="T14" fmla="*/ 166 w 182"/>
                <a:gd name="T15" fmla="*/ 130 h 478"/>
                <a:gd name="T16" fmla="*/ 174 w 182"/>
                <a:gd name="T17" fmla="*/ 116 h 478"/>
                <a:gd name="T18" fmla="*/ 180 w 182"/>
                <a:gd name="T19" fmla="*/ 104 h 478"/>
                <a:gd name="T20" fmla="*/ 182 w 182"/>
                <a:gd name="T21" fmla="*/ 88 h 478"/>
                <a:gd name="T22" fmla="*/ 182 w 182"/>
                <a:gd name="T23" fmla="*/ 72 h 478"/>
                <a:gd name="T24" fmla="*/ 182 w 182"/>
                <a:gd name="T25" fmla="*/ 72 h 478"/>
                <a:gd name="T26" fmla="*/ 182 w 182"/>
                <a:gd name="T27" fmla="*/ 72 h 478"/>
                <a:gd name="T28" fmla="*/ 178 w 182"/>
                <a:gd name="T29" fmla="*/ 58 h 478"/>
                <a:gd name="T30" fmla="*/ 172 w 182"/>
                <a:gd name="T31" fmla="*/ 44 h 478"/>
                <a:gd name="T32" fmla="*/ 164 w 182"/>
                <a:gd name="T33" fmla="*/ 32 h 478"/>
                <a:gd name="T34" fmla="*/ 154 w 182"/>
                <a:gd name="T35" fmla="*/ 20 h 478"/>
                <a:gd name="T36" fmla="*/ 140 w 182"/>
                <a:gd name="T37" fmla="*/ 12 h 478"/>
                <a:gd name="T38" fmla="*/ 124 w 182"/>
                <a:gd name="T39" fmla="*/ 4 h 478"/>
                <a:gd name="T40" fmla="*/ 108 w 182"/>
                <a:gd name="T41" fmla="*/ 0 h 478"/>
                <a:gd name="T42" fmla="*/ 92 w 182"/>
                <a:gd name="T43" fmla="*/ 0 h 478"/>
                <a:gd name="T44" fmla="*/ 92 w 182"/>
                <a:gd name="T45" fmla="*/ 0 h 478"/>
                <a:gd name="T46" fmla="*/ 72 w 182"/>
                <a:gd name="T47" fmla="*/ 0 h 478"/>
                <a:gd name="T48" fmla="*/ 56 w 182"/>
                <a:gd name="T49" fmla="*/ 6 h 478"/>
                <a:gd name="T50" fmla="*/ 40 w 182"/>
                <a:gd name="T51" fmla="*/ 12 h 478"/>
                <a:gd name="T52" fmla="*/ 26 w 182"/>
                <a:gd name="T53" fmla="*/ 22 h 478"/>
                <a:gd name="T54" fmla="*/ 16 w 182"/>
                <a:gd name="T55" fmla="*/ 34 h 478"/>
                <a:gd name="T56" fmla="*/ 8 w 182"/>
                <a:gd name="T57" fmla="*/ 48 h 478"/>
                <a:gd name="T58" fmla="*/ 2 w 182"/>
                <a:gd name="T59" fmla="*/ 62 h 478"/>
                <a:gd name="T60" fmla="*/ 0 w 182"/>
                <a:gd name="T61" fmla="*/ 78 h 478"/>
                <a:gd name="T62" fmla="*/ 0 w 182"/>
                <a:gd name="T63" fmla="*/ 78 h 478"/>
                <a:gd name="T64" fmla="*/ 0 w 182"/>
                <a:gd name="T65" fmla="*/ 78 h 478"/>
                <a:gd name="T66" fmla="*/ 0 w 182"/>
                <a:gd name="T67" fmla="*/ 92 h 478"/>
                <a:gd name="T68" fmla="*/ 2 w 182"/>
                <a:gd name="T69" fmla="*/ 106 h 478"/>
                <a:gd name="T70" fmla="*/ 8 w 182"/>
                <a:gd name="T71" fmla="*/ 118 h 478"/>
                <a:gd name="T72" fmla="*/ 14 w 182"/>
                <a:gd name="T73" fmla="*/ 130 h 478"/>
                <a:gd name="T74" fmla="*/ 14 w 182"/>
                <a:gd name="T75" fmla="*/ 130 h 478"/>
                <a:gd name="T76" fmla="*/ 32 w 182"/>
                <a:gd name="T77" fmla="*/ 156 h 478"/>
                <a:gd name="T78" fmla="*/ 44 w 182"/>
                <a:gd name="T79" fmla="*/ 182 h 478"/>
                <a:gd name="T80" fmla="*/ 44 w 182"/>
                <a:gd name="T81" fmla="*/ 182 h 478"/>
                <a:gd name="T82" fmla="*/ 54 w 182"/>
                <a:gd name="T83" fmla="*/ 222 h 478"/>
                <a:gd name="T84" fmla="*/ 54 w 182"/>
                <a:gd name="T85" fmla="*/ 478 h 478"/>
                <a:gd name="T86" fmla="*/ 126 w 182"/>
                <a:gd name="T87" fmla="*/ 478 h 478"/>
                <a:gd name="T88" fmla="*/ 128 w 182"/>
                <a:gd name="T89" fmla="*/ 222 h 478"/>
                <a:gd name="T90" fmla="*/ 136 w 182"/>
                <a:gd name="T91" fmla="*/ 186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478">
                  <a:moveTo>
                    <a:pt x="136" y="186"/>
                  </a:moveTo>
                  <a:lnTo>
                    <a:pt x="136" y="186"/>
                  </a:lnTo>
                  <a:lnTo>
                    <a:pt x="136" y="186"/>
                  </a:lnTo>
                  <a:lnTo>
                    <a:pt x="142" y="170"/>
                  </a:lnTo>
                  <a:lnTo>
                    <a:pt x="148" y="158"/>
                  </a:lnTo>
                  <a:lnTo>
                    <a:pt x="156" y="144"/>
                  </a:lnTo>
                  <a:lnTo>
                    <a:pt x="166" y="130"/>
                  </a:lnTo>
                  <a:lnTo>
                    <a:pt x="166" y="130"/>
                  </a:lnTo>
                  <a:lnTo>
                    <a:pt x="174" y="116"/>
                  </a:lnTo>
                  <a:lnTo>
                    <a:pt x="180" y="104"/>
                  </a:lnTo>
                  <a:lnTo>
                    <a:pt x="182" y="88"/>
                  </a:lnTo>
                  <a:lnTo>
                    <a:pt x="182" y="72"/>
                  </a:lnTo>
                  <a:lnTo>
                    <a:pt x="182" y="72"/>
                  </a:lnTo>
                  <a:lnTo>
                    <a:pt x="182" y="72"/>
                  </a:lnTo>
                  <a:lnTo>
                    <a:pt x="178" y="58"/>
                  </a:lnTo>
                  <a:lnTo>
                    <a:pt x="172" y="44"/>
                  </a:lnTo>
                  <a:lnTo>
                    <a:pt x="164" y="32"/>
                  </a:lnTo>
                  <a:lnTo>
                    <a:pt x="154" y="20"/>
                  </a:lnTo>
                  <a:lnTo>
                    <a:pt x="140" y="12"/>
                  </a:lnTo>
                  <a:lnTo>
                    <a:pt x="124" y="4"/>
                  </a:lnTo>
                  <a:lnTo>
                    <a:pt x="108" y="0"/>
                  </a:lnTo>
                  <a:lnTo>
                    <a:pt x="92" y="0"/>
                  </a:lnTo>
                  <a:lnTo>
                    <a:pt x="92" y="0"/>
                  </a:lnTo>
                  <a:lnTo>
                    <a:pt x="72" y="0"/>
                  </a:lnTo>
                  <a:lnTo>
                    <a:pt x="56" y="6"/>
                  </a:lnTo>
                  <a:lnTo>
                    <a:pt x="40" y="12"/>
                  </a:lnTo>
                  <a:lnTo>
                    <a:pt x="26" y="22"/>
                  </a:lnTo>
                  <a:lnTo>
                    <a:pt x="16" y="34"/>
                  </a:lnTo>
                  <a:lnTo>
                    <a:pt x="8" y="48"/>
                  </a:lnTo>
                  <a:lnTo>
                    <a:pt x="2" y="62"/>
                  </a:lnTo>
                  <a:lnTo>
                    <a:pt x="0" y="78"/>
                  </a:lnTo>
                  <a:lnTo>
                    <a:pt x="0" y="78"/>
                  </a:lnTo>
                  <a:lnTo>
                    <a:pt x="0" y="78"/>
                  </a:lnTo>
                  <a:lnTo>
                    <a:pt x="0" y="92"/>
                  </a:lnTo>
                  <a:lnTo>
                    <a:pt x="2" y="106"/>
                  </a:lnTo>
                  <a:lnTo>
                    <a:pt x="8" y="118"/>
                  </a:lnTo>
                  <a:lnTo>
                    <a:pt x="14" y="130"/>
                  </a:lnTo>
                  <a:lnTo>
                    <a:pt x="14" y="130"/>
                  </a:lnTo>
                  <a:lnTo>
                    <a:pt x="32" y="156"/>
                  </a:lnTo>
                  <a:lnTo>
                    <a:pt x="44" y="182"/>
                  </a:lnTo>
                  <a:lnTo>
                    <a:pt x="44" y="182"/>
                  </a:lnTo>
                  <a:lnTo>
                    <a:pt x="54" y="222"/>
                  </a:lnTo>
                  <a:lnTo>
                    <a:pt x="54" y="478"/>
                  </a:lnTo>
                  <a:lnTo>
                    <a:pt x="126" y="478"/>
                  </a:lnTo>
                  <a:lnTo>
                    <a:pt x="128" y="222"/>
                  </a:lnTo>
                  <a:lnTo>
                    <a:pt x="136" y="186"/>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1" name="Freeform 841"/>
            <p:cNvSpPr>
              <a:spLocks/>
            </p:cNvSpPr>
            <p:nvPr/>
          </p:nvSpPr>
          <p:spPr bwMode="auto">
            <a:xfrm>
              <a:off x="8548688" y="6146800"/>
              <a:ext cx="1425575" cy="1371600"/>
            </a:xfrm>
            <a:custGeom>
              <a:avLst/>
              <a:gdLst>
                <a:gd name="T0" fmla="*/ 318 w 898"/>
                <a:gd name="T1" fmla="*/ 0 h 864"/>
                <a:gd name="T2" fmla="*/ 284 w 898"/>
                <a:gd name="T3" fmla="*/ 52 h 864"/>
                <a:gd name="T4" fmla="*/ 224 w 898"/>
                <a:gd name="T5" fmla="*/ 156 h 864"/>
                <a:gd name="T6" fmla="*/ 198 w 898"/>
                <a:gd name="T7" fmla="*/ 206 h 864"/>
                <a:gd name="T8" fmla="*/ 134 w 898"/>
                <a:gd name="T9" fmla="*/ 352 h 864"/>
                <a:gd name="T10" fmla="*/ 76 w 898"/>
                <a:gd name="T11" fmla="*/ 510 h 864"/>
                <a:gd name="T12" fmla="*/ 32 w 898"/>
                <a:gd name="T13" fmla="*/ 682 h 864"/>
                <a:gd name="T14" fmla="*/ 0 w 898"/>
                <a:gd name="T15" fmla="*/ 864 h 864"/>
                <a:gd name="T16" fmla="*/ 542 w 898"/>
                <a:gd name="T17" fmla="*/ 782 h 864"/>
                <a:gd name="T18" fmla="*/ 536 w 898"/>
                <a:gd name="T19" fmla="*/ 756 h 864"/>
                <a:gd name="T20" fmla="*/ 510 w 898"/>
                <a:gd name="T21" fmla="*/ 710 h 864"/>
                <a:gd name="T22" fmla="*/ 500 w 898"/>
                <a:gd name="T23" fmla="*/ 692 h 864"/>
                <a:gd name="T24" fmla="*/ 488 w 898"/>
                <a:gd name="T25" fmla="*/ 654 h 864"/>
                <a:gd name="T26" fmla="*/ 488 w 898"/>
                <a:gd name="T27" fmla="*/ 632 h 864"/>
                <a:gd name="T28" fmla="*/ 490 w 898"/>
                <a:gd name="T29" fmla="*/ 628 h 864"/>
                <a:gd name="T30" fmla="*/ 490 w 898"/>
                <a:gd name="T31" fmla="*/ 628 h 864"/>
                <a:gd name="T32" fmla="*/ 494 w 898"/>
                <a:gd name="T33" fmla="*/ 606 h 864"/>
                <a:gd name="T34" fmla="*/ 516 w 898"/>
                <a:gd name="T35" fmla="*/ 568 h 864"/>
                <a:gd name="T36" fmla="*/ 552 w 898"/>
                <a:gd name="T37" fmla="*/ 540 h 864"/>
                <a:gd name="T38" fmla="*/ 598 w 898"/>
                <a:gd name="T39" fmla="*/ 524 h 864"/>
                <a:gd name="T40" fmla="*/ 622 w 898"/>
                <a:gd name="T41" fmla="*/ 522 h 864"/>
                <a:gd name="T42" fmla="*/ 650 w 898"/>
                <a:gd name="T43" fmla="*/ 524 h 864"/>
                <a:gd name="T44" fmla="*/ 698 w 898"/>
                <a:gd name="T45" fmla="*/ 542 h 864"/>
                <a:gd name="T46" fmla="*/ 734 w 898"/>
                <a:gd name="T47" fmla="*/ 574 h 864"/>
                <a:gd name="T48" fmla="*/ 746 w 898"/>
                <a:gd name="T49" fmla="*/ 592 h 864"/>
                <a:gd name="T50" fmla="*/ 754 w 898"/>
                <a:gd name="T51" fmla="*/ 614 h 864"/>
                <a:gd name="T52" fmla="*/ 758 w 898"/>
                <a:gd name="T53" fmla="*/ 638 h 864"/>
                <a:gd name="T54" fmla="*/ 756 w 898"/>
                <a:gd name="T55" fmla="*/ 638 h 864"/>
                <a:gd name="T56" fmla="*/ 752 w 898"/>
                <a:gd name="T57" fmla="*/ 676 h 864"/>
                <a:gd name="T58" fmla="*/ 736 w 898"/>
                <a:gd name="T59" fmla="*/ 710 h 864"/>
                <a:gd name="T60" fmla="*/ 722 w 898"/>
                <a:gd name="T61" fmla="*/ 732 h 864"/>
                <a:gd name="T62" fmla="*/ 704 w 898"/>
                <a:gd name="T63" fmla="*/ 782 h 864"/>
                <a:gd name="T64" fmla="*/ 704 w 898"/>
                <a:gd name="T65" fmla="*/ 864 h 864"/>
                <a:gd name="T66" fmla="*/ 898 w 898"/>
                <a:gd name="T67" fmla="*/ 0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8" h="864">
                  <a:moveTo>
                    <a:pt x="898" y="0"/>
                  </a:moveTo>
                  <a:lnTo>
                    <a:pt x="318" y="0"/>
                  </a:lnTo>
                  <a:lnTo>
                    <a:pt x="318" y="0"/>
                  </a:lnTo>
                  <a:lnTo>
                    <a:pt x="284" y="52"/>
                  </a:lnTo>
                  <a:lnTo>
                    <a:pt x="252" y="104"/>
                  </a:lnTo>
                  <a:lnTo>
                    <a:pt x="224" y="156"/>
                  </a:lnTo>
                  <a:lnTo>
                    <a:pt x="198" y="206"/>
                  </a:lnTo>
                  <a:lnTo>
                    <a:pt x="198" y="206"/>
                  </a:lnTo>
                  <a:lnTo>
                    <a:pt x="166" y="276"/>
                  </a:lnTo>
                  <a:lnTo>
                    <a:pt x="134" y="352"/>
                  </a:lnTo>
                  <a:lnTo>
                    <a:pt x="104" y="430"/>
                  </a:lnTo>
                  <a:lnTo>
                    <a:pt x="76" y="510"/>
                  </a:lnTo>
                  <a:lnTo>
                    <a:pt x="52" y="596"/>
                  </a:lnTo>
                  <a:lnTo>
                    <a:pt x="32" y="682"/>
                  </a:lnTo>
                  <a:lnTo>
                    <a:pt x="14" y="772"/>
                  </a:lnTo>
                  <a:lnTo>
                    <a:pt x="0" y="864"/>
                  </a:lnTo>
                  <a:lnTo>
                    <a:pt x="542" y="864"/>
                  </a:lnTo>
                  <a:lnTo>
                    <a:pt x="542" y="782"/>
                  </a:lnTo>
                  <a:lnTo>
                    <a:pt x="536" y="756"/>
                  </a:lnTo>
                  <a:lnTo>
                    <a:pt x="536" y="756"/>
                  </a:lnTo>
                  <a:lnTo>
                    <a:pt x="526" y="734"/>
                  </a:lnTo>
                  <a:lnTo>
                    <a:pt x="510" y="710"/>
                  </a:lnTo>
                  <a:lnTo>
                    <a:pt x="510" y="710"/>
                  </a:lnTo>
                  <a:lnTo>
                    <a:pt x="500" y="692"/>
                  </a:lnTo>
                  <a:lnTo>
                    <a:pt x="492" y="674"/>
                  </a:lnTo>
                  <a:lnTo>
                    <a:pt x="488" y="654"/>
                  </a:lnTo>
                  <a:lnTo>
                    <a:pt x="488" y="632"/>
                  </a:lnTo>
                  <a:lnTo>
                    <a:pt x="488" y="632"/>
                  </a:lnTo>
                  <a:lnTo>
                    <a:pt x="490" y="630"/>
                  </a:lnTo>
                  <a:lnTo>
                    <a:pt x="490" y="628"/>
                  </a:lnTo>
                  <a:lnTo>
                    <a:pt x="490" y="628"/>
                  </a:lnTo>
                  <a:lnTo>
                    <a:pt x="490" y="628"/>
                  </a:lnTo>
                  <a:lnTo>
                    <a:pt x="490" y="618"/>
                  </a:lnTo>
                  <a:lnTo>
                    <a:pt x="494" y="606"/>
                  </a:lnTo>
                  <a:lnTo>
                    <a:pt x="502" y="586"/>
                  </a:lnTo>
                  <a:lnTo>
                    <a:pt x="516" y="568"/>
                  </a:lnTo>
                  <a:lnTo>
                    <a:pt x="532" y="552"/>
                  </a:lnTo>
                  <a:lnTo>
                    <a:pt x="552" y="540"/>
                  </a:lnTo>
                  <a:lnTo>
                    <a:pt x="574" y="530"/>
                  </a:lnTo>
                  <a:lnTo>
                    <a:pt x="598" y="524"/>
                  </a:lnTo>
                  <a:lnTo>
                    <a:pt x="622" y="522"/>
                  </a:lnTo>
                  <a:lnTo>
                    <a:pt x="622" y="522"/>
                  </a:lnTo>
                  <a:lnTo>
                    <a:pt x="636" y="522"/>
                  </a:lnTo>
                  <a:lnTo>
                    <a:pt x="650" y="524"/>
                  </a:lnTo>
                  <a:lnTo>
                    <a:pt x="676" y="532"/>
                  </a:lnTo>
                  <a:lnTo>
                    <a:pt x="698" y="542"/>
                  </a:lnTo>
                  <a:lnTo>
                    <a:pt x="718" y="556"/>
                  </a:lnTo>
                  <a:lnTo>
                    <a:pt x="734" y="574"/>
                  </a:lnTo>
                  <a:lnTo>
                    <a:pt x="740" y="582"/>
                  </a:lnTo>
                  <a:lnTo>
                    <a:pt x="746" y="592"/>
                  </a:lnTo>
                  <a:lnTo>
                    <a:pt x="752" y="604"/>
                  </a:lnTo>
                  <a:lnTo>
                    <a:pt x="754" y="614"/>
                  </a:lnTo>
                  <a:lnTo>
                    <a:pt x="756" y="626"/>
                  </a:lnTo>
                  <a:lnTo>
                    <a:pt x="758" y="638"/>
                  </a:lnTo>
                  <a:lnTo>
                    <a:pt x="756" y="638"/>
                  </a:lnTo>
                  <a:lnTo>
                    <a:pt x="756" y="638"/>
                  </a:lnTo>
                  <a:lnTo>
                    <a:pt x="756" y="658"/>
                  </a:lnTo>
                  <a:lnTo>
                    <a:pt x="752" y="676"/>
                  </a:lnTo>
                  <a:lnTo>
                    <a:pt x="746" y="694"/>
                  </a:lnTo>
                  <a:lnTo>
                    <a:pt x="736" y="710"/>
                  </a:lnTo>
                  <a:lnTo>
                    <a:pt x="736" y="710"/>
                  </a:lnTo>
                  <a:lnTo>
                    <a:pt x="722" y="732"/>
                  </a:lnTo>
                  <a:lnTo>
                    <a:pt x="712" y="752"/>
                  </a:lnTo>
                  <a:lnTo>
                    <a:pt x="704" y="782"/>
                  </a:lnTo>
                  <a:lnTo>
                    <a:pt x="704" y="782"/>
                  </a:lnTo>
                  <a:lnTo>
                    <a:pt x="704" y="864"/>
                  </a:lnTo>
                  <a:lnTo>
                    <a:pt x="898" y="864"/>
                  </a:lnTo>
                  <a:lnTo>
                    <a:pt x="898"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2" name="Freeform 842"/>
            <p:cNvSpPr>
              <a:spLocks/>
            </p:cNvSpPr>
            <p:nvPr/>
          </p:nvSpPr>
          <p:spPr bwMode="auto">
            <a:xfrm>
              <a:off x="9393238" y="7035800"/>
              <a:ext cx="288925" cy="714375"/>
            </a:xfrm>
            <a:custGeom>
              <a:avLst/>
              <a:gdLst>
                <a:gd name="T0" fmla="*/ 136 w 182"/>
                <a:gd name="T1" fmla="*/ 186 h 450"/>
                <a:gd name="T2" fmla="*/ 136 w 182"/>
                <a:gd name="T3" fmla="*/ 186 h 450"/>
                <a:gd name="T4" fmla="*/ 136 w 182"/>
                <a:gd name="T5" fmla="*/ 186 h 450"/>
                <a:gd name="T6" fmla="*/ 142 w 182"/>
                <a:gd name="T7" fmla="*/ 170 h 450"/>
                <a:gd name="T8" fmla="*/ 148 w 182"/>
                <a:gd name="T9" fmla="*/ 158 h 450"/>
                <a:gd name="T10" fmla="*/ 156 w 182"/>
                <a:gd name="T11" fmla="*/ 144 h 450"/>
                <a:gd name="T12" fmla="*/ 166 w 182"/>
                <a:gd name="T13" fmla="*/ 130 h 450"/>
                <a:gd name="T14" fmla="*/ 166 w 182"/>
                <a:gd name="T15" fmla="*/ 130 h 450"/>
                <a:gd name="T16" fmla="*/ 174 w 182"/>
                <a:gd name="T17" fmla="*/ 118 h 450"/>
                <a:gd name="T18" fmla="*/ 180 w 182"/>
                <a:gd name="T19" fmla="*/ 104 h 450"/>
                <a:gd name="T20" fmla="*/ 182 w 182"/>
                <a:gd name="T21" fmla="*/ 88 h 450"/>
                <a:gd name="T22" fmla="*/ 180 w 182"/>
                <a:gd name="T23" fmla="*/ 72 h 450"/>
                <a:gd name="T24" fmla="*/ 182 w 182"/>
                <a:gd name="T25" fmla="*/ 72 h 450"/>
                <a:gd name="T26" fmla="*/ 182 w 182"/>
                <a:gd name="T27" fmla="*/ 72 h 450"/>
                <a:gd name="T28" fmla="*/ 178 w 182"/>
                <a:gd name="T29" fmla="*/ 58 h 450"/>
                <a:gd name="T30" fmla="*/ 172 w 182"/>
                <a:gd name="T31" fmla="*/ 44 h 450"/>
                <a:gd name="T32" fmla="*/ 164 w 182"/>
                <a:gd name="T33" fmla="*/ 32 h 450"/>
                <a:gd name="T34" fmla="*/ 152 w 182"/>
                <a:gd name="T35" fmla="*/ 20 h 450"/>
                <a:gd name="T36" fmla="*/ 140 w 182"/>
                <a:gd name="T37" fmla="*/ 12 h 450"/>
                <a:gd name="T38" fmla="*/ 124 w 182"/>
                <a:gd name="T39" fmla="*/ 6 h 450"/>
                <a:gd name="T40" fmla="*/ 108 w 182"/>
                <a:gd name="T41" fmla="*/ 2 h 450"/>
                <a:gd name="T42" fmla="*/ 90 w 182"/>
                <a:gd name="T43" fmla="*/ 0 h 450"/>
                <a:gd name="T44" fmla="*/ 90 w 182"/>
                <a:gd name="T45" fmla="*/ 0 h 450"/>
                <a:gd name="T46" fmla="*/ 72 w 182"/>
                <a:gd name="T47" fmla="*/ 2 h 450"/>
                <a:gd name="T48" fmla="*/ 56 w 182"/>
                <a:gd name="T49" fmla="*/ 6 h 450"/>
                <a:gd name="T50" fmla="*/ 40 w 182"/>
                <a:gd name="T51" fmla="*/ 12 h 450"/>
                <a:gd name="T52" fmla="*/ 26 w 182"/>
                <a:gd name="T53" fmla="*/ 22 h 450"/>
                <a:gd name="T54" fmla="*/ 16 w 182"/>
                <a:gd name="T55" fmla="*/ 34 h 450"/>
                <a:gd name="T56" fmla="*/ 8 w 182"/>
                <a:gd name="T57" fmla="*/ 48 h 450"/>
                <a:gd name="T58" fmla="*/ 2 w 182"/>
                <a:gd name="T59" fmla="*/ 62 h 450"/>
                <a:gd name="T60" fmla="*/ 0 w 182"/>
                <a:gd name="T61" fmla="*/ 78 h 450"/>
                <a:gd name="T62" fmla="*/ 0 w 182"/>
                <a:gd name="T63" fmla="*/ 78 h 450"/>
                <a:gd name="T64" fmla="*/ 0 w 182"/>
                <a:gd name="T65" fmla="*/ 78 h 450"/>
                <a:gd name="T66" fmla="*/ 0 w 182"/>
                <a:gd name="T67" fmla="*/ 92 h 450"/>
                <a:gd name="T68" fmla="*/ 2 w 182"/>
                <a:gd name="T69" fmla="*/ 106 h 450"/>
                <a:gd name="T70" fmla="*/ 8 w 182"/>
                <a:gd name="T71" fmla="*/ 118 h 450"/>
                <a:gd name="T72" fmla="*/ 14 w 182"/>
                <a:gd name="T73" fmla="*/ 130 h 450"/>
                <a:gd name="T74" fmla="*/ 14 w 182"/>
                <a:gd name="T75" fmla="*/ 130 h 450"/>
                <a:gd name="T76" fmla="*/ 32 w 182"/>
                <a:gd name="T77" fmla="*/ 156 h 450"/>
                <a:gd name="T78" fmla="*/ 44 w 182"/>
                <a:gd name="T79" fmla="*/ 182 h 450"/>
                <a:gd name="T80" fmla="*/ 44 w 182"/>
                <a:gd name="T81" fmla="*/ 182 h 450"/>
                <a:gd name="T82" fmla="*/ 54 w 182"/>
                <a:gd name="T83" fmla="*/ 222 h 450"/>
                <a:gd name="T84" fmla="*/ 54 w 182"/>
                <a:gd name="T85" fmla="*/ 450 h 450"/>
                <a:gd name="T86" fmla="*/ 126 w 182"/>
                <a:gd name="T87" fmla="*/ 450 h 450"/>
                <a:gd name="T88" fmla="*/ 128 w 182"/>
                <a:gd name="T89" fmla="*/ 222 h 450"/>
                <a:gd name="T90" fmla="*/ 136 w 182"/>
                <a:gd name="T91" fmla="*/ 186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450">
                  <a:moveTo>
                    <a:pt x="136" y="186"/>
                  </a:moveTo>
                  <a:lnTo>
                    <a:pt x="136" y="186"/>
                  </a:lnTo>
                  <a:lnTo>
                    <a:pt x="136" y="186"/>
                  </a:lnTo>
                  <a:lnTo>
                    <a:pt x="142" y="170"/>
                  </a:lnTo>
                  <a:lnTo>
                    <a:pt x="148" y="158"/>
                  </a:lnTo>
                  <a:lnTo>
                    <a:pt x="156" y="144"/>
                  </a:lnTo>
                  <a:lnTo>
                    <a:pt x="166" y="130"/>
                  </a:lnTo>
                  <a:lnTo>
                    <a:pt x="166" y="130"/>
                  </a:lnTo>
                  <a:lnTo>
                    <a:pt x="174" y="118"/>
                  </a:lnTo>
                  <a:lnTo>
                    <a:pt x="180" y="104"/>
                  </a:lnTo>
                  <a:lnTo>
                    <a:pt x="182" y="88"/>
                  </a:lnTo>
                  <a:lnTo>
                    <a:pt x="180" y="72"/>
                  </a:lnTo>
                  <a:lnTo>
                    <a:pt x="182" y="72"/>
                  </a:lnTo>
                  <a:lnTo>
                    <a:pt x="182" y="72"/>
                  </a:lnTo>
                  <a:lnTo>
                    <a:pt x="178" y="58"/>
                  </a:lnTo>
                  <a:lnTo>
                    <a:pt x="172" y="44"/>
                  </a:lnTo>
                  <a:lnTo>
                    <a:pt x="164" y="32"/>
                  </a:lnTo>
                  <a:lnTo>
                    <a:pt x="152" y="20"/>
                  </a:lnTo>
                  <a:lnTo>
                    <a:pt x="140" y="12"/>
                  </a:lnTo>
                  <a:lnTo>
                    <a:pt x="124" y="6"/>
                  </a:lnTo>
                  <a:lnTo>
                    <a:pt x="108" y="2"/>
                  </a:lnTo>
                  <a:lnTo>
                    <a:pt x="90" y="0"/>
                  </a:lnTo>
                  <a:lnTo>
                    <a:pt x="90" y="0"/>
                  </a:lnTo>
                  <a:lnTo>
                    <a:pt x="72" y="2"/>
                  </a:lnTo>
                  <a:lnTo>
                    <a:pt x="56" y="6"/>
                  </a:lnTo>
                  <a:lnTo>
                    <a:pt x="40" y="12"/>
                  </a:lnTo>
                  <a:lnTo>
                    <a:pt x="26" y="22"/>
                  </a:lnTo>
                  <a:lnTo>
                    <a:pt x="16" y="34"/>
                  </a:lnTo>
                  <a:lnTo>
                    <a:pt x="8" y="48"/>
                  </a:lnTo>
                  <a:lnTo>
                    <a:pt x="2" y="62"/>
                  </a:lnTo>
                  <a:lnTo>
                    <a:pt x="0" y="78"/>
                  </a:lnTo>
                  <a:lnTo>
                    <a:pt x="0" y="78"/>
                  </a:lnTo>
                  <a:lnTo>
                    <a:pt x="0" y="78"/>
                  </a:lnTo>
                  <a:lnTo>
                    <a:pt x="0" y="92"/>
                  </a:lnTo>
                  <a:lnTo>
                    <a:pt x="2" y="106"/>
                  </a:lnTo>
                  <a:lnTo>
                    <a:pt x="8" y="118"/>
                  </a:lnTo>
                  <a:lnTo>
                    <a:pt x="14" y="130"/>
                  </a:lnTo>
                  <a:lnTo>
                    <a:pt x="14" y="130"/>
                  </a:lnTo>
                  <a:lnTo>
                    <a:pt x="32" y="156"/>
                  </a:lnTo>
                  <a:lnTo>
                    <a:pt x="44" y="182"/>
                  </a:lnTo>
                  <a:lnTo>
                    <a:pt x="44" y="182"/>
                  </a:lnTo>
                  <a:lnTo>
                    <a:pt x="54" y="222"/>
                  </a:lnTo>
                  <a:lnTo>
                    <a:pt x="54" y="450"/>
                  </a:lnTo>
                  <a:lnTo>
                    <a:pt x="126" y="450"/>
                  </a:lnTo>
                  <a:lnTo>
                    <a:pt x="128" y="222"/>
                  </a:lnTo>
                  <a:lnTo>
                    <a:pt x="136" y="18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3" name="Freeform 843"/>
            <p:cNvSpPr>
              <a:spLocks/>
            </p:cNvSpPr>
            <p:nvPr/>
          </p:nvSpPr>
          <p:spPr bwMode="auto">
            <a:xfrm>
              <a:off x="12107863" y="5426075"/>
              <a:ext cx="288925" cy="720725"/>
            </a:xfrm>
            <a:custGeom>
              <a:avLst/>
              <a:gdLst>
                <a:gd name="T0" fmla="*/ 138 w 182"/>
                <a:gd name="T1" fmla="*/ 188 h 454"/>
                <a:gd name="T2" fmla="*/ 136 w 182"/>
                <a:gd name="T3" fmla="*/ 188 h 454"/>
                <a:gd name="T4" fmla="*/ 136 w 182"/>
                <a:gd name="T5" fmla="*/ 188 h 454"/>
                <a:gd name="T6" fmla="*/ 142 w 182"/>
                <a:gd name="T7" fmla="*/ 172 h 454"/>
                <a:gd name="T8" fmla="*/ 150 w 182"/>
                <a:gd name="T9" fmla="*/ 158 h 454"/>
                <a:gd name="T10" fmla="*/ 156 w 182"/>
                <a:gd name="T11" fmla="*/ 146 h 454"/>
                <a:gd name="T12" fmla="*/ 168 w 182"/>
                <a:gd name="T13" fmla="*/ 132 h 454"/>
                <a:gd name="T14" fmla="*/ 168 w 182"/>
                <a:gd name="T15" fmla="*/ 132 h 454"/>
                <a:gd name="T16" fmla="*/ 176 w 182"/>
                <a:gd name="T17" fmla="*/ 118 h 454"/>
                <a:gd name="T18" fmla="*/ 180 w 182"/>
                <a:gd name="T19" fmla="*/ 104 h 454"/>
                <a:gd name="T20" fmla="*/ 182 w 182"/>
                <a:gd name="T21" fmla="*/ 90 h 454"/>
                <a:gd name="T22" fmla="*/ 182 w 182"/>
                <a:gd name="T23" fmla="*/ 74 h 454"/>
                <a:gd name="T24" fmla="*/ 182 w 182"/>
                <a:gd name="T25" fmla="*/ 74 h 454"/>
                <a:gd name="T26" fmla="*/ 182 w 182"/>
                <a:gd name="T27" fmla="*/ 74 h 454"/>
                <a:gd name="T28" fmla="*/ 180 w 182"/>
                <a:gd name="T29" fmla="*/ 58 h 454"/>
                <a:gd name="T30" fmla="*/ 174 w 182"/>
                <a:gd name="T31" fmla="*/ 44 h 454"/>
                <a:gd name="T32" fmla="*/ 164 w 182"/>
                <a:gd name="T33" fmla="*/ 32 h 454"/>
                <a:gd name="T34" fmla="*/ 154 w 182"/>
                <a:gd name="T35" fmla="*/ 22 h 454"/>
                <a:gd name="T36" fmla="*/ 140 w 182"/>
                <a:gd name="T37" fmla="*/ 12 h 454"/>
                <a:gd name="T38" fmla="*/ 126 w 182"/>
                <a:gd name="T39" fmla="*/ 6 h 454"/>
                <a:gd name="T40" fmla="*/ 110 w 182"/>
                <a:gd name="T41" fmla="*/ 2 h 454"/>
                <a:gd name="T42" fmla="*/ 92 w 182"/>
                <a:gd name="T43" fmla="*/ 0 h 454"/>
                <a:gd name="T44" fmla="*/ 92 w 182"/>
                <a:gd name="T45" fmla="*/ 0 h 454"/>
                <a:gd name="T46" fmla="*/ 74 w 182"/>
                <a:gd name="T47" fmla="*/ 2 h 454"/>
                <a:gd name="T48" fmla="*/ 56 w 182"/>
                <a:gd name="T49" fmla="*/ 6 h 454"/>
                <a:gd name="T50" fmla="*/ 40 w 182"/>
                <a:gd name="T51" fmla="*/ 14 h 454"/>
                <a:gd name="T52" fmla="*/ 28 w 182"/>
                <a:gd name="T53" fmla="*/ 24 h 454"/>
                <a:gd name="T54" fmla="*/ 16 w 182"/>
                <a:gd name="T55" fmla="*/ 34 h 454"/>
                <a:gd name="T56" fmla="*/ 8 w 182"/>
                <a:gd name="T57" fmla="*/ 48 h 454"/>
                <a:gd name="T58" fmla="*/ 2 w 182"/>
                <a:gd name="T59" fmla="*/ 62 h 454"/>
                <a:gd name="T60" fmla="*/ 0 w 182"/>
                <a:gd name="T61" fmla="*/ 78 h 454"/>
                <a:gd name="T62" fmla="*/ 0 w 182"/>
                <a:gd name="T63" fmla="*/ 78 h 454"/>
                <a:gd name="T64" fmla="*/ 0 w 182"/>
                <a:gd name="T65" fmla="*/ 78 h 454"/>
                <a:gd name="T66" fmla="*/ 0 w 182"/>
                <a:gd name="T67" fmla="*/ 94 h 454"/>
                <a:gd name="T68" fmla="*/ 4 w 182"/>
                <a:gd name="T69" fmla="*/ 106 h 454"/>
                <a:gd name="T70" fmla="*/ 8 w 182"/>
                <a:gd name="T71" fmla="*/ 120 h 454"/>
                <a:gd name="T72" fmla="*/ 16 w 182"/>
                <a:gd name="T73" fmla="*/ 132 h 454"/>
                <a:gd name="T74" fmla="*/ 16 w 182"/>
                <a:gd name="T75" fmla="*/ 132 h 454"/>
                <a:gd name="T76" fmla="*/ 32 w 182"/>
                <a:gd name="T77" fmla="*/ 158 h 454"/>
                <a:gd name="T78" fmla="*/ 44 w 182"/>
                <a:gd name="T79" fmla="*/ 184 h 454"/>
                <a:gd name="T80" fmla="*/ 44 w 182"/>
                <a:gd name="T81" fmla="*/ 184 h 454"/>
                <a:gd name="T82" fmla="*/ 54 w 182"/>
                <a:gd name="T83" fmla="*/ 222 h 454"/>
                <a:gd name="T84" fmla="*/ 56 w 182"/>
                <a:gd name="T85" fmla="*/ 454 h 454"/>
                <a:gd name="T86" fmla="*/ 128 w 182"/>
                <a:gd name="T87" fmla="*/ 454 h 454"/>
                <a:gd name="T88" fmla="*/ 128 w 182"/>
                <a:gd name="T89" fmla="*/ 222 h 454"/>
                <a:gd name="T90" fmla="*/ 138 w 182"/>
                <a:gd name="T91" fmla="*/ 18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454">
                  <a:moveTo>
                    <a:pt x="138" y="188"/>
                  </a:moveTo>
                  <a:lnTo>
                    <a:pt x="136" y="188"/>
                  </a:lnTo>
                  <a:lnTo>
                    <a:pt x="136" y="188"/>
                  </a:lnTo>
                  <a:lnTo>
                    <a:pt x="142" y="172"/>
                  </a:lnTo>
                  <a:lnTo>
                    <a:pt x="150" y="158"/>
                  </a:lnTo>
                  <a:lnTo>
                    <a:pt x="156" y="146"/>
                  </a:lnTo>
                  <a:lnTo>
                    <a:pt x="168" y="132"/>
                  </a:lnTo>
                  <a:lnTo>
                    <a:pt x="168" y="132"/>
                  </a:lnTo>
                  <a:lnTo>
                    <a:pt x="176" y="118"/>
                  </a:lnTo>
                  <a:lnTo>
                    <a:pt x="180" y="104"/>
                  </a:lnTo>
                  <a:lnTo>
                    <a:pt x="182" y="90"/>
                  </a:lnTo>
                  <a:lnTo>
                    <a:pt x="182" y="74"/>
                  </a:lnTo>
                  <a:lnTo>
                    <a:pt x="182" y="74"/>
                  </a:lnTo>
                  <a:lnTo>
                    <a:pt x="182" y="74"/>
                  </a:lnTo>
                  <a:lnTo>
                    <a:pt x="180" y="58"/>
                  </a:lnTo>
                  <a:lnTo>
                    <a:pt x="174" y="44"/>
                  </a:lnTo>
                  <a:lnTo>
                    <a:pt x="164" y="32"/>
                  </a:lnTo>
                  <a:lnTo>
                    <a:pt x="154" y="22"/>
                  </a:lnTo>
                  <a:lnTo>
                    <a:pt x="140" y="12"/>
                  </a:lnTo>
                  <a:lnTo>
                    <a:pt x="126" y="6"/>
                  </a:lnTo>
                  <a:lnTo>
                    <a:pt x="110" y="2"/>
                  </a:lnTo>
                  <a:lnTo>
                    <a:pt x="92" y="0"/>
                  </a:lnTo>
                  <a:lnTo>
                    <a:pt x="92" y="0"/>
                  </a:lnTo>
                  <a:lnTo>
                    <a:pt x="74" y="2"/>
                  </a:lnTo>
                  <a:lnTo>
                    <a:pt x="56" y="6"/>
                  </a:lnTo>
                  <a:lnTo>
                    <a:pt x="40" y="14"/>
                  </a:lnTo>
                  <a:lnTo>
                    <a:pt x="28" y="24"/>
                  </a:lnTo>
                  <a:lnTo>
                    <a:pt x="16" y="34"/>
                  </a:lnTo>
                  <a:lnTo>
                    <a:pt x="8" y="48"/>
                  </a:lnTo>
                  <a:lnTo>
                    <a:pt x="2" y="62"/>
                  </a:lnTo>
                  <a:lnTo>
                    <a:pt x="0" y="78"/>
                  </a:lnTo>
                  <a:lnTo>
                    <a:pt x="0" y="78"/>
                  </a:lnTo>
                  <a:lnTo>
                    <a:pt x="0" y="78"/>
                  </a:lnTo>
                  <a:lnTo>
                    <a:pt x="0" y="94"/>
                  </a:lnTo>
                  <a:lnTo>
                    <a:pt x="4" y="106"/>
                  </a:lnTo>
                  <a:lnTo>
                    <a:pt x="8" y="120"/>
                  </a:lnTo>
                  <a:lnTo>
                    <a:pt x="16" y="132"/>
                  </a:lnTo>
                  <a:lnTo>
                    <a:pt x="16" y="132"/>
                  </a:lnTo>
                  <a:lnTo>
                    <a:pt x="32" y="158"/>
                  </a:lnTo>
                  <a:lnTo>
                    <a:pt x="44" y="184"/>
                  </a:lnTo>
                  <a:lnTo>
                    <a:pt x="44" y="184"/>
                  </a:lnTo>
                  <a:lnTo>
                    <a:pt x="54" y="222"/>
                  </a:lnTo>
                  <a:lnTo>
                    <a:pt x="56" y="454"/>
                  </a:lnTo>
                  <a:lnTo>
                    <a:pt x="128" y="454"/>
                  </a:lnTo>
                  <a:lnTo>
                    <a:pt x="128" y="222"/>
                  </a:lnTo>
                  <a:lnTo>
                    <a:pt x="138" y="18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4" name="Freeform 844"/>
            <p:cNvSpPr>
              <a:spLocks/>
            </p:cNvSpPr>
            <p:nvPr/>
          </p:nvSpPr>
          <p:spPr bwMode="auto">
            <a:xfrm>
              <a:off x="9551988" y="9055100"/>
              <a:ext cx="288925" cy="704850"/>
            </a:xfrm>
            <a:custGeom>
              <a:avLst/>
              <a:gdLst>
                <a:gd name="T0" fmla="*/ 46 w 182"/>
                <a:gd name="T1" fmla="*/ 258 h 444"/>
                <a:gd name="T2" fmla="*/ 46 w 182"/>
                <a:gd name="T3" fmla="*/ 258 h 444"/>
                <a:gd name="T4" fmla="*/ 46 w 182"/>
                <a:gd name="T5" fmla="*/ 258 h 444"/>
                <a:gd name="T6" fmla="*/ 40 w 182"/>
                <a:gd name="T7" fmla="*/ 274 h 444"/>
                <a:gd name="T8" fmla="*/ 34 w 182"/>
                <a:gd name="T9" fmla="*/ 286 h 444"/>
                <a:gd name="T10" fmla="*/ 26 w 182"/>
                <a:gd name="T11" fmla="*/ 300 h 444"/>
                <a:gd name="T12" fmla="*/ 16 w 182"/>
                <a:gd name="T13" fmla="*/ 314 h 444"/>
                <a:gd name="T14" fmla="*/ 16 w 182"/>
                <a:gd name="T15" fmla="*/ 314 h 444"/>
                <a:gd name="T16" fmla="*/ 8 w 182"/>
                <a:gd name="T17" fmla="*/ 328 h 444"/>
                <a:gd name="T18" fmla="*/ 2 w 182"/>
                <a:gd name="T19" fmla="*/ 342 h 444"/>
                <a:gd name="T20" fmla="*/ 0 w 182"/>
                <a:gd name="T21" fmla="*/ 356 h 444"/>
                <a:gd name="T22" fmla="*/ 0 w 182"/>
                <a:gd name="T23" fmla="*/ 372 h 444"/>
                <a:gd name="T24" fmla="*/ 0 w 182"/>
                <a:gd name="T25" fmla="*/ 372 h 444"/>
                <a:gd name="T26" fmla="*/ 0 w 182"/>
                <a:gd name="T27" fmla="*/ 372 h 444"/>
                <a:gd name="T28" fmla="*/ 4 w 182"/>
                <a:gd name="T29" fmla="*/ 388 h 444"/>
                <a:gd name="T30" fmla="*/ 10 w 182"/>
                <a:gd name="T31" fmla="*/ 400 h 444"/>
                <a:gd name="T32" fmla="*/ 18 w 182"/>
                <a:gd name="T33" fmla="*/ 414 h 444"/>
                <a:gd name="T34" fmla="*/ 28 w 182"/>
                <a:gd name="T35" fmla="*/ 424 h 444"/>
                <a:gd name="T36" fmla="*/ 42 w 182"/>
                <a:gd name="T37" fmla="*/ 432 h 444"/>
                <a:gd name="T38" fmla="*/ 58 w 182"/>
                <a:gd name="T39" fmla="*/ 440 h 444"/>
                <a:gd name="T40" fmla="*/ 74 w 182"/>
                <a:gd name="T41" fmla="*/ 444 h 444"/>
                <a:gd name="T42" fmla="*/ 90 w 182"/>
                <a:gd name="T43" fmla="*/ 444 h 444"/>
                <a:gd name="T44" fmla="*/ 90 w 182"/>
                <a:gd name="T45" fmla="*/ 444 h 444"/>
                <a:gd name="T46" fmla="*/ 110 w 182"/>
                <a:gd name="T47" fmla="*/ 444 h 444"/>
                <a:gd name="T48" fmla="*/ 126 w 182"/>
                <a:gd name="T49" fmla="*/ 438 h 444"/>
                <a:gd name="T50" fmla="*/ 142 w 182"/>
                <a:gd name="T51" fmla="*/ 432 h 444"/>
                <a:gd name="T52" fmla="*/ 156 w 182"/>
                <a:gd name="T53" fmla="*/ 422 h 444"/>
                <a:gd name="T54" fmla="*/ 166 w 182"/>
                <a:gd name="T55" fmla="*/ 410 h 444"/>
                <a:gd name="T56" fmla="*/ 174 w 182"/>
                <a:gd name="T57" fmla="*/ 398 h 444"/>
                <a:gd name="T58" fmla="*/ 180 w 182"/>
                <a:gd name="T59" fmla="*/ 382 h 444"/>
                <a:gd name="T60" fmla="*/ 182 w 182"/>
                <a:gd name="T61" fmla="*/ 366 h 444"/>
                <a:gd name="T62" fmla="*/ 182 w 182"/>
                <a:gd name="T63" fmla="*/ 366 h 444"/>
                <a:gd name="T64" fmla="*/ 182 w 182"/>
                <a:gd name="T65" fmla="*/ 366 h 444"/>
                <a:gd name="T66" fmla="*/ 182 w 182"/>
                <a:gd name="T67" fmla="*/ 352 h 444"/>
                <a:gd name="T68" fmla="*/ 180 w 182"/>
                <a:gd name="T69" fmla="*/ 338 h 444"/>
                <a:gd name="T70" fmla="*/ 174 w 182"/>
                <a:gd name="T71" fmla="*/ 326 h 444"/>
                <a:gd name="T72" fmla="*/ 168 w 182"/>
                <a:gd name="T73" fmla="*/ 314 h 444"/>
                <a:gd name="T74" fmla="*/ 168 w 182"/>
                <a:gd name="T75" fmla="*/ 314 h 444"/>
                <a:gd name="T76" fmla="*/ 150 w 182"/>
                <a:gd name="T77" fmla="*/ 288 h 444"/>
                <a:gd name="T78" fmla="*/ 138 w 182"/>
                <a:gd name="T79" fmla="*/ 262 h 444"/>
                <a:gd name="T80" fmla="*/ 138 w 182"/>
                <a:gd name="T81" fmla="*/ 262 h 444"/>
                <a:gd name="T82" fmla="*/ 128 w 182"/>
                <a:gd name="T83" fmla="*/ 222 h 444"/>
                <a:gd name="T84" fmla="*/ 128 w 182"/>
                <a:gd name="T85" fmla="*/ 0 h 444"/>
                <a:gd name="T86" fmla="*/ 54 w 182"/>
                <a:gd name="T87" fmla="*/ 0 h 444"/>
                <a:gd name="T88" fmla="*/ 54 w 182"/>
                <a:gd name="T89" fmla="*/ 222 h 444"/>
                <a:gd name="T90" fmla="*/ 46 w 182"/>
                <a:gd name="T91" fmla="*/ 258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444">
                  <a:moveTo>
                    <a:pt x="46" y="258"/>
                  </a:moveTo>
                  <a:lnTo>
                    <a:pt x="46" y="258"/>
                  </a:lnTo>
                  <a:lnTo>
                    <a:pt x="46" y="258"/>
                  </a:lnTo>
                  <a:lnTo>
                    <a:pt x="40" y="274"/>
                  </a:lnTo>
                  <a:lnTo>
                    <a:pt x="34" y="286"/>
                  </a:lnTo>
                  <a:lnTo>
                    <a:pt x="26" y="300"/>
                  </a:lnTo>
                  <a:lnTo>
                    <a:pt x="16" y="314"/>
                  </a:lnTo>
                  <a:lnTo>
                    <a:pt x="16" y="314"/>
                  </a:lnTo>
                  <a:lnTo>
                    <a:pt x="8" y="328"/>
                  </a:lnTo>
                  <a:lnTo>
                    <a:pt x="2" y="342"/>
                  </a:lnTo>
                  <a:lnTo>
                    <a:pt x="0" y="356"/>
                  </a:lnTo>
                  <a:lnTo>
                    <a:pt x="0" y="372"/>
                  </a:lnTo>
                  <a:lnTo>
                    <a:pt x="0" y="372"/>
                  </a:lnTo>
                  <a:lnTo>
                    <a:pt x="0" y="372"/>
                  </a:lnTo>
                  <a:lnTo>
                    <a:pt x="4" y="388"/>
                  </a:lnTo>
                  <a:lnTo>
                    <a:pt x="10" y="400"/>
                  </a:lnTo>
                  <a:lnTo>
                    <a:pt x="18" y="414"/>
                  </a:lnTo>
                  <a:lnTo>
                    <a:pt x="28" y="424"/>
                  </a:lnTo>
                  <a:lnTo>
                    <a:pt x="42" y="432"/>
                  </a:lnTo>
                  <a:lnTo>
                    <a:pt x="58" y="440"/>
                  </a:lnTo>
                  <a:lnTo>
                    <a:pt x="74" y="444"/>
                  </a:lnTo>
                  <a:lnTo>
                    <a:pt x="90" y="444"/>
                  </a:lnTo>
                  <a:lnTo>
                    <a:pt x="90" y="444"/>
                  </a:lnTo>
                  <a:lnTo>
                    <a:pt x="110" y="444"/>
                  </a:lnTo>
                  <a:lnTo>
                    <a:pt x="126" y="438"/>
                  </a:lnTo>
                  <a:lnTo>
                    <a:pt x="142" y="432"/>
                  </a:lnTo>
                  <a:lnTo>
                    <a:pt x="156" y="422"/>
                  </a:lnTo>
                  <a:lnTo>
                    <a:pt x="166" y="410"/>
                  </a:lnTo>
                  <a:lnTo>
                    <a:pt x="174" y="398"/>
                  </a:lnTo>
                  <a:lnTo>
                    <a:pt x="180" y="382"/>
                  </a:lnTo>
                  <a:lnTo>
                    <a:pt x="182" y="366"/>
                  </a:lnTo>
                  <a:lnTo>
                    <a:pt x="182" y="366"/>
                  </a:lnTo>
                  <a:lnTo>
                    <a:pt x="182" y="366"/>
                  </a:lnTo>
                  <a:lnTo>
                    <a:pt x="182" y="352"/>
                  </a:lnTo>
                  <a:lnTo>
                    <a:pt x="180" y="338"/>
                  </a:lnTo>
                  <a:lnTo>
                    <a:pt x="174" y="326"/>
                  </a:lnTo>
                  <a:lnTo>
                    <a:pt x="168" y="314"/>
                  </a:lnTo>
                  <a:lnTo>
                    <a:pt x="168" y="314"/>
                  </a:lnTo>
                  <a:lnTo>
                    <a:pt x="150" y="288"/>
                  </a:lnTo>
                  <a:lnTo>
                    <a:pt x="138" y="262"/>
                  </a:lnTo>
                  <a:lnTo>
                    <a:pt x="138" y="262"/>
                  </a:lnTo>
                  <a:lnTo>
                    <a:pt x="128" y="222"/>
                  </a:lnTo>
                  <a:lnTo>
                    <a:pt x="128" y="0"/>
                  </a:lnTo>
                  <a:lnTo>
                    <a:pt x="54" y="0"/>
                  </a:lnTo>
                  <a:lnTo>
                    <a:pt x="54" y="222"/>
                  </a:lnTo>
                  <a:lnTo>
                    <a:pt x="46" y="25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grpSp>
        <p:nvGrpSpPr>
          <p:cNvPr id="48" name="Group 47"/>
          <p:cNvGrpSpPr/>
          <p:nvPr/>
        </p:nvGrpSpPr>
        <p:grpSpPr>
          <a:xfrm>
            <a:off x="488300" y="1957279"/>
            <a:ext cx="3150656" cy="1146326"/>
            <a:chOff x="488300" y="1957279"/>
            <a:chExt cx="3150656" cy="1146326"/>
          </a:xfrm>
        </p:grpSpPr>
        <p:sp>
          <p:nvSpPr>
            <p:cNvPr id="45" name="Rectangle 1436"/>
            <p:cNvSpPr>
              <a:spLocks noChangeArrowheads="1"/>
            </p:cNvSpPr>
            <p:nvPr/>
          </p:nvSpPr>
          <p:spPr bwMode="auto">
            <a:xfrm>
              <a:off x="706312" y="1957279"/>
              <a:ext cx="2690831" cy="369332"/>
            </a:xfrm>
            <a:prstGeom prst="rect">
              <a:avLst/>
            </a:prstGeom>
            <a:extLst/>
          </p:spPr>
          <p:txBody>
            <a:bodyPr vert="horz" lIns="91440" tIns="45720" rIns="91440" bIns="45720" rtlCol="0">
              <a:spAutoFit/>
            </a:bodyPr>
            <a:lstStyle/>
            <a:p>
              <a:pPr>
                <a:buFont typeface="Arial" pitchFamily="34" charset="0"/>
                <a:buNone/>
              </a:pPr>
              <a:r>
                <a:rPr lang="en-US" dirty="0">
                  <a:solidFill>
                    <a:srgbClr val="273339"/>
                  </a:solidFill>
                </a:rPr>
                <a:t>Customer Engagement</a:t>
              </a:r>
            </a:p>
          </p:txBody>
        </p:sp>
        <p:sp>
          <p:nvSpPr>
            <p:cNvPr id="46" name="Content Placeholder 2"/>
            <p:cNvSpPr txBox="1">
              <a:spLocks/>
            </p:cNvSpPr>
            <p:nvPr/>
          </p:nvSpPr>
          <p:spPr>
            <a:xfrm>
              <a:off x="706312" y="2272608"/>
              <a:ext cx="2932644" cy="830997"/>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spcBef>
                  <a:spcPts val="0"/>
                </a:spcBef>
                <a:buNone/>
              </a:pPr>
              <a:r>
                <a:rPr lang="en-US" sz="1200" dirty="0">
                  <a:solidFill>
                    <a:schemeClr val="bg2"/>
                  </a:solidFill>
                </a:rPr>
                <a:t>Overall strategy, customer value proposition development, customer experience design &amp; implementation, customer comm., customer journeys &amp; treatment tracks</a:t>
              </a:r>
            </a:p>
          </p:txBody>
        </p:sp>
        <p:sp>
          <p:nvSpPr>
            <p:cNvPr id="47" name="Rectangle 46"/>
            <p:cNvSpPr/>
            <p:nvPr/>
          </p:nvSpPr>
          <p:spPr>
            <a:xfrm>
              <a:off x="488300" y="1957279"/>
              <a:ext cx="112211" cy="9616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p:cNvGrpSpPr/>
          <p:nvPr/>
        </p:nvGrpSpPr>
        <p:grpSpPr>
          <a:xfrm>
            <a:off x="482600" y="3383692"/>
            <a:ext cx="3150656" cy="1146326"/>
            <a:chOff x="488300" y="1957279"/>
            <a:chExt cx="3150656" cy="1146326"/>
          </a:xfrm>
        </p:grpSpPr>
        <p:sp>
          <p:nvSpPr>
            <p:cNvPr id="50" name="Rectangle 1436"/>
            <p:cNvSpPr>
              <a:spLocks noChangeArrowheads="1"/>
            </p:cNvSpPr>
            <p:nvPr/>
          </p:nvSpPr>
          <p:spPr bwMode="auto">
            <a:xfrm>
              <a:off x="706312" y="1957279"/>
              <a:ext cx="2690831" cy="369332"/>
            </a:xfrm>
            <a:prstGeom prst="rect">
              <a:avLst/>
            </a:prstGeom>
            <a:extLst/>
          </p:spPr>
          <p:txBody>
            <a:bodyPr vert="horz" lIns="91440" tIns="45720" rIns="91440" bIns="45720" rtlCol="0">
              <a:spAutoFit/>
            </a:bodyPr>
            <a:lstStyle/>
            <a:p>
              <a:pPr>
                <a:buFont typeface="Arial" pitchFamily="34" charset="0"/>
                <a:buNone/>
              </a:pPr>
              <a:r>
                <a:rPr lang="en-US" dirty="0">
                  <a:solidFill>
                    <a:srgbClr val="273339"/>
                  </a:solidFill>
                </a:rPr>
                <a:t>Loyalty Program Design</a:t>
              </a:r>
            </a:p>
          </p:txBody>
        </p:sp>
        <p:sp>
          <p:nvSpPr>
            <p:cNvPr id="51" name="Content Placeholder 2"/>
            <p:cNvSpPr txBox="1">
              <a:spLocks/>
            </p:cNvSpPr>
            <p:nvPr/>
          </p:nvSpPr>
          <p:spPr>
            <a:xfrm>
              <a:off x="706312" y="2272608"/>
              <a:ext cx="2932644" cy="830997"/>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spcBef>
                  <a:spcPts val="0"/>
                </a:spcBef>
                <a:buNone/>
              </a:pPr>
              <a:r>
                <a:rPr lang="en-US" sz="1200" dirty="0">
                  <a:solidFill>
                    <a:schemeClr val="bg2"/>
                  </a:solidFill>
                </a:rPr>
                <a:t>Core strategy, customer value proposition, communications, operational set up, costing &amp; ROI analysis, system selection, recruitment &amp; training</a:t>
              </a:r>
            </a:p>
          </p:txBody>
        </p:sp>
        <p:sp>
          <p:nvSpPr>
            <p:cNvPr id="52" name="Rectangle 51"/>
            <p:cNvSpPr/>
            <p:nvPr/>
          </p:nvSpPr>
          <p:spPr>
            <a:xfrm>
              <a:off x="488300" y="1957279"/>
              <a:ext cx="112211" cy="9616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p:cNvGrpSpPr/>
          <p:nvPr/>
        </p:nvGrpSpPr>
        <p:grpSpPr>
          <a:xfrm>
            <a:off x="482600" y="4810104"/>
            <a:ext cx="3150656" cy="1146326"/>
            <a:chOff x="488300" y="1957279"/>
            <a:chExt cx="3150656" cy="1146326"/>
          </a:xfrm>
        </p:grpSpPr>
        <p:sp>
          <p:nvSpPr>
            <p:cNvPr id="54" name="Rectangle 1436"/>
            <p:cNvSpPr>
              <a:spLocks noChangeArrowheads="1"/>
            </p:cNvSpPr>
            <p:nvPr/>
          </p:nvSpPr>
          <p:spPr bwMode="auto">
            <a:xfrm>
              <a:off x="706312" y="1957279"/>
              <a:ext cx="2690831" cy="369332"/>
            </a:xfrm>
            <a:prstGeom prst="rect">
              <a:avLst/>
            </a:prstGeom>
            <a:extLst/>
          </p:spPr>
          <p:txBody>
            <a:bodyPr vert="horz" lIns="91440" tIns="45720" rIns="91440" bIns="45720" rtlCol="0">
              <a:spAutoFit/>
            </a:bodyPr>
            <a:lstStyle/>
            <a:p>
              <a:pPr>
                <a:buFont typeface="Arial" pitchFamily="34" charset="0"/>
                <a:buNone/>
              </a:pPr>
              <a:r>
                <a:rPr lang="en-US" dirty="0">
                  <a:solidFill>
                    <a:srgbClr val="273339"/>
                  </a:solidFill>
                </a:rPr>
                <a:t>Program Health Check</a:t>
              </a:r>
            </a:p>
          </p:txBody>
        </p:sp>
        <p:sp>
          <p:nvSpPr>
            <p:cNvPr id="55" name="Content Placeholder 2"/>
            <p:cNvSpPr txBox="1">
              <a:spLocks/>
            </p:cNvSpPr>
            <p:nvPr/>
          </p:nvSpPr>
          <p:spPr>
            <a:xfrm>
              <a:off x="706312" y="2272608"/>
              <a:ext cx="2932644" cy="830997"/>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spcBef>
                  <a:spcPts val="0"/>
                </a:spcBef>
                <a:buNone/>
              </a:pPr>
              <a:r>
                <a:rPr lang="en-US" sz="1200" dirty="0">
                  <a:solidFill>
                    <a:schemeClr val="bg2"/>
                  </a:solidFill>
                </a:rPr>
                <a:t>Operational efficiency, communications effectiveness, investment review, analysis of ROI, program enhancement proposal, team training &amp; mentoring</a:t>
              </a:r>
            </a:p>
          </p:txBody>
        </p:sp>
        <p:sp>
          <p:nvSpPr>
            <p:cNvPr id="56" name="Rectangle 55"/>
            <p:cNvSpPr/>
            <p:nvPr/>
          </p:nvSpPr>
          <p:spPr>
            <a:xfrm>
              <a:off x="488300" y="1957279"/>
              <a:ext cx="112211" cy="9616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Rectangle 1436"/>
          <p:cNvSpPr>
            <a:spLocks noChangeArrowheads="1"/>
          </p:cNvSpPr>
          <p:nvPr/>
        </p:nvSpPr>
        <p:spPr bwMode="auto">
          <a:xfrm>
            <a:off x="8794858" y="1957279"/>
            <a:ext cx="2690831" cy="369332"/>
          </a:xfrm>
          <a:prstGeom prst="rect">
            <a:avLst/>
          </a:prstGeom>
          <a:extLst/>
        </p:spPr>
        <p:txBody>
          <a:bodyPr vert="horz" lIns="91440" tIns="45720" rIns="91440" bIns="45720" rtlCol="0">
            <a:spAutoFit/>
          </a:bodyPr>
          <a:lstStyle/>
          <a:p>
            <a:pPr algn="r">
              <a:buFont typeface="Arial" pitchFamily="34" charset="0"/>
              <a:buNone/>
            </a:pPr>
            <a:r>
              <a:rPr lang="en-US" dirty="0">
                <a:solidFill>
                  <a:srgbClr val="273339"/>
                </a:solidFill>
              </a:rPr>
              <a:t>Loyalty/CRM RFP</a:t>
            </a:r>
          </a:p>
        </p:txBody>
      </p:sp>
      <p:sp>
        <p:nvSpPr>
          <p:cNvPr id="59" name="Content Placeholder 2"/>
          <p:cNvSpPr txBox="1">
            <a:spLocks/>
          </p:cNvSpPr>
          <p:nvPr/>
        </p:nvSpPr>
        <p:spPr>
          <a:xfrm>
            <a:off x="8553045" y="2272608"/>
            <a:ext cx="2932644" cy="646331"/>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r">
              <a:spcBef>
                <a:spcPts val="0"/>
              </a:spcBef>
              <a:buNone/>
            </a:pPr>
            <a:r>
              <a:rPr lang="en-US" sz="1200" dirty="0">
                <a:solidFill>
                  <a:schemeClr val="bg2"/>
                </a:solidFill>
              </a:rPr>
              <a:t>Assessment of requirements, development of brief, selection of supplier long list, support engagement of RFP process</a:t>
            </a:r>
          </a:p>
        </p:txBody>
      </p:sp>
      <p:sp>
        <p:nvSpPr>
          <p:cNvPr id="60" name="Rectangle 59"/>
          <p:cNvSpPr/>
          <p:nvPr/>
        </p:nvSpPr>
        <p:spPr>
          <a:xfrm>
            <a:off x="11597190" y="1957279"/>
            <a:ext cx="112211" cy="9616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1436"/>
          <p:cNvSpPr>
            <a:spLocks noChangeArrowheads="1"/>
          </p:cNvSpPr>
          <p:nvPr/>
        </p:nvSpPr>
        <p:spPr bwMode="auto">
          <a:xfrm>
            <a:off x="8794858" y="3383692"/>
            <a:ext cx="2690831" cy="369332"/>
          </a:xfrm>
          <a:prstGeom prst="rect">
            <a:avLst/>
          </a:prstGeom>
          <a:extLst/>
        </p:spPr>
        <p:txBody>
          <a:bodyPr vert="horz" lIns="91440" tIns="45720" rIns="91440" bIns="45720" rtlCol="0">
            <a:spAutoFit/>
          </a:bodyPr>
          <a:lstStyle/>
          <a:p>
            <a:pPr algn="r">
              <a:buFont typeface="Arial" pitchFamily="34" charset="0"/>
              <a:buNone/>
            </a:pPr>
            <a:r>
              <a:rPr lang="en-US" dirty="0">
                <a:solidFill>
                  <a:srgbClr val="273339"/>
                </a:solidFill>
              </a:rPr>
              <a:t>Partnership Development</a:t>
            </a:r>
          </a:p>
        </p:txBody>
      </p:sp>
      <p:sp>
        <p:nvSpPr>
          <p:cNvPr id="63" name="Content Placeholder 2"/>
          <p:cNvSpPr txBox="1">
            <a:spLocks/>
          </p:cNvSpPr>
          <p:nvPr/>
        </p:nvSpPr>
        <p:spPr>
          <a:xfrm>
            <a:off x="8553045" y="3699021"/>
            <a:ext cx="2932644" cy="830997"/>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r">
              <a:spcBef>
                <a:spcPts val="0"/>
              </a:spcBef>
              <a:buNone/>
            </a:pPr>
            <a:r>
              <a:rPr lang="en-US" sz="1200" dirty="0">
                <a:solidFill>
                  <a:schemeClr val="bg2"/>
                </a:solidFill>
              </a:rPr>
              <a:t>Development of partner propositions, recruitment of reward partners, third party points sale, Partner offers &amp; services, recruitment &amp; contacting</a:t>
            </a:r>
          </a:p>
        </p:txBody>
      </p:sp>
      <p:sp>
        <p:nvSpPr>
          <p:cNvPr id="64" name="Rectangle 63"/>
          <p:cNvSpPr/>
          <p:nvPr/>
        </p:nvSpPr>
        <p:spPr>
          <a:xfrm>
            <a:off x="11591490" y="3383692"/>
            <a:ext cx="112211" cy="9616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1436"/>
          <p:cNvSpPr>
            <a:spLocks noChangeArrowheads="1"/>
          </p:cNvSpPr>
          <p:nvPr/>
        </p:nvSpPr>
        <p:spPr bwMode="auto">
          <a:xfrm>
            <a:off x="8794858" y="4810104"/>
            <a:ext cx="2690831" cy="369332"/>
          </a:xfrm>
          <a:prstGeom prst="rect">
            <a:avLst/>
          </a:prstGeom>
          <a:extLst/>
        </p:spPr>
        <p:txBody>
          <a:bodyPr vert="horz" lIns="91440" tIns="45720" rIns="91440" bIns="45720" rtlCol="0">
            <a:spAutoFit/>
          </a:bodyPr>
          <a:lstStyle/>
          <a:p>
            <a:pPr algn="r">
              <a:buFont typeface="Arial" pitchFamily="34" charset="0"/>
              <a:buNone/>
            </a:pPr>
            <a:r>
              <a:rPr lang="en-US" dirty="0">
                <a:solidFill>
                  <a:srgbClr val="273339"/>
                </a:solidFill>
              </a:rPr>
              <a:t>Optimizing ROI</a:t>
            </a:r>
          </a:p>
        </p:txBody>
      </p:sp>
      <p:sp>
        <p:nvSpPr>
          <p:cNvPr id="67" name="Content Placeholder 2"/>
          <p:cNvSpPr txBox="1">
            <a:spLocks/>
          </p:cNvSpPr>
          <p:nvPr/>
        </p:nvSpPr>
        <p:spPr>
          <a:xfrm>
            <a:off x="8553045" y="5125433"/>
            <a:ext cx="2932644" cy="830997"/>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r">
              <a:spcBef>
                <a:spcPts val="0"/>
              </a:spcBef>
              <a:buNone/>
            </a:pPr>
            <a:r>
              <a:rPr lang="en-US" sz="1200" dirty="0">
                <a:solidFill>
                  <a:schemeClr val="bg2"/>
                </a:solidFill>
              </a:rPr>
              <a:t>Costing review, rewards investment and perceived customer value vs. cost, demonstrating reduced churn, and increased share of customer.</a:t>
            </a:r>
          </a:p>
        </p:txBody>
      </p:sp>
      <p:sp>
        <p:nvSpPr>
          <p:cNvPr id="68" name="Rectangle 67"/>
          <p:cNvSpPr/>
          <p:nvPr/>
        </p:nvSpPr>
        <p:spPr>
          <a:xfrm>
            <a:off x="11591490" y="4810104"/>
            <a:ext cx="112211" cy="9616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17733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Industry experience</a:t>
            </a:r>
          </a:p>
        </p:txBody>
      </p:sp>
      <p:sp>
        <p:nvSpPr>
          <p:cNvPr id="3" name="Date Placeholder 2"/>
          <p:cNvSpPr>
            <a:spLocks noGrp="1"/>
          </p:cNvSpPr>
          <p:nvPr>
            <p:ph type="dt" sz="half" idx="10"/>
          </p:nvPr>
        </p:nvSpPr>
        <p:spPr/>
        <p:txBody>
          <a:bodyPr/>
          <a:lstStyle/>
          <a:p>
            <a:fld id="{1EA7A3EB-D0AE-4262-A946-5EE92B068A3B}" type="datetime1">
              <a:rPr lang="en-US" smtClean="0"/>
              <a:t>12/7/2017</a:t>
            </a:fld>
            <a:endParaRPr lang="en-US" dirty="0"/>
          </a:p>
        </p:txBody>
      </p:sp>
      <p:sp>
        <p:nvSpPr>
          <p:cNvPr id="4" name="Footer Placeholder 3"/>
          <p:cNvSpPr>
            <a:spLocks noGrp="1"/>
          </p:cNvSpPr>
          <p:nvPr>
            <p:ph type="ftr" sz="quarter" idx="11"/>
          </p:nvPr>
        </p:nvSpPr>
        <p:spPr/>
        <p:txBody>
          <a:bodyPr/>
          <a:lstStyle/>
          <a:p>
            <a:r>
              <a:rPr lang="en-US">
                <a:solidFill>
                  <a:schemeClr val="tx1"/>
                </a:solidFill>
              </a:rPr>
              <a:t>COPYRIGHT © 2017 DATA DIRECT FZ LLC  ALL RIGHTS RESERVED</a:t>
            </a:r>
            <a:endParaRPr lang="en-US" dirty="0">
              <a:solidFill>
                <a:schemeClr val="tx1"/>
              </a:solidFill>
            </a:endParaRPr>
          </a:p>
        </p:txBody>
      </p:sp>
      <p:sp>
        <p:nvSpPr>
          <p:cNvPr id="5" name="Slide Number Placeholder 4"/>
          <p:cNvSpPr>
            <a:spLocks noGrp="1"/>
          </p:cNvSpPr>
          <p:nvPr>
            <p:ph type="sldNum" sz="quarter" idx="12"/>
          </p:nvPr>
        </p:nvSpPr>
        <p:spPr/>
        <p:txBody>
          <a:bodyPr/>
          <a:lstStyle/>
          <a:p>
            <a:fld id="{6E18DBF4-37B7-4C4F-9728-A1C100B177EE}" type="slidenum">
              <a:rPr lang="en-US" smtClean="0"/>
              <a:pPr/>
              <a:t>27</a:t>
            </a:fld>
            <a:endParaRPr lang="en-US"/>
          </a:p>
        </p:txBody>
      </p:sp>
      <p:grpSp>
        <p:nvGrpSpPr>
          <p:cNvPr id="53" name="Group 52"/>
          <p:cNvGrpSpPr/>
          <p:nvPr/>
        </p:nvGrpSpPr>
        <p:grpSpPr>
          <a:xfrm>
            <a:off x="4185921" y="1895724"/>
            <a:ext cx="3820478" cy="3820478"/>
            <a:chOff x="4140201" y="2547110"/>
            <a:chExt cx="2824163" cy="2824163"/>
          </a:xfrm>
        </p:grpSpPr>
        <p:sp>
          <p:nvSpPr>
            <p:cNvPr id="54" name="Freeform 19"/>
            <p:cNvSpPr>
              <a:spLocks/>
            </p:cNvSpPr>
            <p:nvPr/>
          </p:nvSpPr>
          <p:spPr bwMode="auto">
            <a:xfrm>
              <a:off x="4560888" y="2548698"/>
              <a:ext cx="987425" cy="847725"/>
            </a:xfrm>
            <a:custGeom>
              <a:avLst/>
              <a:gdLst/>
              <a:ahLst/>
              <a:cxnLst>
                <a:cxn ang="0">
                  <a:pos x="142" y="510"/>
                </a:cxn>
                <a:cxn ang="0">
                  <a:pos x="143" y="512"/>
                </a:cxn>
                <a:cxn ang="0">
                  <a:pos x="143" y="514"/>
                </a:cxn>
                <a:cxn ang="0">
                  <a:pos x="142" y="516"/>
                </a:cxn>
                <a:cxn ang="0">
                  <a:pos x="141" y="518"/>
                </a:cxn>
                <a:cxn ang="0">
                  <a:pos x="141" y="519"/>
                </a:cxn>
                <a:cxn ang="0">
                  <a:pos x="141" y="520"/>
                </a:cxn>
                <a:cxn ang="0">
                  <a:pos x="112" y="557"/>
                </a:cxn>
                <a:cxn ang="0">
                  <a:pos x="112" y="557"/>
                </a:cxn>
                <a:cxn ang="0">
                  <a:pos x="112" y="557"/>
                </a:cxn>
                <a:cxn ang="0">
                  <a:pos x="112" y="557"/>
                </a:cxn>
                <a:cxn ang="0">
                  <a:pos x="98" y="561"/>
                </a:cxn>
                <a:cxn ang="0">
                  <a:pos x="45" y="639"/>
                </a:cxn>
                <a:cxn ang="0">
                  <a:pos x="70" y="696"/>
                </a:cxn>
                <a:cxn ang="0">
                  <a:pos x="186" y="697"/>
                </a:cxn>
                <a:cxn ang="0">
                  <a:pos x="209" y="659"/>
                </a:cxn>
                <a:cxn ang="0">
                  <a:pos x="221" y="641"/>
                </a:cxn>
                <a:cxn ang="0">
                  <a:pos x="251" y="625"/>
                </a:cxn>
                <a:cxn ang="0">
                  <a:pos x="252" y="625"/>
                </a:cxn>
                <a:cxn ang="0">
                  <a:pos x="253" y="625"/>
                </a:cxn>
                <a:cxn ang="0">
                  <a:pos x="256" y="624"/>
                </a:cxn>
                <a:cxn ang="0">
                  <a:pos x="257" y="624"/>
                </a:cxn>
                <a:cxn ang="0">
                  <a:pos x="262" y="626"/>
                </a:cxn>
                <a:cxn ang="0">
                  <a:pos x="261" y="628"/>
                </a:cxn>
                <a:cxn ang="0">
                  <a:pos x="400" y="767"/>
                </a:cxn>
                <a:cxn ang="0">
                  <a:pos x="892" y="373"/>
                </a:cxn>
                <a:cxn ang="0">
                  <a:pos x="891" y="372"/>
                </a:cxn>
                <a:cxn ang="0">
                  <a:pos x="890" y="371"/>
                </a:cxn>
                <a:cxn ang="0">
                  <a:pos x="860" y="369"/>
                </a:cxn>
                <a:cxn ang="0">
                  <a:pos x="860" y="369"/>
                </a:cxn>
                <a:cxn ang="0">
                  <a:pos x="855" y="372"/>
                </a:cxn>
                <a:cxn ang="0">
                  <a:pos x="855" y="372"/>
                </a:cxn>
                <a:cxn ang="0">
                  <a:pos x="809" y="383"/>
                </a:cxn>
                <a:cxn ang="0">
                  <a:pos x="735" y="351"/>
                </a:cxn>
                <a:cxn ang="0">
                  <a:pos x="723" y="226"/>
                </a:cxn>
                <a:cxn ang="0">
                  <a:pos x="809" y="179"/>
                </a:cxn>
                <a:cxn ang="0">
                  <a:pos x="852" y="188"/>
                </a:cxn>
                <a:cxn ang="0">
                  <a:pos x="863" y="194"/>
                </a:cxn>
                <a:cxn ang="0">
                  <a:pos x="893" y="190"/>
                </a:cxn>
                <a:cxn ang="0">
                  <a:pos x="0" y="366"/>
                </a:cxn>
                <a:cxn ang="0">
                  <a:pos x="139" y="505"/>
                </a:cxn>
              </a:cxnLst>
              <a:rect l="0" t="0" r="r" b="b"/>
              <a:pathLst>
                <a:path w="893" h="767">
                  <a:moveTo>
                    <a:pt x="142" y="510"/>
                  </a:moveTo>
                  <a:cubicBezTo>
                    <a:pt x="142" y="510"/>
                    <a:pt x="142" y="510"/>
                    <a:pt x="142" y="510"/>
                  </a:cubicBezTo>
                  <a:cubicBezTo>
                    <a:pt x="143" y="511"/>
                    <a:pt x="143" y="511"/>
                    <a:pt x="143" y="511"/>
                  </a:cubicBezTo>
                  <a:cubicBezTo>
                    <a:pt x="143" y="512"/>
                    <a:pt x="143" y="512"/>
                    <a:pt x="143" y="512"/>
                  </a:cubicBezTo>
                  <a:cubicBezTo>
                    <a:pt x="143" y="512"/>
                    <a:pt x="143" y="512"/>
                    <a:pt x="143" y="512"/>
                  </a:cubicBezTo>
                  <a:cubicBezTo>
                    <a:pt x="143" y="513"/>
                    <a:pt x="143" y="514"/>
                    <a:pt x="143" y="514"/>
                  </a:cubicBezTo>
                  <a:cubicBezTo>
                    <a:pt x="142" y="515"/>
                    <a:pt x="142" y="515"/>
                    <a:pt x="142" y="515"/>
                  </a:cubicBezTo>
                  <a:cubicBezTo>
                    <a:pt x="142" y="516"/>
                    <a:pt x="142" y="516"/>
                    <a:pt x="142" y="516"/>
                  </a:cubicBezTo>
                  <a:cubicBezTo>
                    <a:pt x="142" y="517"/>
                    <a:pt x="142" y="517"/>
                    <a:pt x="142" y="517"/>
                  </a:cubicBezTo>
                  <a:cubicBezTo>
                    <a:pt x="141" y="518"/>
                    <a:pt x="141" y="518"/>
                    <a:pt x="141" y="518"/>
                  </a:cubicBezTo>
                  <a:cubicBezTo>
                    <a:pt x="141" y="518"/>
                    <a:pt x="141" y="518"/>
                    <a:pt x="141" y="518"/>
                  </a:cubicBezTo>
                  <a:cubicBezTo>
                    <a:pt x="141" y="519"/>
                    <a:pt x="141" y="519"/>
                    <a:pt x="141" y="519"/>
                  </a:cubicBezTo>
                  <a:cubicBezTo>
                    <a:pt x="141" y="519"/>
                    <a:pt x="141" y="519"/>
                    <a:pt x="141" y="519"/>
                  </a:cubicBezTo>
                  <a:cubicBezTo>
                    <a:pt x="141" y="519"/>
                    <a:pt x="141" y="520"/>
                    <a:pt x="141" y="520"/>
                  </a:cubicBezTo>
                  <a:cubicBezTo>
                    <a:pt x="139" y="530"/>
                    <a:pt x="134" y="539"/>
                    <a:pt x="126" y="547"/>
                  </a:cubicBezTo>
                  <a:cubicBezTo>
                    <a:pt x="122" y="551"/>
                    <a:pt x="117" y="554"/>
                    <a:pt x="112" y="557"/>
                  </a:cubicBezTo>
                  <a:cubicBezTo>
                    <a:pt x="112" y="557"/>
                    <a:pt x="112" y="557"/>
                    <a:pt x="112" y="557"/>
                  </a:cubicBezTo>
                  <a:cubicBezTo>
                    <a:pt x="112" y="557"/>
                    <a:pt x="112" y="557"/>
                    <a:pt x="112" y="557"/>
                  </a:cubicBezTo>
                  <a:cubicBezTo>
                    <a:pt x="112" y="557"/>
                    <a:pt x="112" y="557"/>
                    <a:pt x="112" y="557"/>
                  </a:cubicBezTo>
                  <a:cubicBezTo>
                    <a:pt x="112" y="557"/>
                    <a:pt x="112" y="557"/>
                    <a:pt x="112" y="557"/>
                  </a:cubicBezTo>
                  <a:cubicBezTo>
                    <a:pt x="112" y="557"/>
                    <a:pt x="112" y="557"/>
                    <a:pt x="112" y="557"/>
                  </a:cubicBezTo>
                  <a:cubicBezTo>
                    <a:pt x="112" y="557"/>
                    <a:pt x="112" y="557"/>
                    <a:pt x="112" y="557"/>
                  </a:cubicBezTo>
                  <a:cubicBezTo>
                    <a:pt x="112" y="557"/>
                    <a:pt x="112" y="557"/>
                    <a:pt x="112" y="557"/>
                  </a:cubicBezTo>
                  <a:cubicBezTo>
                    <a:pt x="106" y="559"/>
                    <a:pt x="102" y="560"/>
                    <a:pt x="98" y="561"/>
                  </a:cubicBezTo>
                  <a:cubicBezTo>
                    <a:pt x="87" y="565"/>
                    <a:pt x="77" y="572"/>
                    <a:pt x="69" y="580"/>
                  </a:cubicBezTo>
                  <a:cubicBezTo>
                    <a:pt x="53" y="596"/>
                    <a:pt x="45" y="617"/>
                    <a:pt x="45" y="639"/>
                  </a:cubicBezTo>
                  <a:cubicBezTo>
                    <a:pt x="45" y="641"/>
                    <a:pt x="45" y="643"/>
                    <a:pt x="45" y="646"/>
                  </a:cubicBezTo>
                  <a:cubicBezTo>
                    <a:pt x="47" y="664"/>
                    <a:pt x="56" y="682"/>
                    <a:pt x="70" y="696"/>
                  </a:cubicBezTo>
                  <a:cubicBezTo>
                    <a:pt x="86" y="713"/>
                    <a:pt x="108" y="721"/>
                    <a:pt x="130" y="721"/>
                  </a:cubicBezTo>
                  <a:cubicBezTo>
                    <a:pt x="150" y="721"/>
                    <a:pt x="171" y="713"/>
                    <a:pt x="186" y="697"/>
                  </a:cubicBezTo>
                  <a:cubicBezTo>
                    <a:pt x="195" y="688"/>
                    <a:pt x="202" y="677"/>
                    <a:pt x="206" y="666"/>
                  </a:cubicBezTo>
                  <a:cubicBezTo>
                    <a:pt x="206" y="663"/>
                    <a:pt x="208" y="661"/>
                    <a:pt x="209" y="659"/>
                  </a:cubicBezTo>
                  <a:cubicBezTo>
                    <a:pt x="211" y="652"/>
                    <a:pt x="216" y="647"/>
                    <a:pt x="221" y="641"/>
                  </a:cubicBezTo>
                  <a:cubicBezTo>
                    <a:pt x="221" y="641"/>
                    <a:pt x="221" y="641"/>
                    <a:pt x="221" y="641"/>
                  </a:cubicBezTo>
                  <a:cubicBezTo>
                    <a:pt x="229" y="634"/>
                    <a:pt x="238" y="628"/>
                    <a:pt x="248" y="626"/>
                  </a:cubicBezTo>
                  <a:cubicBezTo>
                    <a:pt x="249" y="626"/>
                    <a:pt x="250" y="625"/>
                    <a:pt x="251" y="625"/>
                  </a:cubicBezTo>
                  <a:cubicBezTo>
                    <a:pt x="251" y="625"/>
                    <a:pt x="251" y="625"/>
                    <a:pt x="251" y="625"/>
                  </a:cubicBezTo>
                  <a:cubicBezTo>
                    <a:pt x="252" y="625"/>
                    <a:pt x="252" y="625"/>
                    <a:pt x="252" y="625"/>
                  </a:cubicBezTo>
                  <a:cubicBezTo>
                    <a:pt x="252" y="625"/>
                    <a:pt x="252" y="625"/>
                    <a:pt x="252" y="625"/>
                  </a:cubicBezTo>
                  <a:cubicBezTo>
                    <a:pt x="253" y="625"/>
                    <a:pt x="253" y="625"/>
                    <a:pt x="253" y="625"/>
                  </a:cubicBezTo>
                  <a:cubicBezTo>
                    <a:pt x="253" y="625"/>
                    <a:pt x="253" y="625"/>
                    <a:pt x="253" y="625"/>
                  </a:cubicBezTo>
                  <a:cubicBezTo>
                    <a:pt x="254" y="625"/>
                    <a:pt x="255" y="624"/>
                    <a:pt x="256" y="624"/>
                  </a:cubicBezTo>
                  <a:cubicBezTo>
                    <a:pt x="257" y="624"/>
                    <a:pt x="257" y="624"/>
                    <a:pt x="257" y="624"/>
                  </a:cubicBezTo>
                  <a:cubicBezTo>
                    <a:pt x="257" y="624"/>
                    <a:pt x="257" y="624"/>
                    <a:pt x="257" y="624"/>
                  </a:cubicBezTo>
                  <a:cubicBezTo>
                    <a:pt x="258" y="624"/>
                    <a:pt x="258" y="624"/>
                    <a:pt x="258" y="624"/>
                  </a:cubicBezTo>
                  <a:cubicBezTo>
                    <a:pt x="259" y="624"/>
                    <a:pt x="261" y="625"/>
                    <a:pt x="262" y="626"/>
                  </a:cubicBezTo>
                  <a:cubicBezTo>
                    <a:pt x="262" y="626"/>
                    <a:pt x="261" y="627"/>
                    <a:pt x="262" y="627"/>
                  </a:cubicBezTo>
                  <a:cubicBezTo>
                    <a:pt x="262" y="627"/>
                    <a:pt x="261" y="628"/>
                    <a:pt x="261" y="628"/>
                  </a:cubicBezTo>
                  <a:cubicBezTo>
                    <a:pt x="262" y="628"/>
                    <a:pt x="262" y="628"/>
                    <a:pt x="262" y="628"/>
                  </a:cubicBezTo>
                  <a:cubicBezTo>
                    <a:pt x="400" y="767"/>
                    <a:pt x="400" y="767"/>
                    <a:pt x="400" y="767"/>
                  </a:cubicBezTo>
                  <a:cubicBezTo>
                    <a:pt x="536" y="635"/>
                    <a:pt x="715" y="567"/>
                    <a:pt x="892" y="566"/>
                  </a:cubicBezTo>
                  <a:cubicBezTo>
                    <a:pt x="892" y="373"/>
                    <a:pt x="892" y="373"/>
                    <a:pt x="892" y="373"/>
                  </a:cubicBezTo>
                  <a:cubicBezTo>
                    <a:pt x="892" y="373"/>
                    <a:pt x="893" y="373"/>
                    <a:pt x="893" y="373"/>
                  </a:cubicBezTo>
                  <a:cubicBezTo>
                    <a:pt x="892" y="373"/>
                    <a:pt x="892" y="372"/>
                    <a:pt x="891" y="372"/>
                  </a:cubicBezTo>
                  <a:cubicBezTo>
                    <a:pt x="891" y="372"/>
                    <a:pt x="891" y="372"/>
                    <a:pt x="891" y="372"/>
                  </a:cubicBezTo>
                  <a:cubicBezTo>
                    <a:pt x="891" y="371"/>
                    <a:pt x="890" y="371"/>
                    <a:pt x="890" y="371"/>
                  </a:cubicBezTo>
                  <a:cubicBezTo>
                    <a:pt x="885" y="368"/>
                    <a:pt x="880" y="367"/>
                    <a:pt x="874" y="367"/>
                  </a:cubicBezTo>
                  <a:cubicBezTo>
                    <a:pt x="869" y="367"/>
                    <a:pt x="864" y="368"/>
                    <a:pt x="860" y="369"/>
                  </a:cubicBezTo>
                  <a:cubicBezTo>
                    <a:pt x="860" y="369"/>
                    <a:pt x="860" y="369"/>
                    <a:pt x="860" y="369"/>
                  </a:cubicBezTo>
                  <a:cubicBezTo>
                    <a:pt x="860" y="369"/>
                    <a:pt x="860" y="369"/>
                    <a:pt x="860" y="369"/>
                  </a:cubicBezTo>
                  <a:cubicBezTo>
                    <a:pt x="860" y="369"/>
                    <a:pt x="860" y="369"/>
                    <a:pt x="860" y="369"/>
                  </a:cubicBezTo>
                  <a:cubicBezTo>
                    <a:pt x="858" y="370"/>
                    <a:pt x="857" y="371"/>
                    <a:pt x="855" y="372"/>
                  </a:cubicBezTo>
                  <a:cubicBezTo>
                    <a:pt x="855" y="372"/>
                    <a:pt x="855" y="372"/>
                    <a:pt x="855" y="372"/>
                  </a:cubicBezTo>
                  <a:cubicBezTo>
                    <a:pt x="855" y="372"/>
                    <a:pt x="855" y="372"/>
                    <a:pt x="855" y="372"/>
                  </a:cubicBezTo>
                  <a:cubicBezTo>
                    <a:pt x="854" y="373"/>
                    <a:pt x="854" y="373"/>
                    <a:pt x="854" y="373"/>
                  </a:cubicBezTo>
                  <a:cubicBezTo>
                    <a:pt x="841" y="379"/>
                    <a:pt x="825" y="383"/>
                    <a:pt x="809" y="383"/>
                  </a:cubicBezTo>
                  <a:cubicBezTo>
                    <a:pt x="785" y="383"/>
                    <a:pt x="762" y="374"/>
                    <a:pt x="745" y="360"/>
                  </a:cubicBezTo>
                  <a:cubicBezTo>
                    <a:pt x="741" y="357"/>
                    <a:pt x="738" y="354"/>
                    <a:pt x="735" y="351"/>
                  </a:cubicBezTo>
                  <a:cubicBezTo>
                    <a:pt x="717" y="334"/>
                    <a:pt x="706" y="309"/>
                    <a:pt x="706" y="282"/>
                  </a:cubicBezTo>
                  <a:cubicBezTo>
                    <a:pt x="706" y="261"/>
                    <a:pt x="712" y="242"/>
                    <a:pt x="723" y="226"/>
                  </a:cubicBezTo>
                  <a:cubicBezTo>
                    <a:pt x="727" y="220"/>
                    <a:pt x="732" y="213"/>
                    <a:pt x="738" y="208"/>
                  </a:cubicBezTo>
                  <a:cubicBezTo>
                    <a:pt x="756" y="190"/>
                    <a:pt x="782" y="179"/>
                    <a:pt x="809" y="179"/>
                  </a:cubicBezTo>
                  <a:cubicBezTo>
                    <a:pt x="824" y="179"/>
                    <a:pt x="838" y="182"/>
                    <a:pt x="851" y="188"/>
                  </a:cubicBezTo>
                  <a:cubicBezTo>
                    <a:pt x="851" y="188"/>
                    <a:pt x="851" y="188"/>
                    <a:pt x="852" y="188"/>
                  </a:cubicBezTo>
                  <a:cubicBezTo>
                    <a:pt x="852" y="188"/>
                    <a:pt x="852" y="188"/>
                    <a:pt x="852" y="188"/>
                  </a:cubicBezTo>
                  <a:cubicBezTo>
                    <a:pt x="856" y="191"/>
                    <a:pt x="859" y="192"/>
                    <a:pt x="863" y="194"/>
                  </a:cubicBezTo>
                  <a:cubicBezTo>
                    <a:pt x="866" y="195"/>
                    <a:pt x="870" y="196"/>
                    <a:pt x="874" y="196"/>
                  </a:cubicBezTo>
                  <a:cubicBezTo>
                    <a:pt x="881" y="196"/>
                    <a:pt x="887" y="193"/>
                    <a:pt x="893" y="190"/>
                  </a:cubicBezTo>
                  <a:cubicBezTo>
                    <a:pt x="892" y="0"/>
                    <a:pt x="892" y="0"/>
                    <a:pt x="892" y="0"/>
                  </a:cubicBezTo>
                  <a:cubicBezTo>
                    <a:pt x="570" y="1"/>
                    <a:pt x="249" y="122"/>
                    <a:pt x="0" y="366"/>
                  </a:cubicBezTo>
                  <a:cubicBezTo>
                    <a:pt x="138" y="504"/>
                    <a:pt x="138" y="504"/>
                    <a:pt x="138" y="504"/>
                  </a:cubicBezTo>
                  <a:cubicBezTo>
                    <a:pt x="139" y="505"/>
                    <a:pt x="139" y="505"/>
                    <a:pt x="139" y="505"/>
                  </a:cubicBezTo>
                  <a:cubicBezTo>
                    <a:pt x="140" y="507"/>
                    <a:pt x="142" y="508"/>
                    <a:pt x="142" y="510"/>
                  </a:cubicBezTo>
                  <a:close/>
                </a:path>
              </a:pathLst>
            </a:custGeom>
            <a:solidFill>
              <a:schemeClr val="accent1">
                <a:lumMod val="75000"/>
              </a:schemeClr>
            </a:solid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Freeform 20"/>
            <p:cNvSpPr>
              <a:spLocks/>
            </p:cNvSpPr>
            <p:nvPr/>
          </p:nvSpPr>
          <p:spPr bwMode="auto">
            <a:xfrm>
              <a:off x="4557713" y="4517198"/>
              <a:ext cx="1189038" cy="854075"/>
            </a:xfrm>
            <a:custGeom>
              <a:avLst/>
              <a:gdLst/>
              <a:ahLst/>
              <a:cxnLst>
                <a:cxn ang="0">
                  <a:pos x="892" y="570"/>
                </a:cxn>
                <a:cxn ang="0">
                  <a:pos x="893" y="567"/>
                </a:cxn>
                <a:cxn ang="0">
                  <a:pos x="895" y="567"/>
                </a:cxn>
                <a:cxn ang="0">
                  <a:pos x="897" y="566"/>
                </a:cxn>
                <a:cxn ang="0">
                  <a:pos x="898" y="565"/>
                </a:cxn>
                <a:cxn ang="0">
                  <a:pos x="899" y="564"/>
                </a:cxn>
                <a:cxn ang="0">
                  <a:pos x="901" y="563"/>
                </a:cxn>
                <a:cxn ang="0">
                  <a:pos x="947" y="558"/>
                </a:cxn>
                <a:cxn ang="0">
                  <a:pos x="947" y="558"/>
                </a:cxn>
                <a:cxn ang="0">
                  <a:pos x="947" y="558"/>
                </a:cxn>
                <a:cxn ang="0">
                  <a:pos x="947" y="558"/>
                </a:cxn>
                <a:cxn ang="0">
                  <a:pos x="960" y="565"/>
                </a:cxn>
                <a:cxn ang="0">
                  <a:pos x="1052" y="548"/>
                </a:cxn>
                <a:cxn ang="0">
                  <a:pos x="1075" y="489"/>
                </a:cxn>
                <a:cxn ang="0">
                  <a:pos x="994" y="406"/>
                </a:cxn>
                <a:cxn ang="0">
                  <a:pos x="951" y="418"/>
                </a:cxn>
                <a:cxn ang="0">
                  <a:pos x="929" y="423"/>
                </a:cxn>
                <a:cxn ang="0">
                  <a:pos x="897" y="412"/>
                </a:cxn>
                <a:cxn ang="0">
                  <a:pos x="896" y="410"/>
                </a:cxn>
                <a:cxn ang="0">
                  <a:pos x="896" y="410"/>
                </a:cxn>
                <a:cxn ang="0">
                  <a:pos x="893" y="408"/>
                </a:cxn>
                <a:cxn ang="0">
                  <a:pos x="892" y="407"/>
                </a:cxn>
                <a:cxn ang="0">
                  <a:pos x="889" y="403"/>
                </a:cxn>
                <a:cxn ang="0">
                  <a:pos x="888" y="402"/>
                </a:cxn>
                <a:cxn ang="0">
                  <a:pos x="888" y="206"/>
                </a:cxn>
                <a:cxn ang="0">
                  <a:pos x="264" y="136"/>
                </a:cxn>
                <a:cxn ang="0">
                  <a:pos x="265" y="137"/>
                </a:cxn>
                <a:cxn ang="0">
                  <a:pos x="265" y="139"/>
                </a:cxn>
                <a:cxn ang="0">
                  <a:pos x="285" y="161"/>
                </a:cxn>
                <a:cxn ang="0">
                  <a:pos x="291" y="163"/>
                </a:cxn>
                <a:cxn ang="0">
                  <a:pos x="291" y="163"/>
                </a:cxn>
                <a:cxn ang="0">
                  <a:pos x="331" y="188"/>
                </a:cxn>
                <a:cxn ang="0">
                  <a:pos x="361" y="263"/>
                </a:cxn>
                <a:cxn ang="0">
                  <a:pos x="282" y="359"/>
                </a:cxn>
                <a:cxn ang="0">
                  <a:pos x="186" y="332"/>
                </a:cxn>
                <a:cxn ang="0">
                  <a:pos x="163" y="296"/>
                </a:cxn>
                <a:cxn ang="0">
                  <a:pos x="159" y="284"/>
                </a:cxn>
                <a:cxn ang="0">
                  <a:pos x="135" y="265"/>
                </a:cxn>
                <a:cxn ang="0">
                  <a:pos x="888" y="772"/>
                </a:cxn>
                <a:cxn ang="0">
                  <a:pos x="888" y="576"/>
                </a:cxn>
              </a:cxnLst>
              <a:rect l="0" t="0" r="r" b="b"/>
              <a:pathLst>
                <a:path w="1075" h="772">
                  <a:moveTo>
                    <a:pt x="891" y="570"/>
                  </a:moveTo>
                  <a:cubicBezTo>
                    <a:pt x="892" y="570"/>
                    <a:pt x="892" y="570"/>
                    <a:pt x="892" y="570"/>
                  </a:cubicBezTo>
                  <a:cubicBezTo>
                    <a:pt x="892" y="568"/>
                    <a:pt x="892" y="568"/>
                    <a:pt x="892" y="568"/>
                  </a:cubicBezTo>
                  <a:cubicBezTo>
                    <a:pt x="893" y="567"/>
                    <a:pt x="893" y="567"/>
                    <a:pt x="893" y="567"/>
                  </a:cubicBezTo>
                  <a:cubicBezTo>
                    <a:pt x="893" y="567"/>
                    <a:pt x="893" y="567"/>
                    <a:pt x="893" y="567"/>
                  </a:cubicBezTo>
                  <a:cubicBezTo>
                    <a:pt x="894" y="567"/>
                    <a:pt x="894" y="567"/>
                    <a:pt x="895" y="567"/>
                  </a:cubicBezTo>
                  <a:cubicBezTo>
                    <a:pt x="896" y="567"/>
                    <a:pt x="896" y="567"/>
                    <a:pt x="896" y="567"/>
                  </a:cubicBezTo>
                  <a:cubicBezTo>
                    <a:pt x="897" y="566"/>
                    <a:pt x="897" y="566"/>
                    <a:pt x="897" y="566"/>
                  </a:cubicBezTo>
                  <a:cubicBezTo>
                    <a:pt x="898" y="565"/>
                    <a:pt x="898" y="565"/>
                    <a:pt x="898" y="565"/>
                  </a:cubicBezTo>
                  <a:cubicBezTo>
                    <a:pt x="898" y="565"/>
                    <a:pt x="898" y="565"/>
                    <a:pt x="898" y="565"/>
                  </a:cubicBezTo>
                  <a:cubicBezTo>
                    <a:pt x="899" y="565"/>
                    <a:pt x="899" y="565"/>
                    <a:pt x="899" y="565"/>
                  </a:cubicBezTo>
                  <a:cubicBezTo>
                    <a:pt x="899" y="564"/>
                    <a:pt x="899" y="564"/>
                    <a:pt x="899" y="564"/>
                  </a:cubicBezTo>
                  <a:cubicBezTo>
                    <a:pt x="899" y="564"/>
                    <a:pt x="899" y="564"/>
                    <a:pt x="899" y="564"/>
                  </a:cubicBezTo>
                  <a:cubicBezTo>
                    <a:pt x="900" y="564"/>
                    <a:pt x="900" y="564"/>
                    <a:pt x="901" y="563"/>
                  </a:cubicBezTo>
                  <a:cubicBezTo>
                    <a:pt x="909" y="558"/>
                    <a:pt x="919" y="555"/>
                    <a:pt x="929" y="555"/>
                  </a:cubicBezTo>
                  <a:cubicBezTo>
                    <a:pt x="935" y="555"/>
                    <a:pt x="941" y="556"/>
                    <a:pt x="947" y="558"/>
                  </a:cubicBezTo>
                  <a:cubicBezTo>
                    <a:pt x="947" y="558"/>
                    <a:pt x="947" y="558"/>
                    <a:pt x="947" y="558"/>
                  </a:cubicBezTo>
                  <a:cubicBezTo>
                    <a:pt x="947" y="558"/>
                    <a:pt x="947" y="558"/>
                    <a:pt x="947" y="558"/>
                  </a:cubicBezTo>
                  <a:cubicBezTo>
                    <a:pt x="947" y="558"/>
                    <a:pt x="947" y="558"/>
                    <a:pt x="947" y="558"/>
                  </a:cubicBezTo>
                  <a:cubicBezTo>
                    <a:pt x="947" y="558"/>
                    <a:pt x="947" y="558"/>
                    <a:pt x="947" y="558"/>
                  </a:cubicBezTo>
                  <a:cubicBezTo>
                    <a:pt x="947" y="558"/>
                    <a:pt x="947" y="558"/>
                    <a:pt x="947" y="558"/>
                  </a:cubicBezTo>
                  <a:cubicBezTo>
                    <a:pt x="947" y="558"/>
                    <a:pt x="947" y="558"/>
                    <a:pt x="947" y="558"/>
                  </a:cubicBezTo>
                  <a:cubicBezTo>
                    <a:pt x="947" y="558"/>
                    <a:pt x="947" y="558"/>
                    <a:pt x="947" y="558"/>
                  </a:cubicBezTo>
                  <a:cubicBezTo>
                    <a:pt x="952" y="560"/>
                    <a:pt x="957" y="562"/>
                    <a:pt x="960" y="565"/>
                  </a:cubicBezTo>
                  <a:cubicBezTo>
                    <a:pt x="970" y="569"/>
                    <a:pt x="982" y="572"/>
                    <a:pt x="994" y="572"/>
                  </a:cubicBezTo>
                  <a:cubicBezTo>
                    <a:pt x="1016" y="572"/>
                    <a:pt x="1037" y="563"/>
                    <a:pt x="1052" y="548"/>
                  </a:cubicBezTo>
                  <a:cubicBezTo>
                    <a:pt x="1054" y="546"/>
                    <a:pt x="1055" y="544"/>
                    <a:pt x="1057" y="542"/>
                  </a:cubicBezTo>
                  <a:cubicBezTo>
                    <a:pt x="1068" y="528"/>
                    <a:pt x="1075" y="509"/>
                    <a:pt x="1075" y="489"/>
                  </a:cubicBezTo>
                  <a:cubicBezTo>
                    <a:pt x="1075" y="466"/>
                    <a:pt x="1065" y="444"/>
                    <a:pt x="1050" y="429"/>
                  </a:cubicBezTo>
                  <a:cubicBezTo>
                    <a:pt x="1035" y="415"/>
                    <a:pt x="1016" y="406"/>
                    <a:pt x="994" y="406"/>
                  </a:cubicBezTo>
                  <a:cubicBezTo>
                    <a:pt x="981" y="406"/>
                    <a:pt x="968" y="409"/>
                    <a:pt x="957" y="414"/>
                  </a:cubicBezTo>
                  <a:cubicBezTo>
                    <a:pt x="955" y="416"/>
                    <a:pt x="953" y="417"/>
                    <a:pt x="951" y="418"/>
                  </a:cubicBezTo>
                  <a:cubicBezTo>
                    <a:pt x="944" y="421"/>
                    <a:pt x="937" y="423"/>
                    <a:pt x="929" y="423"/>
                  </a:cubicBezTo>
                  <a:cubicBezTo>
                    <a:pt x="929" y="423"/>
                    <a:pt x="929" y="423"/>
                    <a:pt x="929" y="423"/>
                  </a:cubicBezTo>
                  <a:cubicBezTo>
                    <a:pt x="918" y="423"/>
                    <a:pt x="908" y="419"/>
                    <a:pt x="900" y="413"/>
                  </a:cubicBezTo>
                  <a:cubicBezTo>
                    <a:pt x="899" y="413"/>
                    <a:pt x="898" y="412"/>
                    <a:pt x="897" y="412"/>
                  </a:cubicBezTo>
                  <a:cubicBezTo>
                    <a:pt x="897" y="411"/>
                    <a:pt x="897" y="411"/>
                    <a:pt x="897" y="411"/>
                  </a:cubicBezTo>
                  <a:cubicBezTo>
                    <a:pt x="896" y="410"/>
                    <a:pt x="896" y="410"/>
                    <a:pt x="896" y="410"/>
                  </a:cubicBezTo>
                  <a:cubicBezTo>
                    <a:pt x="896" y="410"/>
                    <a:pt x="896" y="410"/>
                    <a:pt x="896" y="410"/>
                  </a:cubicBezTo>
                  <a:cubicBezTo>
                    <a:pt x="896" y="410"/>
                    <a:pt x="896" y="410"/>
                    <a:pt x="896" y="410"/>
                  </a:cubicBezTo>
                  <a:cubicBezTo>
                    <a:pt x="895" y="410"/>
                    <a:pt x="895" y="410"/>
                    <a:pt x="895" y="410"/>
                  </a:cubicBezTo>
                  <a:cubicBezTo>
                    <a:pt x="894" y="410"/>
                    <a:pt x="894" y="409"/>
                    <a:pt x="893" y="408"/>
                  </a:cubicBezTo>
                  <a:cubicBezTo>
                    <a:pt x="892" y="408"/>
                    <a:pt x="892" y="408"/>
                    <a:pt x="892" y="408"/>
                  </a:cubicBezTo>
                  <a:cubicBezTo>
                    <a:pt x="892" y="407"/>
                    <a:pt x="892" y="407"/>
                    <a:pt x="892" y="407"/>
                  </a:cubicBezTo>
                  <a:cubicBezTo>
                    <a:pt x="891" y="407"/>
                    <a:pt x="891" y="407"/>
                    <a:pt x="891" y="407"/>
                  </a:cubicBezTo>
                  <a:cubicBezTo>
                    <a:pt x="890" y="406"/>
                    <a:pt x="890" y="404"/>
                    <a:pt x="889" y="403"/>
                  </a:cubicBezTo>
                  <a:cubicBezTo>
                    <a:pt x="889" y="403"/>
                    <a:pt x="889" y="403"/>
                    <a:pt x="889" y="403"/>
                  </a:cubicBezTo>
                  <a:cubicBezTo>
                    <a:pt x="889" y="402"/>
                    <a:pt x="888" y="402"/>
                    <a:pt x="888" y="402"/>
                  </a:cubicBezTo>
                  <a:cubicBezTo>
                    <a:pt x="888" y="401"/>
                    <a:pt x="888" y="401"/>
                    <a:pt x="888" y="401"/>
                  </a:cubicBezTo>
                  <a:cubicBezTo>
                    <a:pt x="888" y="206"/>
                    <a:pt x="888" y="206"/>
                    <a:pt x="888" y="206"/>
                  </a:cubicBezTo>
                  <a:cubicBezTo>
                    <a:pt x="696" y="202"/>
                    <a:pt x="526" y="124"/>
                    <a:pt x="400" y="0"/>
                  </a:cubicBezTo>
                  <a:cubicBezTo>
                    <a:pt x="264" y="136"/>
                    <a:pt x="264" y="136"/>
                    <a:pt x="264" y="136"/>
                  </a:cubicBezTo>
                  <a:cubicBezTo>
                    <a:pt x="264" y="136"/>
                    <a:pt x="264" y="136"/>
                    <a:pt x="264" y="136"/>
                  </a:cubicBezTo>
                  <a:cubicBezTo>
                    <a:pt x="264" y="136"/>
                    <a:pt x="265" y="137"/>
                    <a:pt x="265" y="137"/>
                  </a:cubicBezTo>
                  <a:cubicBezTo>
                    <a:pt x="265" y="138"/>
                    <a:pt x="265" y="138"/>
                    <a:pt x="265" y="138"/>
                  </a:cubicBezTo>
                  <a:cubicBezTo>
                    <a:pt x="265" y="138"/>
                    <a:pt x="265" y="139"/>
                    <a:pt x="265" y="139"/>
                  </a:cubicBezTo>
                  <a:cubicBezTo>
                    <a:pt x="267" y="144"/>
                    <a:pt x="269" y="149"/>
                    <a:pt x="274" y="154"/>
                  </a:cubicBezTo>
                  <a:cubicBezTo>
                    <a:pt x="277" y="157"/>
                    <a:pt x="281" y="160"/>
                    <a:pt x="285" y="161"/>
                  </a:cubicBezTo>
                  <a:cubicBezTo>
                    <a:pt x="285" y="161"/>
                    <a:pt x="285" y="161"/>
                    <a:pt x="285" y="161"/>
                  </a:cubicBezTo>
                  <a:cubicBezTo>
                    <a:pt x="287" y="162"/>
                    <a:pt x="289" y="163"/>
                    <a:pt x="291" y="163"/>
                  </a:cubicBezTo>
                  <a:cubicBezTo>
                    <a:pt x="291" y="163"/>
                    <a:pt x="291" y="163"/>
                    <a:pt x="291" y="163"/>
                  </a:cubicBezTo>
                  <a:cubicBezTo>
                    <a:pt x="291" y="163"/>
                    <a:pt x="291" y="163"/>
                    <a:pt x="291" y="163"/>
                  </a:cubicBezTo>
                  <a:cubicBezTo>
                    <a:pt x="292" y="163"/>
                    <a:pt x="292" y="163"/>
                    <a:pt x="292" y="163"/>
                  </a:cubicBezTo>
                  <a:cubicBezTo>
                    <a:pt x="306" y="168"/>
                    <a:pt x="319" y="176"/>
                    <a:pt x="331" y="188"/>
                  </a:cubicBezTo>
                  <a:cubicBezTo>
                    <a:pt x="348" y="205"/>
                    <a:pt x="358" y="227"/>
                    <a:pt x="360" y="250"/>
                  </a:cubicBezTo>
                  <a:cubicBezTo>
                    <a:pt x="361" y="254"/>
                    <a:pt x="361" y="258"/>
                    <a:pt x="361" y="263"/>
                  </a:cubicBezTo>
                  <a:cubicBezTo>
                    <a:pt x="361" y="288"/>
                    <a:pt x="352" y="313"/>
                    <a:pt x="332" y="332"/>
                  </a:cubicBezTo>
                  <a:cubicBezTo>
                    <a:pt x="318" y="347"/>
                    <a:pt x="300" y="356"/>
                    <a:pt x="282" y="359"/>
                  </a:cubicBezTo>
                  <a:cubicBezTo>
                    <a:pt x="274" y="361"/>
                    <a:pt x="266" y="362"/>
                    <a:pt x="258" y="362"/>
                  </a:cubicBezTo>
                  <a:cubicBezTo>
                    <a:pt x="232" y="362"/>
                    <a:pt x="206" y="352"/>
                    <a:pt x="186" y="332"/>
                  </a:cubicBezTo>
                  <a:cubicBezTo>
                    <a:pt x="176" y="322"/>
                    <a:pt x="168" y="309"/>
                    <a:pt x="163" y="296"/>
                  </a:cubicBezTo>
                  <a:cubicBezTo>
                    <a:pt x="163" y="296"/>
                    <a:pt x="163" y="296"/>
                    <a:pt x="163" y="296"/>
                  </a:cubicBezTo>
                  <a:cubicBezTo>
                    <a:pt x="163" y="295"/>
                    <a:pt x="163" y="295"/>
                    <a:pt x="163" y="295"/>
                  </a:cubicBezTo>
                  <a:cubicBezTo>
                    <a:pt x="162" y="291"/>
                    <a:pt x="161" y="287"/>
                    <a:pt x="159" y="284"/>
                  </a:cubicBezTo>
                  <a:cubicBezTo>
                    <a:pt x="158" y="280"/>
                    <a:pt x="155" y="277"/>
                    <a:pt x="153" y="275"/>
                  </a:cubicBezTo>
                  <a:cubicBezTo>
                    <a:pt x="148" y="270"/>
                    <a:pt x="141" y="267"/>
                    <a:pt x="135" y="265"/>
                  </a:cubicBezTo>
                  <a:cubicBezTo>
                    <a:pt x="0" y="400"/>
                    <a:pt x="0" y="400"/>
                    <a:pt x="0" y="400"/>
                  </a:cubicBezTo>
                  <a:cubicBezTo>
                    <a:pt x="228" y="627"/>
                    <a:pt x="540" y="768"/>
                    <a:pt x="888" y="772"/>
                  </a:cubicBezTo>
                  <a:cubicBezTo>
                    <a:pt x="888" y="577"/>
                    <a:pt x="888" y="577"/>
                    <a:pt x="888" y="577"/>
                  </a:cubicBezTo>
                  <a:cubicBezTo>
                    <a:pt x="888" y="576"/>
                    <a:pt x="888" y="576"/>
                    <a:pt x="888" y="576"/>
                  </a:cubicBezTo>
                  <a:cubicBezTo>
                    <a:pt x="888" y="574"/>
                    <a:pt x="889" y="572"/>
                    <a:pt x="891" y="570"/>
                  </a:cubicBezTo>
                  <a:close/>
                </a:path>
              </a:pathLst>
            </a:custGeom>
            <a:solidFill>
              <a:schemeClr val="accent5">
                <a:lumMod val="50000"/>
              </a:schemeClr>
            </a:solid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Freeform 23"/>
            <p:cNvSpPr>
              <a:spLocks/>
            </p:cNvSpPr>
            <p:nvPr/>
          </p:nvSpPr>
          <p:spPr bwMode="auto">
            <a:xfrm>
              <a:off x="6118226" y="2970973"/>
              <a:ext cx="846138" cy="987425"/>
            </a:xfrm>
            <a:custGeom>
              <a:avLst/>
              <a:gdLst/>
              <a:ahLst/>
              <a:cxnLst>
                <a:cxn ang="0">
                  <a:pos x="255" y="140"/>
                </a:cxn>
                <a:cxn ang="0">
                  <a:pos x="253" y="141"/>
                </a:cxn>
                <a:cxn ang="0">
                  <a:pos x="253" y="141"/>
                </a:cxn>
                <a:cxn ang="0">
                  <a:pos x="245" y="140"/>
                </a:cxn>
                <a:cxn ang="0">
                  <a:pos x="248" y="140"/>
                </a:cxn>
                <a:cxn ang="0">
                  <a:pos x="247" y="139"/>
                </a:cxn>
                <a:cxn ang="0">
                  <a:pos x="246" y="139"/>
                </a:cxn>
                <a:cxn ang="0">
                  <a:pos x="246" y="138"/>
                </a:cxn>
                <a:cxn ang="0">
                  <a:pos x="218" y="124"/>
                </a:cxn>
                <a:cxn ang="0">
                  <a:pos x="208" y="110"/>
                </a:cxn>
                <a:cxn ang="0">
                  <a:pos x="208" y="110"/>
                </a:cxn>
                <a:cxn ang="0">
                  <a:pos x="207" y="109"/>
                </a:cxn>
                <a:cxn ang="0">
                  <a:pos x="207" y="109"/>
                </a:cxn>
                <a:cxn ang="0">
                  <a:pos x="184" y="66"/>
                </a:cxn>
                <a:cxn ang="0">
                  <a:pos x="111" y="44"/>
                </a:cxn>
                <a:cxn ang="0">
                  <a:pos x="44" y="129"/>
                </a:cxn>
                <a:cxn ang="0">
                  <a:pos x="67" y="184"/>
                </a:cxn>
                <a:cxn ang="0">
                  <a:pos x="106" y="206"/>
                </a:cxn>
                <a:cxn ang="0">
                  <a:pos x="124" y="217"/>
                </a:cxn>
                <a:cxn ang="0">
                  <a:pos x="140" y="248"/>
                </a:cxn>
                <a:cxn ang="0">
                  <a:pos x="140" y="249"/>
                </a:cxn>
                <a:cxn ang="0">
                  <a:pos x="133" y="253"/>
                </a:cxn>
                <a:cxn ang="0">
                  <a:pos x="137" y="254"/>
                </a:cxn>
                <a:cxn ang="0">
                  <a:pos x="138" y="258"/>
                </a:cxn>
                <a:cxn ang="0">
                  <a:pos x="138" y="260"/>
                </a:cxn>
                <a:cxn ang="0">
                  <a:pos x="200" y="893"/>
                </a:cxn>
                <a:cxn ang="0">
                  <a:pos x="398" y="872"/>
                </a:cxn>
                <a:cxn ang="0">
                  <a:pos x="392" y="852"/>
                </a:cxn>
                <a:cxn ang="0">
                  <a:pos x="392" y="852"/>
                </a:cxn>
                <a:cxn ang="0">
                  <a:pos x="381" y="806"/>
                </a:cxn>
                <a:cxn ang="0">
                  <a:pos x="414" y="731"/>
                </a:cxn>
                <a:cxn ang="0">
                  <a:pos x="546" y="726"/>
                </a:cxn>
                <a:cxn ang="0">
                  <a:pos x="577" y="848"/>
                </a:cxn>
                <a:cxn ang="0">
                  <a:pos x="576" y="849"/>
                </a:cxn>
                <a:cxn ang="0">
                  <a:pos x="569" y="872"/>
                </a:cxn>
                <a:cxn ang="0">
                  <a:pos x="766" y="893"/>
                </a:cxn>
                <a:cxn ang="0">
                  <a:pos x="261" y="138"/>
                </a:cxn>
              </a:cxnLst>
              <a:rect l="0" t="0" r="r" b="b"/>
              <a:pathLst>
                <a:path w="766" h="893">
                  <a:moveTo>
                    <a:pt x="255" y="140"/>
                  </a:moveTo>
                  <a:cubicBezTo>
                    <a:pt x="255" y="140"/>
                    <a:pt x="255" y="140"/>
                    <a:pt x="255" y="140"/>
                  </a:cubicBezTo>
                  <a:cubicBezTo>
                    <a:pt x="254" y="140"/>
                    <a:pt x="254" y="140"/>
                    <a:pt x="254" y="140"/>
                  </a:cubicBezTo>
                  <a:cubicBezTo>
                    <a:pt x="253" y="141"/>
                    <a:pt x="253" y="141"/>
                    <a:pt x="253" y="141"/>
                  </a:cubicBezTo>
                  <a:cubicBezTo>
                    <a:pt x="253" y="141"/>
                    <a:pt x="253" y="141"/>
                    <a:pt x="253" y="141"/>
                  </a:cubicBezTo>
                  <a:cubicBezTo>
                    <a:pt x="253" y="141"/>
                    <a:pt x="253" y="141"/>
                    <a:pt x="253" y="141"/>
                  </a:cubicBezTo>
                  <a:cubicBezTo>
                    <a:pt x="245" y="141"/>
                    <a:pt x="245" y="141"/>
                    <a:pt x="245" y="141"/>
                  </a:cubicBezTo>
                  <a:cubicBezTo>
                    <a:pt x="245" y="140"/>
                    <a:pt x="245" y="140"/>
                    <a:pt x="245" y="140"/>
                  </a:cubicBezTo>
                  <a:cubicBezTo>
                    <a:pt x="245" y="140"/>
                    <a:pt x="247" y="140"/>
                    <a:pt x="246" y="140"/>
                  </a:cubicBezTo>
                  <a:cubicBezTo>
                    <a:pt x="248" y="140"/>
                    <a:pt x="248" y="140"/>
                    <a:pt x="248" y="140"/>
                  </a:cubicBezTo>
                  <a:cubicBezTo>
                    <a:pt x="247" y="139"/>
                    <a:pt x="247" y="139"/>
                    <a:pt x="247" y="139"/>
                  </a:cubicBezTo>
                  <a:cubicBezTo>
                    <a:pt x="247" y="139"/>
                    <a:pt x="247" y="139"/>
                    <a:pt x="247" y="139"/>
                  </a:cubicBezTo>
                  <a:cubicBezTo>
                    <a:pt x="246" y="139"/>
                    <a:pt x="246" y="139"/>
                    <a:pt x="246" y="139"/>
                  </a:cubicBezTo>
                  <a:cubicBezTo>
                    <a:pt x="246" y="139"/>
                    <a:pt x="246" y="139"/>
                    <a:pt x="246" y="139"/>
                  </a:cubicBezTo>
                  <a:cubicBezTo>
                    <a:pt x="246" y="138"/>
                    <a:pt x="246" y="138"/>
                    <a:pt x="246" y="138"/>
                  </a:cubicBezTo>
                  <a:cubicBezTo>
                    <a:pt x="246" y="138"/>
                    <a:pt x="246" y="138"/>
                    <a:pt x="246" y="138"/>
                  </a:cubicBezTo>
                  <a:cubicBezTo>
                    <a:pt x="245" y="138"/>
                    <a:pt x="245" y="138"/>
                    <a:pt x="244" y="138"/>
                  </a:cubicBezTo>
                  <a:cubicBezTo>
                    <a:pt x="235" y="136"/>
                    <a:pt x="225" y="131"/>
                    <a:pt x="218" y="124"/>
                  </a:cubicBezTo>
                  <a:cubicBezTo>
                    <a:pt x="214" y="120"/>
                    <a:pt x="210" y="115"/>
                    <a:pt x="208" y="110"/>
                  </a:cubicBezTo>
                  <a:cubicBezTo>
                    <a:pt x="208" y="110"/>
                    <a:pt x="208" y="110"/>
                    <a:pt x="208" y="110"/>
                  </a:cubicBezTo>
                  <a:cubicBezTo>
                    <a:pt x="208" y="110"/>
                    <a:pt x="208" y="110"/>
                    <a:pt x="208" y="110"/>
                  </a:cubicBezTo>
                  <a:cubicBezTo>
                    <a:pt x="208" y="110"/>
                    <a:pt x="208" y="110"/>
                    <a:pt x="208" y="110"/>
                  </a:cubicBezTo>
                  <a:cubicBezTo>
                    <a:pt x="208" y="109"/>
                    <a:pt x="208" y="109"/>
                    <a:pt x="208" y="109"/>
                  </a:cubicBezTo>
                  <a:cubicBezTo>
                    <a:pt x="207" y="109"/>
                    <a:pt x="207" y="109"/>
                    <a:pt x="207" y="109"/>
                  </a:cubicBezTo>
                  <a:cubicBezTo>
                    <a:pt x="207" y="109"/>
                    <a:pt x="207" y="109"/>
                    <a:pt x="207" y="109"/>
                  </a:cubicBezTo>
                  <a:cubicBezTo>
                    <a:pt x="207" y="109"/>
                    <a:pt x="207" y="109"/>
                    <a:pt x="207" y="109"/>
                  </a:cubicBezTo>
                  <a:cubicBezTo>
                    <a:pt x="205" y="104"/>
                    <a:pt x="204" y="99"/>
                    <a:pt x="203" y="95"/>
                  </a:cubicBezTo>
                  <a:cubicBezTo>
                    <a:pt x="199" y="85"/>
                    <a:pt x="193" y="75"/>
                    <a:pt x="184" y="66"/>
                  </a:cubicBezTo>
                  <a:cubicBezTo>
                    <a:pt x="168" y="50"/>
                    <a:pt x="147" y="42"/>
                    <a:pt x="126" y="42"/>
                  </a:cubicBezTo>
                  <a:cubicBezTo>
                    <a:pt x="121" y="42"/>
                    <a:pt x="116" y="43"/>
                    <a:pt x="111" y="44"/>
                  </a:cubicBezTo>
                  <a:cubicBezTo>
                    <a:pt x="96" y="47"/>
                    <a:pt x="81" y="55"/>
                    <a:pt x="69" y="67"/>
                  </a:cubicBezTo>
                  <a:cubicBezTo>
                    <a:pt x="52" y="84"/>
                    <a:pt x="44" y="106"/>
                    <a:pt x="44" y="129"/>
                  </a:cubicBezTo>
                  <a:cubicBezTo>
                    <a:pt x="44" y="132"/>
                    <a:pt x="44" y="134"/>
                    <a:pt x="44" y="137"/>
                  </a:cubicBezTo>
                  <a:cubicBezTo>
                    <a:pt x="46" y="154"/>
                    <a:pt x="54" y="170"/>
                    <a:pt x="67" y="184"/>
                  </a:cubicBezTo>
                  <a:cubicBezTo>
                    <a:pt x="76" y="193"/>
                    <a:pt x="87" y="199"/>
                    <a:pt x="99" y="203"/>
                  </a:cubicBezTo>
                  <a:cubicBezTo>
                    <a:pt x="101" y="204"/>
                    <a:pt x="104" y="205"/>
                    <a:pt x="106" y="206"/>
                  </a:cubicBezTo>
                  <a:cubicBezTo>
                    <a:pt x="113" y="208"/>
                    <a:pt x="119" y="212"/>
                    <a:pt x="124" y="217"/>
                  </a:cubicBezTo>
                  <a:cubicBezTo>
                    <a:pt x="124" y="217"/>
                    <a:pt x="124" y="217"/>
                    <a:pt x="124" y="217"/>
                  </a:cubicBezTo>
                  <a:cubicBezTo>
                    <a:pt x="132" y="225"/>
                    <a:pt x="137" y="235"/>
                    <a:pt x="139" y="245"/>
                  </a:cubicBezTo>
                  <a:cubicBezTo>
                    <a:pt x="139" y="246"/>
                    <a:pt x="140" y="247"/>
                    <a:pt x="140" y="248"/>
                  </a:cubicBezTo>
                  <a:cubicBezTo>
                    <a:pt x="140" y="249"/>
                    <a:pt x="140" y="249"/>
                    <a:pt x="140" y="249"/>
                  </a:cubicBezTo>
                  <a:cubicBezTo>
                    <a:pt x="140" y="249"/>
                    <a:pt x="140" y="249"/>
                    <a:pt x="140" y="249"/>
                  </a:cubicBezTo>
                  <a:cubicBezTo>
                    <a:pt x="140" y="250"/>
                    <a:pt x="136" y="251"/>
                    <a:pt x="136" y="251"/>
                  </a:cubicBezTo>
                  <a:cubicBezTo>
                    <a:pt x="136" y="252"/>
                    <a:pt x="133" y="253"/>
                    <a:pt x="133" y="253"/>
                  </a:cubicBezTo>
                  <a:cubicBezTo>
                    <a:pt x="133" y="254"/>
                    <a:pt x="133" y="254"/>
                    <a:pt x="133" y="254"/>
                  </a:cubicBezTo>
                  <a:cubicBezTo>
                    <a:pt x="133" y="254"/>
                    <a:pt x="137" y="254"/>
                    <a:pt x="137" y="254"/>
                  </a:cubicBezTo>
                  <a:cubicBezTo>
                    <a:pt x="137" y="256"/>
                    <a:pt x="138" y="257"/>
                    <a:pt x="138" y="258"/>
                  </a:cubicBezTo>
                  <a:cubicBezTo>
                    <a:pt x="138" y="258"/>
                    <a:pt x="139" y="258"/>
                    <a:pt x="138" y="258"/>
                  </a:cubicBezTo>
                  <a:cubicBezTo>
                    <a:pt x="138" y="259"/>
                    <a:pt x="138" y="259"/>
                    <a:pt x="138" y="260"/>
                  </a:cubicBezTo>
                  <a:cubicBezTo>
                    <a:pt x="138" y="260"/>
                    <a:pt x="138" y="260"/>
                    <a:pt x="138" y="260"/>
                  </a:cubicBezTo>
                  <a:cubicBezTo>
                    <a:pt x="0" y="400"/>
                    <a:pt x="0" y="400"/>
                    <a:pt x="0" y="400"/>
                  </a:cubicBezTo>
                  <a:cubicBezTo>
                    <a:pt x="132" y="537"/>
                    <a:pt x="199" y="717"/>
                    <a:pt x="200" y="893"/>
                  </a:cubicBezTo>
                  <a:cubicBezTo>
                    <a:pt x="391" y="893"/>
                    <a:pt x="391" y="893"/>
                    <a:pt x="391" y="893"/>
                  </a:cubicBezTo>
                  <a:cubicBezTo>
                    <a:pt x="395" y="885"/>
                    <a:pt x="398" y="879"/>
                    <a:pt x="398" y="872"/>
                  </a:cubicBezTo>
                  <a:cubicBezTo>
                    <a:pt x="398" y="867"/>
                    <a:pt x="397" y="862"/>
                    <a:pt x="395" y="858"/>
                  </a:cubicBezTo>
                  <a:cubicBezTo>
                    <a:pt x="394" y="856"/>
                    <a:pt x="393" y="854"/>
                    <a:pt x="392" y="852"/>
                  </a:cubicBezTo>
                  <a:cubicBezTo>
                    <a:pt x="392" y="852"/>
                    <a:pt x="392" y="852"/>
                    <a:pt x="392" y="852"/>
                  </a:cubicBezTo>
                  <a:cubicBezTo>
                    <a:pt x="392" y="852"/>
                    <a:pt x="392" y="852"/>
                    <a:pt x="392" y="852"/>
                  </a:cubicBezTo>
                  <a:cubicBezTo>
                    <a:pt x="392" y="851"/>
                    <a:pt x="392" y="851"/>
                    <a:pt x="392" y="851"/>
                  </a:cubicBezTo>
                  <a:cubicBezTo>
                    <a:pt x="385" y="838"/>
                    <a:pt x="381" y="822"/>
                    <a:pt x="381" y="806"/>
                  </a:cubicBezTo>
                  <a:cubicBezTo>
                    <a:pt x="381" y="778"/>
                    <a:pt x="393" y="752"/>
                    <a:pt x="412" y="733"/>
                  </a:cubicBezTo>
                  <a:cubicBezTo>
                    <a:pt x="413" y="733"/>
                    <a:pt x="413" y="732"/>
                    <a:pt x="414" y="731"/>
                  </a:cubicBezTo>
                  <a:cubicBezTo>
                    <a:pt x="431" y="714"/>
                    <a:pt x="456" y="703"/>
                    <a:pt x="483" y="703"/>
                  </a:cubicBezTo>
                  <a:cubicBezTo>
                    <a:pt x="507" y="703"/>
                    <a:pt x="529" y="711"/>
                    <a:pt x="546" y="726"/>
                  </a:cubicBezTo>
                  <a:cubicBezTo>
                    <a:pt x="570" y="744"/>
                    <a:pt x="586" y="774"/>
                    <a:pt x="586" y="806"/>
                  </a:cubicBezTo>
                  <a:cubicBezTo>
                    <a:pt x="586" y="821"/>
                    <a:pt x="582" y="835"/>
                    <a:pt x="577" y="848"/>
                  </a:cubicBezTo>
                  <a:cubicBezTo>
                    <a:pt x="577" y="848"/>
                    <a:pt x="576" y="848"/>
                    <a:pt x="576" y="849"/>
                  </a:cubicBezTo>
                  <a:cubicBezTo>
                    <a:pt x="576" y="849"/>
                    <a:pt x="576" y="849"/>
                    <a:pt x="576" y="849"/>
                  </a:cubicBezTo>
                  <a:cubicBezTo>
                    <a:pt x="574" y="853"/>
                    <a:pt x="572" y="856"/>
                    <a:pt x="570" y="860"/>
                  </a:cubicBezTo>
                  <a:cubicBezTo>
                    <a:pt x="569" y="863"/>
                    <a:pt x="569" y="868"/>
                    <a:pt x="569" y="872"/>
                  </a:cubicBezTo>
                  <a:cubicBezTo>
                    <a:pt x="569" y="879"/>
                    <a:pt x="571" y="885"/>
                    <a:pt x="575" y="893"/>
                  </a:cubicBezTo>
                  <a:cubicBezTo>
                    <a:pt x="766" y="893"/>
                    <a:pt x="766" y="893"/>
                    <a:pt x="766" y="893"/>
                  </a:cubicBezTo>
                  <a:cubicBezTo>
                    <a:pt x="765" y="569"/>
                    <a:pt x="643" y="247"/>
                    <a:pt x="400" y="0"/>
                  </a:cubicBezTo>
                  <a:cubicBezTo>
                    <a:pt x="261" y="138"/>
                    <a:pt x="261" y="138"/>
                    <a:pt x="261" y="138"/>
                  </a:cubicBezTo>
                  <a:cubicBezTo>
                    <a:pt x="259" y="140"/>
                    <a:pt x="257" y="140"/>
                    <a:pt x="255" y="140"/>
                  </a:cubicBezTo>
                  <a:close/>
                </a:path>
              </a:pathLst>
            </a:custGeom>
            <a:solidFill>
              <a:schemeClr val="accent5"/>
            </a:solid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Freeform 22"/>
            <p:cNvSpPr>
              <a:spLocks/>
            </p:cNvSpPr>
            <p:nvPr/>
          </p:nvSpPr>
          <p:spPr bwMode="auto">
            <a:xfrm>
              <a:off x="6111876" y="3766310"/>
              <a:ext cx="852488" cy="1190625"/>
            </a:xfrm>
            <a:custGeom>
              <a:avLst/>
              <a:gdLst/>
              <a:ahLst/>
              <a:cxnLst>
                <a:cxn ang="0">
                  <a:pos x="569" y="184"/>
                </a:cxn>
                <a:cxn ang="0">
                  <a:pos x="570" y="182"/>
                </a:cxn>
                <a:cxn ang="0">
                  <a:pos x="567" y="180"/>
                </a:cxn>
                <a:cxn ang="0">
                  <a:pos x="565" y="178"/>
                </a:cxn>
                <a:cxn ang="0">
                  <a:pos x="564" y="177"/>
                </a:cxn>
                <a:cxn ang="0">
                  <a:pos x="563" y="176"/>
                </a:cxn>
                <a:cxn ang="0">
                  <a:pos x="562" y="175"/>
                </a:cxn>
                <a:cxn ang="0">
                  <a:pos x="557" y="129"/>
                </a:cxn>
                <a:cxn ang="0">
                  <a:pos x="557" y="129"/>
                </a:cxn>
                <a:cxn ang="0">
                  <a:pos x="557" y="128"/>
                </a:cxn>
                <a:cxn ang="0">
                  <a:pos x="557" y="128"/>
                </a:cxn>
                <a:cxn ang="0">
                  <a:pos x="564" y="115"/>
                </a:cxn>
                <a:cxn ang="0">
                  <a:pos x="547" y="23"/>
                </a:cxn>
                <a:cxn ang="0">
                  <a:pos x="488" y="0"/>
                </a:cxn>
                <a:cxn ang="0">
                  <a:pos x="405" y="82"/>
                </a:cxn>
                <a:cxn ang="0">
                  <a:pos x="415" y="125"/>
                </a:cxn>
                <a:cxn ang="0">
                  <a:pos x="418" y="146"/>
                </a:cxn>
                <a:cxn ang="0">
                  <a:pos x="410" y="179"/>
                </a:cxn>
                <a:cxn ang="0">
                  <a:pos x="409" y="182"/>
                </a:cxn>
                <a:cxn ang="0">
                  <a:pos x="409" y="181"/>
                </a:cxn>
                <a:cxn ang="0">
                  <a:pos x="407" y="183"/>
                </a:cxn>
                <a:cxn ang="0">
                  <a:pos x="406" y="184"/>
                </a:cxn>
                <a:cxn ang="0">
                  <a:pos x="402" y="186"/>
                </a:cxn>
                <a:cxn ang="0">
                  <a:pos x="401" y="190"/>
                </a:cxn>
                <a:cxn ang="0">
                  <a:pos x="205" y="190"/>
                </a:cxn>
                <a:cxn ang="0">
                  <a:pos x="136" y="811"/>
                </a:cxn>
                <a:cxn ang="0">
                  <a:pos x="162" y="789"/>
                </a:cxn>
                <a:cxn ang="0">
                  <a:pos x="163" y="783"/>
                </a:cxn>
                <a:cxn ang="0">
                  <a:pos x="163" y="782"/>
                </a:cxn>
                <a:cxn ang="0">
                  <a:pos x="259" y="713"/>
                </a:cxn>
                <a:cxn ang="0">
                  <a:pos x="362" y="816"/>
                </a:cxn>
                <a:cxn ang="0">
                  <a:pos x="297" y="911"/>
                </a:cxn>
                <a:cxn ang="0">
                  <a:pos x="295" y="911"/>
                </a:cxn>
                <a:cxn ang="0">
                  <a:pos x="275" y="921"/>
                </a:cxn>
                <a:cxn ang="0">
                  <a:pos x="400" y="1076"/>
                </a:cxn>
                <a:cxn ang="0">
                  <a:pos x="576" y="190"/>
                </a:cxn>
                <a:cxn ang="0">
                  <a:pos x="569" y="186"/>
                </a:cxn>
              </a:cxnLst>
              <a:rect l="0" t="0" r="r" b="b"/>
              <a:pathLst>
                <a:path w="771" h="1076">
                  <a:moveTo>
                    <a:pt x="569" y="186"/>
                  </a:moveTo>
                  <a:cubicBezTo>
                    <a:pt x="569" y="184"/>
                    <a:pt x="569" y="184"/>
                    <a:pt x="569" y="184"/>
                  </a:cubicBezTo>
                  <a:cubicBezTo>
                    <a:pt x="569" y="183"/>
                    <a:pt x="569" y="183"/>
                    <a:pt x="569" y="183"/>
                  </a:cubicBezTo>
                  <a:cubicBezTo>
                    <a:pt x="570" y="182"/>
                    <a:pt x="570" y="182"/>
                    <a:pt x="570" y="182"/>
                  </a:cubicBezTo>
                  <a:cubicBezTo>
                    <a:pt x="570" y="182"/>
                    <a:pt x="570" y="182"/>
                    <a:pt x="570" y="182"/>
                  </a:cubicBezTo>
                  <a:cubicBezTo>
                    <a:pt x="566" y="181"/>
                    <a:pt x="567" y="181"/>
                    <a:pt x="567" y="180"/>
                  </a:cubicBezTo>
                  <a:cubicBezTo>
                    <a:pt x="566" y="180"/>
                    <a:pt x="566" y="180"/>
                    <a:pt x="566" y="180"/>
                  </a:cubicBezTo>
                  <a:cubicBezTo>
                    <a:pt x="565" y="178"/>
                    <a:pt x="565" y="178"/>
                    <a:pt x="565" y="178"/>
                  </a:cubicBezTo>
                  <a:cubicBezTo>
                    <a:pt x="564" y="178"/>
                    <a:pt x="564" y="178"/>
                    <a:pt x="564" y="178"/>
                  </a:cubicBezTo>
                  <a:cubicBezTo>
                    <a:pt x="564" y="177"/>
                    <a:pt x="564" y="177"/>
                    <a:pt x="564" y="177"/>
                  </a:cubicBezTo>
                  <a:cubicBezTo>
                    <a:pt x="564" y="177"/>
                    <a:pt x="564" y="177"/>
                    <a:pt x="564" y="177"/>
                  </a:cubicBezTo>
                  <a:cubicBezTo>
                    <a:pt x="563" y="176"/>
                    <a:pt x="563" y="176"/>
                    <a:pt x="563" y="176"/>
                  </a:cubicBezTo>
                  <a:cubicBezTo>
                    <a:pt x="563" y="176"/>
                    <a:pt x="563" y="176"/>
                    <a:pt x="563" y="176"/>
                  </a:cubicBezTo>
                  <a:cubicBezTo>
                    <a:pt x="563" y="175"/>
                    <a:pt x="563" y="175"/>
                    <a:pt x="562" y="175"/>
                  </a:cubicBezTo>
                  <a:cubicBezTo>
                    <a:pt x="557" y="166"/>
                    <a:pt x="554" y="157"/>
                    <a:pt x="554" y="146"/>
                  </a:cubicBezTo>
                  <a:cubicBezTo>
                    <a:pt x="554" y="140"/>
                    <a:pt x="555" y="134"/>
                    <a:pt x="557" y="129"/>
                  </a:cubicBezTo>
                  <a:cubicBezTo>
                    <a:pt x="557" y="129"/>
                    <a:pt x="557" y="129"/>
                    <a:pt x="557" y="129"/>
                  </a:cubicBezTo>
                  <a:cubicBezTo>
                    <a:pt x="557" y="129"/>
                    <a:pt x="557" y="129"/>
                    <a:pt x="557" y="129"/>
                  </a:cubicBezTo>
                  <a:cubicBezTo>
                    <a:pt x="557" y="128"/>
                    <a:pt x="557" y="128"/>
                    <a:pt x="557" y="128"/>
                  </a:cubicBezTo>
                  <a:cubicBezTo>
                    <a:pt x="557" y="128"/>
                    <a:pt x="557" y="128"/>
                    <a:pt x="557" y="128"/>
                  </a:cubicBezTo>
                  <a:cubicBezTo>
                    <a:pt x="557" y="128"/>
                    <a:pt x="557" y="128"/>
                    <a:pt x="557" y="128"/>
                  </a:cubicBezTo>
                  <a:cubicBezTo>
                    <a:pt x="557" y="128"/>
                    <a:pt x="557" y="128"/>
                    <a:pt x="557" y="128"/>
                  </a:cubicBezTo>
                  <a:cubicBezTo>
                    <a:pt x="557" y="128"/>
                    <a:pt x="557" y="128"/>
                    <a:pt x="557" y="128"/>
                  </a:cubicBezTo>
                  <a:cubicBezTo>
                    <a:pt x="559" y="123"/>
                    <a:pt x="561" y="119"/>
                    <a:pt x="564" y="115"/>
                  </a:cubicBezTo>
                  <a:cubicBezTo>
                    <a:pt x="568" y="105"/>
                    <a:pt x="571" y="94"/>
                    <a:pt x="571" y="82"/>
                  </a:cubicBezTo>
                  <a:cubicBezTo>
                    <a:pt x="571" y="59"/>
                    <a:pt x="562" y="38"/>
                    <a:pt x="547" y="23"/>
                  </a:cubicBezTo>
                  <a:cubicBezTo>
                    <a:pt x="545" y="22"/>
                    <a:pt x="543" y="20"/>
                    <a:pt x="541" y="18"/>
                  </a:cubicBezTo>
                  <a:cubicBezTo>
                    <a:pt x="527" y="7"/>
                    <a:pt x="508" y="0"/>
                    <a:pt x="488" y="0"/>
                  </a:cubicBezTo>
                  <a:cubicBezTo>
                    <a:pt x="465" y="0"/>
                    <a:pt x="443" y="10"/>
                    <a:pt x="428" y="25"/>
                  </a:cubicBezTo>
                  <a:cubicBezTo>
                    <a:pt x="414" y="40"/>
                    <a:pt x="405" y="60"/>
                    <a:pt x="405" y="82"/>
                  </a:cubicBezTo>
                  <a:cubicBezTo>
                    <a:pt x="405" y="95"/>
                    <a:pt x="408" y="107"/>
                    <a:pt x="413" y="118"/>
                  </a:cubicBezTo>
                  <a:cubicBezTo>
                    <a:pt x="415" y="120"/>
                    <a:pt x="414" y="122"/>
                    <a:pt x="415" y="125"/>
                  </a:cubicBezTo>
                  <a:cubicBezTo>
                    <a:pt x="418" y="131"/>
                    <a:pt x="418" y="138"/>
                    <a:pt x="418" y="146"/>
                  </a:cubicBezTo>
                  <a:cubicBezTo>
                    <a:pt x="418" y="146"/>
                    <a:pt x="418" y="146"/>
                    <a:pt x="418" y="146"/>
                  </a:cubicBezTo>
                  <a:cubicBezTo>
                    <a:pt x="418" y="157"/>
                    <a:pt x="416" y="167"/>
                    <a:pt x="410" y="176"/>
                  </a:cubicBezTo>
                  <a:cubicBezTo>
                    <a:pt x="410" y="177"/>
                    <a:pt x="410" y="178"/>
                    <a:pt x="410" y="179"/>
                  </a:cubicBezTo>
                  <a:cubicBezTo>
                    <a:pt x="410" y="180"/>
                    <a:pt x="410" y="180"/>
                    <a:pt x="410" y="180"/>
                  </a:cubicBezTo>
                  <a:cubicBezTo>
                    <a:pt x="409" y="182"/>
                    <a:pt x="409" y="182"/>
                    <a:pt x="409" y="182"/>
                  </a:cubicBezTo>
                  <a:cubicBezTo>
                    <a:pt x="409" y="182"/>
                    <a:pt x="409" y="182"/>
                    <a:pt x="409" y="182"/>
                  </a:cubicBezTo>
                  <a:cubicBezTo>
                    <a:pt x="409" y="181"/>
                    <a:pt x="409" y="181"/>
                    <a:pt x="409" y="181"/>
                  </a:cubicBezTo>
                  <a:cubicBezTo>
                    <a:pt x="409" y="181"/>
                    <a:pt x="409" y="181"/>
                    <a:pt x="409" y="181"/>
                  </a:cubicBezTo>
                  <a:cubicBezTo>
                    <a:pt x="409" y="182"/>
                    <a:pt x="408" y="182"/>
                    <a:pt x="407" y="183"/>
                  </a:cubicBezTo>
                  <a:cubicBezTo>
                    <a:pt x="407" y="184"/>
                    <a:pt x="407" y="184"/>
                    <a:pt x="407" y="184"/>
                  </a:cubicBezTo>
                  <a:cubicBezTo>
                    <a:pt x="406" y="184"/>
                    <a:pt x="406" y="184"/>
                    <a:pt x="406" y="184"/>
                  </a:cubicBezTo>
                  <a:cubicBezTo>
                    <a:pt x="406" y="184"/>
                    <a:pt x="406" y="184"/>
                    <a:pt x="406" y="184"/>
                  </a:cubicBezTo>
                  <a:cubicBezTo>
                    <a:pt x="405" y="185"/>
                    <a:pt x="403" y="186"/>
                    <a:pt x="402" y="186"/>
                  </a:cubicBezTo>
                  <a:cubicBezTo>
                    <a:pt x="402" y="186"/>
                    <a:pt x="402" y="188"/>
                    <a:pt x="402" y="188"/>
                  </a:cubicBezTo>
                  <a:cubicBezTo>
                    <a:pt x="401" y="188"/>
                    <a:pt x="401" y="190"/>
                    <a:pt x="401" y="190"/>
                  </a:cubicBezTo>
                  <a:cubicBezTo>
                    <a:pt x="400" y="190"/>
                    <a:pt x="400" y="190"/>
                    <a:pt x="400" y="190"/>
                  </a:cubicBezTo>
                  <a:cubicBezTo>
                    <a:pt x="205" y="190"/>
                    <a:pt x="205" y="190"/>
                    <a:pt x="205" y="190"/>
                  </a:cubicBezTo>
                  <a:cubicBezTo>
                    <a:pt x="201" y="374"/>
                    <a:pt x="124" y="550"/>
                    <a:pt x="0" y="675"/>
                  </a:cubicBezTo>
                  <a:cubicBezTo>
                    <a:pt x="136" y="811"/>
                    <a:pt x="136" y="811"/>
                    <a:pt x="136" y="811"/>
                  </a:cubicBezTo>
                  <a:cubicBezTo>
                    <a:pt x="143" y="809"/>
                    <a:pt x="149" y="806"/>
                    <a:pt x="154" y="801"/>
                  </a:cubicBezTo>
                  <a:cubicBezTo>
                    <a:pt x="157" y="797"/>
                    <a:pt x="160" y="793"/>
                    <a:pt x="162" y="789"/>
                  </a:cubicBezTo>
                  <a:cubicBezTo>
                    <a:pt x="162" y="787"/>
                    <a:pt x="163" y="785"/>
                    <a:pt x="163" y="783"/>
                  </a:cubicBezTo>
                  <a:cubicBezTo>
                    <a:pt x="163" y="783"/>
                    <a:pt x="163" y="783"/>
                    <a:pt x="163" y="783"/>
                  </a:cubicBezTo>
                  <a:cubicBezTo>
                    <a:pt x="163" y="783"/>
                    <a:pt x="163" y="783"/>
                    <a:pt x="163" y="783"/>
                  </a:cubicBezTo>
                  <a:cubicBezTo>
                    <a:pt x="163" y="782"/>
                    <a:pt x="163" y="782"/>
                    <a:pt x="163" y="782"/>
                  </a:cubicBezTo>
                  <a:cubicBezTo>
                    <a:pt x="168" y="768"/>
                    <a:pt x="177" y="755"/>
                    <a:pt x="188" y="743"/>
                  </a:cubicBezTo>
                  <a:cubicBezTo>
                    <a:pt x="208" y="724"/>
                    <a:pt x="233" y="713"/>
                    <a:pt x="259" y="713"/>
                  </a:cubicBezTo>
                  <a:cubicBezTo>
                    <a:pt x="286" y="713"/>
                    <a:pt x="312" y="723"/>
                    <a:pt x="332" y="743"/>
                  </a:cubicBezTo>
                  <a:cubicBezTo>
                    <a:pt x="352" y="763"/>
                    <a:pt x="362" y="790"/>
                    <a:pt x="362" y="816"/>
                  </a:cubicBezTo>
                  <a:cubicBezTo>
                    <a:pt x="362" y="842"/>
                    <a:pt x="352" y="868"/>
                    <a:pt x="332" y="888"/>
                  </a:cubicBezTo>
                  <a:cubicBezTo>
                    <a:pt x="322" y="898"/>
                    <a:pt x="310" y="906"/>
                    <a:pt x="297" y="911"/>
                  </a:cubicBezTo>
                  <a:cubicBezTo>
                    <a:pt x="296" y="911"/>
                    <a:pt x="296" y="911"/>
                    <a:pt x="296" y="911"/>
                  </a:cubicBezTo>
                  <a:cubicBezTo>
                    <a:pt x="296" y="911"/>
                    <a:pt x="296" y="911"/>
                    <a:pt x="295" y="911"/>
                  </a:cubicBezTo>
                  <a:cubicBezTo>
                    <a:pt x="291" y="912"/>
                    <a:pt x="288" y="913"/>
                    <a:pt x="284" y="915"/>
                  </a:cubicBezTo>
                  <a:cubicBezTo>
                    <a:pt x="281" y="916"/>
                    <a:pt x="278" y="918"/>
                    <a:pt x="275" y="921"/>
                  </a:cubicBezTo>
                  <a:cubicBezTo>
                    <a:pt x="270" y="926"/>
                    <a:pt x="267" y="933"/>
                    <a:pt x="266" y="939"/>
                  </a:cubicBezTo>
                  <a:cubicBezTo>
                    <a:pt x="400" y="1076"/>
                    <a:pt x="400" y="1076"/>
                    <a:pt x="400" y="1076"/>
                  </a:cubicBezTo>
                  <a:cubicBezTo>
                    <a:pt x="627" y="847"/>
                    <a:pt x="767" y="534"/>
                    <a:pt x="771" y="190"/>
                  </a:cubicBezTo>
                  <a:cubicBezTo>
                    <a:pt x="576" y="190"/>
                    <a:pt x="576" y="190"/>
                    <a:pt x="576" y="190"/>
                  </a:cubicBezTo>
                  <a:cubicBezTo>
                    <a:pt x="575" y="190"/>
                    <a:pt x="575" y="190"/>
                    <a:pt x="575" y="190"/>
                  </a:cubicBezTo>
                  <a:cubicBezTo>
                    <a:pt x="573" y="190"/>
                    <a:pt x="571" y="187"/>
                    <a:pt x="569" y="186"/>
                  </a:cubicBezTo>
                  <a:close/>
                </a:path>
              </a:pathLst>
            </a:custGeom>
            <a:solidFill>
              <a:schemeClr val="bg2"/>
            </a:solid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24"/>
            <p:cNvSpPr>
              <a:spLocks/>
            </p:cNvSpPr>
            <p:nvPr/>
          </p:nvSpPr>
          <p:spPr bwMode="auto">
            <a:xfrm>
              <a:off x="5359401" y="2547110"/>
              <a:ext cx="1185863" cy="854075"/>
            </a:xfrm>
            <a:custGeom>
              <a:avLst/>
              <a:gdLst/>
              <a:ahLst/>
              <a:cxnLst>
                <a:cxn ang="0">
                  <a:pos x="182" y="202"/>
                </a:cxn>
                <a:cxn ang="0">
                  <a:pos x="182" y="205"/>
                </a:cxn>
                <a:cxn ang="0">
                  <a:pos x="180" y="206"/>
                </a:cxn>
                <a:cxn ang="0">
                  <a:pos x="178" y="207"/>
                </a:cxn>
                <a:cxn ang="0">
                  <a:pos x="177" y="207"/>
                </a:cxn>
                <a:cxn ang="0">
                  <a:pos x="176" y="208"/>
                </a:cxn>
                <a:cxn ang="0">
                  <a:pos x="174" y="209"/>
                </a:cxn>
                <a:cxn ang="0">
                  <a:pos x="128" y="214"/>
                </a:cxn>
                <a:cxn ang="0">
                  <a:pos x="128" y="214"/>
                </a:cxn>
                <a:cxn ang="0">
                  <a:pos x="128" y="214"/>
                </a:cxn>
                <a:cxn ang="0">
                  <a:pos x="128" y="214"/>
                </a:cxn>
                <a:cxn ang="0">
                  <a:pos x="115" y="207"/>
                </a:cxn>
                <a:cxn ang="0">
                  <a:pos x="23" y="224"/>
                </a:cxn>
                <a:cxn ang="0">
                  <a:pos x="0" y="283"/>
                </a:cxn>
                <a:cxn ang="0">
                  <a:pos x="81" y="366"/>
                </a:cxn>
                <a:cxn ang="0">
                  <a:pos x="124" y="356"/>
                </a:cxn>
                <a:cxn ang="0">
                  <a:pos x="146" y="353"/>
                </a:cxn>
                <a:cxn ang="0">
                  <a:pos x="178" y="361"/>
                </a:cxn>
                <a:cxn ang="0">
                  <a:pos x="179" y="362"/>
                </a:cxn>
                <a:cxn ang="0">
                  <a:pos x="179" y="362"/>
                </a:cxn>
                <a:cxn ang="0">
                  <a:pos x="182" y="364"/>
                </a:cxn>
                <a:cxn ang="0">
                  <a:pos x="183" y="365"/>
                </a:cxn>
                <a:cxn ang="0">
                  <a:pos x="186" y="369"/>
                </a:cxn>
                <a:cxn ang="0">
                  <a:pos x="183" y="370"/>
                </a:cxn>
                <a:cxn ang="0">
                  <a:pos x="183" y="566"/>
                </a:cxn>
                <a:cxn ang="0">
                  <a:pos x="810" y="636"/>
                </a:cxn>
                <a:cxn ang="0">
                  <a:pos x="810" y="635"/>
                </a:cxn>
                <a:cxn ang="0">
                  <a:pos x="810" y="633"/>
                </a:cxn>
                <a:cxn ang="0">
                  <a:pos x="790" y="609"/>
                </a:cxn>
                <a:cxn ang="0">
                  <a:pos x="791" y="609"/>
                </a:cxn>
                <a:cxn ang="0">
                  <a:pos x="785" y="609"/>
                </a:cxn>
                <a:cxn ang="0">
                  <a:pos x="784" y="609"/>
                </a:cxn>
                <a:cxn ang="0">
                  <a:pos x="744" y="584"/>
                </a:cxn>
                <a:cxn ang="0">
                  <a:pos x="714" y="509"/>
                </a:cxn>
                <a:cxn ang="0">
                  <a:pos x="794" y="413"/>
                </a:cxn>
                <a:cxn ang="0">
                  <a:pos x="889" y="440"/>
                </a:cxn>
                <a:cxn ang="0">
                  <a:pos x="912" y="476"/>
                </a:cxn>
                <a:cxn ang="0">
                  <a:pos x="916" y="488"/>
                </a:cxn>
                <a:cxn ang="0">
                  <a:pos x="940" y="507"/>
                </a:cxn>
                <a:cxn ang="0">
                  <a:pos x="183" y="0"/>
                </a:cxn>
                <a:cxn ang="0">
                  <a:pos x="183" y="196"/>
                </a:cxn>
              </a:cxnLst>
              <a:rect l="0" t="0" r="r" b="b"/>
              <a:pathLst>
                <a:path w="1073" h="772">
                  <a:moveTo>
                    <a:pt x="182" y="202"/>
                  </a:moveTo>
                  <a:cubicBezTo>
                    <a:pt x="182" y="202"/>
                    <a:pt x="182" y="202"/>
                    <a:pt x="182" y="202"/>
                  </a:cubicBezTo>
                  <a:cubicBezTo>
                    <a:pt x="182" y="204"/>
                    <a:pt x="182" y="204"/>
                    <a:pt x="182" y="204"/>
                  </a:cubicBezTo>
                  <a:cubicBezTo>
                    <a:pt x="182" y="205"/>
                    <a:pt x="182" y="205"/>
                    <a:pt x="182" y="205"/>
                  </a:cubicBezTo>
                  <a:cubicBezTo>
                    <a:pt x="182" y="205"/>
                    <a:pt x="182" y="205"/>
                    <a:pt x="182" y="205"/>
                  </a:cubicBezTo>
                  <a:cubicBezTo>
                    <a:pt x="181" y="205"/>
                    <a:pt x="180" y="206"/>
                    <a:pt x="180" y="206"/>
                  </a:cubicBezTo>
                  <a:cubicBezTo>
                    <a:pt x="179" y="206"/>
                    <a:pt x="179" y="206"/>
                    <a:pt x="179" y="206"/>
                  </a:cubicBezTo>
                  <a:cubicBezTo>
                    <a:pt x="178" y="207"/>
                    <a:pt x="178" y="207"/>
                    <a:pt x="178" y="207"/>
                  </a:cubicBezTo>
                  <a:cubicBezTo>
                    <a:pt x="177" y="207"/>
                    <a:pt x="177" y="207"/>
                    <a:pt x="177" y="207"/>
                  </a:cubicBezTo>
                  <a:cubicBezTo>
                    <a:pt x="177" y="207"/>
                    <a:pt x="177" y="207"/>
                    <a:pt x="177" y="207"/>
                  </a:cubicBezTo>
                  <a:cubicBezTo>
                    <a:pt x="176" y="207"/>
                    <a:pt x="176" y="207"/>
                    <a:pt x="176" y="207"/>
                  </a:cubicBezTo>
                  <a:cubicBezTo>
                    <a:pt x="176" y="208"/>
                    <a:pt x="176" y="208"/>
                    <a:pt x="176" y="208"/>
                  </a:cubicBezTo>
                  <a:cubicBezTo>
                    <a:pt x="176" y="208"/>
                    <a:pt x="176" y="208"/>
                    <a:pt x="176" y="208"/>
                  </a:cubicBezTo>
                  <a:cubicBezTo>
                    <a:pt x="175" y="208"/>
                    <a:pt x="175" y="208"/>
                    <a:pt x="174" y="209"/>
                  </a:cubicBezTo>
                  <a:cubicBezTo>
                    <a:pt x="166" y="214"/>
                    <a:pt x="156" y="217"/>
                    <a:pt x="146" y="217"/>
                  </a:cubicBezTo>
                  <a:cubicBezTo>
                    <a:pt x="140" y="217"/>
                    <a:pt x="134" y="216"/>
                    <a:pt x="128" y="214"/>
                  </a:cubicBezTo>
                  <a:cubicBezTo>
                    <a:pt x="128" y="214"/>
                    <a:pt x="128" y="214"/>
                    <a:pt x="128" y="214"/>
                  </a:cubicBezTo>
                  <a:cubicBezTo>
                    <a:pt x="128" y="214"/>
                    <a:pt x="128" y="214"/>
                    <a:pt x="128" y="214"/>
                  </a:cubicBezTo>
                  <a:cubicBezTo>
                    <a:pt x="128" y="214"/>
                    <a:pt x="128" y="214"/>
                    <a:pt x="128" y="214"/>
                  </a:cubicBezTo>
                  <a:cubicBezTo>
                    <a:pt x="128" y="214"/>
                    <a:pt x="128" y="214"/>
                    <a:pt x="128" y="214"/>
                  </a:cubicBezTo>
                  <a:cubicBezTo>
                    <a:pt x="128" y="214"/>
                    <a:pt x="128" y="214"/>
                    <a:pt x="128" y="214"/>
                  </a:cubicBezTo>
                  <a:cubicBezTo>
                    <a:pt x="128" y="214"/>
                    <a:pt x="128" y="214"/>
                    <a:pt x="128" y="214"/>
                  </a:cubicBezTo>
                  <a:cubicBezTo>
                    <a:pt x="128" y="214"/>
                    <a:pt x="128" y="214"/>
                    <a:pt x="128" y="214"/>
                  </a:cubicBezTo>
                  <a:cubicBezTo>
                    <a:pt x="123" y="212"/>
                    <a:pt x="118" y="210"/>
                    <a:pt x="115" y="207"/>
                  </a:cubicBezTo>
                  <a:cubicBezTo>
                    <a:pt x="105" y="203"/>
                    <a:pt x="93" y="200"/>
                    <a:pt x="81" y="200"/>
                  </a:cubicBezTo>
                  <a:cubicBezTo>
                    <a:pt x="59" y="200"/>
                    <a:pt x="38" y="209"/>
                    <a:pt x="23" y="224"/>
                  </a:cubicBezTo>
                  <a:cubicBezTo>
                    <a:pt x="21" y="226"/>
                    <a:pt x="20" y="228"/>
                    <a:pt x="18" y="230"/>
                  </a:cubicBezTo>
                  <a:cubicBezTo>
                    <a:pt x="7" y="244"/>
                    <a:pt x="0" y="263"/>
                    <a:pt x="0" y="283"/>
                  </a:cubicBezTo>
                  <a:cubicBezTo>
                    <a:pt x="0" y="306"/>
                    <a:pt x="10" y="328"/>
                    <a:pt x="25" y="343"/>
                  </a:cubicBezTo>
                  <a:cubicBezTo>
                    <a:pt x="40" y="357"/>
                    <a:pt x="59" y="366"/>
                    <a:pt x="81" y="366"/>
                  </a:cubicBezTo>
                  <a:cubicBezTo>
                    <a:pt x="94" y="366"/>
                    <a:pt x="107" y="363"/>
                    <a:pt x="118" y="358"/>
                  </a:cubicBezTo>
                  <a:cubicBezTo>
                    <a:pt x="120" y="356"/>
                    <a:pt x="122" y="357"/>
                    <a:pt x="124" y="356"/>
                  </a:cubicBezTo>
                  <a:cubicBezTo>
                    <a:pt x="131" y="353"/>
                    <a:pt x="138" y="353"/>
                    <a:pt x="146" y="353"/>
                  </a:cubicBezTo>
                  <a:cubicBezTo>
                    <a:pt x="146" y="353"/>
                    <a:pt x="146" y="353"/>
                    <a:pt x="146" y="353"/>
                  </a:cubicBezTo>
                  <a:cubicBezTo>
                    <a:pt x="157" y="353"/>
                    <a:pt x="167" y="355"/>
                    <a:pt x="175" y="361"/>
                  </a:cubicBezTo>
                  <a:cubicBezTo>
                    <a:pt x="176" y="361"/>
                    <a:pt x="177" y="361"/>
                    <a:pt x="178" y="361"/>
                  </a:cubicBezTo>
                  <a:cubicBezTo>
                    <a:pt x="178" y="361"/>
                    <a:pt x="178" y="361"/>
                    <a:pt x="178" y="361"/>
                  </a:cubicBezTo>
                  <a:cubicBezTo>
                    <a:pt x="179" y="362"/>
                    <a:pt x="179" y="362"/>
                    <a:pt x="179" y="362"/>
                  </a:cubicBezTo>
                  <a:cubicBezTo>
                    <a:pt x="179" y="362"/>
                    <a:pt x="179" y="362"/>
                    <a:pt x="179" y="362"/>
                  </a:cubicBezTo>
                  <a:cubicBezTo>
                    <a:pt x="179" y="362"/>
                    <a:pt x="179" y="362"/>
                    <a:pt x="179" y="362"/>
                  </a:cubicBezTo>
                  <a:cubicBezTo>
                    <a:pt x="180" y="362"/>
                    <a:pt x="180" y="362"/>
                    <a:pt x="180" y="362"/>
                  </a:cubicBezTo>
                  <a:cubicBezTo>
                    <a:pt x="181" y="362"/>
                    <a:pt x="181" y="363"/>
                    <a:pt x="182" y="364"/>
                  </a:cubicBezTo>
                  <a:cubicBezTo>
                    <a:pt x="183" y="364"/>
                    <a:pt x="183" y="364"/>
                    <a:pt x="183" y="364"/>
                  </a:cubicBezTo>
                  <a:cubicBezTo>
                    <a:pt x="183" y="365"/>
                    <a:pt x="183" y="365"/>
                    <a:pt x="183" y="365"/>
                  </a:cubicBezTo>
                  <a:cubicBezTo>
                    <a:pt x="184" y="365"/>
                    <a:pt x="184" y="365"/>
                    <a:pt x="184" y="365"/>
                  </a:cubicBezTo>
                  <a:cubicBezTo>
                    <a:pt x="185" y="366"/>
                    <a:pt x="185" y="368"/>
                    <a:pt x="186" y="369"/>
                  </a:cubicBezTo>
                  <a:cubicBezTo>
                    <a:pt x="186" y="369"/>
                    <a:pt x="184" y="369"/>
                    <a:pt x="184" y="369"/>
                  </a:cubicBezTo>
                  <a:cubicBezTo>
                    <a:pt x="184" y="370"/>
                    <a:pt x="183" y="370"/>
                    <a:pt x="183" y="370"/>
                  </a:cubicBezTo>
                  <a:cubicBezTo>
                    <a:pt x="183" y="371"/>
                    <a:pt x="183" y="371"/>
                    <a:pt x="183" y="371"/>
                  </a:cubicBezTo>
                  <a:cubicBezTo>
                    <a:pt x="183" y="566"/>
                    <a:pt x="183" y="566"/>
                    <a:pt x="183" y="566"/>
                  </a:cubicBezTo>
                  <a:cubicBezTo>
                    <a:pt x="375" y="570"/>
                    <a:pt x="547" y="648"/>
                    <a:pt x="673" y="772"/>
                  </a:cubicBezTo>
                  <a:cubicBezTo>
                    <a:pt x="810" y="636"/>
                    <a:pt x="810" y="636"/>
                    <a:pt x="810" y="636"/>
                  </a:cubicBezTo>
                  <a:cubicBezTo>
                    <a:pt x="810" y="636"/>
                    <a:pt x="810" y="636"/>
                    <a:pt x="810" y="636"/>
                  </a:cubicBezTo>
                  <a:cubicBezTo>
                    <a:pt x="810" y="636"/>
                    <a:pt x="810" y="635"/>
                    <a:pt x="810" y="635"/>
                  </a:cubicBezTo>
                  <a:cubicBezTo>
                    <a:pt x="810" y="634"/>
                    <a:pt x="810" y="634"/>
                    <a:pt x="810" y="634"/>
                  </a:cubicBezTo>
                  <a:cubicBezTo>
                    <a:pt x="810" y="634"/>
                    <a:pt x="810" y="633"/>
                    <a:pt x="810" y="633"/>
                  </a:cubicBezTo>
                  <a:cubicBezTo>
                    <a:pt x="808" y="628"/>
                    <a:pt x="806" y="622"/>
                    <a:pt x="801" y="617"/>
                  </a:cubicBezTo>
                  <a:cubicBezTo>
                    <a:pt x="798" y="614"/>
                    <a:pt x="794" y="613"/>
                    <a:pt x="790" y="609"/>
                  </a:cubicBezTo>
                  <a:cubicBezTo>
                    <a:pt x="791" y="609"/>
                    <a:pt x="791" y="609"/>
                    <a:pt x="791" y="609"/>
                  </a:cubicBezTo>
                  <a:cubicBezTo>
                    <a:pt x="791" y="609"/>
                    <a:pt x="791" y="609"/>
                    <a:pt x="791" y="609"/>
                  </a:cubicBezTo>
                  <a:cubicBezTo>
                    <a:pt x="791" y="610"/>
                    <a:pt x="791" y="610"/>
                    <a:pt x="791" y="610"/>
                  </a:cubicBezTo>
                  <a:cubicBezTo>
                    <a:pt x="787" y="609"/>
                    <a:pt x="787" y="609"/>
                    <a:pt x="785" y="609"/>
                  </a:cubicBezTo>
                  <a:cubicBezTo>
                    <a:pt x="784" y="609"/>
                    <a:pt x="784" y="609"/>
                    <a:pt x="784" y="609"/>
                  </a:cubicBezTo>
                  <a:cubicBezTo>
                    <a:pt x="784" y="609"/>
                    <a:pt x="784" y="609"/>
                    <a:pt x="784" y="609"/>
                  </a:cubicBezTo>
                  <a:cubicBezTo>
                    <a:pt x="783" y="609"/>
                    <a:pt x="783" y="609"/>
                    <a:pt x="783" y="609"/>
                  </a:cubicBezTo>
                  <a:cubicBezTo>
                    <a:pt x="769" y="604"/>
                    <a:pt x="756" y="596"/>
                    <a:pt x="744" y="584"/>
                  </a:cubicBezTo>
                  <a:cubicBezTo>
                    <a:pt x="727" y="567"/>
                    <a:pt x="717" y="545"/>
                    <a:pt x="715" y="522"/>
                  </a:cubicBezTo>
                  <a:cubicBezTo>
                    <a:pt x="714" y="518"/>
                    <a:pt x="714" y="513"/>
                    <a:pt x="714" y="509"/>
                  </a:cubicBezTo>
                  <a:cubicBezTo>
                    <a:pt x="714" y="484"/>
                    <a:pt x="723" y="459"/>
                    <a:pt x="743" y="440"/>
                  </a:cubicBezTo>
                  <a:cubicBezTo>
                    <a:pt x="757" y="425"/>
                    <a:pt x="775" y="416"/>
                    <a:pt x="794" y="413"/>
                  </a:cubicBezTo>
                  <a:cubicBezTo>
                    <a:pt x="802" y="411"/>
                    <a:pt x="810" y="410"/>
                    <a:pt x="818" y="410"/>
                  </a:cubicBezTo>
                  <a:cubicBezTo>
                    <a:pt x="843" y="410"/>
                    <a:pt x="869" y="420"/>
                    <a:pt x="889" y="440"/>
                  </a:cubicBezTo>
                  <a:cubicBezTo>
                    <a:pt x="899" y="450"/>
                    <a:pt x="907" y="463"/>
                    <a:pt x="912" y="476"/>
                  </a:cubicBezTo>
                  <a:cubicBezTo>
                    <a:pt x="912" y="476"/>
                    <a:pt x="912" y="476"/>
                    <a:pt x="912" y="476"/>
                  </a:cubicBezTo>
                  <a:cubicBezTo>
                    <a:pt x="912" y="476"/>
                    <a:pt x="912" y="477"/>
                    <a:pt x="912" y="477"/>
                  </a:cubicBezTo>
                  <a:cubicBezTo>
                    <a:pt x="913" y="481"/>
                    <a:pt x="914" y="485"/>
                    <a:pt x="916" y="488"/>
                  </a:cubicBezTo>
                  <a:cubicBezTo>
                    <a:pt x="917" y="492"/>
                    <a:pt x="920" y="495"/>
                    <a:pt x="922" y="497"/>
                  </a:cubicBezTo>
                  <a:cubicBezTo>
                    <a:pt x="927" y="502"/>
                    <a:pt x="934" y="505"/>
                    <a:pt x="940" y="507"/>
                  </a:cubicBezTo>
                  <a:cubicBezTo>
                    <a:pt x="1073" y="372"/>
                    <a:pt x="1073" y="372"/>
                    <a:pt x="1073" y="372"/>
                  </a:cubicBezTo>
                  <a:cubicBezTo>
                    <a:pt x="845" y="145"/>
                    <a:pt x="531" y="4"/>
                    <a:pt x="183" y="0"/>
                  </a:cubicBezTo>
                  <a:cubicBezTo>
                    <a:pt x="183" y="195"/>
                    <a:pt x="183" y="195"/>
                    <a:pt x="183" y="195"/>
                  </a:cubicBezTo>
                  <a:cubicBezTo>
                    <a:pt x="183" y="196"/>
                    <a:pt x="183" y="196"/>
                    <a:pt x="183" y="196"/>
                  </a:cubicBezTo>
                  <a:cubicBezTo>
                    <a:pt x="183" y="198"/>
                    <a:pt x="184" y="200"/>
                    <a:pt x="182" y="202"/>
                  </a:cubicBezTo>
                  <a:close/>
                </a:path>
              </a:pathLst>
            </a:custGeom>
            <a:solidFill>
              <a:schemeClr val="accent6"/>
            </a:solid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21"/>
            <p:cNvSpPr>
              <a:spLocks/>
            </p:cNvSpPr>
            <p:nvPr/>
          </p:nvSpPr>
          <p:spPr bwMode="auto">
            <a:xfrm>
              <a:off x="5553076" y="4525135"/>
              <a:ext cx="985838" cy="846138"/>
            </a:xfrm>
            <a:custGeom>
              <a:avLst/>
              <a:gdLst/>
              <a:ahLst/>
              <a:cxnLst>
                <a:cxn ang="0">
                  <a:pos x="753" y="255"/>
                </a:cxn>
                <a:cxn ang="0">
                  <a:pos x="748" y="254"/>
                </a:cxn>
                <a:cxn ang="0">
                  <a:pos x="748" y="254"/>
                </a:cxn>
                <a:cxn ang="0">
                  <a:pos x="748" y="254"/>
                </a:cxn>
                <a:cxn ang="0">
                  <a:pos x="752" y="250"/>
                </a:cxn>
                <a:cxn ang="0">
                  <a:pos x="754" y="248"/>
                </a:cxn>
                <a:cxn ang="0">
                  <a:pos x="754" y="247"/>
                </a:cxn>
                <a:cxn ang="0">
                  <a:pos x="755" y="246"/>
                </a:cxn>
                <a:cxn ang="0">
                  <a:pos x="769" y="218"/>
                </a:cxn>
                <a:cxn ang="0">
                  <a:pos x="783" y="208"/>
                </a:cxn>
                <a:cxn ang="0">
                  <a:pos x="783" y="208"/>
                </a:cxn>
                <a:cxn ang="0">
                  <a:pos x="784" y="208"/>
                </a:cxn>
                <a:cxn ang="0">
                  <a:pos x="784" y="208"/>
                </a:cxn>
                <a:cxn ang="0">
                  <a:pos x="827" y="185"/>
                </a:cxn>
                <a:cxn ang="0">
                  <a:pos x="827" y="68"/>
                </a:cxn>
                <a:cxn ang="0">
                  <a:pos x="709" y="68"/>
                </a:cxn>
                <a:cxn ang="0">
                  <a:pos x="687" y="106"/>
                </a:cxn>
                <a:cxn ang="0">
                  <a:pos x="676" y="125"/>
                </a:cxn>
                <a:cxn ang="0">
                  <a:pos x="645" y="140"/>
                </a:cxn>
                <a:cxn ang="0">
                  <a:pos x="643" y="140"/>
                </a:cxn>
                <a:cxn ang="0">
                  <a:pos x="643" y="140"/>
                </a:cxn>
                <a:cxn ang="0">
                  <a:pos x="639" y="140"/>
                </a:cxn>
                <a:cxn ang="0">
                  <a:pos x="638" y="140"/>
                </a:cxn>
                <a:cxn ang="0">
                  <a:pos x="492" y="0"/>
                </a:cxn>
                <a:cxn ang="0">
                  <a:pos x="0" y="390"/>
                </a:cxn>
                <a:cxn ang="0">
                  <a:pos x="36" y="394"/>
                </a:cxn>
                <a:cxn ang="0">
                  <a:pos x="42" y="391"/>
                </a:cxn>
                <a:cxn ang="0">
                  <a:pos x="43" y="390"/>
                </a:cxn>
                <a:cxn ang="0">
                  <a:pos x="161" y="411"/>
                </a:cxn>
                <a:cxn ang="0">
                  <a:pos x="192" y="482"/>
                </a:cxn>
                <a:cxn ang="0">
                  <a:pos x="88" y="585"/>
                </a:cxn>
                <a:cxn ang="0">
                  <a:pos x="46" y="575"/>
                </a:cxn>
                <a:cxn ang="0">
                  <a:pos x="35" y="569"/>
                </a:cxn>
                <a:cxn ang="0">
                  <a:pos x="0" y="574"/>
                </a:cxn>
                <a:cxn ang="0">
                  <a:pos x="892" y="400"/>
                </a:cxn>
                <a:cxn ang="0">
                  <a:pos x="753" y="256"/>
                </a:cxn>
              </a:cxnLst>
              <a:rect l="0" t="0" r="r" b="b"/>
              <a:pathLst>
                <a:path w="892" h="765">
                  <a:moveTo>
                    <a:pt x="753" y="256"/>
                  </a:moveTo>
                  <a:cubicBezTo>
                    <a:pt x="753" y="255"/>
                    <a:pt x="753" y="255"/>
                    <a:pt x="753" y="255"/>
                  </a:cubicBezTo>
                  <a:cubicBezTo>
                    <a:pt x="751" y="254"/>
                    <a:pt x="751" y="254"/>
                    <a:pt x="751" y="254"/>
                  </a:cubicBezTo>
                  <a:cubicBezTo>
                    <a:pt x="748" y="254"/>
                    <a:pt x="748" y="254"/>
                    <a:pt x="748" y="254"/>
                  </a:cubicBezTo>
                  <a:cubicBezTo>
                    <a:pt x="748" y="254"/>
                    <a:pt x="748" y="254"/>
                    <a:pt x="748" y="254"/>
                  </a:cubicBezTo>
                  <a:cubicBezTo>
                    <a:pt x="748" y="254"/>
                    <a:pt x="748" y="254"/>
                    <a:pt x="748" y="254"/>
                  </a:cubicBezTo>
                  <a:cubicBezTo>
                    <a:pt x="748" y="254"/>
                    <a:pt x="748" y="254"/>
                    <a:pt x="748" y="254"/>
                  </a:cubicBezTo>
                  <a:cubicBezTo>
                    <a:pt x="748" y="254"/>
                    <a:pt x="748" y="254"/>
                    <a:pt x="748" y="254"/>
                  </a:cubicBezTo>
                  <a:cubicBezTo>
                    <a:pt x="748" y="252"/>
                    <a:pt x="751" y="251"/>
                    <a:pt x="751" y="251"/>
                  </a:cubicBezTo>
                  <a:cubicBezTo>
                    <a:pt x="752" y="250"/>
                    <a:pt x="752" y="250"/>
                    <a:pt x="752" y="250"/>
                  </a:cubicBezTo>
                  <a:cubicBezTo>
                    <a:pt x="753" y="249"/>
                    <a:pt x="753" y="249"/>
                    <a:pt x="753" y="249"/>
                  </a:cubicBezTo>
                  <a:cubicBezTo>
                    <a:pt x="754" y="248"/>
                    <a:pt x="754" y="248"/>
                    <a:pt x="754" y="248"/>
                  </a:cubicBezTo>
                  <a:cubicBezTo>
                    <a:pt x="754" y="247"/>
                    <a:pt x="754" y="247"/>
                    <a:pt x="754" y="247"/>
                  </a:cubicBezTo>
                  <a:cubicBezTo>
                    <a:pt x="754" y="247"/>
                    <a:pt x="754" y="247"/>
                    <a:pt x="754" y="247"/>
                  </a:cubicBezTo>
                  <a:cubicBezTo>
                    <a:pt x="754" y="246"/>
                    <a:pt x="754" y="246"/>
                    <a:pt x="754" y="246"/>
                  </a:cubicBezTo>
                  <a:cubicBezTo>
                    <a:pt x="755" y="246"/>
                    <a:pt x="755" y="246"/>
                    <a:pt x="755" y="246"/>
                  </a:cubicBezTo>
                  <a:cubicBezTo>
                    <a:pt x="755" y="245"/>
                    <a:pt x="755" y="245"/>
                    <a:pt x="755" y="244"/>
                  </a:cubicBezTo>
                  <a:cubicBezTo>
                    <a:pt x="757" y="235"/>
                    <a:pt x="762" y="226"/>
                    <a:pt x="769" y="218"/>
                  </a:cubicBezTo>
                  <a:cubicBezTo>
                    <a:pt x="773" y="214"/>
                    <a:pt x="778" y="210"/>
                    <a:pt x="783" y="208"/>
                  </a:cubicBezTo>
                  <a:cubicBezTo>
                    <a:pt x="783" y="208"/>
                    <a:pt x="783" y="208"/>
                    <a:pt x="783" y="208"/>
                  </a:cubicBezTo>
                  <a:cubicBezTo>
                    <a:pt x="783" y="208"/>
                    <a:pt x="783" y="208"/>
                    <a:pt x="783" y="208"/>
                  </a:cubicBezTo>
                  <a:cubicBezTo>
                    <a:pt x="783" y="208"/>
                    <a:pt x="783" y="208"/>
                    <a:pt x="783" y="208"/>
                  </a:cubicBezTo>
                  <a:cubicBezTo>
                    <a:pt x="784" y="208"/>
                    <a:pt x="784" y="208"/>
                    <a:pt x="784" y="208"/>
                  </a:cubicBezTo>
                  <a:cubicBezTo>
                    <a:pt x="784" y="208"/>
                    <a:pt x="784" y="208"/>
                    <a:pt x="784" y="208"/>
                  </a:cubicBezTo>
                  <a:cubicBezTo>
                    <a:pt x="784" y="208"/>
                    <a:pt x="784" y="208"/>
                    <a:pt x="784" y="208"/>
                  </a:cubicBezTo>
                  <a:cubicBezTo>
                    <a:pt x="784" y="208"/>
                    <a:pt x="784" y="208"/>
                    <a:pt x="784" y="208"/>
                  </a:cubicBezTo>
                  <a:cubicBezTo>
                    <a:pt x="789" y="205"/>
                    <a:pt x="794" y="204"/>
                    <a:pt x="798" y="203"/>
                  </a:cubicBezTo>
                  <a:cubicBezTo>
                    <a:pt x="808" y="199"/>
                    <a:pt x="818" y="193"/>
                    <a:pt x="827" y="185"/>
                  </a:cubicBezTo>
                  <a:cubicBezTo>
                    <a:pt x="843" y="169"/>
                    <a:pt x="851" y="147"/>
                    <a:pt x="851" y="126"/>
                  </a:cubicBezTo>
                  <a:cubicBezTo>
                    <a:pt x="851" y="105"/>
                    <a:pt x="843" y="84"/>
                    <a:pt x="827" y="68"/>
                  </a:cubicBezTo>
                  <a:cubicBezTo>
                    <a:pt x="810" y="51"/>
                    <a:pt x="789" y="43"/>
                    <a:pt x="768" y="43"/>
                  </a:cubicBezTo>
                  <a:cubicBezTo>
                    <a:pt x="747" y="43"/>
                    <a:pt x="726" y="51"/>
                    <a:pt x="709" y="68"/>
                  </a:cubicBezTo>
                  <a:cubicBezTo>
                    <a:pt x="700" y="77"/>
                    <a:pt x="694" y="88"/>
                    <a:pt x="690" y="99"/>
                  </a:cubicBezTo>
                  <a:cubicBezTo>
                    <a:pt x="689" y="101"/>
                    <a:pt x="688" y="104"/>
                    <a:pt x="687" y="106"/>
                  </a:cubicBezTo>
                  <a:cubicBezTo>
                    <a:pt x="685" y="113"/>
                    <a:pt x="681" y="119"/>
                    <a:pt x="676" y="125"/>
                  </a:cubicBezTo>
                  <a:cubicBezTo>
                    <a:pt x="676" y="125"/>
                    <a:pt x="676" y="125"/>
                    <a:pt x="676" y="125"/>
                  </a:cubicBezTo>
                  <a:cubicBezTo>
                    <a:pt x="668" y="132"/>
                    <a:pt x="658" y="137"/>
                    <a:pt x="648" y="139"/>
                  </a:cubicBezTo>
                  <a:cubicBezTo>
                    <a:pt x="647" y="139"/>
                    <a:pt x="646" y="140"/>
                    <a:pt x="645" y="140"/>
                  </a:cubicBezTo>
                  <a:cubicBezTo>
                    <a:pt x="644" y="140"/>
                    <a:pt x="644" y="140"/>
                    <a:pt x="644" y="140"/>
                  </a:cubicBezTo>
                  <a:cubicBezTo>
                    <a:pt x="643" y="140"/>
                    <a:pt x="643" y="140"/>
                    <a:pt x="643" y="140"/>
                  </a:cubicBezTo>
                  <a:cubicBezTo>
                    <a:pt x="643" y="140"/>
                    <a:pt x="643" y="140"/>
                    <a:pt x="643" y="140"/>
                  </a:cubicBezTo>
                  <a:cubicBezTo>
                    <a:pt x="643" y="140"/>
                    <a:pt x="643" y="140"/>
                    <a:pt x="643" y="140"/>
                  </a:cubicBezTo>
                  <a:cubicBezTo>
                    <a:pt x="642" y="140"/>
                    <a:pt x="641" y="140"/>
                    <a:pt x="640" y="140"/>
                  </a:cubicBezTo>
                  <a:cubicBezTo>
                    <a:pt x="639" y="140"/>
                    <a:pt x="639" y="140"/>
                    <a:pt x="639" y="140"/>
                  </a:cubicBezTo>
                  <a:cubicBezTo>
                    <a:pt x="638" y="140"/>
                    <a:pt x="638" y="140"/>
                    <a:pt x="638" y="140"/>
                  </a:cubicBezTo>
                  <a:cubicBezTo>
                    <a:pt x="638" y="140"/>
                    <a:pt x="638" y="140"/>
                    <a:pt x="638" y="140"/>
                  </a:cubicBezTo>
                  <a:cubicBezTo>
                    <a:pt x="636" y="140"/>
                    <a:pt x="634" y="139"/>
                    <a:pt x="633" y="138"/>
                  </a:cubicBezTo>
                  <a:cubicBezTo>
                    <a:pt x="492" y="0"/>
                    <a:pt x="492" y="0"/>
                    <a:pt x="492" y="0"/>
                  </a:cubicBezTo>
                  <a:cubicBezTo>
                    <a:pt x="355" y="131"/>
                    <a:pt x="172" y="198"/>
                    <a:pt x="0" y="199"/>
                  </a:cubicBezTo>
                  <a:cubicBezTo>
                    <a:pt x="0" y="390"/>
                    <a:pt x="0" y="390"/>
                    <a:pt x="0" y="390"/>
                  </a:cubicBezTo>
                  <a:cubicBezTo>
                    <a:pt x="9" y="394"/>
                    <a:pt x="14" y="396"/>
                    <a:pt x="21" y="396"/>
                  </a:cubicBezTo>
                  <a:cubicBezTo>
                    <a:pt x="26" y="396"/>
                    <a:pt x="32" y="395"/>
                    <a:pt x="36" y="394"/>
                  </a:cubicBezTo>
                  <a:cubicBezTo>
                    <a:pt x="38" y="393"/>
                    <a:pt x="40" y="392"/>
                    <a:pt x="42" y="391"/>
                  </a:cubicBezTo>
                  <a:cubicBezTo>
                    <a:pt x="42" y="391"/>
                    <a:pt x="42" y="391"/>
                    <a:pt x="42" y="391"/>
                  </a:cubicBezTo>
                  <a:cubicBezTo>
                    <a:pt x="43" y="391"/>
                    <a:pt x="43" y="391"/>
                    <a:pt x="43" y="391"/>
                  </a:cubicBezTo>
                  <a:cubicBezTo>
                    <a:pt x="43" y="390"/>
                    <a:pt x="43" y="390"/>
                    <a:pt x="43" y="390"/>
                  </a:cubicBezTo>
                  <a:cubicBezTo>
                    <a:pt x="57" y="384"/>
                    <a:pt x="72" y="380"/>
                    <a:pt x="88" y="380"/>
                  </a:cubicBezTo>
                  <a:cubicBezTo>
                    <a:pt x="117" y="380"/>
                    <a:pt x="142" y="392"/>
                    <a:pt x="161" y="411"/>
                  </a:cubicBezTo>
                  <a:cubicBezTo>
                    <a:pt x="162" y="412"/>
                    <a:pt x="162" y="412"/>
                    <a:pt x="163" y="413"/>
                  </a:cubicBezTo>
                  <a:cubicBezTo>
                    <a:pt x="181" y="430"/>
                    <a:pt x="192" y="455"/>
                    <a:pt x="192" y="482"/>
                  </a:cubicBezTo>
                  <a:cubicBezTo>
                    <a:pt x="192" y="506"/>
                    <a:pt x="183" y="528"/>
                    <a:pt x="169" y="545"/>
                  </a:cubicBezTo>
                  <a:cubicBezTo>
                    <a:pt x="150" y="569"/>
                    <a:pt x="121" y="585"/>
                    <a:pt x="88" y="585"/>
                  </a:cubicBezTo>
                  <a:cubicBezTo>
                    <a:pt x="73" y="585"/>
                    <a:pt x="59" y="581"/>
                    <a:pt x="46" y="576"/>
                  </a:cubicBezTo>
                  <a:cubicBezTo>
                    <a:pt x="46" y="576"/>
                    <a:pt x="46" y="575"/>
                    <a:pt x="46" y="575"/>
                  </a:cubicBezTo>
                  <a:cubicBezTo>
                    <a:pt x="45" y="575"/>
                    <a:pt x="45" y="575"/>
                    <a:pt x="45" y="575"/>
                  </a:cubicBezTo>
                  <a:cubicBezTo>
                    <a:pt x="41" y="573"/>
                    <a:pt x="38" y="571"/>
                    <a:pt x="35" y="569"/>
                  </a:cubicBezTo>
                  <a:cubicBezTo>
                    <a:pt x="31" y="568"/>
                    <a:pt x="25" y="567"/>
                    <a:pt x="21" y="567"/>
                  </a:cubicBezTo>
                  <a:cubicBezTo>
                    <a:pt x="14" y="567"/>
                    <a:pt x="9" y="570"/>
                    <a:pt x="0" y="574"/>
                  </a:cubicBezTo>
                  <a:cubicBezTo>
                    <a:pt x="0" y="765"/>
                    <a:pt x="0" y="765"/>
                    <a:pt x="0" y="765"/>
                  </a:cubicBezTo>
                  <a:cubicBezTo>
                    <a:pt x="323" y="764"/>
                    <a:pt x="645" y="642"/>
                    <a:pt x="892" y="400"/>
                  </a:cubicBezTo>
                  <a:cubicBezTo>
                    <a:pt x="754" y="261"/>
                    <a:pt x="754" y="261"/>
                    <a:pt x="754" y="261"/>
                  </a:cubicBezTo>
                  <a:cubicBezTo>
                    <a:pt x="753" y="260"/>
                    <a:pt x="753" y="258"/>
                    <a:pt x="753" y="256"/>
                  </a:cubicBezTo>
                  <a:close/>
                </a:path>
              </a:pathLst>
            </a:custGeom>
            <a:solidFill>
              <a:schemeClr val="accent3"/>
            </a:solid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25"/>
            <p:cNvSpPr>
              <a:spLocks/>
            </p:cNvSpPr>
            <p:nvPr/>
          </p:nvSpPr>
          <p:spPr bwMode="auto">
            <a:xfrm>
              <a:off x="4140201" y="2964623"/>
              <a:ext cx="852488" cy="1187450"/>
            </a:xfrm>
            <a:custGeom>
              <a:avLst/>
              <a:gdLst/>
              <a:ahLst/>
              <a:cxnLst>
                <a:cxn ang="0">
                  <a:pos x="202" y="891"/>
                </a:cxn>
                <a:cxn ang="0">
                  <a:pos x="201" y="892"/>
                </a:cxn>
                <a:cxn ang="0">
                  <a:pos x="204" y="894"/>
                </a:cxn>
                <a:cxn ang="0">
                  <a:pos x="206" y="895"/>
                </a:cxn>
                <a:cxn ang="0">
                  <a:pos x="207" y="897"/>
                </a:cxn>
                <a:cxn ang="0">
                  <a:pos x="208" y="898"/>
                </a:cxn>
                <a:cxn ang="0">
                  <a:pos x="209" y="899"/>
                </a:cxn>
                <a:cxn ang="0">
                  <a:pos x="214" y="945"/>
                </a:cxn>
                <a:cxn ang="0">
                  <a:pos x="214" y="945"/>
                </a:cxn>
                <a:cxn ang="0">
                  <a:pos x="214" y="945"/>
                </a:cxn>
                <a:cxn ang="0">
                  <a:pos x="214" y="946"/>
                </a:cxn>
                <a:cxn ang="0">
                  <a:pos x="207" y="959"/>
                </a:cxn>
                <a:cxn ang="0">
                  <a:pos x="224" y="1051"/>
                </a:cxn>
                <a:cxn ang="0">
                  <a:pos x="283" y="1074"/>
                </a:cxn>
                <a:cxn ang="0">
                  <a:pos x="366" y="992"/>
                </a:cxn>
                <a:cxn ang="0">
                  <a:pos x="356" y="949"/>
                </a:cxn>
                <a:cxn ang="0">
                  <a:pos x="353" y="928"/>
                </a:cxn>
                <a:cxn ang="0">
                  <a:pos x="361" y="895"/>
                </a:cxn>
                <a:cxn ang="0">
                  <a:pos x="362" y="892"/>
                </a:cxn>
                <a:cxn ang="0">
                  <a:pos x="362" y="893"/>
                </a:cxn>
                <a:cxn ang="0">
                  <a:pos x="364" y="891"/>
                </a:cxn>
                <a:cxn ang="0">
                  <a:pos x="365" y="890"/>
                </a:cxn>
                <a:cxn ang="0">
                  <a:pos x="369" y="888"/>
                </a:cxn>
                <a:cxn ang="0">
                  <a:pos x="370" y="888"/>
                </a:cxn>
                <a:cxn ang="0">
                  <a:pos x="566" y="888"/>
                </a:cxn>
                <a:cxn ang="0">
                  <a:pos x="635" y="264"/>
                </a:cxn>
                <a:cxn ang="0">
                  <a:pos x="613" y="285"/>
                </a:cxn>
                <a:cxn ang="0">
                  <a:pos x="610" y="280"/>
                </a:cxn>
                <a:cxn ang="0">
                  <a:pos x="608" y="288"/>
                </a:cxn>
                <a:cxn ang="0">
                  <a:pos x="608" y="291"/>
                </a:cxn>
                <a:cxn ang="0">
                  <a:pos x="583" y="330"/>
                </a:cxn>
                <a:cxn ang="0">
                  <a:pos x="439" y="331"/>
                </a:cxn>
                <a:cxn ang="0">
                  <a:pos x="439" y="186"/>
                </a:cxn>
                <a:cxn ang="0">
                  <a:pos x="475" y="163"/>
                </a:cxn>
                <a:cxn ang="0">
                  <a:pos x="487" y="159"/>
                </a:cxn>
                <a:cxn ang="0">
                  <a:pos x="505" y="135"/>
                </a:cxn>
                <a:cxn ang="0">
                  <a:pos x="0" y="888"/>
                </a:cxn>
                <a:cxn ang="0">
                  <a:pos x="196" y="888"/>
                </a:cxn>
              </a:cxnLst>
              <a:rect l="0" t="0" r="r" b="b"/>
              <a:pathLst>
                <a:path w="771" h="1074">
                  <a:moveTo>
                    <a:pt x="202" y="890"/>
                  </a:moveTo>
                  <a:cubicBezTo>
                    <a:pt x="202" y="891"/>
                    <a:pt x="202" y="891"/>
                    <a:pt x="202" y="891"/>
                  </a:cubicBezTo>
                  <a:cubicBezTo>
                    <a:pt x="202" y="891"/>
                    <a:pt x="202" y="891"/>
                    <a:pt x="202" y="891"/>
                  </a:cubicBezTo>
                  <a:cubicBezTo>
                    <a:pt x="201" y="892"/>
                    <a:pt x="201" y="892"/>
                    <a:pt x="201" y="892"/>
                  </a:cubicBezTo>
                  <a:cubicBezTo>
                    <a:pt x="201" y="892"/>
                    <a:pt x="201" y="892"/>
                    <a:pt x="201" y="892"/>
                  </a:cubicBezTo>
                  <a:cubicBezTo>
                    <a:pt x="201" y="892"/>
                    <a:pt x="204" y="893"/>
                    <a:pt x="204" y="894"/>
                  </a:cubicBezTo>
                  <a:cubicBezTo>
                    <a:pt x="205" y="894"/>
                    <a:pt x="205" y="894"/>
                    <a:pt x="205" y="894"/>
                  </a:cubicBezTo>
                  <a:cubicBezTo>
                    <a:pt x="206" y="895"/>
                    <a:pt x="206" y="895"/>
                    <a:pt x="206" y="895"/>
                  </a:cubicBezTo>
                  <a:cubicBezTo>
                    <a:pt x="207" y="896"/>
                    <a:pt x="207" y="896"/>
                    <a:pt x="207" y="896"/>
                  </a:cubicBezTo>
                  <a:cubicBezTo>
                    <a:pt x="207" y="897"/>
                    <a:pt x="207" y="897"/>
                    <a:pt x="207" y="897"/>
                  </a:cubicBezTo>
                  <a:cubicBezTo>
                    <a:pt x="207" y="897"/>
                    <a:pt x="207" y="897"/>
                    <a:pt x="207" y="897"/>
                  </a:cubicBezTo>
                  <a:cubicBezTo>
                    <a:pt x="208" y="898"/>
                    <a:pt x="208" y="898"/>
                    <a:pt x="208" y="898"/>
                  </a:cubicBezTo>
                  <a:cubicBezTo>
                    <a:pt x="208" y="898"/>
                    <a:pt x="208" y="898"/>
                    <a:pt x="208" y="898"/>
                  </a:cubicBezTo>
                  <a:cubicBezTo>
                    <a:pt x="208" y="899"/>
                    <a:pt x="208" y="899"/>
                    <a:pt x="209" y="899"/>
                  </a:cubicBezTo>
                  <a:cubicBezTo>
                    <a:pt x="214" y="908"/>
                    <a:pt x="217" y="917"/>
                    <a:pt x="217" y="928"/>
                  </a:cubicBezTo>
                  <a:cubicBezTo>
                    <a:pt x="217" y="934"/>
                    <a:pt x="216" y="940"/>
                    <a:pt x="214" y="945"/>
                  </a:cubicBezTo>
                  <a:cubicBezTo>
                    <a:pt x="214" y="945"/>
                    <a:pt x="214" y="945"/>
                    <a:pt x="214" y="945"/>
                  </a:cubicBezTo>
                  <a:cubicBezTo>
                    <a:pt x="214" y="945"/>
                    <a:pt x="214" y="945"/>
                    <a:pt x="214" y="945"/>
                  </a:cubicBezTo>
                  <a:cubicBezTo>
                    <a:pt x="214" y="945"/>
                    <a:pt x="214" y="945"/>
                    <a:pt x="214" y="945"/>
                  </a:cubicBezTo>
                  <a:cubicBezTo>
                    <a:pt x="214" y="945"/>
                    <a:pt x="214" y="945"/>
                    <a:pt x="214" y="945"/>
                  </a:cubicBezTo>
                  <a:cubicBezTo>
                    <a:pt x="214" y="946"/>
                    <a:pt x="214" y="946"/>
                    <a:pt x="214" y="946"/>
                  </a:cubicBezTo>
                  <a:cubicBezTo>
                    <a:pt x="214" y="946"/>
                    <a:pt x="214" y="946"/>
                    <a:pt x="214" y="946"/>
                  </a:cubicBezTo>
                  <a:cubicBezTo>
                    <a:pt x="214" y="946"/>
                    <a:pt x="214" y="946"/>
                    <a:pt x="214" y="946"/>
                  </a:cubicBezTo>
                  <a:cubicBezTo>
                    <a:pt x="212" y="951"/>
                    <a:pt x="210" y="955"/>
                    <a:pt x="207" y="959"/>
                  </a:cubicBezTo>
                  <a:cubicBezTo>
                    <a:pt x="203" y="969"/>
                    <a:pt x="200" y="980"/>
                    <a:pt x="200" y="992"/>
                  </a:cubicBezTo>
                  <a:cubicBezTo>
                    <a:pt x="200" y="1015"/>
                    <a:pt x="209" y="1036"/>
                    <a:pt x="224" y="1051"/>
                  </a:cubicBezTo>
                  <a:cubicBezTo>
                    <a:pt x="226" y="1052"/>
                    <a:pt x="228" y="1054"/>
                    <a:pt x="230" y="1055"/>
                  </a:cubicBezTo>
                  <a:cubicBezTo>
                    <a:pt x="244" y="1067"/>
                    <a:pt x="263" y="1074"/>
                    <a:pt x="283" y="1074"/>
                  </a:cubicBezTo>
                  <a:cubicBezTo>
                    <a:pt x="306" y="1074"/>
                    <a:pt x="328" y="1064"/>
                    <a:pt x="343" y="1049"/>
                  </a:cubicBezTo>
                  <a:cubicBezTo>
                    <a:pt x="357" y="1034"/>
                    <a:pt x="366" y="1014"/>
                    <a:pt x="366" y="992"/>
                  </a:cubicBezTo>
                  <a:cubicBezTo>
                    <a:pt x="366" y="979"/>
                    <a:pt x="363" y="967"/>
                    <a:pt x="358" y="956"/>
                  </a:cubicBezTo>
                  <a:cubicBezTo>
                    <a:pt x="356" y="954"/>
                    <a:pt x="357" y="952"/>
                    <a:pt x="356" y="949"/>
                  </a:cubicBezTo>
                  <a:cubicBezTo>
                    <a:pt x="353" y="943"/>
                    <a:pt x="353" y="935"/>
                    <a:pt x="353" y="928"/>
                  </a:cubicBezTo>
                  <a:cubicBezTo>
                    <a:pt x="353" y="928"/>
                    <a:pt x="353" y="928"/>
                    <a:pt x="353" y="928"/>
                  </a:cubicBezTo>
                  <a:cubicBezTo>
                    <a:pt x="353" y="917"/>
                    <a:pt x="355" y="907"/>
                    <a:pt x="361" y="898"/>
                  </a:cubicBezTo>
                  <a:cubicBezTo>
                    <a:pt x="361" y="897"/>
                    <a:pt x="361" y="896"/>
                    <a:pt x="361" y="895"/>
                  </a:cubicBezTo>
                  <a:cubicBezTo>
                    <a:pt x="361" y="894"/>
                    <a:pt x="361" y="894"/>
                    <a:pt x="361" y="894"/>
                  </a:cubicBezTo>
                  <a:cubicBezTo>
                    <a:pt x="362" y="892"/>
                    <a:pt x="362" y="892"/>
                    <a:pt x="362" y="892"/>
                  </a:cubicBezTo>
                  <a:cubicBezTo>
                    <a:pt x="362" y="892"/>
                    <a:pt x="362" y="892"/>
                    <a:pt x="362" y="892"/>
                  </a:cubicBezTo>
                  <a:cubicBezTo>
                    <a:pt x="362" y="893"/>
                    <a:pt x="362" y="893"/>
                    <a:pt x="362" y="893"/>
                  </a:cubicBezTo>
                  <a:cubicBezTo>
                    <a:pt x="362" y="893"/>
                    <a:pt x="362" y="893"/>
                    <a:pt x="362" y="893"/>
                  </a:cubicBezTo>
                  <a:cubicBezTo>
                    <a:pt x="362" y="892"/>
                    <a:pt x="363" y="892"/>
                    <a:pt x="364" y="891"/>
                  </a:cubicBezTo>
                  <a:cubicBezTo>
                    <a:pt x="364" y="890"/>
                    <a:pt x="364" y="890"/>
                    <a:pt x="364" y="890"/>
                  </a:cubicBezTo>
                  <a:cubicBezTo>
                    <a:pt x="365" y="890"/>
                    <a:pt x="365" y="890"/>
                    <a:pt x="365" y="890"/>
                  </a:cubicBezTo>
                  <a:cubicBezTo>
                    <a:pt x="365" y="890"/>
                    <a:pt x="365" y="890"/>
                    <a:pt x="365" y="890"/>
                  </a:cubicBezTo>
                  <a:cubicBezTo>
                    <a:pt x="366" y="889"/>
                    <a:pt x="368" y="888"/>
                    <a:pt x="369" y="888"/>
                  </a:cubicBezTo>
                  <a:cubicBezTo>
                    <a:pt x="369" y="888"/>
                    <a:pt x="369" y="888"/>
                    <a:pt x="369" y="888"/>
                  </a:cubicBezTo>
                  <a:cubicBezTo>
                    <a:pt x="370" y="888"/>
                    <a:pt x="370" y="888"/>
                    <a:pt x="370" y="888"/>
                  </a:cubicBezTo>
                  <a:cubicBezTo>
                    <a:pt x="371" y="888"/>
                    <a:pt x="371" y="888"/>
                    <a:pt x="371" y="888"/>
                  </a:cubicBezTo>
                  <a:cubicBezTo>
                    <a:pt x="566" y="888"/>
                    <a:pt x="566" y="888"/>
                    <a:pt x="566" y="888"/>
                  </a:cubicBezTo>
                  <a:cubicBezTo>
                    <a:pt x="570" y="704"/>
                    <a:pt x="647" y="526"/>
                    <a:pt x="771" y="401"/>
                  </a:cubicBezTo>
                  <a:cubicBezTo>
                    <a:pt x="635" y="264"/>
                    <a:pt x="635" y="264"/>
                    <a:pt x="635" y="264"/>
                  </a:cubicBezTo>
                  <a:cubicBezTo>
                    <a:pt x="628" y="266"/>
                    <a:pt x="624" y="269"/>
                    <a:pt x="619" y="274"/>
                  </a:cubicBezTo>
                  <a:cubicBezTo>
                    <a:pt x="615" y="277"/>
                    <a:pt x="613" y="281"/>
                    <a:pt x="613" y="285"/>
                  </a:cubicBezTo>
                  <a:cubicBezTo>
                    <a:pt x="613" y="280"/>
                    <a:pt x="613" y="280"/>
                    <a:pt x="613" y="280"/>
                  </a:cubicBezTo>
                  <a:cubicBezTo>
                    <a:pt x="610" y="280"/>
                    <a:pt x="610" y="280"/>
                    <a:pt x="610" y="280"/>
                  </a:cubicBezTo>
                  <a:cubicBezTo>
                    <a:pt x="610" y="280"/>
                    <a:pt x="610" y="280"/>
                    <a:pt x="610" y="280"/>
                  </a:cubicBezTo>
                  <a:cubicBezTo>
                    <a:pt x="609" y="280"/>
                    <a:pt x="608" y="286"/>
                    <a:pt x="608" y="288"/>
                  </a:cubicBezTo>
                  <a:cubicBezTo>
                    <a:pt x="608" y="290"/>
                    <a:pt x="608" y="290"/>
                    <a:pt x="608" y="290"/>
                  </a:cubicBezTo>
                  <a:cubicBezTo>
                    <a:pt x="608" y="291"/>
                    <a:pt x="608" y="291"/>
                    <a:pt x="608" y="291"/>
                  </a:cubicBezTo>
                  <a:cubicBezTo>
                    <a:pt x="608" y="291"/>
                    <a:pt x="608" y="291"/>
                    <a:pt x="608" y="291"/>
                  </a:cubicBezTo>
                  <a:cubicBezTo>
                    <a:pt x="603" y="306"/>
                    <a:pt x="594" y="319"/>
                    <a:pt x="583" y="330"/>
                  </a:cubicBezTo>
                  <a:cubicBezTo>
                    <a:pt x="564" y="350"/>
                    <a:pt x="538" y="360"/>
                    <a:pt x="512" y="360"/>
                  </a:cubicBezTo>
                  <a:cubicBezTo>
                    <a:pt x="486" y="361"/>
                    <a:pt x="459" y="351"/>
                    <a:pt x="439" y="331"/>
                  </a:cubicBezTo>
                  <a:cubicBezTo>
                    <a:pt x="418" y="310"/>
                    <a:pt x="409" y="284"/>
                    <a:pt x="409" y="258"/>
                  </a:cubicBezTo>
                  <a:cubicBezTo>
                    <a:pt x="409" y="232"/>
                    <a:pt x="419" y="206"/>
                    <a:pt x="439" y="186"/>
                  </a:cubicBezTo>
                  <a:cubicBezTo>
                    <a:pt x="449" y="176"/>
                    <a:pt x="461" y="168"/>
                    <a:pt x="474" y="163"/>
                  </a:cubicBezTo>
                  <a:cubicBezTo>
                    <a:pt x="475" y="163"/>
                    <a:pt x="475" y="163"/>
                    <a:pt x="475" y="163"/>
                  </a:cubicBezTo>
                  <a:cubicBezTo>
                    <a:pt x="475" y="163"/>
                    <a:pt x="475" y="163"/>
                    <a:pt x="476" y="163"/>
                  </a:cubicBezTo>
                  <a:cubicBezTo>
                    <a:pt x="480" y="162"/>
                    <a:pt x="483" y="161"/>
                    <a:pt x="487" y="159"/>
                  </a:cubicBezTo>
                  <a:cubicBezTo>
                    <a:pt x="490" y="158"/>
                    <a:pt x="493" y="155"/>
                    <a:pt x="496" y="153"/>
                  </a:cubicBezTo>
                  <a:cubicBezTo>
                    <a:pt x="501" y="148"/>
                    <a:pt x="504" y="141"/>
                    <a:pt x="505" y="135"/>
                  </a:cubicBezTo>
                  <a:cubicBezTo>
                    <a:pt x="371" y="0"/>
                    <a:pt x="371" y="0"/>
                    <a:pt x="371" y="0"/>
                  </a:cubicBezTo>
                  <a:cubicBezTo>
                    <a:pt x="144" y="229"/>
                    <a:pt x="4" y="544"/>
                    <a:pt x="0" y="888"/>
                  </a:cubicBezTo>
                  <a:cubicBezTo>
                    <a:pt x="195" y="888"/>
                    <a:pt x="195" y="888"/>
                    <a:pt x="195" y="888"/>
                  </a:cubicBezTo>
                  <a:cubicBezTo>
                    <a:pt x="196" y="888"/>
                    <a:pt x="196" y="888"/>
                    <a:pt x="196" y="888"/>
                  </a:cubicBezTo>
                  <a:cubicBezTo>
                    <a:pt x="198" y="888"/>
                    <a:pt x="200" y="889"/>
                    <a:pt x="202" y="890"/>
                  </a:cubicBezTo>
                  <a:close/>
                </a:path>
              </a:pathLst>
            </a:custGeom>
            <a:solidFill>
              <a:schemeClr val="accent4"/>
            </a:solid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26"/>
            <p:cNvSpPr>
              <a:spLocks/>
            </p:cNvSpPr>
            <p:nvPr/>
          </p:nvSpPr>
          <p:spPr bwMode="auto">
            <a:xfrm>
              <a:off x="4140201" y="3963160"/>
              <a:ext cx="847725" cy="985838"/>
            </a:xfrm>
            <a:custGeom>
              <a:avLst/>
              <a:gdLst/>
              <a:ahLst/>
              <a:cxnLst>
                <a:cxn ang="0">
                  <a:pos x="511" y="748"/>
                </a:cxn>
                <a:cxn ang="0">
                  <a:pos x="513" y="752"/>
                </a:cxn>
                <a:cxn ang="0">
                  <a:pos x="513" y="752"/>
                </a:cxn>
                <a:cxn ang="0">
                  <a:pos x="513" y="749"/>
                </a:cxn>
                <a:cxn ang="0">
                  <a:pos x="516" y="749"/>
                </a:cxn>
                <a:cxn ang="0">
                  <a:pos x="518" y="750"/>
                </a:cxn>
                <a:cxn ang="0">
                  <a:pos x="520" y="750"/>
                </a:cxn>
                <a:cxn ang="0">
                  <a:pos x="520" y="751"/>
                </a:cxn>
                <a:cxn ang="0">
                  <a:pos x="548" y="765"/>
                </a:cxn>
                <a:cxn ang="0">
                  <a:pos x="558" y="779"/>
                </a:cxn>
                <a:cxn ang="0">
                  <a:pos x="558" y="779"/>
                </a:cxn>
                <a:cxn ang="0">
                  <a:pos x="559" y="780"/>
                </a:cxn>
                <a:cxn ang="0">
                  <a:pos x="559" y="780"/>
                </a:cxn>
                <a:cxn ang="0">
                  <a:pos x="582" y="822"/>
                </a:cxn>
                <a:cxn ang="0">
                  <a:pos x="656" y="845"/>
                </a:cxn>
                <a:cxn ang="0">
                  <a:pos x="722" y="760"/>
                </a:cxn>
                <a:cxn ang="0">
                  <a:pos x="699" y="705"/>
                </a:cxn>
                <a:cxn ang="0">
                  <a:pos x="660" y="683"/>
                </a:cxn>
                <a:cxn ang="0">
                  <a:pos x="642" y="671"/>
                </a:cxn>
                <a:cxn ang="0">
                  <a:pos x="626" y="641"/>
                </a:cxn>
                <a:cxn ang="0">
                  <a:pos x="626" y="640"/>
                </a:cxn>
                <a:cxn ang="0">
                  <a:pos x="625" y="636"/>
                </a:cxn>
                <a:cxn ang="0">
                  <a:pos x="625" y="635"/>
                </a:cxn>
                <a:cxn ang="0">
                  <a:pos x="627" y="631"/>
                </a:cxn>
                <a:cxn ang="0">
                  <a:pos x="628" y="629"/>
                </a:cxn>
                <a:cxn ang="0">
                  <a:pos x="566" y="0"/>
                </a:cxn>
                <a:cxn ang="0">
                  <a:pos x="369" y="19"/>
                </a:cxn>
                <a:cxn ang="0">
                  <a:pos x="373" y="32"/>
                </a:cxn>
                <a:cxn ang="0">
                  <a:pos x="375" y="37"/>
                </a:cxn>
                <a:cxn ang="0">
                  <a:pos x="375" y="38"/>
                </a:cxn>
                <a:cxn ang="0">
                  <a:pos x="354" y="156"/>
                </a:cxn>
                <a:cxn ang="0">
                  <a:pos x="283" y="186"/>
                </a:cxn>
                <a:cxn ang="0">
                  <a:pos x="180" y="83"/>
                </a:cxn>
                <a:cxn ang="0">
                  <a:pos x="190" y="40"/>
                </a:cxn>
                <a:cxn ang="0">
                  <a:pos x="196" y="29"/>
                </a:cxn>
                <a:cxn ang="0">
                  <a:pos x="191" y="0"/>
                </a:cxn>
                <a:cxn ang="0">
                  <a:pos x="366" y="891"/>
                </a:cxn>
                <a:cxn ang="0">
                  <a:pos x="511" y="748"/>
                </a:cxn>
              </a:cxnLst>
              <a:rect l="0" t="0" r="r" b="b"/>
              <a:pathLst>
                <a:path w="766" h="891">
                  <a:moveTo>
                    <a:pt x="511" y="748"/>
                  </a:moveTo>
                  <a:cubicBezTo>
                    <a:pt x="511" y="748"/>
                    <a:pt x="511" y="748"/>
                    <a:pt x="511" y="748"/>
                  </a:cubicBezTo>
                  <a:cubicBezTo>
                    <a:pt x="512" y="750"/>
                    <a:pt x="512" y="750"/>
                    <a:pt x="512" y="750"/>
                  </a:cubicBezTo>
                  <a:cubicBezTo>
                    <a:pt x="513" y="752"/>
                    <a:pt x="513" y="752"/>
                    <a:pt x="513" y="752"/>
                  </a:cubicBezTo>
                  <a:cubicBezTo>
                    <a:pt x="513" y="752"/>
                    <a:pt x="513" y="752"/>
                    <a:pt x="513" y="752"/>
                  </a:cubicBezTo>
                  <a:cubicBezTo>
                    <a:pt x="513" y="752"/>
                    <a:pt x="513" y="752"/>
                    <a:pt x="513" y="752"/>
                  </a:cubicBezTo>
                  <a:cubicBezTo>
                    <a:pt x="513" y="752"/>
                    <a:pt x="513" y="752"/>
                    <a:pt x="513" y="752"/>
                  </a:cubicBezTo>
                  <a:cubicBezTo>
                    <a:pt x="513" y="749"/>
                    <a:pt x="513" y="749"/>
                    <a:pt x="513" y="749"/>
                  </a:cubicBezTo>
                  <a:cubicBezTo>
                    <a:pt x="513" y="749"/>
                    <a:pt x="515" y="749"/>
                    <a:pt x="516" y="749"/>
                  </a:cubicBezTo>
                  <a:cubicBezTo>
                    <a:pt x="516" y="749"/>
                    <a:pt x="516" y="749"/>
                    <a:pt x="516" y="749"/>
                  </a:cubicBezTo>
                  <a:cubicBezTo>
                    <a:pt x="518" y="750"/>
                    <a:pt x="518" y="750"/>
                    <a:pt x="518" y="750"/>
                  </a:cubicBezTo>
                  <a:cubicBezTo>
                    <a:pt x="518" y="750"/>
                    <a:pt x="518" y="750"/>
                    <a:pt x="518" y="750"/>
                  </a:cubicBezTo>
                  <a:cubicBezTo>
                    <a:pt x="519" y="750"/>
                    <a:pt x="519" y="750"/>
                    <a:pt x="519" y="750"/>
                  </a:cubicBezTo>
                  <a:cubicBezTo>
                    <a:pt x="519" y="750"/>
                    <a:pt x="520" y="750"/>
                    <a:pt x="520" y="750"/>
                  </a:cubicBezTo>
                  <a:cubicBezTo>
                    <a:pt x="520" y="751"/>
                    <a:pt x="520" y="751"/>
                    <a:pt x="520" y="751"/>
                  </a:cubicBezTo>
                  <a:cubicBezTo>
                    <a:pt x="520" y="751"/>
                    <a:pt x="520" y="751"/>
                    <a:pt x="520" y="751"/>
                  </a:cubicBezTo>
                  <a:cubicBezTo>
                    <a:pt x="521" y="751"/>
                    <a:pt x="521" y="751"/>
                    <a:pt x="522" y="751"/>
                  </a:cubicBezTo>
                  <a:cubicBezTo>
                    <a:pt x="531" y="753"/>
                    <a:pt x="541" y="758"/>
                    <a:pt x="548" y="765"/>
                  </a:cubicBezTo>
                  <a:cubicBezTo>
                    <a:pt x="552" y="769"/>
                    <a:pt x="556" y="774"/>
                    <a:pt x="558" y="779"/>
                  </a:cubicBezTo>
                  <a:cubicBezTo>
                    <a:pt x="558" y="779"/>
                    <a:pt x="558" y="779"/>
                    <a:pt x="558" y="779"/>
                  </a:cubicBezTo>
                  <a:cubicBezTo>
                    <a:pt x="558" y="779"/>
                    <a:pt x="558" y="779"/>
                    <a:pt x="558" y="779"/>
                  </a:cubicBezTo>
                  <a:cubicBezTo>
                    <a:pt x="558" y="779"/>
                    <a:pt x="558" y="779"/>
                    <a:pt x="558" y="779"/>
                  </a:cubicBezTo>
                  <a:cubicBezTo>
                    <a:pt x="558" y="779"/>
                    <a:pt x="558" y="779"/>
                    <a:pt x="558" y="779"/>
                  </a:cubicBezTo>
                  <a:cubicBezTo>
                    <a:pt x="559" y="780"/>
                    <a:pt x="559" y="780"/>
                    <a:pt x="559" y="780"/>
                  </a:cubicBezTo>
                  <a:cubicBezTo>
                    <a:pt x="559" y="780"/>
                    <a:pt x="559" y="780"/>
                    <a:pt x="559" y="780"/>
                  </a:cubicBezTo>
                  <a:cubicBezTo>
                    <a:pt x="559" y="780"/>
                    <a:pt x="559" y="780"/>
                    <a:pt x="559" y="780"/>
                  </a:cubicBezTo>
                  <a:cubicBezTo>
                    <a:pt x="561" y="785"/>
                    <a:pt x="562" y="790"/>
                    <a:pt x="563" y="794"/>
                  </a:cubicBezTo>
                  <a:cubicBezTo>
                    <a:pt x="567" y="804"/>
                    <a:pt x="573" y="814"/>
                    <a:pt x="582" y="822"/>
                  </a:cubicBezTo>
                  <a:cubicBezTo>
                    <a:pt x="598" y="839"/>
                    <a:pt x="619" y="847"/>
                    <a:pt x="640" y="847"/>
                  </a:cubicBezTo>
                  <a:cubicBezTo>
                    <a:pt x="645" y="847"/>
                    <a:pt x="651" y="846"/>
                    <a:pt x="656" y="845"/>
                  </a:cubicBezTo>
                  <a:cubicBezTo>
                    <a:pt x="671" y="842"/>
                    <a:pt x="685" y="834"/>
                    <a:pt x="697" y="822"/>
                  </a:cubicBezTo>
                  <a:cubicBezTo>
                    <a:pt x="714" y="805"/>
                    <a:pt x="722" y="783"/>
                    <a:pt x="722" y="760"/>
                  </a:cubicBezTo>
                  <a:cubicBezTo>
                    <a:pt x="722" y="757"/>
                    <a:pt x="722" y="755"/>
                    <a:pt x="722" y="752"/>
                  </a:cubicBezTo>
                  <a:cubicBezTo>
                    <a:pt x="720" y="735"/>
                    <a:pt x="712" y="719"/>
                    <a:pt x="699" y="705"/>
                  </a:cubicBezTo>
                  <a:cubicBezTo>
                    <a:pt x="690" y="696"/>
                    <a:pt x="679" y="690"/>
                    <a:pt x="667" y="686"/>
                  </a:cubicBezTo>
                  <a:cubicBezTo>
                    <a:pt x="665" y="685"/>
                    <a:pt x="662" y="684"/>
                    <a:pt x="660" y="683"/>
                  </a:cubicBezTo>
                  <a:cubicBezTo>
                    <a:pt x="653" y="681"/>
                    <a:pt x="647" y="677"/>
                    <a:pt x="642" y="671"/>
                  </a:cubicBezTo>
                  <a:cubicBezTo>
                    <a:pt x="642" y="671"/>
                    <a:pt x="642" y="671"/>
                    <a:pt x="642" y="671"/>
                  </a:cubicBezTo>
                  <a:cubicBezTo>
                    <a:pt x="634" y="664"/>
                    <a:pt x="629" y="654"/>
                    <a:pt x="627" y="644"/>
                  </a:cubicBezTo>
                  <a:cubicBezTo>
                    <a:pt x="627" y="643"/>
                    <a:pt x="626" y="642"/>
                    <a:pt x="626" y="641"/>
                  </a:cubicBezTo>
                  <a:cubicBezTo>
                    <a:pt x="626" y="640"/>
                    <a:pt x="626" y="640"/>
                    <a:pt x="626" y="640"/>
                  </a:cubicBezTo>
                  <a:cubicBezTo>
                    <a:pt x="626" y="640"/>
                    <a:pt x="626" y="640"/>
                    <a:pt x="626" y="640"/>
                  </a:cubicBezTo>
                  <a:cubicBezTo>
                    <a:pt x="626" y="639"/>
                    <a:pt x="626" y="638"/>
                    <a:pt x="626" y="638"/>
                  </a:cubicBezTo>
                  <a:cubicBezTo>
                    <a:pt x="626" y="637"/>
                    <a:pt x="625" y="636"/>
                    <a:pt x="625" y="636"/>
                  </a:cubicBezTo>
                  <a:cubicBezTo>
                    <a:pt x="625" y="635"/>
                    <a:pt x="625" y="635"/>
                    <a:pt x="625" y="635"/>
                  </a:cubicBezTo>
                  <a:cubicBezTo>
                    <a:pt x="625" y="635"/>
                    <a:pt x="625" y="635"/>
                    <a:pt x="625" y="635"/>
                  </a:cubicBezTo>
                  <a:cubicBezTo>
                    <a:pt x="625" y="633"/>
                    <a:pt x="626" y="632"/>
                    <a:pt x="626" y="631"/>
                  </a:cubicBezTo>
                  <a:cubicBezTo>
                    <a:pt x="626" y="631"/>
                    <a:pt x="626" y="631"/>
                    <a:pt x="627" y="631"/>
                  </a:cubicBezTo>
                  <a:cubicBezTo>
                    <a:pt x="627" y="630"/>
                    <a:pt x="627" y="630"/>
                    <a:pt x="628" y="629"/>
                  </a:cubicBezTo>
                  <a:cubicBezTo>
                    <a:pt x="628" y="629"/>
                    <a:pt x="628" y="629"/>
                    <a:pt x="628" y="629"/>
                  </a:cubicBezTo>
                  <a:cubicBezTo>
                    <a:pt x="766" y="491"/>
                    <a:pt x="766" y="491"/>
                    <a:pt x="766" y="491"/>
                  </a:cubicBezTo>
                  <a:cubicBezTo>
                    <a:pt x="634" y="354"/>
                    <a:pt x="567" y="180"/>
                    <a:pt x="566" y="0"/>
                  </a:cubicBezTo>
                  <a:cubicBezTo>
                    <a:pt x="375" y="0"/>
                    <a:pt x="375" y="0"/>
                    <a:pt x="375" y="0"/>
                  </a:cubicBezTo>
                  <a:cubicBezTo>
                    <a:pt x="371" y="4"/>
                    <a:pt x="369" y="12"/>
                    <a:pt x="369" y="19"/>
                  </a:cubicBezTo>
                  <a:cubicBezTo>
                    <a:pt x="369" y="24"/>
                    <a:pt x="369" y="28"/>
                    <a:pt x="373" y="32"/>
                  </a:cubicBezTo>
                  <a:cubicBezTo>
                    <a:pt x="373" y="32"/>
                    <a:pt x="373" y="32"/>
                    <a:pt x="373" y="32"/>
                  </a:cubicBezTo>
                  <a:cubicBezTo>
                    <a:pt x="373" y="34"/>
                    <a:pt x="374" y="35"/>
                    <a:pt x="375" y="37"/>
                  </a:cubicBezTo>
                  <a:cubicBezTo>
                    <a:pt x="375" y="37"/>
                    <a:pt x="375" y="37"/>
                    <a:pt x="375" y="37"/>
                  </a:cubicBezTo>
                  <a:cubicBezTo>
                    <a:pt x="374" y="37"/>
                    <a:pt x="374" y="37"/>
                    <a:pt x="374" y="37"/>
                  </a:cubicBezTo>
                  <a:cubicBezTo>
                    <a:pt x="375" y="38"/>
                    <a:pt x="375" y="38"/>
                    <a:pt x="375" y="38"/>
                  </a:cubicBezTo>
                  <a:cubicBezTo>
                    <a:pt x="381" y="51"/>
                    <a:pt x="385" y="67"/>
                    <a:pt x="385" y="83"/>
                  </a:cubicBezTo>
                  <a:cubicBezTo>
                    <a:pt x="385" y="111"/>
                    <a:pt x="373" y="137"/>
                    <a:pt x="354" y="156"/>
                  </a:cubicBezTo>
                  <a:cubicBezTo>
                    <a:pt x="353" y="156"/>
                    <a:pt x="353" y="157"/>
                    <a:pt x="352" y="158"/>
                  </a:cubicBezTo>
                  <a:cubicBezTo>
                    <a:pt x="335" y="175"/>
                    <a:pt x="310" y="186"/>
                    <a:pt x="283" y="186"/>
                  </a:cubicBezTo>
                  <a:cubicBezTo>
                    <a:pt x="259" y="186"/>
                    <a:pt x="237" y="178"/>
                    <a:pt x="220" y="163"/>
                  </a:cubicBezTo>
                  <a:cubicBezTo>
                    <a:pt x="196" y="144"/>
                    <a:pt x="180" y="115"/>
                    <a:pt x="180" y="83"/>
                  </a:cubicBezTo>
                  <a:cubicBezTo>
                    <a:pt x="180" y="68"/>
                    <a:pt x="184" y="54"/>
                    <a:pt x="189" y="41"/>
                  </a:cubicBezTo>
                  <a:cubicBezTo>
                    <a:pt x="189" y="41"/>
                    <a:pt x="190" y="41"/>
                    <a:pt x="190" y="40"/>
                  </a:cubicBezTo>
                  <a:cubicBezTo>
                    <a:pt x="190" y="40"/>
                    <a:pt x="190" y="40"/>
                    <a:pt x="190" y="40"/>
                  </a:cubicBezTo>
                  <a:cubicBezTo>
                    <a:pt x="192" y="36"/>
                    <a:pt x="194" y="33"/>
                    <a:pt x="196" y="29"/>
                  </a:cubicBezTo>
                  <a:cubicBezTo>
                    <a:pt x="197" y="26"/>
                    <a:pt x="197" y="23"/>
                    <a:pt x="197" y="19"/>
                  </a:cubicBezTo>
                  <a:cubicBezTo>
                    <a:pt x="197" y="12"/>
                    <a:pt x="195" y="4"/>
                    <a:pt x="191" y="0"/>
                  </a:cubicBezTo>
                  <a:cubicBezTo>
                    <a:pt x="0" y="0"/>
                    <a:pt x="0" y="0"/>
                    <a:pt x="0" y="0"/>
                  </a:cubicBezTo>
                  <a:cubicBezTo>
                    <a:pt x="1" y="324"/>
                    <a:pt x="123" y="644"/>
                    <a:pt x="366" y="891"/>
                  </a:cubicBezTo>
                  <a:cubicBezTo>
                    <a:pt x="505" y="751"/>
                    <a:pt x="505" y="751"/>
                    <a:pt x="505" y="751"/>
                  </a:cubicBezTo>
                  <a:cubicBezTo>
                    <a:pt x="507" y="750"/>
                    <a:pt x="509" y="748"/>
                    <a:pt x="511" y="748"/>
                  </a:cubicBezTo>
                  <a:close/>
                </a:path>
              </a:pathLst>
            </a:custGeom>
            <a:solidFill>
              <a:schemeClr val="accent1"/>
            </a:solidFill>
            <a:ln w="38100">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91" name="Group 90"/>
          <p:cNvGrpSpPr/>
          <p:nvPr/>
        </p:nvGrpSpPr>
        <p:grpSpPr>
          <a:xfrm>
            <a:off x="8006399" y="1425454"/>
            <a:ext cx="3650347" cy="4761019"/>
            <a:chOff x="7800918" y="1425454"/>
            <a:chExt cx="3650347" cy="4761019"/>
          </a:xfrm>
        </p:grpSpPr>
        <p:grpSp>
          <p:nvGrpSpPr>
            <p:cNvPr id="66" name="Group 65"/>
            <p:cNvGrpSpPr/>
            <p:nvPr/>
          </p:nvGrpSpPr>
          <p:grpSpPr>
            <a:xfrm>
              <a:off x="7800918" y="1425454"/>
              <a:ext cx="2932644" cy="776994"/>
              <a:chOff x="9758744" y="577361"/>
              <a:chExt cx="2932644" cy="776994"/>
            </a:xfrm>
          </p:grpSpPr>
          <p:sp>
            <p:nvSpPr>
              <p:cNvPr id="63" name="Rectangle 1436"/>
              <p:cNvSpPr>
                <a:spLocks noChangeArrowheads="1"/>
              </p:cNvSpPr>
              <p:nvPr/>
            </p:nvSpPr>
            <p:spPr bwMode="auto">
              <a:xfrm>
                <a:off x="9758744" y="577361"/>
                <a:ext cx="2690831" cy="369332"/>
              </a:xfrm>
              <a:prstGeom prst="rect">
                <a:avLst/>
              </a:prstGeom>
              <a:extLst/>
            </p:spPr>
            <p:txBody>
              <a:bodyPr vert="horz" lIns="91440" tIns="45720" rIns="91440" bIns="45720" rtlCol="0">
                <a:spAutoFit/>
              </a:bodyPr>
              <a:lstStyle/>
              <a:p>
                <a:pPr>
                  <a:buFont typeface="Arial" pitchFamily="34" charset="0"/>
                  <a:buNone/>
                </a:pPr>
                <a:r>
                  <a:rPr lang="en-US" dirty="0">
                    <a:solidFill>
                      <a:schemeClr val="accent6"/>
                    </a:solidFill>
                  </a:rPr>
                  <a:t>Airlines</a:t>
                </a:r>
              </a:p>
            </p:txBody>
          </p:sp>
          <p:sp>
            <p:nvSpPr>
              <p:cNvPr id="64" name="Content Placeholder 2"/>
              <p:cNvSpPr txBox="1">
                <a:spLocks/>
              </p:cNvSpPr>
              <p:nvPr/>
            </p:nvSpPr>
            <p:spPr>
              <a:xfrm>
                <a:off x="9758744" y="892690"/>
                <a:ext cx="2932644" cy="461665"/>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spcBef>
                    <a:spcPts val="0"/>
                  </a:spcBef>
                  <a:buNone/>
                </a:pPr>
                <a:r>
                  <a:rPr lang="en-US" sz="1200" dirty="0">
                    <a:solidFill>
                      <a:schemeClr val="bg2"/>
                    </a:solidFill>
                  </a:rPr>
                  <a:t>FFP design, LCC design strategies, partner recruitment &amp; point sales.</a:t>
                </a:r>
              </a:p>
            </p:txBody>
          </p:sp>
        </p:grpSp>
        <p:grpSp>
          <p:nvGrpSpPr>
            <p:cNvPr id="67" name="Group 66"/>
            <p:cNvGrpSpPr/>
            <p:nvPr/>
          </p:nvGrpSpPr>
          <p:grpSpPr>
            <a:xfrm>
              <a:off x="8518621" y="2691907"/>
              <a:ext cx="2932644" cy="776994"/>
              <a:chOff x="9758744" y="577361"/>
              <a:chExt cx="2932644" cy="776994"/>
            </a:xfrm>
          </p:grpSpPr>
          <p:sp>
            <p:nvSpPr>
              <p:cNvPr id="68" name="Rectangle 1436"/>
              <p:cNvSpPr>
                <a:spLocks noChangeArrowheads="1"/>
              </p:cNvSpPr>
              <p:nvPr/>
            </p:nvSpPr>
            <p:spPr bwMode="auto">
              <a:xfrm>
                <a:off x="9758744" y="577361"/>
                <a:ext cx="2690831" cy="369332"/>
              </a:xfrm>
              <a:prstGeom prst="rect">
                <a:avLst/>
              </a:prstGeom>
              <a:extLst/>
            </p:spPr>
            <p:txBody>
              <a:bodyPr vert="horz" lIns="91440" tIns="45720" rIns="91440" bIns="45720" rtlCol="0">
                <a:spAutoFit/>
              </a:bodyPr>
              <a:lstStyle/>
              <a:p>
                <a:pPr>
                  <a:buFont typeface="Arial" pitchFamily="34" charset="0"/>
                  <a:buNone/>
                </a:pPr>
                <a:r>
                  <a:rPr lang="en-US" dirty="0">
                    <a:solidFill>
                      <a:schemeClr val="accent5"/>
                    </a:solidFill>
                  </a:rPr>
                  <a:t>Restaurants</a:t>
                </a:r>
              </a:p>
            </p:txBody>
          </p:sp>
          <p:sp>
            <p:nvSpPr>
              <p:cNvPr id="69" name="Content Placeholder 2"/>
              <p:cNvSpPr txBox="1">
                <a:spLocks/>
              </p:cNvSpPr>
              <p:nvPr/>
            </p:nvSpPr>
            <p:spPr>
              <a:xfrm>
                <a:off x="9758744" y="892690"/>
                <a:ext cx="2932644" cy="461665"/>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spcBef>
                    <a:spcPts val="0"/>
                  </a:spcBef>
                  <a:buNone/>
                </a:pPr>
                <a:r>
                  <a:rPr lang="en-US" sz="1200" dirty="0">
                    <a:solidFill>
                      <a:schemeClr val="bg2"/>
                    </a:solidFill>
                  </a:rPr>
                  <a:t>Casual &amp; fine dining, program design technology selection</a:t>
                </a:r>
              </a:p>
            </p:txBody>
          </p:sp>
        </p:grpSp>
        <p:grpSp>
          <p:nvGrpSpPr>
            <p:cNvPr id="70" name="Group 69"/>
            <p:cNvGrpSpPr/>
            <p:nvPr/>
          </p:nvGrpSpPr>
          <p:grpSpPr>
            <a:xfrm>
              <a:off x="8518621" y="3958360"/>
              <a:ext cx="2932644" cy="776994"/>
              <a:chOff x="9758744" y="577361"/>
              <a:chExt cx="2932644" cy="776994"/>
            </a:xfrm>
          </p:grpSpPr>
          <p:sp>
            <p:nvSpPr>
              <p:cNvPr id="71" name="Rectangle 1436"/>
              <p:cNvSpPr>
                <a:spLocks noChangeArrowheads="1"/>
              </p:cNvSpPr>
              <p:nvPr/>
            </p:nvSpPr>
            <p:spPr bwMode="auto">
              <a:xfrm>
                <a:off x="9758744" y="577361"/>
                <a:ext cx="2690831" cy="369332"/>
              </a:xfrm>
              <a:prstGeom prst="rect">
                <a:avLst/>
              </a:prstGeom>
              <a:extLst/>
            </p:spPr>
            <p:txBody>
              <a:bodyPr vert="horz" lIns="91440" tIns="45720" rIns="91440" bIns="45720" rtlCol="0">
                <a:spAutoFit/>
              </a:bodyPr>
              <a:lstStyle/>
              <a:p>
                <a:pPr>
                  <a:buFont typeface="Arial" pitchFamily="34" charset="0"/>
                  <a:buNone/>
                </a:pPr>
                <a:r>
                  <a:rPr lang="en-US" dirty="0">
                    <a:solidFill>
                      <a:srgbClr val="8C9CA6"/>
                    </a:solidFill>
                  </a:rPr>
                  <a:t>Hospitality</a:t>
                </a:r>
              </a:p>
            </p:txBody>
          </p:sp>
          <p:sp>
            <p:nvSpPr>
              <p:cNvPr id="72" name="Content Placeholder 2"/>
              <p:cNvSpPr txBox="1">
                <a:spLocks/>
              </p:cNvSpPr>
              <p:nvPr/>
            </p:nvSpPr>
            <p:spPr>
              <a:xfrm>
                <a:off x="9758744" y="892690"/>
                <a:ext cx="2932644" cy="461665"/>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spcBef>
                    <a:spcPts val="0"/>
                  </a:spcBef>
                  <a:buNone/>
                </a:pPr>
                <a:r>
                  <a:rPr lang="en-US" sz="1200" dirty="0">
                    <a:solidFill>
                      <a:schemeClr val="bg2"/>
                    </a:solidFill>
                  </a:rPr>
                  <a:t>Strategic design for hospitality groups, hotel program health check</a:t>
                </a:r>
              </a:p>
            </p:txBody>
          </p:sp>
        </p:grpSp>
        <p:grpSp>
          <p:nvGrpSpPr>
            <p:cNvPr id="73" name="Group 72"/>
            <p:cNvGrpSpPr/>
            <p:nvPr/>
          </p:nvGrpSpPr>
          <p:grpSpPr>
            <a:xfrm>
              <a:off x="7800918" y="5224813"/>
              <a:ext cx="2932644" cy="961660"/>
              <a:chOff x="9758744" y="577361"/>
              <a:chExt cx="2932644" cy="961660"/>
            </a:xfrm>
          </p:grpSpPr>
          <p:sp>
            <p:nvSpPr>
              <p:cNvPr id="74" name="Rectangle 1436"/>
              <p:cNvSpPr>
                <a:spLocks noChangeArrowheads="1"/>
              </p:cNvSpPr>
              <p:nvPr/>
            </p:nvSpPr>
            <p:spPr bwMode="auto">
              <a:xfrm>
                <a:off x="9758744" y="577361"/>
                <a:ext cx="2690831" cy="369332"/>
              </a:xfrm>
              <a:prstGeom prst="rect">
                <a:avLst/>
              </a:prstGeom>
              <a:extLst/>
            </p:spPr>
            <p:txBody>
              <a:bodyPr vert="horz" lIns="91440" tIns="45720" rIns="91440" bIns="45720" rtlCol="0">
                <a:spAutoFit/>
              </a:bodyPr>
              <a:lstStyle/>
              <a:p>
                <a:pPr>
                  <a:buFont typeface="Arial" pitchFamily="34" charset="0"/>
                  <a:buNone/>
                </a:pPr>
                <a:r>
                  <a:rPr lang="en-US" dirty="0">
                    <a:solidFill>
                      <a:schemeClr val="accent3"/>
                    </a:solidFill>
                  </a:rPr>
                  <a:t>Entertainment</a:t>
                </a:r>
              </a:p>
            </p:txBody>
          </p:sp>
          <p:sp>
            <p:nvSpPr>
              <p:cNvPr id="75" name="Content Placeholder 2"/>
              <p:cNvSpPr txBox="1">
                <a:spLocks/>
              </p:cNvSpPr>
              <p:nvPr/>
            </p:nvSpPr>
            <p:spPr>
              <a:xfrm>
                <a:off x="9758744" y="892690"/>
                <a:ext cx="2932644" cy="646331"/>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spcBef>
                    <a:spcPts val="0"/>
                  </a:spcBef>
                  <a:buNone/>
                </a:pPr>
                <a:r>
                  <a:rPr lang="en-US" sz="1200" dirty="0">
                    <a:solidFill>
                      <a:schemeClr val="bg2"/>
                    </a:solidFill>
                  </a:rPr>
                  <a:t>Shopping mall leisure facilities program design, family leisure centers customer engagement strategies.</a:t>
                </a:r>
              </a:p>
            </p:txBody>
          </p:sp>
        </p:grpSp>
      </p:grpSp>
      <p:grpSp>
        <p:nvGrpSpPr>
          <p:cNvPr id="105" name="Group 104"/>
          <p:cNvGrpSpPr/>
          <p:nvPr/>
        </p:nvGrpSpPr>
        <p:grpSpPr>
          <a:xfrm>
            <a:off x="482309" y="1425454"/>
            <a:ext cx="3704685" cy="4761019"/>
            <a:chOff x="482309" y="1565273"/>
            <a:chExt cx="3704685" cy="4761019"/>
          </a:xfrm>
        </p:grpSpPr>
        <p:grpSp>
          <p:nvGrpSpPr>
            <p:cNvPr id="93" name="Group 92"/>
            <p:cNvGrpSpPr/>
            <p:nvPr/>
          </p:nvGrpSpPr>
          <p:grpSpPr>
            <a:xfrm>
              <a:off x="1254350" y="1565273"/>
              <a:ext cx="2932644" cy="1084770"/>
              <a:chOff x="9758744" y="577361"/>
              <a:chExt cx="2932644" cy="1084770"/>
            </a:xfrm>
          </p:grpSpPr>
          <p:sp>
            <p:nvSpPr>
              <p:cNvPr id="103" name="Rectangle 1436"/>
              <p:cNvSpPr>
                <a:spLocks noChangeArrowheads="1"/>
              </p:cNvSpPr>
              <p:nvPr/>
            </p:nvSpPr>
            <p:spPr bwMode="auto">
              <a:xfrm>
                <a:off x="10000557" y="577361"/>
                <a:ext cx="2690831" cy="369332"/>
              </a:xfrm>
              <a:prstGeom prst="rect">
                <a:avLst/>
              </a:prstGeom>
              <a:extLst/>
            </p:spPr>
            <p:txBody>
              <a:bodyPr vert="horz" lIns="91440" tIns="45720" rIns="91440" bIns="45720" rtlCol="0">
                <a:spAutoFit/>
              </a:bodyPr>
              <a:lstStyle/>
              <a:p>
                <a:pPr algn="r">
                  <a:buFont typeface="Arial" pitchFamily="34" charset="0"/>
                  <a:buNone/>
                </a:pPr>
                <a:r>
                  <a:rPr lang="en-US" dirty="0">
                    <a:solidFill>
                      <a:schemeClr val="accent1">
                        <a:lumMod val="75000"/>
                      </a:schemeClr>
                    </a:solidFill>
                  </a:rPr>
                  <a:t>Retail</a:t>
                </a:r>
              </a:p>
            </p:txBody>
          </p:sp>
          <p:sp>
            <p:nvSpPr>
              <p:cNvPr id="104" name="Content Placeholder 2"/>
              <p:cNvSpPr txBox="1">
                <a:spLocks/>
              </p:cNvSpPr>
              <p:nvPr/>
            </p:nvSpPr>
            <p:spPr>
              <a:xfrm>
                <a:off x="9758744" y="892690"/>
                <a:ext cx="2932644" cy="769441"/>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r">
                  <a:spcBef>
                    <a:spcPts val="0"/>
                  </a:spcBef>
                  <a:buNone/>
                </a:pPr>
                <a:r>
                  <a:rPr lang="en-US" sz="1100" dirty="0">
                    <a:solidFill>
                      <a:schemeClr val="bg2"/>
                    </a:solidFill>
                  </a:rPr>
                  <a:t>Loyalty program design for opticians, pharmacy, department stores, jewelers, toy stores, fashion</a:t>
                </a:r>
              </a:p>
              <a:p>
                <a:pPr marL="0" lvl="0" indent="0" algn="r">
                  <a:spcBef>
                    <a:spcPts val="0"/>
                  </a:spcBef>
                  <a:buNone/>
                </a:pPr>
                <a:r>
                  <a:rPr lang="en-US" sz="1100" dirty="0">
                    <a:solidFill>
                      <a:schemeClr val="bg2"/>
                    </a:solidFill>
                  </a:rPr>
                  <a:t>Customer communication strategies Technology selection, participation in coalition evaluation.</a:t>
                </a:r>
              </a:p>
            </p:txBody>
          </p:sp>
        </p:grpSp>
        <p:grpSp>
          <p:nvGrpSpPr>
            <p:cNvPr id="94" name="Group 93"/>
            <p:cNvGrpSpPr/>
            <p:nvPr/>
          </p:nvGrpSpPr>
          <p:grpSpPr>
            <a:xfrm>
              <a:off x="482309" y="2831726"/>
              <a:ext cx="2932644" cy="1330992"/>
              <a:chOff x="9758744" y="577361"/>
              <a:chExt cx="2932644" cy="1330992"/>
            </a:xfrm>
          </p:grpSpPr>
          <p:sp>
            <p:nvSpPr>
              <p:cNvPr id="101" name="Rectangle 1436"/>
              <p:cNvSpPr>
                <a:spLocks noChangeArrowheads="1"/>
              </p:cNvSpPr>
              <p:nvPr/>
            </p:nvSpPr>
            <p:spPr bwMode="auto">
              <a:xfrm>
                <a:off x="10000557" y="577361"/>
                <a:ext cx="2690831" cy="369332"/>
              </a:xfrm>
              <a:prstGeom prst="rect">
                <a:avLst/>
              </a:prstGeom>
              <a:extLst/>
            </p:spPr>
            <p:txBody>
              <a:bodyPr vert="horz" lIns="91440" tIns="45720" rIns="91440" bIns="45720" rtlCol="0">
                <a:spAutoFit/>
              </a:bodyPr>
              <a:lstStyle/>
              <a:p>
                <a:pPr algn="r">
                  <a:buFont typeface="Arial" pitchFamily="34" charset="0"/>
                  <a:buNone/>
                </a:pPr>
                <a:r>
                  <a:rPr lang="en-US" dirty="0">
                    <a:solidFill>
                      <a:schemeClr val="accent4"/>
                    </a:solidFill>
                  </a:rPr>
                  <a:t>Finance</a:t>
                </a:r>
              </a:p>
            </p:txBody>
          </p:sp>
          <p:sp>
            <p:nvSpPr>
              <p:cNvPr id="102" name="Content Placeholder 2"/>
              <p:cNvSpPr txBox="1">
                <a:spLocks/>
              </p:cNvSpPr>
              <p:nvPr/>
            </p:nvSpPr>
            <p:spPr>
              <a:xfrm>
                <a:off x="9758744" y="892690"/>
                <a:ext cx="2932644" cy="1015663"/>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r">
                  <a:spcBef>
                    <a:spcPts val="0"/>
                  </a:spcBef>
                  <a:buNone/>
                </a:pPr>
                <a:r>
                  <a:rPr lang="en-US" sz="1200" dirty="0">
                    <a:solidFill>
                      <a:schemeClr val="bg2"/>
                    </a:solidFill>
                  </a:rPr>
                  <a:t>Credit card loyalty program, design and implementation, health check optimization, bank program design, reward partner recruitment, communications planning &amp; ROI effectiveness analysis.</a:t>
                </a:r>
              </a:p>
            </p:txBody>
          </p:sp>
        </p:grpSp>
        <p:grpSp>
          <p:nvGrpSpPr>
            <p:cNvPr id="95" name="Group 94"/>
            <p:cNvGrpSpPr/>
            <p:nvPr/>
          </p:nvGrpSpPr>
          <p:grpSpPr>
            <a:xfrm>
              <a:off x="482309" y="4098179"/>
              <a:ext cx="2932644" cy="961660"/>
              <a:chOff x="9758744" y="577361"/>
              <a:chExt cx="2932644" cy="961660"/>
            </a:xfrm>
          </p:grpSpPr>
          <p:sp>
            <p:nvSpPr>
              <p:cNvPr id="99" name="Rectangle 1436"/>
              <p:cNvSpPr>
                <a:spLocks noChangeArrowheads="1"/>
              </p:cNvSpPr>
              <p:nvPr/>
            </p:nvSpPr>
            <p:spPr bwMode="auto">
              <a:xfrm>
                <a:off x="10000557" y="577361"/>
                <a:ext cx="2690831" cy="369332"/>
              </a:xfrm>
              <a:prstGeom prst="rect">
                <a:avLst/>
              </a:prstGeom>
              <a:extLst/>
            </p:spPr>
            <p:txBody>
              <a:bodyPr vert="horz" lIns="91440" tIns="45720" rIns="91440" bIns="45720" rtlCol="0">
                <a:spAutoFit/>
              </a:bodyPr>
              <a:lstStyle/>
              <a:p>
                <a:pPr algn="r">
                  <a:buFont typeface="Arial" pitchFamily="34" charset="0"/>
                  <a:buNone/>
                </a:pPr>
                <a:r>
                  <a:rPr lang="en-US" dirty="0">
                    <a:solidFill>
                      <a:schemeClr val="accent1"/>
                    </a:solidFill>
                  </a:rPr>
                  <a:t>Insurance</a:t>
                </a:r>
              </a:p>
            </p:txBody>
          </p:sp>
          <p:sp>
            <p:nvSpPr>
              <p:cNvPr id="100" name="Content Placeholder 2"/>
              <p:cNvSpPr txBox="1">
                <a:spLocks/>
              </p:cNvSpPr>
              <p:nvPr/>
            </p:nvSpPr>
            <p:spPr>
              <a:xfrm>
                <a:off x="9758744" y="892690"/>
                <a:ext cx="2932644" cy="646331"/>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r">
                  <a:spcBef>
                    <a:spcPts val="0"/>
                  </a:spcBef>
                  <a:buNone/>
                </a:pPr>
                <a:r>
                  <a:rPr lang="en-US" sz="1200" dirty="0">
                    <a:solidFill>
                      <a:schemeClr val="bg2"/>
                    </a:solidFill>
                  </a:rPr>
                  <a:t>Churn reduction strategies, customer engagement activity, cross selling customer journeys.</a:t>
                </a:r>
              </a:p>
            </p:txBody>
          </p:sp>
        </p:grpSp>
        <p:grpSp>
          <p:nvGrpSpPr>
            <p:cNvPr id="96" name="Group 95"/>
            <p:cNvGrpSpPr/>
            <p:nvPr/>
          </p:nvGrpSpPr>
          <p:grpSpPr>
            <a:xfrm>
              <a:off x="1254350" y="5364632"/>
              <a:ext cx="2932644" cy="961660"/>
              <a:chOff x="9758744" y="577361"/>
              <a:chExt cx="2932644" cy="961660"/>
            </a:xfrm>
          </p:grpSpPr>
          <p:sp>
            <p:nvSpPr>
              <p:cNvPr id="97" name="Rectangle 1436"/>
              <p:cNvSpPr>
                <a:spLocks noChangeArrowheads="1"/>
              </p:cNvSpPr>
              <p:nvPr/>
            </p:nvSpPr>
            <p:spPr bwMode="auto">
              <a:xfrm>
                <a:off x="10000557" y="577361"/>
                <a:ext cx="2690831" cy="369332"/>
              </a:xfrm>
              <a:prstGeom prst="rect">
                <a:avLst/>
              </a:prstGeom>
              <a:extLst/>
            </p:spPr>
            <p:txBody>
              <a:bodyPr vert="horz" lIns="91440" tIns="45720" rIns="91440" bIns="45720" rtlCol="0">
                <a:spAutoFit/>
              </a:bodyPr>
              <a:lstStyle/>
              <a:p>
                <a:pPr algn="r">
                  <a:buFont typeface="Arial" pitchFamily="34" charset="0"/>
                  <a:buNone/>
                </a:pPr>
                <a:r>
                  <a:rPr lang="en-US" dirty="0">
                    <a:solidFill>
                      <a:schemeClr val="accent5">
                        <a:lumMod val="50000"/>
                      </a:schemeClr>
                    </a:solidFill>
                  </a:rPr>
                  <a:t>Packaged goods</a:t>
                </a:r>
              </a:p>
            </p:txBody>
          </p:sp>
          <p:sp>
            <p:nvSpPr>
              <p:cNvPr id="98" name="Content Placeholder 2"/>
              <p:cNvSpPr txBox="1">
                <a:spLocks/>
              </p:cNvSpPr>
              <p:nvPr/>
            </p:nvSpPr>
            <p:spPr>
              <a:xfrm>
                <a:off x="9758744" y="892690"/>
                <a:ext cx="2932644" cy="646331"/>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r">
                  <a:spcBef>
                    <a:spcPts val="0"/>
                  </a:spcBef>
                  <a:buNone/>
                </a:pPr>
                <a:r>
                  <a:rPr lang="en-US" sz="1200" dirty="0">
                    <a:solidFill>
                      <a:schemeClr val="bg2"/>
                    </a:solidFill>
                  </a:rPr>
                  <a:t>Rewards for purchase strategies, promotional concept development, digital engagement activity</a:t>
                </a:r>
              </a:p>
            </p:txBody>
          </p:sp>
        </p:grpSp>
      </p:grpSp>
      <p:sp>
        <p:nvSpPr>
          <p:cNvPr id="106" name="TextBox 105"/>
          <p:cNvSpPr txBox="1"/>
          <p:nvPr/>
        </p:nvSpPr>
        <p:spPr>
          <a:xfrm>
            <a:off x="6304620" y="2125502"/>
            <a:ext cx="495649" cy="461665"/>
          </a:xfrm>
          <a:prstGeom prst="rect">
            <a:avLst/>
          </a:prstGeom>
          <a:noFill/>
        </p:spPr>
        <p:txBody>
          <a:bodyPr wrap="none" rtlCol="0" anchor="ctr">
            <a:spAutoFit/>
          </a:bodyPr>
          <a:lstStyle/>
          <a:p>
            <a:pPr algn="ctr"/>
            <a:r>
              <a:rPr lang="en-US" sz="2400">
                <a:solidFill>
                  <a:schemeClr val="tx1">
                    <a:lumMod val="10000"/>
                    <a:lumOff val="90000"/>
                  </a:schemeClr>
                </a:solidFill>
              </a:rPr>
              <a:t>01</a:t>
            </a:r>
          </a:p>
        </p:txBody>
      </p:sp>
      <p:sp>
        <p:nvSpPr>
          <p:cNvPr id="107" name="TextBox 106"/>
          <p:cNvSpPr txBox="1"/>
          <p:nvPr/>
        </p:nvSpPr>
        <p:spPr>
          <a:xfrm>
            <a:off x="7200213" y="2911216"/>
            <a:ext cx="495649" cy="461665"/>
          </a:xfrm>
          <a:prstGeom prst="rect">
            <a:avLst/>
          </a:prstGeom>
          <a:noFill/>
        </p:spPr>
        <p:txBody>
          <a:bodyPr wrap="none" rtlCol="0" anchor="ctr">
            <a:spAutoFit/>
          </a:bodyPr>
          <a:lstStyle/>
          <a:p>
            <a:pPr algn="ctr"/>
            <a:r>
              <a:rPr lang="en-US" sz="2400">
                <a:solidFill>
                  <a:schemeClr val="tx1">
                    <a:lumMod val="10000"/>
                    <a:lumOff val="90000"/>
                  </a:schemeClr>
                </a:solidFill>
              </a:rPr>
              <a:t>02</a:t>
            </a:r>
          </a:p>
        </p:txBody>
      </p:sp>
      <p:sp>
        <p:nvSpPr>
          <p:cNvPr id="108" name="TextBox 107"/>
          <p:cNvSpPr txBox="1"/>
          <p:nvPr/>
        </p:nvSpPr>
        <p:spPr>
          <a:xfrm>
            <a:off x="7241160" y="4042855"/>
            <a:ext cx="495649" cy="461665"/>
          </a:xfrm>
          <a:prstGeom prst="rect">
            <a:avLst/>
          </a:prstGeom>
          <a:noFill/>
        </p:spPr>
        <p:txBody>
          <a:bodyPr wrap="none" rtlCol="0" anchor="ctr">
            <a:spAutoFit/>
          </a:bodyPr>
          <a:lstStyle/>
          <a:p>
            <a:pPr algn="ctr"/>
            <a:r>
              <a:rPr lang="en-US" sz="2400">
                <a:solidFill>
                  <a:schemeClr val="tx1">
                    <a:lumMod val="10000"/>
                    <a:lumOff val="90000"/>
                  </a:schemeClr>
                </a:solidFill>
              </a:rPr>
              <a:t>03</a:t>
            </a:r>
          </a:p>
        </p:txBody>
      </p:sp>
      <p:sp>
        <p:nvSpPr>
          <p:cNvPr id="109" name="TextBox 108"/>
          <p:cNvSpPr txBox="1"/>
          <p:nvPr/>
        </p:nvSpPr>
        <p:spPr>
          <a:xfrm>
            <a:off x="6470261" y="4902343"/>
            <a:ext cx="495649" cy="461665"/>
          </a:xfrm>
          <a:prstGeom prst="rect">
            <a:avLst/>
          </a:prstGeom>
          <a:noFill/>
        </p:spPr>
        <p:txBody>
          <a:bodyPr wrap="none" rtlCol="0" anchor="ctr">
            <a:spAutoFit/>
          </a:bodyPr>
          <a:lstStyle/>
          <a:p>
            <a:pPr algn="ctr"/>
            <a:r>
              <a:rPr lang="en-US" sz="2400">
                <a:solidFill>
                  <a:schemeClr val="tx1">
                    <a:lumMod val="10000"/>
                    <a:lumOff val="90000"/>
                  </a:schemeClr>
                </a:solidFill>
              </a:rPr>
              <a:t>04</a:t>
            </a:r>
          </a:p>
        </p:txBody>
      </p:sp>
      <p:sp>
        <p:nvSpPr>
          <p:cNvPr id="110" name="TextBox 109"/>
          <p:cNvSpPr txBox="1"/>
          <p:nvPr/>
        </p:nvSpPr>
        <p:spPr>
          <a:xfrm>
            <a:off x="5383475" y="4977805"/>
            <a:ext cx="495649" cy="461665"/>
          </a:xfrm>
          <a:prstGeom prst="rect">
            <a:avLst/>
          </a:prstGeom>
          <a:noFill/>
        </p:spPr>
        <p:txBody>
          <a:bodyPr wrap="none" rtlCol="0" anchor="ctr">
            <a:spAutoFit/>
          </a:bodyPr>
          <a:lstStyle/>
          <a:p>
            <a:pPr algn="ctr"/>
            <a:r>
              <a:rPr lang="en-US" sz="2400">
                <a:solidFill>
                  <a:schemeClr val="tx1">
                    <a:lumMod val="10000"/>
                    <a:lumOff val="90000"/>
                  </a:schemeClr>
                </a:solidFill>
              </a:rPr>
              <a:t>05</a:t>
            </a:r>
          </a:p>
        </p:txBody>
      </p:sp>
      <p:sp>
        <p:nvSpPr>
          <p:cNvPr id="111" name="TextBox 110"/>
          <p:cNvSpPr txBox="1"/>
          <p:nvPr/>
        </p:nvSpPr>
        <p:spPr>
          <a:xfrm>
            <a:off x="4477062" y="4247310"/>
            <a:ext cx="495649" cy="461665"/>
          </a:xfrm>
          <a:prstGeom prst="rect">
            <a:avLst/>
          </a:prstGeom>
          <a:noFill/>
        </p:spPr>
        <p:txBody>
          <a:bodyPr wrap="none" rtlCol="0" anchor="ctr">
            <a:spAutoFit/>
          </a:bodyPr>
          <a:lstStyle/>
          <a:p>
            <a:pPr algn="ctr"/>
            <a:r>
              <a:rPr lang="en-US" sz="2400">
                <a:solidFill>
                  <a:schemeClr val="tx1">
                    <a:lumMod val="10000"/>
                    <a:lumOff val="90000"/>
                  </a:schemeClr>
                </a:solidFill>
              </a:rPr>
              <a:t>06</a:t>
            </a:r>
          </a:p>
        </p:txBody>
      </p:sp>
      <p:sp>
        <p:nvSpPr>
          <p:cNvPr id="112" name="TextBox 111"/>
          <p:cNvSpPr txBox="1"/>
          <p:nvPr/>
        </p:nvSpPr>
        <p:spPr>
          <a:xfrm>
            <a:off x="4386865" y="3131680"/>
            <a:ext cx="495649" cy="461665"/>
          </a:xfrm>
          <a:prstGeom prst="rect">
            <a:avLst/>
          </a:prstGeom>
          <a:noFill/>
        </p:spPr>
        <p:txBody>
          <a:bodyPr wrap="none" rtlCol="0" anchor="ctr">
            <a:spAutoFit/>
          </a:bodyPr>
          <a:lstStyle/>
          <a:p>
            <a:pPr algn="ctr"/>
            <a:r>
              <a:rPr lang="en-US" sz="2400">
                <a:solidFill>
                  <a:schemeClr val="tx1">
                    <a:lumMod val="10000"/>
                    <a:lumOff val="90000"/>
                  </a:schemeClr>
                </a:solidFill>
              </a:rPr>
              <a:t>07</a:t>
            </a:r>
          </a:p>
        </p:txBody>
      </p:sp>
      <p:sp>
        <p:nvSpPr>
          <p:cNvPr id="113" name="TextBox 112"/>
          <p:cNvSpPr txBox="1"/>
          <p:nvPr/>
        </p:nvSpPr>
        <p:spPr>
          <a:xfrm>
            <a:off x="5175079" y="2238284"/>
            <a:ext cx="495649" cy="461665"/>
          </a:xfrm>
          <a:prstGeom prst="rect">
            <a:avLst/>
          </a:prstGeom>
          <a:noFill/>
        </p:spPr>
        <p:txBody>
          <a:bodyPr wrap="none" rtlCol="0" anchor="ctr">
            <a:spAutoFit/>
          </a:bodyPr>
          <a:lstStyle/>
          <a:p>
            <a:pPr algn="ctr"/>
            <a:r>
              <a:rPr lang="en-US" sz="2400">
                <a:solidFill>
                  <a:schemeClr val="tx1">
                    <a:lumMod val="10000"/>
                    <a:lumOff val="90000"/>
                  </a:schemeClr>
                </a:solidFill>
              </a:rPr>
              <a:t>08</a:t>
            </a:r>
          </a:p>
        </p:txBody>
      </p:sp>
    </p:spTree>
    <p:extLst>
      <p:ext uri="{BB962C8B-B14F-4D97-AF65-F5344CB8AC3E}">
        <p14:creationId xmlns:p14="http://schemas.microsoft.com/office/powerpoint/2010/main" val="10723221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t="7940" b="7940"/>
          <a:stretch>
            <a:fillRect/>
          </a:stretch>
        </p:blipFill>
        <p:spPr>
          <a:solidFill>
            <a:schemeClr val="accent2">
              <a:lumMod val="50000"/>
            </a:schemeClr>
          </a:solidFill>
        </p:spPr>
      </p:pic>
      <p:sp>
        <p:nvSpPr>
          <p:cNvPr id="8" name="Title 7"/>
          <p:cNvSpPr>
            <a:spLocks noGrp="1"/>
          </p:cNvSpPr>
          <p:nvPr>
            <p:ph type="title"/>
          </p:nvPr>
        </p:nvSpPr>
        <p:spPr>
          <a:solidFill>
            <a:schemeClr val="bg1">
              <a:alpha val="55000"/>
            </a:schemeClr>
          </a:solidFill>
        </p:spPr>
        <p:txBody>
          <a:bodyPr vert="horz" lIns="274320" tIns="91440" rIns="274320" bIns="182880" rtlCol="0" anchor="ctr">
            <a:normAutofit/>
          </a:bodyPr>
          <a:lstStyle/>
          <a:p>
            <a:r>
              <a:rPr lang="en-US"/>
              <a:t>3. </a:t>
            </a:r>
            <a:r>
              <a:rPr lang="en-US" dirty="0"/>
              <a:t>IT Solutions</a:t>
            </a:r>
          </a:p>
        </p:txBody>
      </p:sp>
      <p:sp>
        <p:nvSpPr>
          <p:cNvPr id="9" name="Text Placeholder 8"/>
          <p:cNvSpPr>
            <a:spLocks noGrp="1"/>
          </p:cNvSpPr>
          <p:nvPr>
            <p:ph type="body" idx="1"/>
          </p:nvPr>
        </p:nvSpPr>
        <p:spPr>
          <a:xfrm>
            <a:off x="342900" y="3273425"/>
            <a:ext cx="4572000" cy="942975"/>
          </a:xfrm>
          <a:solidFill>
            <a:schemeClr val="bg1">
              <a:alpha val="75000"/>
            </a:schemeClr>
          </a:solidFill>
        </p:spPr>
        <p:txBody>
          <a:bodyPr vert="horz" lIns="274320" tIns="91440" rIns="274320" bIns="182880" rtlCol="0" anchor="ctr">
            <a:normAutofit/>
          </a:bodyPr>
          <a:lstStyle/>
          <a:p>
            <a:r>
              <a:rPr lang="en-US" dirty="0">
                <a:solidFill>
                  <a:schemeClr val="tx1"/>
                </a:solidFill>
              </a:rPr>
              <a:t>A. Venkatraman, Vice President, IT Services</a:t>
            </a:r>
          </a:p>
        </p:txBody>
      </p:sp>
      <p:grpSp>
        <p:nvGrpSpPr>
          <p:cNvPr id="19" name="Group 18"/>
          <p:cNvGrpSpPr/>
          <p:nvPr/>
        </p:nvGrpSpPr>
        <p:grpSpPr>
          <a:xfrm>
            <a:off x="342900" y="4124960"/>
            <a:ext cx="4572000" cy="91440"/>
            <a:chOff x="0" y="4480421"/>
            <a:chExt cx="12192000" cy="91440"/>
          </a:xfrm>
        </p:grpSpPr>
        <p:sp>
          <p:nvSpPr>
            <p:cNvPr id="20" name="Rectangle 19"/>
            <p:cNvSpPr/>
            <p:nvPr userDrawn="1"/>
          </p:nvSpPr>
          <p:spPr>
            <a:xfrm>
              <a:off x="0" y="4480421"/>
              <a:ext cx="243230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2439924" y="4480421"/>
              <a:ext cx="243230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4879848" y="4480421"/>
              <a:ext cx="243230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7319772" y="4480421"/>
              <a:ext cx="243230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Date Placeholder 4"/>
          <p:cNvSpPr>
            <a:spLocks noGrp="1"/>
          </p:cNvSpPr>
          <p:nvPr>
            <p:ph type="dt" sz="half" idx="10"/>
          </p:nvPr>
        </p:nvSpPr>
        <p:spPr/>
        <p:txBody>
          <a:bodyPr/>
          <a:lstStyle/>
          <a:p>
            <a:fld id="{2E378E61-E487-49E5-B88C-505DE704DCAF}" type="datetime1">
              <a:rPr lang="en-US" smtClean="0">
                <a:solidFill>
                  <a:srgbClr val="273339">
                    <a:tint val="75000"/>
                  </a:srgbClr>
                </a:solidFill>
              </a:rPr>
              <a:t>12/7/2017</a:t>
            </a:fld>
            <a:endParaRPr lang="en-US">
              <a:solidFill>
                <a:srgbClr val="273339">
                  <a:tint val="75000"/>
                </a:srgbClr>
              </a:solidFill>
            </a:endParaRPr>
          </a:p>
        </p:txBody>
      </p:sp>
      <p:sp>
        <p:nvSpPr>
          <p:cNvPr id="6" name="Footer Placeholder 5"/>
          <p:cNvSpPr>
            <a:spLocks noGrp="1"/>
          </p:cNvSpPr>
          <p:nvPr>
            <p:ph type="ftr" sz="quarter" idx="11"/>
          </p:nvPr>
        </p:nvSpPr>
        <p:spPr/>
        <p:txBody>
          <a:bodyPr/>
          <a:lstStyle/>
          <a:p>
            <a:r>
              <a:rPr lang="en-US">
                <a:solidFill>
                  <a:srgbClr val="273339"/>
                </a:solidFill>
              </a:rPr>
              <a:t>COPYRIGHT © 2017 DATA DIRECT FZ LLC  ALL RIGHTS RESERVED</a:t>
            </a:r>
          </a:p>
        </p:txBody>
      </p:sp>
      <p:sp>
        <p:nvSpPr>
          <p:cNvPr id="7" name="Slide Number Placeholder 6"/>
          <p:cNvSpPr>
            <a:spLocks noGrp="1"/>
          </p:cNvSpPr>
          <p:nvPr>
            <p:ph type="sldNum" sz="quarter" idx="12"/>
          </p:nvPr>
        </p:nvSpPr>
        <p:spPr/>
        <p:txBody>
          <a:bodyPr/>
          <a:lstStyle/>
          <a:p>
            <a:fld id="{6E18DBF4-37B7-4C4F-9728-A1C100B177EE}" type="slidenum">
              <a:rPr lang="en-US" smtClean="0">
                <a:solidFill>
                  <a:srgbClr val="273339">
                    <a:tint val="75000"/>
                  </a:srgbClr>
                </a:solidFill>
              </a:rPr>
              <a:pPr/>
              <a:t>28</a:t>
            </a:fld>
            <a:endParaRPr lang="en-US">
              <a:solidFill>
                <a:srgbClr val="273339">
                  <a:tint val="75000"/>
                </a:srgbClr>
              </a:solidFill>
            </a:endParaRPr>
          </a:p>
        </p:txBody>
      </p:sp>
    </p:spTree>
    <p:extLst>
      <p:ext uri="{BB962C8B-B14F-4D97-AF65-F5344CB8AC3E}">
        <p14:creationId xmlns:p14="http://schemas.microsoft.com/office/powerpoint/2010/main" val="22689668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a:t>IT Solutions</a:t>
            </a:r>
          </a:p>
        </p:txBody>
      </p:sp>
      <p:sp>
        <p:nvSpPr>
          <p:cNvPr id="2" name="Date Placeholder 1"/>
          <p:cNvSpPr>
            <a:spLocks noGrp="1"/>
          </p:cNvSpPr>
          <p:nvPr>
            <p:ph type="dt" sz="half" idx="10"/>
          </p:nvPr>
        </p:nvSpPr>
        <p:spPr/>
        <p:txBody>
          <a:bodyPr/>
          <a:lstStyle/>
          <a:p>
            <a:fld id="{AF2BDE36-EA74-4198-BB0D-EF2DE6B378B3}" type="datetime1">
              <a:rPr lang="en-US" smtClean="0"/>
              <a:t>12/7/2017</a:t>
            </a:fld>
            <a:endParaRPr lang="en-US" dirty="0"/>
          </a:p>
        </p:txBody>
      </p:sp>
      <p:sp>
        <p:nvSpPr>
          <p:cNvPr id="3" name="Footer Placeholder 2"/>
          <p:cNvSpPr>
            <a:spLocks noGrp="1"/>
          </p:cNvSpPr>
          <p:nvPr>
            <p:ph type="ftr" sz="quarter" idx="11"/>
          </p:nvPr>
        </p:nvSpPr>
        <p:spPr/>
        <p:txBody>
          <a:bodyPr/>
          <a:lstStyle/>
          <a:p>
            <a:r>
              <a:rPr lang="en-US">
                <a:solidFill>
                  <a:schemeClr val="tx1"/>
                </a:solidFill>
              </a:rPr>
              <a:t>COPYRIGHT © 2017 DATA DIRECT FZ LLC  ALL RIGHTS RESERVED</a:t>
            </a:r>
            <a:endParaRPr lang="en-US" dirty="0">
              <a:solidFill>
                <a:schemeClr val="tx1"/>
              </a:solidFill>
            </a:endParaRPr>
          </a:p>
        </p:txBody>
      </p:sp>
      <p:sp>
        <p:nvSpPr>
          <p:cNvPr id="4" name="Slide Number Placeholder 3"/>
          <p:cNvSpPr>
            <a:spLocks noGrp="1"/>
          </p:cNvSpPr>
          <p:nvPr>
            <p:ph type="sldNum" sz="quarter" idx="12"/>
          </p:nvPr>
        </p:nvSpPr>
        <p:spPr/>
        <p:txBody>
          <a:bodyPr/>
          <a:lstStyle/>
          <a:p>
            <a:fld id="{6E18DBF4-37B7-4C4F-9728-A1C100B177EE}" type="slidenum">
              <a:rPr lang="en-US" smtClean="0"/>
              <a:t>29</a:t>
            </a:fld>
            <a:endParaRPr lang="en-US"/>
          </a:p>
        </p:txBody>
      </p:sp>
      <p:grpSp>
        <p:nvGrpSpPr>
          <p:cNvPr id="19" name="Group 18"/>
          <p:cNvGrpSpPr/>
          <p:nvPr/>
        </p:nvGrpSpPr>
        <p:grpSpPr>
          <a:xfrm>
            <a:off x="4308506" y="2094088"/>
            <a:ext cx="3574990" cy="3574990"/>
            <a:chOff x="4308506" y="1641506"/>
            <a:chExt cx="3574990" cy="3574990"/>
          </a:xfrm>
        </p:grpSpPr>
        <p:sp>
          <p:nvSpPr>
            <p:cNvPr id="11" name="Freeform 10"/>
            <p:cNvSpPr/>
            <p:nvPr/>
          </p:nvSpPr>
          <p:spPr>
            <a:xfrm>
              <a:off x="6273800" y="1641506"/>
              <a:ext cx="960390" cy="636372"/>
            </a:xfrm>
            <a:custGeom>
              <a:avLst/>
              <a:gdLst>
                <a:gd name="connsiteX0" fmla="*/ 0 w 960390"/>
                <a:gd name="connsiteY0" fmla="*/ 0 h 636372"/>
                <a:gd name="connsiteX1" fmla="*/ 5880 w 960390"/>
                <a:gd name="connsiteY1" fmla="*/ 297 h 636372"/>
                <a:gd name="connsiteX2" fmla="*/ 826626 w 960390"/>
                <a:gd name="connsiteY2" fmla="*/ 297831 h 636372"/>
                <a:gd name="connsiteX3" fmla="*/ 960390 w 960390"/>
                <a:gd name="connsiteY3" fmla="*/ 397858 h 636372"/>
                <a:gd name="connsiteX4" fmla="*/ 721876 w 960390"/>
                <a:gd name="connsiteY4" fmla="*/ 636372 h 636372"/>
                <a:gd name="connsiteX5" fmla="*/ 639763 w 960390"/>
                <a:gd name="connsiteY5" fmla="*/ 574969 h 636372"/>
                <a:gd name="connsiteX6" fmla="*/ 116897 w 960390"/>
                <a:gd name="connsiteY6" fmla="*/ 354946 h 636372"/>
                <a:gd name="connsiteX7" fmla="*/ 0 w 960390"/>
                <a:gd name="connsiteY7" fmla="*/ 337105 h 636372"/>
                <a:gd name="connsiteX8" fmla="*/ 0 w 960390"/>
                <a:gd name="connsiteY8" fmla="*/ 0 h 6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90" h="636372">
                  <a:moveTo>
                    <a:pt x="0" y="0"/>
                  </a:moveTo>
                  <a:lnTo>
                    <a:pt x="5880" y="297"/>
                  </a:lnTo>
                  <a:cubicBezTo>
                    <a:pt x="307841" y="30963"/>
                    <a:pt x="587694" y="136412"/>
                    <a:pt x="826626" y="297831"/>
                  </a:cubicBezTo>
                  <a:lnTo>
                    <a:pt x="960390" y="397858"/>
                  </a:lnTo>
                  <a:lnTo>
                    <a:pt x="721876" y="636372"/>
                  </a:lnTo>
                  <a:lnTo>
                    <a:pt x="639763" y="574969"/>
                  </a:lnTo>
                  <a:cubicBezTo>
                    <a:pt x="484178" y="469857"/>
                    <a:pt x="307276" y="393903"/>
                    <a:pt x="116897" y="354946"/>
                  </a:cubicBezTo>
                  <a:lnTo>
                    <a:pt x="0" y="337105"/>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1"/>
            <p:cNvSpPr/>
            <p:nvPr/>
          </p:nvSpPr>
          <p:spPr>
            <a:xfrm>
              <a:off x="4957811" y="1641506"/>
              <a:ext cx="960389" cy="636372"/>
            </a:xfrm>
            <a:custGeom>
              <a:avLst/>
              <a:gdLst>
                <a:gd name="connsiteX0" fmla="*/ 960389 w 960389"/>
                <a:gd name="connsiteY0" fmla="*/ 0 h 636372"/>
                <a:gd name="connsiteX1" fmla="*/ 960389 w 960389"/>
                <a:gd name="connsiteY1" fmla="*/ 337105 h 636372"/>
                <a:gd name="connsiteX2" fmla="*/ 843494 w 960389"/>
                <a:gd name="connsiteY2" fmla="*/ 354946 h 636372"/>
                <a:gd name="connsiteX3" fmla="*/ 320628 w 960389"/>
                <a:gd name="connsiteY3" fmla="*/ 574969 h 636372"/>
                <a:gd name="connsiteX4" fmla="*/ 238514 w 960389"/>
                <a:gd name="connsiteY4" fmla="*/ 636372 h 636372"/>
                <a:gd name="connsiteX5" fmla="*/ 0 w 960389"/>
                <a:gd name="connsiteY5" fmla="*/ 397858 h 636372"/>
                <a:gd name="connsiteX6" fmla="*/ 133765 w 960389"/>
                <a:gd name="connsiteY6" fmla="*/ 297831 h 636372"/>
                <a:gd name="connsiteX7" fmla="*/ 954511 w 960389"/>
                <a:gd name="connsiteY7" fmla="*/ 297 h 636372"/>
                <a:gd name="connsiteX8" fmla="*/ 960389 w 960389"/>
                <a:gd name="connsiteY8" fmla="*/ 0 h 6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89" h="636372">
                  <a:moveTo>
                    <a:pt x="960389" y="0"/>
                  </a:moveTo>
                  <a:lnTo>
                    <a:pt x="960389" y="337105"/>
                  </a:lnTo>
                  <a:lnTo>
                    <a:pt x="843494" y="354946"/>
                  </a:lnTo>
                  <a:cubicBezTo>
                    <a:pt x="653116" y="393903"/>
                    <a:pt x="476214" y="469857"/>
                    <a:pt x="320628" y="574969"/>
                  </a:cubicBezTo>
                  <a:lnTo>
                    <a:pt x="238514" y="636372"/>
                  </a:lnTo>
                  <a:lnTo>
                    <a:pt x="0" y="397858"/>
                  </a:lnTo>
                  <a:lnTo>
                    <a:pt x="133765" y="297831"/>
                  </a:lnTo>
                  <a:cubicBezTo>
                    <a:pt x="372697" y="136412"/>
                    <a:pt x="652550" y="30963"/>
                    <a:pt x="954511" y="297"/>
                  </a:cubicBezTo>
                  <a:lnTo>
                    <a:pt x="960389"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Freeform 12"/>
            <p:cNvSpPr/>
            <p:nvPr/>
          </p:nvSpPr>
          <p:spPr>
            <a:xfrm>
              <a:off x="7247124" y="2290811"/>
              <a:ext cx="636372" cy="960390"/>
            </a:xfrm>
            <a:custGeom>
              <a:avLst/>
              <a:gdLst>
                <a:gd name="connsiteX0" fmla="*/ 238514 w 636372"/>
                <a:gd name="connsiteY0" fmla="*/ 0 h 960390"/>
                <a:gd name="connsiteX1" fmla="*/ 338541 w 636372"/>
                <a:gd name="connsiteY1" fmla="*/ 133765 h 960390"/>
                <a:gd name="connsiteX2" fmla="*/ 636075 w 636372"/>
                <a:gd name="connsiteY2" fmla="*/ 954511 h 960390"/>
                <a:gd name="connsiteX3" fmla="*/ 636372 w 636372"/>
                <a:gd name="connsiteY3" fmla="*/ 960390 h 960390"/>
                <a:gd name="connsiteX4" fmla="*/ 299267 w 636372"/>
                <a:gd name="connsiteY4" fmla="*/ 960390 h 960390"/>
                <a:gd name="connsiteX5" fmla="*/ 281426 w 636372"/>
                <a:gd name="connsiteY5" fmla="*/ 843494 h 960390"/>
                <a:gd name="connsiteX6" fmla="*/ 61403 w 636372"/>
                <a:gd name="connsiteY6" fmla="*/ 320628 h 960390"/>
                <a:gd name="connsiteX7" fmla="*/ 0 w 636372"/>
                <a:gd name="connsiteY7" fmla="*/ 238514 h 960390"/>
                <a:gd name="connsiteX8" fmla="*/ 238514 w 636372"/>
                <a:gd name="connsiteY8" fmla="*/ 0 h 96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372" h="960390">
                  <a:moveTo>
                    <a:pt x="238514" y="0"/>
                  </a:moveTo>
                  <a:lnTo>
                    <a:pt x="338541" y="133765"/>
                  </a:lnTo>
                  <a:cubicBezTo>
                    <a:pt x="499961" y="372697"/>
                    <a:pt x="605409" y="652550"/>
                    <a:pt x="636075" y="954511"/>
                  </a:cubicBezTo>
                  <a:lnTo>
                    <a:pt x="636372" y="960390"/>
                  </a:lnTo>
                  <a:lnTo>
                    <a:pt x="299267" y="960390"/>
                  </a:lnTo>
                  <a:lnTo>
                    <a:pt x="281426" y="843494"/>
                  </a:lnTo>
                  <a:cubicBezTo>
                    <a:pt x="242469" y="653116"/>
                    <a:pt x="166515" y="476214"/>
                    <a:pt x="61403" y="320628"/>
                  </a:cubicBezTo>
                  <a:lnTo>
                    <a:pt x="0" y="238514"/>
                  </a:lnTo>
                  <a:lnTo>
                    <a:pt x="23851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Freeform 13"/>
            <p:cNvSpPr/>
            <p:nvPr/>
          </p:nvSpPr>
          <p:spPr>
            <a:xfrm>
              <a:off x="4308506" y="2290812"/>
              <a:ext cx="636372" cy="960389"/>
            </a:xfrm>
            <a:custGeom>
              <a:avLst/>
              <a:gdLst>
                <a:gd name="connsiteX0" fmla="*/ 397858 w 636372"/>
                <a:gd name="connsiteY0" fmla="*/ 0 h 960389"/>
                <a:gd name="connsiteX1" fmla="*/ 636372 w 636372"/>
                <a:gd name="connsiteY1" fmla="*/ 238514 h 960389"/>
                <a:gd name="connsiteX2" fmla="*/ 574969 w 636372"/>
                <a:gd name="connsiteY2" fmla="*/ 320627 h 960389"/>
                <a:gd name="connsiteX3" fmla="*/ 354946 w 636372"/>
                <a:gd name="connsiteY3" fmla="*/ 843493 h 960389"/>
                <a:gd name="connsiteX4" fmla="*/ 337105 w 636372"/>
                <a:gd name="connsiteY4" fmla="*/ 960389 h 960389"/>
                <a:gd name="connsiteX5" fmla="*/ 0 w 636372"/>
                <a:gd name="connsiteY5" fmla="*/ 960389 h 960389"/>
                <a:gd name="connsiteX6" fmla="*/ 297 w 636372"/>
                <a:gd name="connsiteY6" fmla="*/ 954510 h 960389"/>
                <a:gd name="connsiteX7" fmla="*/ 297831 w 636372"/>
                <a:gd name="connsiteY7" fmla="*/ 133764 h 960389"/>
                <a:gd name="connsiteX8" fmla="*/ 397858 w 636372"/>
                <a:gd name="connsiteY8" fmla="*/ 0 h 96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372" h="960389">
                  <a:moveTo>
                    <a:pt x="397858" y="0"/>
                  </a:moveTo>
                  <a:lnTo>
                    <a:pt x="636372" y="238514"/>
                  </a:lnTo>
                  <a:lnTo>
                    <a:pt x="574969" y="320627"/>
                  </a:lnTo>
                  <a:cubicBezTo>
                    <a:pt x="469858" y="476213"/>
                    <a:pt x="393903" y="653115"/>
                    <a:pt x="354946" y="843493"/>
                  </a:cubicBezTo>
                  <a:lnTo>
                    <a:pt x="337105" y="960389"/>
                  </a:lnTo>
                  <a:lnTo>
                    <a:pt x="0" y="960389"/>
                  </a:lnTo>
                  <a:lnTo>
                    <a:pt x="297" y="954510"/>
                  </a:lnTo>
                  <a:cubicBezTo>
                    <a:pt x="30963" y="652549"/>
                    <a:pt x="136412" y="372696"/>
                    <a:pt x="297831" y="133764"/>
                  </a:cubicBezTo>
                  <a:lnTo>
                    <a:pt x="397858"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Freeform 14"/>
            <p:cNvSpPr/>
            <p:nvPr/>
          </p:nvSpPr>
          <p:spPr>
            <a:xfrm>
              <a:off x="4308506" y="3606801"/>
              <a:ext cx="636372" cy="960389"/>
            </a:xfrm>
            <a:custGeom>
              <a:avLst/>
              <a:gdLst>
                <a:gd name="connsiteX0" fmla="*/ 0 w 636372"/>
                <a:gd name="connsiteY0" fmla="*/ 0 h 960389"/>
                <a:gd name="connsiteX1" fmla="*/ 337105 w 636372"/>
                <a:gd name="connsiteY1" fmla="*/ 0 h 960389"/>
                <a:gd name="connsiteX2" fmla="*/ 354946 w 636372"/>
                <a:gd name="connsiteY2" fmla="*/ 116896 h 960389"/>
                <a:gd name="connsiteX3" fmla="*/ 574969 w 636372"/>
                <a:gd name="connsiteY3" fmla="*/ 639762 h 960389"/>
                <a:gd name="connsiteX4" fmla="*/ 636372 w 636372"/>
                <a:gd name="connsiteY4" fmla="*/ 721875 h 960389"/>
                <a:gd name="connsiteX5" fmla="*/ 397858 w 636372"/>
                <a:gd name="connsiteY5" fmla="*/ 960389 h 960389"/>
                <a:gd name="connsiteX6" fmla="*/ 297831 w 636372"/>
                <a:gd name="connsiteY6" fmla="*/ 826625 h 960389"/>
                <a:gd name="connsiteX7" fmla="*/ 297 w 636372"/>
                <a:gd name="connsiteY7" fmla="*/ 5879 h 960389"/>
                <a:gd name="connsiteX8" fmla="*/ 0 w 636372"/>
                <a:gd name="connsiteY8" fmla="*/ 0 h 96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372" h="960389">
                  <a:moveTo>
                    <a:pt x="0" y="0"/>
                  </a:moveTo>
                  <a:lnTo>
                    <a:pt x="337105" y="0"/>
                  </a:lnTo>
                  <a:lnTo>
                    <a:pt x="354946" y="116896"/>
                  </a:lnTo>
                  <a:cubicBezTo>
                    <a:pt x="393903" y="307275"/>
                    <a:pt x="469858" y="484177"/>
                    <a:pt x="574969" y="639762"/>
                  </a:cubicBezTo>
                  <a:lnTo>
                    <a:pt x="636372" y="721875"/>
                  </a:lnTo>
                  <a:lnTo>
                    <a:pt x="397858" y="960389"/>
                  </a:lnTo>
                  <a:lnTo>
                    <a:pt x="297831" y="826625"/>
                  </a:lnTo>
                  <a:cubicBezTo>
                    <a:pt x="136412" y="587693"/>
                    <a:pt x="30963" y="307840"/>
                    <a:pt x="297" y="5879"/>
                  </a:cubicBez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15"/>
            <p:cNvSpPr/>
            <p:nvPr/>
          </p:nvSpPr>
          <p:spPr>
            <a:xfrm>
              <a:off x="7247124" y="3606801"/>
              <a:ext cx="636372" cy="960390"/>
            </a:xfrm>
            <a:custGeom>
              <a:avLst/>
              <a:gdLst>
                <a:gd name="connsiteX0" fmla="*/ 299267 w 636372"/>
                <a:gd name="connsiteY0" fmla="*/ 0 h 960390"/>
                <a:gd name="connsiteX1" fmla="*/ 636372 w 636372"/>
                <a:gd name="connsiteY1" fmla="*/ 0 h 960390"/>
                <a:gd name="connsiteX2" fmla="*/ 636075 w 636372"/>
                <a:gd name="connsiteY2" fmla="*/ 5879 h 960390"/>
                <a:gd name="connsiteX3" fmla="*/ 338541 w 636372"/>
                <a:gd name="connsiteY3" fmla="*/ 826625 h 960390"/>
                <a:gd name="connsiteX4" fmla="*/ 238514 w 636372"/>
                <a:gd name="connsiteY4" fmla="*/ 960390 h 960390"/>
                <a:gd name="connsiteX5" fmla="*/ 0 w 636372"/>
                <a:gd name="connsiteY5" fmla="*/ 721876 h 960390"/>
                <a:gd name="connsiteX6" fmla="*/ 61403 w 636372"/>
                <a:gd name="connsiteY6" fmla="*/ 639762 h 960390"/>
                <a:gd name="connsiteX7" fmla="*/ 281426 w 636372"/>
                <a:gd name="connsiteY7" fmla="*/ 116896 h 960390"/>
                <a:gd name="connsiteX8" fmla="*/ 299267 w 636372"/>
                <a:gd name="connsiteY8" fmla="*/ 0 h 96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372" h="960390">
                  <a:moveTo>
                    <a:pt x="299267" y="0"/>
                  </a:moveTo>
                  <a:lnTo>
                    <a:pt x="636372" y="0"/>
                  </a:lnTo>
                  <a:lnTo>
                    <a:pt x="636075" y="5879"/>
                  </a:lnTo>
                  <a:cubicBezTo>
                    <a:pt x="605409" y="307840"/>
                    <a:pt x="499961" y="587693"/>
                    <a:pt x="338541" y="826625"/>
                  </a:cubicBezTo>
                  <a:lnTo>
                    <a:pt x="238514" y="960390"/>
                  </a:lnTo>
                  <a:lnTo>
                    <a:pt x="0" y="721876"/>
                  </a:lnTo>
                  <a:lnTo>
                    <a:pt x="61403" y="639762"/>
                  </a:lnTo>
                  <a:cubicBezTo>
                    <a:pt x="166515" y="484177"/>
                    <a:pt x="242469" y="307275"/>
                    <a:pt x="281426" y="116896"/>
                  </a:cubicBezTo>
                  <a:lnTo>
                    <a:pt x="299267"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Freeform 16"/>
            <p:cNvSpPr/>
            <p:nvPr/>
          </p:nvSpPr>
          <p:spPr>
            <a:xfrm>
              <a:off x="4957811" y="4580124"/>
              <a:ext cx="960389" cy="636372"/>
            </a:xfrm>
            <a:custGeom>
              <a:avLst/>
              <a:gdLst>
                <a:gd name="connsiteX0" fmla="*/ 238514 w 960389"/>
                <a:gd name="connsiteY0" fmla="*/ 0 h 636372"/>
                <a:gd name="connsiteX1" fmla="*/ 320628 w 960389"/>
                <a:gd name="connsiteY1" fmla="*/ 61403 h 636372"/>
                <a:gd name="connsiteX2" fmla="*/ 843494 w 960389"/>
                <a:gd name="connsiteY2" fmla="*/ 281426 h 636372"/>
                <a:gd name="connsiteX3" fmla="*/ 960389 w 960389"/>
                <a:gd name="connsiteY3" fmla="*/ 299267 h 636372"/>
                <a:gd name="connsiteX4" fmla="*/ 960389 w 960389"/>
                <a:gd name="connsiteY4" fmla="*/ 636372 h 636372"/>
                <a:gd name="connsiteX5" fmla="*/ 954511 w 960389"/>
                <a:gd name="connsiteY5" fmla="*/ 636075 h 636372"/>
                <a:gd name="connsiteX6" fmla="*/ 133765 w 960389"/>
                <a:gd name="connsiteY6" fmla="*/ 338541 h 636372"/>
                <a:gd name="connsiteX7" fmla="*/ 0 w 960389"/>
                <a:gd name="connsiteY7" fmla="*/ 238514 h 636372"/>
                <a:gd name="connsiteX8" fmla="*/ 238514 w 960389"/>
                <a:gd name="connsiteY8" fmla="*/ 0 h 6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89" h="636372">
                  <a:moveTo>
                    <a:pt x="238514" y="0"/>
                  </a:moveTo>
                  <a:lnTo>
                    <a:pt x="320628" y="61403"/>
                  </a:lnTo>
                  <a:cubicBezTo>
                    <a:pt x="476214" y="166515"/>
                    <a:pt x="653116" y="242469"/>
                    <a:pt x="843494" y="281426"/>
                  </a:cubicBezTo>
                  <a:lnTo>
                    <a:pt x="960389" y="299267"/>
                  </a:lnTo>
                  <a:lnTo>
                    <a:pt x="960389" y="636372"/>
                  </a:lnTo>
                  <a:lnTo>
                    <a:pt x="954511" y="636075"/>
                  </a:lnTo>
                  <a:cubicBezTo>
                    <a:pt x="652550" y="605409"/>
                    <a:pt x="372697" y="499961"/>
                    <a:pt x="133765" y="338541"/>
                  </a:cubicBezTo>
                  <a:lnTo>
                    <a:pt x="0" y="238514"/>
                  </a:lnTo>
                  <a:lnTo>
                    <a:pt x="238514"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Freeform 17"/>
            <p:cNvSpPr/>
            <p:nvPr/>
          </p:nvSpPr>
          <p:spPr>
            <a:xfrm>
              <a:off x="6273800" y="4580124"/>
              <a:ext cx="960390" cy="636372"/>
            </a:xfrm>
            <a:custGeom>
              <a:avLst/>
              <a:gdLst>
                <a:gd name="connsiteX0" fmla="*/ 721876 w 960390"/>
                <a:gd name="connsiteY0" fmla="*/ 0 h 636372"/>
                <a:gd name="connsiteX1" fmla="*/ 960390 w 960390"/>
                <a:gd name="connsiteY1" fmla="*/ 238514 h 636372"/>
                <a:gd name="connsiteX2" fmla="*/ 826626 w 960390"/>
                <a:gd name="connsiteY2" fmla="*/ 338541 h 636372"/>
                <a:gd name="connsiteX3" fmla="*/ 5880 w 960390"/>
                <a:gd name="connsiteY3" fmla="*/ 636075 h 636372"/>
                <a:gd name="connsiteX4" fmla="*/ 0 w 960390"/>
                <a:gd name="connsiteY4" fmla="*/ 636372 h 636372"/>
                <a:gd name="connsiteX5" fmla="*/ 0 w 960390"/>
                <a:gd name="connsiteY5" fmla="*/ 299267 h 636372"/>
                <a:gd name="connsiteX6" fmla="*/ 116897 w 960390"/>
                <a:gd name="connsiteY6" fmla="*/ 281426 h 636372"/>
                <a:gd name="connsiteX7" fmla="*/ 639763 w 960390"/>
                <a:gd name="connsiteY7" fmla="*/ 61403 h 636372"/>
                <a:gd name="connsiteX8" fmla="*/ 721876 w 960390"/>
                <a:gd name="connsiteY8" fmla="*/ 0 h 6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90" h="636372">
                  <a:moveTo>
                    <a:pt x="721876" y="0"/>
                  </a:moveTo>
                  <a:lnTo>
                    <a:pt x="960390" y="238514"/>
                  </a:lnTo>
                  <a:lnTo>
                    <a:pt x="826626" y="338541"/>
                  </a:lnTo>
                  <a:cubicBezTo>
                    <a:pt x="587694" y="499961"/>
                    <a:pt x="307841" y="605409"/>
                    <a:pt x="5880" y="636075"/>
                  </a:cubicBezTo>
                  <a:lnTo>
                    <a:pt x="0" y="636372"/>
                  </a:lnTo>
                  <a:lnTo>
                    <a:pt x="0" y="299267"/>
                  </a:lnTo>
                  <a:lnTo>
                    <a:pt x="116897" y="281426"/>
                  </a:lnTo>
                  <a:cubicBezTo>
                    <a:pt x="307276" y="242469"/>
                    <a:pt x="484178" y="166515"/>
                    <a:pt x="639763" y="61403"/>
                  </a:cubicBezTo>
                  <a:lnTo>
                    <a:pt x="721876"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0" name="Freeform 19"/>
          <p:cNvSpPr/>
          <p:nvPr/>
        </p:nvSpPr>
        <p:spPr>
          <a:xfrm>
            <a:off x="6273800" y="2094088"/>
            <a:ext cx="1609696" cy="1609695"/>
          </a:xfrm>
          <a:custGeom>
            <a:avLst/>
            <a:gdLst>
              <a:gd name="connsiteX0" fmla="*/ 0 w 1609696"/>
              <a:gd name="connsiteY0" fmla="*/ 0 h 1609695"/>
              <a:gd name="connsiteX1" fmla="*/ 5880 w 1609696"/>
              <a:gd name="connsiteY1" fmla="*/ 297 h 1609695"/>
              <a:gd name="connsiteX2" fmla="*/ 1609399 w 1609696"/>
              <a:gd name="connsiteY2" fmla="*/ 1603816 h 1609695"/>
              <a:gd name="connsiteX3" fmla="*/ 1609696 w 1609696"/>
              <a:gd name="connsiteY3" fmla="*/ 1609695 h 1609695"/>
              <a:gd name="connsiteX4" fmla="*/ 1272591 w 1609696"/>
              <a:gd name="connsiteY4" fmla="*/ 1609695 h 1609695"/>
              <a:gd name="connsiteX5" fmla="*/ 1254750 w 1609696"/>
              <a:gd name="connsiteY5" fmla="*/ 1492799 h 1609695"/>
              <a:gd name="connsiteX6" fmla="*/ 116897 w 1609696"/>
              <a:gd name="connsiteY6" fmla="*/ 354946 h 1609695"/>
              <a:gd name="connsiteX7" fmla="*/ 0 w 1609696"/>
              <a:gd name="connsiteY7" fmla="*/ 337105 h 1609695"/>
              <a:gd name="connsiteX8" fmla="*/ 0 w 1609696"/>
              <a:gd name="connsiteY8" fmla="*/ 0 h 160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96" h="1609695">
                <a:moveTo>
                  <a:pt x="0" y="0"/>
                </a:moveTo>
                <a:lnTo>
                  <a:pt x="5880" y="297"/>
                </a:lnTo>
                <a:cubicBezTo>
                  <a:pt x="851371" y="86161"/>
                  <a:pt x="1523535" y="758326"/>
                  <a:pt x="1609399" y="1603816"/>
                </a:cubicBezTo>
                <a:lnTo>
                  <a:pt x="1609696" y="1609695"/>
                </a:lnTo>
                <a:lnTo>
                  <a:pt x="1272591" y="1609695"/>
                </a:lnTo>
                <a:lnTo>
                  <a:pt x="1254750" y="1492799"/>
                </a:lnTo>
                <a:cubicBezTo>
                  <a:pt x="1137879" y="921663"/>
                  <a:pt x="688033" y="471817"/>
                  <a:pt x="116897" y="354946"/>
                </a:cubicBezTo>
                <a:lnTo>
                  <a:pt x="0" y="337105"/>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Freeform 20"/>
          <p:cNvSpPr/>
          <p:nvPr/>
        </p:nvSpPr>
        <p:spPr>
          <a:xfrm>
            <a:off x="4308506" y="2094088"/>
            <a:ext cx="1609694" cy="1609695"/>
          </a:xfrm>
          <a:custGeom>
            <a:avLst/>
            <a:gdLst>
              <a:gd name="connsiteX0" fmla="*/ 1609694 w 1609694"/>
              <a:gd name="connsiteY0" fmla="*/ 0 h 1609695"/>
              <a:gd name="connsiteX1" fmla="*/ 1609694 w 1609694"/>
              <a:gd name="connsiteY1" fmla="*/ 337105 h 1609695"/>
              <a:gd name="connsiteX2" fmla="*/ 1492799 w 1609694"/>
              <a:gd name="connsiteY2" fmla="*/ 354946 h 1609695"/>
              <a:gd name="connsiteX3" fmla="*/ 354946 w 1609694"/>
              <a:gd name="connsiteY3" fmla="*/ 1492799 h 1609695"/>
              <a:gd name="connsiteX4" fmla="*/ 337105 w 1609694"/>
              <a:gd name="connsiteY4" fmla="*/ 1609695 h 1609695"/>
              <a:gd name="connsiteX5" fmla="*/ 0 w 1609694"/>
              <a:gd name="connsiteY5" fmla="*/ 1609695 h 1609695"/>
              <a:gd name="connsiteX6" fmla="*/ 297 w 1609694"/>
              <a:gd name="connsiteY6" fmla="*/ 1603816 h 1609695"/>
              <a:gd name="connsiteX7" fmla="*/ 1603816 w 1609694"/>
              <a:gd name="connsiteY7" fmla="*/ 297 h 1609695"/>
              <a:gd name="connsiteX8" fmla="*/ 1609694 w 1609694"/>
              <a:gd name="connsiteY8" fmla="*/ 0 h 160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94" h="1609695">
                <a:moveTo>
                  <a:pt x="1609694" y="0"/>
                </a:moveTo>
                <a:lnTo>
                  <a:pt x="1609694" y="337105"/>
                </a:lnTo>
                <a:lnTo>
                  <a:pt x="1492799" y="354946"/>
                </a:lnTo>
                <a:cubicBezTo>
                  <a:pt x="921663" y="471817"/>
                  <a:pt x="471818" y="921663"/>
                  <a:pt x="354946" y="1492799"/>
                </a:cubicBezTo>
                <a:lnTo>
                  <a:pt x="337105" y="1609695"/>
                </a:lnTo>
                <a:lnTo>
                  <a:pt x="0" y="1609695"/>
                </a:lnTo>
                <a:lnTo>
                  <a:pt x="297" y="1603816"/>
                </a:lnTo>
                <a:cubicBezTo>
                  <a:pt x="86161" y="758326"/>
                  <a:pt x="758326" y="86161"/>
                  <a:pt x="1603816" y="297"/>
                </a:cubicBezTo>
                <a:lnTo>
                  <a:pt x="1609694"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Freeform 21"/>
          <p:cNvSpPr/>
          <p:nvPr/>
        </p:nvSpPr>
        <p:spPr>
          <a:xfrm>
            <a:off x="4308506" y="4059383"/>
            <a:ext cx="1609694" cy="1609695"/>
          </a:xfrm>
          <a:custGeom>
            <a:avLst/>
            <a:gdLst>
              <a:gd name="connsiteX0" fmla="*/ 0 w 1609694"/>
              <a:gd name="connsiteY0" fmla="*/ 0 h 1609695"/>
              <a:gd name="connsiteX1" fmla="*/ 337105 w 1609694"/>
              <a:gd name="connsiteY1" fmla="*/ 0 h 1609695"/>
              <a:gd name="connsiteX2" fmla="*/ 354946 w 1609694"/>
              <a:gd name="connsiteY2" fmla="*/ 116896 h 1609695"/>
              <a:gd name="connsiteX3" fmla="*/ 1492799 w 1609694"/>
              <a:gd name="connsiteY3" fmla="*/ 1254749 h 1609695"/>
              <a:gd name="connsiteX4" fmla="*/ 1609694 w 1609694"/>
              <a:gd name="connsiteY4" fmla="*/ 1272590 h 1609695"/>
              <a:gd name="connsiteX5" fmla="*/ 1609694 w 1609694"/>
              <a:gd name="connsiteY5" fmla="*/ 1609695 h 1609695"/>
              <a:gd name="connsiteX6" fmla="*/ 1603816 w 1609694"/>
              <a:gd name="connsiteY6" fmla="*/ 1609398 h 1609695"/>
              <a:gd name="connsiteX7" fmla="*/ 297 w 1609694"/>
              <a:gd name="connsiteY7" fmla="*/ 5879 h 1609695"/>
              <a:gd name="connsiteX8" fmla="*/ 0 w 1609694"/>
              <a:gd name="connsiteY8" fmla="*/ 0 h 160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94" h="1609695">
                <a:moveTo>
                  <a:pt x="0" y="0"/>
                </a:moveTo>
                <a:lnTo>
                  <a:pt x="337105" y="0"/>
                </a:lnTo>
                <a:lnTo>
                  <a:pt x="354946" y="116896"/>
                </a:lnTo>
                <a:cubicBezTo>
                  <a:pt x="471818" y="688032"/>
                  <a:pt x="921663" y="1137878"/>
                  <a:pt x="1492799" y="1254749"/>
                </a:cubicBezTo>
                <a:lnTo>
                  <a:pt x="1609694" y="1272590"/>
                </a:lnTo>
                <a:lnTo>
                  <a:pt x="1609694" y="1609695"/>
                </a:lnTo>
                <a:lnTo>
                  <a:pt x="1603816" y="1609398"/>
                </a:lnTo>
                <a:cubicBezTo>
                  <a:pt x="758326" y="1523534"/>
                  <a:pt x="86161" y="851370"/>
                  <a:pt x="297" y="5879"/>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Freeform 22"/>
          <p:cNvSpPr/>
          <p:nvPr/>
        </p:nvSpPr>
        <p:spPr>
          <a:xfrm>
            <a:off x="6273800" y="4059383"/>
            <a:ext cx="1609696" cy="1609695"/>
          </a:xfrm>
          <a:custGeom>
            <a:avLst/>
            <a:gdLst>
              <a:gd name="connsiteX0" fmla="*/ 1272591 w 1609696"/>
              <a:gd name="connsiteY0" fmla="*/ 0 h 1609695"/>
              <a:gd name="connsiteX1" fmla="*/ 1609696 w 1609696"/>
              <a:gd name="connsiteY1" fmla="*/ 0 h 1609695"/>
              <a:gd name="connsiteX2" fmla="*/ 1609399 w 1609696"/>
              <a:gd name="connsiteY2" fmla="*/ 5879 h 1609695"/>
              <a:gd name="connsiteX3" fmla="*/ 5880 w 1609696"/>
              <a:gd name="connsiteY3" fmla="*/ 1609398 h 1609695"/>
              <a:gd name="connsiteX4" fmla="*/ 0 w 1609696"/>
              <a:gd name="connsiteY4" fmla="*/ 1609695 h 1609695"/>
              <a:gd name="connsiteX5" fmla="*/ 0 w 1609696"/>
              <a:gd name="connsiteY5" fmla="*/ 1272590 h 1609695"/>
              <a:gd name="connsiteX6" fmla="*/ 116897 w 1609696"/>
              <a:gd name="connsiteY6" fmla="*/ 1254749 h 1609695"/>
              <a:gd name="connsiteX7" fmla="*/ 1254750 w 1609696"/>
              <a:gd name="connsiteY7" fmla="*/ 116896 h 1609695"/>
              <a:gd name="connsiteX8" fmla="*/ 1272591 w 1609696"/>
              <a:gd name="connsiteY8" fmla="*/ 0 h 160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96" h="1609695">
                <a:moveTo>
                  <a:pt x="1272591" y="0"/>
                </a:moveTo>
                <a:lnTo>
                  <a:pt x="1609696" y="0"/>
                </a:lnTo>
                <a:lnTo>
                  <a:pt x="1609399" y="5879"/>
                </a:lnTo>
                <a:cubicBezTo>
                  <a:pt x="1523535" y="851370"/>
                  <a:pt x="851371" y="1523534"/>
                  <a:pt x="5880" y="1609398"/>
                </a:cubicBezTo>
                <a:lnTo>
                  <a:pt x="0" y="1609695"/>
                </a:lnTo>
                <a:lnTo>
                  <a:pt x="0" y="1272590"/>
                </a:lnTo>
                <a:lnTo>
                  <a:pt x="116897" y="1254749"/>
                </a:lnTo>
                <a:cubicBezTo>
                  <a:pt x="688033" y="1137878"/>
                  <a:pt x="1137879" y="688032"/>
                  <a:pt x="1254750" y="116896"/>
                </a:cubicBezTo>
                <a:lnTo>
                  <a:pt x="127259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2" name="Group 31"/>
          <p:cNvGrpSpPr/>
          <p:nvPr/>
        </p:nvGrpSpPr>
        <p:grpSpPr>
          <a:xfrm flipH="1">
            <a:off x="3225800" y="1714506"/>
            <a:ext cx="2696056" cy="716687"/>
            <a:chOff x="8460508" y="2094088"/>
            <a:chExt cx="914400" cy="933319"/>
          </a:xfrm>
        </p:grpSpPr>
        <p:cxnSp>
          <p:nvCxnSpPr>
            <p:cNvPr id="29" name="Straight Connector 28"/>
            <p:cNvCxnSpPr>
              <a:stCxn id="11" idx="7"/>
            </p:cNvCxnSpPr>
            <p:nvPr/>
          </p:nvCxnSpPr>
          <p:spPr>
            <a:xfrm flipV="1">
              <a:off x="8460509" y="2094088"/>
              <a:ext cx="0" cy="933319"/>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460508" y="2094088"/>
              <a:ext cx="914400"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38" name="Straight Connector 37"/>
          <p:cNvCxnSpPr>
            <a:stCxn id="13" idx="4"/>
          </p:cNvCxnSpPr>
          <p:nvPr/>
        </p:nvCxnSpPr>
        <p:spPr>
          <a:xfrm>
            <a:off x="7546391" y="3703783"/>
            <a:ext cx="141981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225800" y="4059383"/>
            <a:ext cx="1417320"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43" name="Group 42"/>
          <p:cNvGrpSpPr/>
          <p:nvPr/>
        </p:nvGrpSpPr>
        <p:grpSpPr>
          <a:xfrm flipV="1">
            <a:off x="6273799" y="5331973"/>
            <a:ext cx="2692401" cy="778537"/>
            <a:chOff x="8460508" y="2094088"/>
            <a:chExt cx="914400" cy="983364"/>
          </a:xfrm>
        </p:grpSpPr>
        <p:cxnSp>
          <p:nvCxnSpPr>
            <p:cNvPr id="44" name="Straight Connector 43"/>
            <p:cNvCxnSpPr>
              <a:stCxn id="23" idx="5"/>
            </p:cNvCxnSpPr>
            <p:nvPr/>
          </p:nvCxnSpPr>
          <p:spPr>
            <a:xfrm flipV="1">
              <a:off x="8460508" y="2094088"/>
              <a:ext cx="1" cy="98336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8460508" y="2094088"/>
              <a:ext cx="914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8" name="Rectangle 1436"/>
          <p:cNvSpPr>
            <a:spLocks noChangeArrowheads="1"/>
          </p:cNvSpPr>
          <p:nvPr/>
        </p:nvSpPr>
        <p:spPr bwMode="auto">
          <a:xfrm>
            <a:off x="9018686" y="2336202"/>
            <a:ext cx="2690831" cy="369332"/>
          </a:xfrm>
          <a:prstGeom prst="rect">
            <a:avLst/>
          </a:prstGeom>
          <a:extLst/>
        </p:spPr>
        <p:txBody>
          <a:bodyPr vert="horz" lIns="91440" tIns="45720" rIns="91440" bIns="45720" rtlCol="0">
            <a:spAutoFit/>
          </a:bodyPr>
          <a:lstStyle/>
          <a:p>
            <a:pPr>
              <a:buFont typeface="Arial" pitchFamily="34" charset="0"/>
              <a:buNone/>
            </a:pPr>
            <a:r>
              <a:rPr lang="en-US" dirty="0">
                <a:solidFill>
                  <a:srgbClr val="273339"/>
                </a:solidFill>
              </a:rPr>
              <a:t>E signature</a:t>
            </a:r>
          </a:p>
        </p:txBody>
      </p:sp>
      <p:sp>
        <p:nvSpPr>
          <p:cNvPr id="49" name="Rectangle 1436"/>
          <p:cNvSpPr>
            <a:spLocks noChangeArrowheads="1"/>
          </p:cNvSpPr>
          <p:nvPr/>
        </p:nvSpPr>
        <p:spPr bwMode="auto">
          <a:xfrm>
            <a:off x="9018686" y="3300907"/>
            <a:ext cx="704119" cy="707886"/>
          </a:xfrm>
          <a:prstGeom prst="rect">
            <a:avLst/>
          </a:prstGeom>
          <a:extLst/>
        </p:spPr>
        <p:txBody>
          <a:bodyPr vert="horz" wrap="square" lIns="91440" tIns="45720" rIns="91440" bIns="45720" rtlCol="0">
            <a:spAutoFit/>
          </a:bodyPr>
          <a:lstStyle/>
          <a:p>
            <a:pPr algn="just">
              <a:buFont typeface="Arial" pitchFamily="34" charset="0"/>
              <a:buNone/>
            </a:pPr>
            <a:r>
              <a:rPr lang="en-US" sz="4000" dirty="0">
                <a:solidFill>
                  <a:schemeClr val="accent2"/>
                </a:solidFill>
                <a:latin typeface="FontAwesome" pitchFamily="2" charset="0"/>
              </a:rPr>
              <a:t>3</a:t>
            </a:r>
            <a:endParaRPr lang="en-US" sz="4000" b="1" dirty="0">
              <a:solidFill>
                <a:schemeClr val="accent2"/>
              </a:solidFill>
            </a:endParaRPr>
          </a:p>
        </p:txBody>
      </p:sp>
      <p:sp>
        <p:nvSpPr>
          <p:cNvPr id="51" name="Rectangle 1436"/>
          <p:cNvSpPr>
            <a:spLocks noChangeArrowheads="1"/>
          </p:cNvSpPr>
          <p:nvPr/>
        </p:nvSpPr>
        <p:spPr bwMode="auto">
          <a:xfrm>
            <a:off x="9018686" y="4741542"/>
            <a:ext cx="2690831" cy="369332"/>
          </a:xfrm>
          <a:prstGeom prst="rect">
            <a:avLst/>
          </a:prstGeom>
          <a:extLst/>
        </p:spPr>
        <p:txBody>
          <a:bodyPr vert="horz" lIns="91440" tIns="45720" rIns="91440" bIns="45720" rtlCol="0">
            <a:spAutoFit/>
          </a:bodyPr>
          <a:lstStyle/>
          <a:p>
            <a:pPr>
              <a:buFont typeface="Arial" pitchFamily="34" charset="0"/>
              <a:buNone/>
            </a:pPr>
            <a:r>
              <a:rPr lang="en-US" dirty="0">
                <a:solidFill>
                  <a:srgbClr val="273339"/>
                </a:solidFill>
              </a:rPr>
              <a:t>Mobile security</a:t>
            </a:r>
          </a:p>
        </p:txBody>
      </p:sp>
      <p:sp>
        <p:nvSpPr>
          <p:cNvPr id="52" name="Rectangle 1436"/>
          <p:cNvSpPr>
            <a:spLocks noChangeArrowheads="1"/>
          </p:cNvSpPr>
          <p:nvPr/>
        </p:nvSpPr>
        <p:spPr bwMode="auto">
          <a:xfrm>
            <a:off x="9018686" y="5706247"/>
            <a:ext cx="704119" cy="707886"/>
          </a:xfrm>
          <a:prstGeom prst="rect">
            <a:avLst/>
          </a:prstGeom>
          <a:extLst/>
        </p:spPr>
        <p:txBody>
          <a:bodyPr vert="horz" wrap="square" lIns="91440" tIns="45720" rIns="91440" bIns="45720" rtlCol="0">
            <a:spAutoFit/>
          </a:bodyPr>
          <a:lstStyle/>
          <a:p>
            <a:pPr algn="just">
              <a:buFont typeface="Arial" pitchFamily="34" charset="0"/>
              <a:buNone/>
            </a:pPr>
            <a:r>
              <a:rPr lang="en-US" sz="4000" dirty="0">
                <a:solidFill>
                  <a:schemeClr val="accent1"/>
                </a:solidFill>
                <a:latin typeface="FontAwesome" pitchFamily="2" charset="0"/>
              </a:rPr>
              <a:t>4</a:t>
            </a:r>
            <a:endParaRPr lang="en-US" sz="4000" b="1" dirty="0">
              <a:solidFill>
                <a:schemeClr val="accent1"/>
              </a:solidFill>
            </a:endParaRPr>
          </a:p>
        </p:txBody>
      </p:sp>
      <p:sp>
        <p:nvSpPr>
          <p:cNvPr id="57" name="Rectangle 1436"/>
          <p:cNvSpPr>
            <a:spLocks noChangeArrowheads="1"/>
          </p:cNvSpPr>
          <p:nvPr/>
        </p:nvSpPr>
        <p:spPr bwMode="auto">
          <a:xfrm>
            <a:off x="482485" y="4311364"/>
            <a:ext cx="2690831" cy="369332"/>
          </a:xfrm>
          <a:prstGeom prst="rect">
            <a:avLst/>
          </a:prstGeom>
          <a:extLst/>
        </p:spPr>
        <p:txBody>
          <a:bodyPr vert="horz" lIns="91440" tIns="45720" rIns="91440" bIns="45720" rtlCol="0">
            <a:spAutoFit/>
          </a:bodyPr>
          <a:lstStyle/>
          <a:p>
            <a:pPr algn="r">
              <a:buFont typeface="Arial" pitchFamily="34" charset="0"/>
              <a:buNone/>
            </a:pPr>
            <a:r>
              <a:rPr lang="en-US" dirty="0">
                <a:solidFill>
                  <a:srgbClr val="273339"/>
                </a:solidFill>
              </a:rPr>
              <a:t>GRC</a:t>
            </a:r>
          </a:p>
        </p:txBody>
      </p:sp>
      <p:sp>
        <p:nvSpPr>
          <p:cNvPr id="58" name="Rectangle 1436"/>
          <p:cNvSpPr>
            <a:spLocks noChangeArrowheads="1"/>
          </p:cNvSpPr>
          <p:nvPr/>
        </p:nvSpPr>
        <p:spPr bwMode="auto">
          <a:xfrm>
            <a:off x="2529690" y="3687381"/>
            <a:ext cx="704119" cy="707886"/>
          </a:xfrm>
          <a:prstGeom prst="rect">
            <a:avLst/>
          </a:prstGeom>
          <a:extLst/>
        </p:spPr>
        <p:txBody>
          <a:bodyPr vert="horz" wrap="square" lIns="91440" tIns="45720" rIns="91440" bIns="45720" rtlCol="0">
            <a:spAutoFit/>
          </a:bodyPr>
          <a:lstStyle/>
          <a:p>
            <a:pPr algn="just">
              <a:buFont typeface="Arial" pitchFamily="34" charset="0"/>
              <a:buNone/>
            </a:pPr>
            <a:r>
              <a:rPr lang="en-US" sz="4000" dirty="0">
                <a:solidFill>
                  <a:schemeClr val="accent3"/>
                </a:solidFill>
                <a:latin typeface="FontAwesome" pitchFamily="2" charset="0"/>
              </a:rPr>
              <a:t>2</a:t>
            </a:r>
            <a:endParaRPr lang="en-US" sz="4000" b="1" dirty="0">
              <a:solidFill>
                <a:schemeClr val="accent3"/>
              </a:solidFill>
            </a:endParaRPr>
          </a:p>
        </p:txBody>
      </p:sp>
      <p:sp>
        <p:nvSpPr>
          <p:cNvPr id="60" name="Rectangle 1436"/>
          <p:cNvSpPr>
            <a:spLocks noChangeArrowheads="1"/>
          </p:cNvSpPr>
          <p:nvPr/>
        </p:nvSpPr>
        <p:spPr bwMode="auto">
          <a:xfrm>
            <a:off x="481246" y="1969934"/>
            <a:ext cx="2690831" cy="369332"/>
          </a:xfrm>
          <a:prstGeom prst="rect">
            <a:avLst/>
          </a:prstGeom>
          <a:extLst/>
        </p:spPr>
        <p:txBody>
          <a:bodyPr vert="horz" lIns="91440" tIns="45720" rIns="91440" bIns="45720" rtlCol="0">
            <a:spAutoFit/>
          </a:bodyPr>
          <a:lstStyle/>
          <a:p>
            <a:pPr algn="r">
              <a:buFont typeface="Arial" pitchFamily="34" charset="0"/>
              <a:buNone/>
            </a:pPr>
            <a:r>
              <a:rPr lang="en-US" dirty="0">
                <a:solidFill>
                  <a:srgbClr val="273339"/>
                </a:solidFill>
              </a:rPr>
              <a:t>Business Intelligence</a:t>
            </a:r>
          </a:p>
        </p:txBody>
      </p:sp>
      <p:sp>
        <p:nvSpPr>
          <p:cNvPr id="61" name="Rectangle 1436"/>
          <p:cNvSpPr>
            <a:spLocks noChangeArrowheads="1"/>
          </p:cNvSpPr>
          <p:nvPr/>
        </p:nvSpPr>
        <p:spPr bwMode="auto">
          <a:xfrm>
            <a:off x="2528451" y="1345951"/>
            <a:ext cx="704119" cy="707886"/>
          </a:xfrm>
          <a:prstGeom prst="rect">
            <a:avLst/>
          </a:prstGeom>
          <a:extLst/>
        </p:spPr>
        <p:txBody>
          <a:bodyPr vert="horz" wrap="square" lIns="91440" tIns="45720" rIns="91440" bIns="45720" rtlCol="0">
            <a:spAutoFit/>
          </a:bodyPr>
          <a:lstStyle/>
          <a:p>
            <a:pPr algn="just">
              <a:buFont typeface="Arial" pitchFamily="34" charset="0"/>
              <a:buNone/>
            </a:pPr>
            <a:r>
              <a:rPr lang="en-US" sz="4000" dirty="0">
                <a:solidFill>
                  <a:schemeClr val="accent4"/>
                </a:solidFill>
                <a:latin typeface="FontAwesome" pitchFamily="2" charset="0"/>
              </a:rPr>
              <a:t>1</a:t>
            </a:r>
            <a:endParaRPr lang="en-US" sz="4000" b="1" dirty="0">
              <a:solidFill>
                <a:schemeClr val="accent4"/>
              </a:solidFill>
            </a:endParaRPr>
          </a:p>
        </p:txBody>
      </p:sp>
      <p:sp>
        <p:nvSpPr>
          <p:cNvPr id="63" name="Rectangle 1436"/>
          <p:cNvSpPr>
            <a:spLocks noChangeArrowheads="1"/>
          </p:cNvSpPr>
          <p:nvPr/>
        </p:nvSpPr>
        <p:spPr bwMode="auto">
          <a:xfrm>
            <a:off x="4750585" y="3253424"/>
            <a:ext cx="2690831" cy="369332"/>
          </a:xfrm>
          <a:prstGeom prst="rect">
            <a:avLst/>
          </a:prstGeom>
          <a:extLst/>
        </p:spPr>
        <p:txBody>
          <a:bodyPr vert="horz" lIns="91440" tIns="45720" rIns="91440" bIns="45720" rtlCol="0">
            <a:spAutoFit/>
          </a:bodyPr>
          <a:lstStyle/>
          <a:p>
            <a:pPr algn="ctr">
              <a:buFont typeface="Arial" pitchFamily="34" charset="0"/>
              <a:buNone/>
            </a:pPr>
            <a:r>
              <a:rPr lang="en-US" b="1" dirty="0">
                <a:solidFill>
                  <a:srgbClr val="273339"/>
                </a:solidFill>
              </a:rPr>
              <a:t>IT services</a:t>
            </a:r>
          </a:p>
        </p:txBody>
      </p:sp>
      <p:sp>
        <p:nvSpPr>
          <p:cNvPr id="64" name="Content Placeholder 2"/>
          <p:cNvSpPr txBox="1">
            <a:spLocks/>
          </p:cNvSpPr>
          <p:nvPr/>
        </p:nvSpPr>
        <p:spPr>
          <a:xfrm>
            <a:off x="4957811" y="3568753"/>
            <a:ext cx="2276379" cy="646331"/>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spcBef>
                <a:spcPts val="0"/>
              </a:spcBef>
              <a:buNone/>
            </a:pPr>
            <a:r>
              <a:rPr lang="en-US" sz="1200" dirty="0">
                <a:solidFill>
                  <a:schemeClr val="bg2"/>
                </a:solidFill>
              </a:rPr>
              <a:t>Services across BI, GRC, E Sign &amp; Mobile security solutions &amp; adding more</a:t>
            </a:r>
          </a:p>
        </p:txBody>
      </p:sp>
      <p:pic>
        <p:nvPicPr>
          <p:cNvPr id="42" name="Picture 5" descr="C:\Users\hammaad.f\Desktop\Presentation\Qlik\Solution Partner logo.jpg"/>
          <p:cNvPicPr>
            <a:picLocks noChangeAspect="1" noChangeArrowheads="1"/>
          </p:cNvPicPr>
          <p:nvPr/>
        </p:nvPicPr>
        <p:blipFill>
          <a:blip r:embed="rId3" cstate="print"/>
          <a:srcRect/>
          <a:stretch>
            <a:fillRect/>
          </a:stretch>
        </p:blipFill>
        <p:spPr bwMode="auto">
          <a:xfrm>
            <a:off x="1190055" y="2336202"/>
            <a:ext cx="649043" cy="583409"/>
          </a:xfrm>
          <a:prstGeom prst="rect">
            <a:avLst/>
          </a:prstGeom>
          <a:noFill/>
          <a:ln w="9525">
            <a:noFill/>
            <a:miter lim="800000"/>
            <a:headEnd/>
            <a:tailEnd/>
          </a:ln>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4213" y="2487826"/>
            <a:ext cx="1217864" cy="196782"/>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1106" y="4721456"/>
            <a:ext cx="1554979" cy="2162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64754" y="2627282"/>
            <a:ext cx="1022436" cy="654359"/>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77716" y="5248651"/>
            <a:ext cx="1444323" cy="318373"/>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21234" y="5131522"/>
            <a:ext cx="1763724" cy="266518"/>
          </a:xfrm>
          <a:prstGeom prst="rect">
            <a:avLst/>
          </a:prstGeom>
        </p:spPr>
      </p:pic>
    </p:spTree>
    <p:extLst>
      <p:ext uri="{BB962C8B-B14F-4D97-AF65-F5344CB8AC3E}">
        <p14:creationId xmlns:p14="http://schemas.microsoft.com/office/powerpoint/2010/main" val="3018596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25678"/>
            <a:ext cx="10515600" cy="5141036"/>
          </a:xfrm>
        </p:spPr>
        <p:txBody>
          <a:bodyPr>
            <a:noAutofit/>
          </a:bodyPr>
          <a:lstStyle/>
          <a:p>
            <a:r>
              <a:rPr lang="en-US" sz="1400" b="1" dirty="0">
                <a:latin typeface="+mj-lt"/>
                <a:cs typeface="Times New Roman" panose="02020603050405020304" pitchFamily="18" charset="0"/>
              </a:rPr>
              <a:t>Organization</a:t>
            </a:r>
          </a:p>
          <a:p>
            <a:pPr lvl="1">
              <a:lnSpc>
                <a:spcPct val="100000"/>
              </a:lnSpc>
            </a:pPr>
            <a:r>
              <a:rPr lang="en-US" sz="1200" dirty="0">
                <a:latin typeface="+mj-lt"/>
                <a:cs typeface="Times New Roman" panose="02020603050405020304" pitchFamily="18" charset="0"/>
              </a:rPr>
              <a:t>Established in 2002 as a Limited Liability Company (LLC)</a:t>
            </a:r>
          </a:p>
          <a:p>
            <a:pPr lvl="1">
              <a:lnSpc>
                <a:spcPct val="100000"/>
              </a:lnSpc>
            </a:pPr>
            <a:r>
              <a:rPr lang="en-US" sz="1200" dirty="0">
                <a:latin typeface="+mj-lt"/>
                <a:cs typeface="Times New Roman" panose="02020603050405020304" pitchFamily="18" charset="0"/>
              </a:rPr>
              <a:t>Rajiv Dalmia, Chairman and Managing Director (MIB – Australia)</a:t>
            </a:r>
          </a:p>
          <a:p>
            <a:pPr lvl="1">
              <a:lnSpc>
                <a:spcPct val="100000"/>
              </a:lnSpc>
            </a:pPr>
            <a:r>
              <a:rPr lang="en-US" sz="1200" dirty="0">
                <a:latin typeface="+mj-lt"/>
                <a:cs typeface="Times New Roman" panose="02020603050405020304" pitchFamily="18" charset="0"/>
              </a:rPr>
              <a:t>300+ employees</a:t>
            </a:r>
          </a:p>
          <a:p>
            <a:pPr>
              <a:lnSpc>
                <a:spcPct val="100000"/>
              </a:lnSpc>
            </a:pPr>
            <a:r>
              <a:rPr lang="en-US" sz="1400" b="1" dirty="0">
                <a:latin typeface="+mj-lt"/>
                <a:cs typeface="Times New Roman" panose="02020603050405020304" pitchFamily="18" charset="0"/>
              </a:rPr>
              <a:t>Data Direct Group Companie</a:t>
            </a:r>
            <a:r>
              <a:rPr lang="en-US" sz="1200" b="1" dirty="0">
                <a:latin typeface="+mj-lt"/>
                <a:cs typeface="Times New Roman" panose="02020603050405020304" pitchFamily="18" charset="0"/>
              </a:rPr>
              <a:t>s</a:t>
            </a:r>
          </a:p>
          <a:p>
            <a:pPr lvl="1">
              <a:lnSpc>
                <a:spcPct val="100000"/>
              </a:lnSpc>
            </a:pPr>
            <a:r>
              <a:rPr lang="en-US" sz="1200" dirty="0">
                <a:latin typeface="+mj-lt"/>
                <a:cs typeface="Times New Roman" panose="02020603050405020304" pitchFamily="18" charset="0"/>
              </a:rPr>
              <a:t>HQ: Dubai Media City, UAE</a:t>
            </a:r>
            <a:r>
              <a:rPr lang="en-US" sz="1200">
                <a:latin typeface="+mj-lt"/>
                <a:cs typeface="Times New Roman" panose="02020603050405020304" pitchFamily="18" charset="0"/>
              </a:rPr>
              <a:t>.  </a:t>
            </a:r>
            <a:endParaRPr lang="en-US" sz="1200" dirty="0">
              <a:latin typeface="+mj-lt"/>
              <a:cs typeface="Times New Roman" panose="02020603050405020304" pitchFamily="18" charset="0"/>
            </a:endParaRPr>
          </a:p>
          <a:p>
            <a:pPr lvl="1">
              <a:lnSpc>
                <a:spcPct val="100000"/>
              </a:lnSpc>
            </a:pPr>
            <a:r>
              <a:rPr lang="en-US" sz="1200" dirty="0">
                <a:latin typeface="+mj-lt"/>
                <a:cs typeface="Times New Roman" panose="02020603050405020304" pitchFamily="18" charset="0"/>
              </a:rPr>
              <a:t>Operations Unit </a:t>
            </a:r>
            <a:r>
              <a:rPr lang="en-US" sz="1200">
                <a:latin typeface="+mj-lt"/>
                <a:cs typeface="Times New Roman" panose="02020603050405020304" pitchFamily="18" charset="0"/>
              </a:rPr>
              <a:t>in Dubai  </a:t>
            </a:r>
            <a:r>
              <a:rPr lang="en-US" sz="1200" dirty="0">
                <a:latin typeface="+mj-lt"/>
                <a:cs typeface="Times New Roman" panose="02020603050405020304" pitchFamily="18" charset="0"/>
              </a:rPr>
              <a:t>: Direct Outsourcing Services LLC - 150 workstations</a:t>
            </a:r>
          </a:p>
          <a:p>
            <a:pPr lvl="1">
              <a:lnSpc>
                <a:spcPct val="100000"/>
              </a:lnSpc>
            </a:pPr>
            <a:r>
              <a:rPr lang="en-US" sz="1200" dirty="0">
                <a:latin typeface="+mj-lt"/>
                <a:cs typeface="Times New Roman" panose="02020603050405020304" pitchFamily="18" charset="0"/>
              </a:rPr>
              <a:t>Onsite contact center for client in </a:t>
            </a:r>
            <a:r>
              <a:rPr lang="en-US" sz="1200">
                <a:latin typeface="+mj-lt"/>
                <a:cs typeface="Times New Roman" panose="02020603050405020304" pitchFamily="18" charset="0"/>
              </a:rPr>
              <a:t>Oman (2014) : </a:t>
            </a:r>
            <a:r>
              <a:rPr lang="en-US" sz="1200" dirty="0">
                <a:latin typeface="+mj-lt"/>
                <a:cs typeface="Times New Roman" panose="02020603050405020304" pitchFamily="18" charset="0"/>
              </a:rPr>
              <a:t>Century Data Systems LLC – 50 workstations</a:t>
            </a:r>
          </a:p>
          <a:p>
            <a:pPr lvl="1">
              <a:lnSpc>
                <a:spcPct val="100000"/>
              </a:lnSpc>
            </a:pPr>
            <a:r>
              <a:rPr lang="en-US" sz="1200" dirty="0">
                <a:latin typeface="+mj-lt"/>
                <a:cs typeface="Times New Roman" panose="02020603050405020304" pitchFamily="18" charset="0"/>
              </a:rPr>
              <a:t>On site contact center for client in </a:t>
            </a:r>
            <a:r>
              <a:rPr lang="en-US" sz="1200">
                <a:latin typeface="+mj-lt"/>
                <a:cs typeface="Times New Roman" panose="02020603050405020304" pitchFamily="18" charset="0"/>
              </a:rPr>
              <a:t>KSA  (2015) : </a:t>
            </a:r>
            <a:r>
              <a:rPr lang="en-US" sz="1200" dirty="0">
                <a:latin typeface="+mj-lt"/>
                <a:cs typeface="Times New Roman" panose="02020603050405020304" pitchFamily="18" charset="0"/>
              </a:rPr>
              <a:t>Data Direct Saudi Arabia – </a:t>
            </a:r>
            <a:r>
              <a:rPr lang="en-US" sz="1200">
                <a:latin typeface="+mj-lt"/>
                <a:cs typeface="Times New Roman" panose="02020603050405020304" pitchFamily="18" charset="0"/>
              </a:rPr>
              <a:t>100 workstations</a:t>
            </a:r>
          </a:p>
          <a:p>
            <a:pPr lvl="1">
              <a:lnSpc>
                <a:spcPct val="100000"/>
              </a:lnSpc>
            </a:pPr>
            <a:r>
              <a:rPr lang="en-US" sz="1200">
                <a:latin typeface="+mj-lt"/>
                <a:cs typeface="Times New Roman" panose="02020603050405020304" pitchFamily="18" charset="0"/>
              </a:rPr>
              <a:t>Operations Unit in Sri Lanka (2016) : Data Direct South Asia Pvt. Ltd. - 25 workstations</a:t>
            </a:r>
            <a:endParaRPr lang="en-US" sz="1200" dirty="0">
              <a:latin typeface="+mj-lt"/>
              <a:cs typeface="Times New Roman" panose="02020603050405020304" pitchFamily="18" charset="0"/>
            </a:endParaRPr>
          </a:p>
          <a:p>
            <a:pPr lvl="1">
              <a:lnSpc>
                <a:spcPct val="100000"/>
              </a:lnSpc>
            </a:pPr>
            <a:r>
              <a:rPr lang="en-US" sz="1200">
                <a:latin typeface="+mj-lt"/>
                <a:cs typeface="Times New Roman" panose="02020603050405020304" pitchFamily="18" charset="0"/>
              </a:rPr>
              <a:t>Presence in Nigeria (2017) : Data Swift Africa Ltd </a:t>
            </a:r>
          </a:p>
          <a:p>
            <a:pPr lvl="1">
              <a:lnSpc>
                <a:spcPct val="100000"/>
              </a:lnSpc>
            </a:pPr>
            <a:r>
              <a:rPr lang="en-US" sz="1200">
                <a:latin typeface="+mj-lt"/>
                <a:cs typeface="Times New Roman" panose="02020603050405020304" pitchFamily="18" charset="0"/>
              </a:rPr>
              <a:t>Offshore </a:t>
            </a:r>
            <a:r>
              <a:rPr lang="en-US" sz="1200" dirty="0">
                <a:latin typeface="+mj-lt"/>
                <a:cs typeface="Times New Roman" panose="02020603050405020304" pitchFamily="18" charset="0"/>
              </a:rPr>
              <a:t>Analytics Team from India</a:t>
            </a:r>
          </a:p>
          <a:p>
            <a:pPr>
              <a:lnSpc>
                <a:spcPct val="100000"/>
              </a:lnSpc>
            </a:pPr>
            <a:r>
              <a:rPr lang="en-US" sz="1400" b="1" dirty="0">
                <a:latin typeface="+mj-lt"/>
                <a:cs typeface="Times New Roman" panose="02020603050405020304" pitchFamily="18" charset="0"/>
              </a:rPr>
              <a:t>Our Offerings</a:t>
            </a:r>
            <a:endParaRPr lang="en-US" sz="1400" dirty="0">
              <a:latin typeface="+mj-lt"/>
              <a:cs typeface="Times New Roman" panose="02020603050405020304" pitchFamily="18" charset="0"/>
            </a:endParaRPr>
          </a:p>
          <a:p>
            <a:pPr lvl="1">
              <a:lnSpc>
                <a:spcPct val="100000"/>
              </a:lnSpc>
            </a:pPr>
            <a:r>
              <a:rPr lang="en-US" sz="1200">
                <a:latin typeface="+mj-lt"/>
                <a:cs typeface="Times New Roman" panose="02020603050405020304" pitchFamily="18" charset="0"/>
              </a:rPr>
              <a:t>Contact Centre Services </a:t>
            </a:r>
          </a:p>
          <a:p>
            <a:pPr lvl="1">
              <a:lnSpc>
                <a:spcPct val="100000"/>
              </a:lnSpc>
            </a:pPr>
            <a:r>
              <a:rPr lang="en-US" sz="1200">
                <a:latin typeface="+mj-lt"/>
                <a:cs typeface="Times New Roman" panose="02020603050405020304" pitchFamily="18" charset="0"/>
              </a:rPr>
              <a:t>Loyalty </a:t>
            </a:r>
            <a:r>
              <a:rPr lang="en-US" sz="1200" dirty="0">
                <a:latin typeface="+mj-lt"/>
                <a:cs typeface="Times New Roman" panose="02020603050405020304" pitchFamily="18" charset="0"/>
              </a:rPr>
              <a:t>program development &amp; management</a:t>
            </a:r>
          </a:p>
          <a:p>
            <a:pPr lvl="1">
              <a:lnSpc>
                <a:spcPct val="100000"/>
              </a:lnSpc>
            </a:pPr>
            <a:r>
              <a:rPr lang="en-US" sz="1200" dirty="0">
                <a:latin typeface="+mj-lt"/>
                <a:cs typeface="Times New Roman" panose="02020603050405020304" pitchFamily="18" charset="0"/>
              </a:rPr>
              <a:t>CRM and data analytics center</a:t>
            </a:r>
          </a:p>
          <a:p>
            <a:pPr lvl="1">
              <a:lnSpc>
                <a:spcPct val="100000"/>
              </a:lnSpc>
            </a:pPr>
            <a:r>
              <a:rPr lang="en-US" sz="1200" dirty="0">
                <a:latin typeface="+mj-lt"/>
                <a:cs typeface="Times New Roman" panose="02020603050405020304" pitchFamily="18" charset="0"/>
              </a:rPr>
              <a:t>Online and offline fulfillment / mail room / broadcast services</a:t>
            </a:r>
          </a:p>
          <a:p>
            <a:pPr lvl="1">
              <a:lnSpc>
                <a:spcPct val="100000"/>
              </a:lnSpc>
            </a:pPr>
            <a:r>
              <a:rPr lang="en-US" sz="1200" dirty="0">
                <a:latin typeface="+mj-lt"/>
                <a:cs typeface="Times New Roman" panose="02020603050405020304" pitchFamily="18" charset="0"/>
              </a:rPr>
              <a:t>Archiving Solution, Records Management, ECM and BPM technologies</a:t>
            </a:r>
          </a:p>
          <a:p>
            <a:pPr lvl="1">
              <a:lnSpc>
                <a:spcPct val="100000"/>
              </a:lnSpc>
            </a:pPr>
            <a:r>
              <a:rPr lang="en-US" sz="1200" dirty="0">
                <a:latin typeface="+mj-lt"/>
                <a:cs typeface="Times New Roman" panose="02020603050405020304" pitchFamily="18" charset="0"/>
              </a:rPr>
              <a:t>Consultancy on resource time and process optimization</a:t>
            </a:r>
          </a:p>
          <a:p>
            <a:pPr lvl="1">
              <a:lnSpc>
                <a:spcPct val="100000"/>
              </a:lnSpc>
            </a:pPr>
            <a:r>
              <a:rPr lang="en-US" sz="1200" dirty="0">
                <a:latin typeface="+mj-lt"/>
                <a:cs typeface="Times New Roman" panose="02020603050405020304" pitchFamily="18" charset="0"/>
              </a:rPr>
              <a:t>Implementation of cost and time effective business processes </a:t>
            </a:r>
          </a:p>
          <a:p>
            <a:pPr lvl="1">
              <a:lnSpc>
                <a:spcPct val="100000"/>
              </a:lnSpc>
            </a:pPr>
            <a:endParaRPr lang="en-GB" sz="1400" dirty="0">
              <a:latin typeface="+mj-lt"/>
              <a:cs typeface="Times New Roman" panose="02020603050405020304" pitchFamily="18" charset="0"/>
            </a:endParaRPr>
          </a:p>
          <a:p>
            <a:endParaRPr lang="en-GB" sz="1400" dirty="0">
              <a:latin typeface="+mj-lt"/>
            </a:endParaRPr>
          </a:p>
          <a:p>
            <a:pPr>
              <a:lnSpc>
                <a:spcPct val="100000"/>
              </a:lnSpc>
            </a:pPr>
            <a:endParaRPr lang="en-US" sz="1400" dirty="0">
              <a:latin typeface="+mj-lt"/>
              <a:cs typeface="Times New Roman" panose="02020603050405020304" pitchFamily="18" charset="0"/>
            </a:endParaRPr>
          </a:p>
        </p:txBody>
      </p:sp>
      <p:sp>
        <p:nvSpPr>
          <p:cNvPr id="13" name="Title 12"/>
          <p:cNvSpPr>
            <a:spLocks noGrp="1"/>
          </p:cNvSpPr>
          <p:nvPr>
            <p:ph type="title"/>
          </p:nvPr>
        </p:nvSpPr>
        <p:spPr/>
        <p:txBody>
          <a:bodyPr>
            <a:normAutofit fontScale="90000"/>
          </a:bodyPr>
          <a:lstStyle/>
          <a:p>
            <a:r>
              <a:rPr lang="en-US" dirty="0">
                <a:latin typeface="+mj-lt"/>
                <a:cs typeface="Times New Roman" panose="02020603050405020304" pitchFamily="18" charset="0"/>
              </a:rPr>
              <a:t>About Data Direct </a:t>
            </a:r>
          </a:p>
        </p:txBody>
      </p:sp>
    </p:spTree>
    <p:extLst>
      <p:ext uri="{BB962C8B-B14F-4D97-AF65-F5344CB8AC3E}">
        <p14:creationId xmlns:p14="http://schemas.microsoft.com/office/powerpoint/2010/main" val="35067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Business Intelligence</a:t>
            </a:r>
          </a:p>
        </p:txBody>
      </p:sp>
      <p:sp>
        <p:nvSpPr>
          <p:cNvPr id="3" name="Date Placeholder 2"/>
          <p:cNvSpPr>
            <a:spLocks noGrp="1"/>
          </p:cNvSpPr>
          <p:nvPr>
            <p:ph type="dt" sz="half" idx="10"/>
          </p:nvPr>
        </p:nvSpPr>
        <p:spPr/>
        <p:txBody>
          <a:bodyPr/>
          <a:lstStyle/>
          <a:p>
            <a:fld id="{04DE1457-C68F-412D-8D4C-F4266A24D214}" type="datetime1">
              <a:rPr lang="en-US" smtClean="0"/>
              <a:t>12/7/2017</a:t>
            </a:fld>
            <a:endParaRPr lang="en-US" dirty="0"/>
          </a:p>
        </p:txBody>
      </p:sp>
      <p:sp>
        <p:nvSpPr>
          <p:cNvPr id="4" name="Footer Placeholder 3"/>
          <p:cNvSpPr>
            <a:spLocks noGrp="1"/>
          </p:cNvSpPr>
          <p:nvPr>
            <p:ph type="ftr" sz="quarter" idx="11"/>
          </p:nvPr>
        </p:nvSpPr>
        <p:spPr/>
        <p:txBody>
          <a:bodyPr/>
          <a:lstStyle/>
          <a:p>
            <a:r>
              <a:rPr lang="en-US">
                <a:solidFill>
                  <a:schemeClr val="tx1"/>
                </a:solidFill>
              </a:rPr>
              <a:t>COPYRIGHT © 2017 DATA DIRECT FZ LLC  ALL RIGHTS RESERVED</a:t>
            </a:r>
            <a:endParaRPr lang="en-US" dirty="0">
              <a:solidFill>
                <a:schemeClr val="tx1"/>
              </a:solidFill>
            </a:endParaRPr>
          </a:p>
        </p:txBody>
      </p:sp>
      <p:sp>
        <p:nvSpPr>
          <p:cNvPr id="5" name="Slide Number Placeholder 4"/>
          <p:cNvSpPr>
            <a:spLocks noGrp="1"/>
          </p:cNvSpPr>
          <p:nvPr>
            <p:ph type="sldNum" sz="quarter" idx="12"/>
          </p:nvPr>
        </p:nvSpPr>
        <p:spPr/>
        <p:txBody>
          <a:bodyPr/>
          <a:lstStyle/>
          <a:p>
            <a:fld id="{6E18DBF4-37B7-4C4F-9728-A1C100B177EE}" type="slidenum">
              <a:rPr lang="en-US" smtClean="0"/>
              <a:pPr/>
              <a:t>30</a:t>
            </a:fld>
            <a:endParaRPr lang="en-US"/>
          </a:p>
        </p:txBody>
      </p:sp>
      <p:pic>
        <p:nvPicPr>
          <p:cNvPr id="28" name="Picture Placeholder 27"/>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l="5266" r="5266"/>
          <a:stretch>
            <a:fillRect/>
          </a:stretch>
        </p:blipFill>
        <p:spPr/>
      </p:pic>
      <p:sp>
        <p:nvSpPr>
          <p:cNvPr id="22" name="Text Placeholder 21"/>
          <p:cNvSpPr>
            <a:spLocks noGrp="1"/>
          </p:cNvSpPr>
          <p:nvPr>
            <p:ph type="body" sz="quarter" idx="26"/>
          </p:nvPr>
        </p:nvSpPr>
        <p:spPr>
          <a:xfrm>
            <a:off x="482600" y="3959455"/>
            <a:ext cx="4684076" cy="757130"/>
          </a:xfrm>
        </p:spPr>
        <p:txBody>
          <a:bodyPr/>
          <a:lstStyle/>
          <a:p>
            <a:pPr lvl="0"/>
            <a:r>
              <a:rPr lang="en-US" dirty="0" err="1"/>
              <a:t>Qlik</a:t>
            </a:r>
            <a:r>
              <a:rPr lang="en-US" dirty="0"/>
              <a:t> delivers Business Intelligence software for data visualization, guided analytics, embedded analytics and reporting to over 40000 customers worldwide</a:t>
            </a:r>
          </a:p>
        </p:txBody>
      </p:sp>
      <p:sp>
        <p:nvSpPr>
          <p:cNvPr id="20" name="Text Placeholder 19"/>
          <p:cNvSpPr>
            <a:spLocks noGrp="1"/>
          </p:cNvSpPr>
          <p:nvPr>
            <p:ph type="body" sz="quarter" idx="18"/>
          </p:nvPr>
        </p:nvSpPr>
        <p:spPr/>
        <p:txBody>
          <a:bodyPr/>
          <a:lstStyle/>
          <a:p>
            <a:r>
              <a:rPr lang="en-US"/>
              <a:t>Qlik</a:t>
            </a:r>
            <a:endParaRPr lang="en-US" dirty="0"/>
          </a:p>
        </p:txBody>
      </p:sp>
      <p:sp>
        <p:nvSpPr>
          <p:cNvPr id="21" name="Text Placeholder 20"/>
          <p:cNvSpPr>
            <a:spLocks noGrp="1"/>
          </p:cNvSpPr>
          <p:nvPr>
            <p:ph type="body" sz="quarter" idx="22"/>
          </p:nvPr>
        </p:nvSpPr>
        <p:spPr/>
        <p:txBody>
          <a:bodyPr/>
          <a:lstStyle/>
          <a:p>
            <a:r>
              <a:rPr lang="en-US" dirty="0"/>
              <a:t>BI Software</a:t>
            </a:r>
          </a:p>
        </p:txBody>
      </p:sp>
      <p:pic>
        <p:nvPicPr>
          <p:cNvPr id="29" name="Picture Placeholder 28"/>
          <p:cNvPicPr>
            <a:picLocks noGrp="1" noChangeAspect="1"/>
          </p:cNvPicPr>
          <p:nvPr>
            <p:ph type="pic" sz="quarter" idx="28"/>
          </p:nvPr>
        </p:nvPicPr>
        <p:blipFill>
          <a:blip r:embed="rId3">
            <a:extLst>
              <a:ext uri="{28A0092B-C50C-407E-A947-70E740481C1C}">
                <a14:useLocalDpi xmlns:a14="http://schemas.microsoft.com/office/drawing/2010/main" val="0"/>
              </a:ext>
            </a:extLst>
          </a:blip>
          <a:srcRect l="15406" r="15406"/>
          <a:stretch>
            <a:fillRect/>
          </a:stretch>
        </p:blipFill>
        <p:spPr/>
      </p:pic>
      <p:sp>
        <p:nvSpPr>
          <p:cNvPr id="24" name="Text Placeholder 23"/>
          <p:cNvSpPr>
            <a:spLocks noGrp="1"/>
          </p:cNvSpPr>
          <p:nvPr>
            <p:ph type="body" sz="quarter" idx="29"/>
          </p:nvPr>
        </p:nvSpPr>
        <p:spPr>
          <a:xfrm>
            <a:off x="7024197" y="3959453"/>
            <a:ext cx="4684076" cy="757130"/>
          </a:xfrm>
        </p:spPr>
        <p:txBody>
          <a:bodyPr/>
          <a:lstStyle/>
          <a:p>
            <a:r>
              <a:rPr lang="en-US" dirty="0"/>
              <a:t>MicroStrategy is an easy-to-use enterprise analytics platform that delivers dashboards, visualizations, mobile apps, and more to thousands</a:t>
            </a:r>
          </a:p>
        </p:txBody>
      </p:sp>
      <p:sp>
        <p:nvSpPr>
          <p:cNvPr id="25" name="Text Placeholder 24"/>
          <p:cNvSpPr>
            <a:spLocks noGrp="1"/>
          </p:cNvSpPr>
          <p:nvPr>
            <p:ph type="body" sz="quarter" idx="30"/>
          </p:nvPr>
        </p:nvSpPr>
        <p:spPr/>
        <p:txBody>
          <a:bodyPr/>
          <a:lstStyle/>
          <a:p>
            <a:r>
              <a:rPr lang="en-US" dirty="0"/>
              <a:t>Microstrategy</a:t>
            </a:r>
          </a:p>
        </p:txBody>
      </p:sp>
      <p:sp>
        <p:nvSpPr>
          <p:cNvPr id="26" name="Text Placeholder 25"/>
          <p:cNvSpPr>
            <a:spLocks noGrp="1"/>
          </p:cNvSpPr>
          <p:nvPr>
            <p:ph type="body" sz="quarter" idx="31"/>
          </p:nvPr>
        </p:nvSpPr>
        <p:spPr/>
        <p:txBody>
          <a:bodyPr>
            <a:normAutofit fontScale="85000" lnSpcReduction="10000"/>
          </a:bodyPr>
          <a:lstStyle/>
          <a:p>
            <a:r>
              <a:rPr lang="en-US" dirty="0"/>
              <a:t>Enterprise Analytics Platform</a:t>
            </a:r>
          </a:p>
        </p:txBody>
      </p:sp>
    </p:spTree>
    <p:extLst>
      <p:ext uri="{BB962C8B-B14F-4D97-AF65-F5344CB8AC3E}">
        <p14:creationId xmlns:p14="http://schemas.microsoft.com/office/powerpoint/2010/main" val="25518652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22"/>
          <p:cNvSpPr>
            <a:spLocks noGrp="1"/>
          </p:cNvSpPr>
          <p:nvPr>
            <p:ph type="title"/>
          </p:nvPr>
        </p:nvSpPr>
        <p:spPr/>
        <p:txBody>
          <a:bodyPr>
            <a:normAutofit fontScale="90000"/>
          </a:bodyPr>
          <a:lstStyle/>
          <a:p>
            <a:r>
              <a:rPr lang="en-US" dirty="0"/>
              <a:t>MetricStream, comprehensive GRC solution</a:t>
            </a:r>
          </a:p>
        </p:txBody>
      </p:sp>
      <p:sp>
        <p:nvSpPr>
          <p:cNvPr id="3" name="Date Placeholder 2"/>
          <p:cNvSpPr>
            <a:spLocks noGrp="1"/>
          </p:cNvSpPr>
          <p:nvPr>
            <p:ph type="dt" sz="half" idx="10"/>
          </p:nvPr>
        </p:nvSpPr>
        <p:spPr/>
        <p:txBody>
          <a:bodyPr/>
          <a:lstStyle/>
          <a:p>
            <a:fld id="{0690AB0C-41D5-485F-9D80-ABF9170C6D6A}" type="datetime1">
              <a:rPr lang="en-US" smtClean="0"/>
              <a:t>12/7/2017</a:t>
            </a:fld>
            <a:endParaRPr lang="en-US" dirty="0"/>
          </a:p>
        </p:txBody>
      </p:sp>
      <p:sp>
        <p:nvSpPr>
          <p:cNvPr id="4" name="Footer Placeholder 3"/>
          <p:cNvSpPr>
            <a:spLocks noGrp="1"/>
          </p:cNvSpPr>
          <p:nvPr>
            <p:ph type="ftr" sz="quarter" idx="11"/>
          </p:nvPr>
        </p:nvSpPr>
        <p:spPr/>
        <p:txBody>
          <a:bodyPr/>
          <a:lstStyle/>
          <a:p>
            <a:r>
              <a:rPr lang="en-US">
                <a:solidFill>
                  <a:schemeClr val="tx1"/>
                </a:solidFill>
              </a:rPr>
              <a:t>COPYRIGHT © 2017 DATA DIRECT FZ LLC  ALL RIGHTS RESERVED</a:t>
            </a:r>
            <a:endParaRPr lang="en-US" dirty="0">
              <a:solidFill>
                <a:schemeClr val="tx1"/>
              </a:solidFill>
            </a:endParaRPr>
          </a:p>
        </p:txBody>
      </p:sp>
      <p:sp>
        <p:nvSpPr>
          <p:cNvPr id="5" name="Slide Number Placeholder 4"/>
          <p:cNvSpPr>
            <a:spLocks noGrp="1"/>
          </p:cNvSpPr>
          <p:nvPr>
            <p:ph type="sldNum" sz="quarter" idx="12"/>
          </p:nvPr>
        </p:nvSpPr>
        <p:spPr/>
        <p:txBody>
          <a:bodyPr/>
          <a:lstStyle/>
          <a:p>
            <a:fld id="{6E18DBF4-37B7-4C4F-9728-A1C100B177EE}" type="slidenum">
              <a:rPr lang="en-US" smtClean="0"/>
              <a:pPr/>
              <a:t>31</a:t>
            </a:fld>
            <a:endParaRPr lang="en-US"/>
          </a:p>
        </p:txBody>
      </p:sp>
      <p:grpSp>
        <p:nvGrpSpPr>
          <p:cNvPr id="25" name="Group 24"/>
          <p:cNvGrpSpPr/>
          <p:nvPr/>
        </p:nvGrpSpPr>
        <p:grpSpPr>
          <a:xfrm>
            <a:off x="1330877" y="1890305"/>
            <a:ext cx="3535493" cy="3721307"/>
            <a:chOff x="837161" y="831212"/>
            <a:chExt cx="3535493" cy="3721307"/>
          </a:xfrm>
        </p:grpSpPr>
        <p:pic>
          <p:nvPicPr>
            <p:cNvPr id="26" name="Picture 25" descr="http://resource.metricstream.com/img/Vector-Smart-Object.png"/>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52467" y="863902"/>
              <a:ext cx="244929" cy="199004"/>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a:off x="1204853" y="831212"/>
              <a:ext cx="3167801" cy="276999"/>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200" dirty="0">
                  <a:latin typeface="+mn-lt"/>
                  <a:ea typeface="Verdana" panose="020B0604030504040204" pitchFamily="34" charset="0"/>
                  <a:cs typeface="Verdana" panose="020B0604030504040204" pitchFamily="34" charset="0"/>
                </a:rPr>
                <a:t>Policy &amp; Document Management</a:t>
              </a:r>
            </a:p>
          </p:txBody>
        </p:sp>
        <p:pic>
          <p:nvPicPr>
            <p:cNvPr id="28" name="Picture 2" descr="http://resource.metricstream.com/img/Vector-Smart-Object2.png"/>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75430" y="1277576"/>
              <a:ext cx="199004" cy="160734"/>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204853" y="1195113"/>
              <a:ext cx="2687427" cy="276999"/>
            </a:xfrm>
            <a:prstGeom prst="rect">
              <a:avLst/>
            </a:prstGeom>
          </p:spPr>
          <p:txBody>
            <a:bodyPr wrap="square">
              <a:spAutoFit/>
            </a:bodyPr>
            <a:lstStyle/>
            <a:p>
              <a:pPr fontAlgn="base">
                <a:spcBef>
                  <a:spcPct val="0"/>
                </a:spcBef>
                <a:spcAft>
                  <a:spcPct val="0"/>
                </a:spcAft>
              </a:pPr>
              <a:r>
                <a:rPr lang="en-US" sz="1200" dirty="0">
                  <a:latin typeface="+mn-lt"/>
                  <a:ea typeface="Verdana" panose="020B0604030504040204" pitchFamily="34" charset="0"/>
                  <a:cs typeface="Verdana" panose="020B0604030504040204" pitchFamily="34" charset="0"/>
                </a:rPr>
                <a:t>Enterprise Risk Management</a:t>
              </a:r>
            </a:p>
          </p:txBody>
        </p:sp>
        <p:sp>
          <p:nvSpPr>
            <p:cNvPr id="30" name="Rectangle 29"/>
            <p:cNvSpPr/>
            <p:nvPr/>
          </p:nvSpPr>
          <p:spPr>
            <a:xfrm>
              <a:off x="1204853" y="1582450"/>
              <a:ext cx="3014182" cy="276999"/>
            </a:xfrm>
            <a:prstGeom prst="rect">
              <a:avLst/>
            </a:prstGeom>
          </p:spPr>
          <p:txBody>
            <a:bodyPr wrap="square">
              <a:spAutoFit/>
            </a:bodyPr>
            <a:lstStyle/>
            <a:p>
              <a:pPr fontAlgn="base">
                <a:spcBef>
                  <a:spcPct val="0"/>
                </a:spcBef>
                <a:spcAft>
                  <a:spcPct val="0"/>
                </a:spcAft>
              </a:pPr>
              <a:r>
                <a:rPr lang="en-US" sz="1200" dirty="0">
                  <a:latin typeface="+mn-lt"/>
                  <a:ea typeface="Verdana" panose="020B0604030504040204" pitchFamily="34" charset="0"/>
                  <a:cs typeface="Verdana" panose="020B0604030504040204" pitchFamily="34" charset="0"/>
                </a:rPr>
                <a:t>Operational Risk Management</a:t>
              </a:r>
            </a:p>
          </p:txBody>
        </p:sp>
        <p:pic>
          <p:nvPicPr>
            <p:cNvPr id="31" name="Picture 6" descr="http://resource.metricstream.com/img/Vector-Smart-Object6.png"/>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60121" y="3118961"/>
              <a:ext cx="229621" cy="290853"/>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1204853" y="3118961"/>
              <a:ext cx="1836964" cy="276999"/>
            </a:xfrm>
            <a:prstGeom prst="rect">
              <a:avLst/>
            </a:prstGeom>
          </p:spPr>
          <p:txBody>
            <a:bodyPr wrap="square">
              <a:spAutoFit/>
            </a:bodyPr>
            <a:lstStyle/>
            <a:p>
              <a:pPr fontAlgn="base">
                <a:spcBef>
                  <a:spcPct val="0"/>
                </a:spcBef>
                <a:spcAft>
                  <a:spcPct val="0"/>
                </a:spcAft>
              </a:pPr>
              <a:r>
                <a:rPr lang="en-US" sz="1200" dirty="0">
                  <a:latin typeface="+mn-lt"/>
                  <a:ea typeface="Verdana" panose="020B0604030504040204" pitchFamily="34" charset="0"/>
                  <a:cs typeface="Verdana" panose="020B0604030504040204" pitchFamily="34" charset="0"/>
                </a:rPr>
                <a:t>Internal Audit</a:t>
              </a:r>
            </a:p>
          </p:txBody>
        </p:sp>
        <p:pic>
          <p:nvPicPr>
            <p:cNvPr id="33" name="Picture 8" descr="http://resource.metricstream.com/img/Vector-Smart-Object9.png"/>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860121" y="3548188"/>
              <a:ext cx="229621" cy="229621"/>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p:cNvSpPr/>
            <p:nvPr/>
          </p:nvSpPr>
          <p:spPr>
            <a:xfrm>
              <a:off x="1204853" y="3512334"/>
              <a:ext cx="1836964" cy="276999"/>
            </a:xfrm>
            <a:prstGeom prst="rect">
              <a:avLst/>
            </a:prstGeom>
          </p:spPr>
          <p:txBody>
            <a:bodyPr wrap="square">
              <a:spAutoFit/>
            </a:bodyPr>
            <a:lstStyle/>
            <a:p>
              <a:pPr fontAlgn="base">
                <a:spcBef>
                  <a:spcPct val="0"/>
                </a:spcBef>
                <a:spcAft>
                  <a:spcPct val="0"/>
                </a:spcAft>
              </a:pPr>
              <a:r>
                <a:rPr lang="en-US" sz="1200" dirty="0">
                  <a:latin typeface="+mn-lt"/>
                  <a:ea typeface="Verdana" panose="020B0604030504040204" pitchFamily="34" charset="0"/>
                  <a:cs typeface="Verdana" panose="020B0604030504040204" pitchFamily="34" charset="0"/>
                </a:rPr>
                <a:t>Operational Audit</a:t>
              </a:r>
            </a:p>
          </p:txBody>
        </p:sp>
        <p:sp>
          <p:nvSpPr>
            <p:cNvPr id="35" name="Rectangle 34"/>
            <p:cNvSpPr/>
            <p:nvPr/>
          </p:nvSpPr>
          <p:spPr>
            <a:xfrm>
              <a:off x="1204853" y="4275520"/>
              <a:ext cx="2272701" cy="276999"/>
            </a:xfrm>
            <a:prstGeom prst="rect">
              <a:avLst/>
            </a:prstGeom>
          </p:spPr>
          <p:txBody>
            <a:bodyPr wrap="square">
              <a:spAutoFit/>
            </a:bodyPr>
            <a:lstStyle/>
            <a:p>
              <a:pPr fontAlgn="base">
                <a:spcBef>
                  <a:spcPct val="0"/>
                </a:spcBef>
                <a:spcAft>
                  <a:spcPct val="0"/>
                </a:spcAft>
              </a:pPr>
              <a:r>
                <a:rPr lang="en-US" sz="1200" dirty="0">
                  <a:latin typeface="+mn-lt"/>
                  <a:ea typeface="Verdana" panose="020B0604030504040204" pitchFamily="34" charset="0"/>
                  <a:cs typeface="Verdana" panose="020B0604030504040204" pitchFamily="34" charset="0"/>
                </a:rPr>
                <a:t>Third-party Management</a:t>
              </a:r>
            </a:p>
          </p:txBody>
        </p:sp>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3700" y="2009270"/>
              <a:ext cx="122464" cy="221967"/>
            </a:xfrm>
            <a:prstGeom prst="rect">
              <a:avLst/>
            </a:prstGeom>
          </p:spPr>
        </p:pic>
        <p:sp>
          <p:nvSpPr>
            <p:cNvPr id="37" name="Rectangle 36"/>
            <p:cNvSpPr/>
            <p:nvPr/>
          </p:nvSpPr>
          <p:spPr>
            <a:xfrm>
              <a:off x="1204853" y="1975750"/>
              <a:ext cx="2272701" cy="276999"/>
            </a:xfrm>
            <a:prstGeom prst="rect">
              <a:avLst/>
            </a:prstGeom>
          </p:spPr>
          <p:txBody>
            <a:bodyPr wrap="square">
              <a:spAutoFit/>
            </a:bodyPr>
            <a:lstStyle/>
            <a:p>
              <a:pPr fontAlgn="base">
                <a:spcBef>
                  <a:spcPct val="0"/>
                </a:spcBef>
                <a:spcAft>
                  <a:spcPct val="0"/>
                </a:spcAft>
              </a:pPr>
              <a:r>
                <a:rPr lang="en-US" sz="1200" dirty="0">
                  <a:latin typeface="+mn-lt"/>
                  <a:ea typeface="Verdana" panose="020B0604030504040204" pitchFamily="34" charset="0"/>
                  <a:cs typeface="Verdana" panose="020B0604030504040204" pitchFamily="34" charset="0"/>
                </a:rPr>
                <a:t>SOX Compliance</a:t>
              </a:r>
            </a:p>
          </p:txBody>
        </p:sp>
        <p:sp>
          <p:nvSpPr>
            <p:cNvPr id="38" name="Rectangle 37"/>
            <p:cNvSpPr/>
            <p:nvPr/>
          </p:nvSpPr>
          <p:spPr>
            <a:xfrm>
              <a:off x="1204853" y="2362358"/>
              <a:ext cx="2272701" cy="276999"/>
            </a:xfrm>
            <a:prstGeom prst="rect">
              <a:avLst/>
            </a:prstGeom>
          </p:spPr>
          <p:txBody>
            <a:bodyPr wrap="square">
              <a:spAutoFit/>
            </a:bodyPr>
            <a:lstStyle/>
            <a:p>
              <a:pPr fontAlgn="base">
                <a:spcBef>
                  <a:spcPct val="0"/>
                </a:spcBef>
                <a:spcAft>
                  <a:spcPct val="0"/>
                </a:spcAft>
              </a:pPr>
              <a:r>
                <a:rPr lang="en-US" sz="1200" dirty="0">
                  <a:latin typeface="+mn-lt"/>
                  <a:ea typeface="Verdana" panose="020B0604030504040204" pitchFamily="34" charset="0"/>
                  <a:cs typeface="Verdana" panose="020B0604030504040204" pitchFamily="34" charset="0"/>
                </a:rPr>
                <a:t>Compliance Management</a:t>
              </a:r>
            </a:p>
          </p:txBody>
        </p:sp>
        <p:pic>
          <p:nvPicPr>
            <p:cNvPr id="39" name="Picture 3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1604" y="3919508"/>
              <a:ext cx="206658" cy="214313"/>
            </a:xfrm>
            <a:prstGeom prst="rect">
              <a:avLst/>
            </a:prstGeom>
          </p:spPr>
        </p:pic>
        <p:sp>
          <p:nvSpPr>
            <p:cNvPr id="40" name="Rectangle 39"/>
            <p:cNvSpPr/>
            <p:nvPr/>
          </p:nvSpPr>
          <p:spPr>
            <a:xfrm>
              <a:off x="1204853" y="3903965"/>
              <a:ext cx="2272701" cy="276999"/>
            </a:xfrm>
            <a:prstGeom prst="rect">
              <a:avLst/>
            </a:prstGeom>
          </p:spPr>
          <p:txBody>
            <a:bodyPr wrap="square">
              <a:spAutoFit/>
            </a:bodyPr>
            <a:lstStyle/>
            <a:p>
              <a:pPr fontAlgn="base">
                <a:spcBef>
                  <a:spcPct val="0"/>
                </a:spcBef>
                <a:spcAft>
                  <a:spcPct val="0"/>
                </a:spcAft>
              </a:pPr>
              <a:r>
                <a:rPr lang="en-US" sz="1200" dirty="0">
                  <a:latin typeface="+mn-lt"/>
                  <a:ea typeface="Verdana" panose="020B0604030504040204" pitchFamily="34" charset="0"/>
                  <a:cs typeface="Verdana" panose="020B0604030504040204" pitchFamily="34" charset="0"/>
                </a:rPr>
                <a:t>Case Management</a:t>
              </a:r>
            </a:p>
          </p:txBody>
        </p:sp>
        <p:sp>
          <p:nvSpPr>
            <p:cNvPr id="41" name="Rectangle 40"/>
            <p:cNvSpPr/>
            <p:nvPr/>
          </p:nvSpPr>
          <p:spPr>
            <a:xfrm>
              <a:off x="1204853" y="2739623"/>
              <a:ext cx="2272701" cy="276999"/>
            </a:xfrm>
            <a:prstGeom prst="rect">
              <a:avLst/>
            </a:prstGeom>
          </p:spPr>
          <p:txBody>
            <a:bodyPr wrap="square">
              <a:spAutoFit/>
            </a:bodyPr>
            <a:lstStyle/>
            <a:p>
              <a:pPr fontAlgn="base">
                <a:spcBef>
                  <a:spcPct val="0"/>
                </a:spcBef>
                <a:spcAft>
                  <a:spcPct val="0"/>
                </a:spcAft>
              </a:pPr>
              <a:r>
                <a:rPr lang="en-US" sz="1200" dirty="0">
                  <a:latin typeface="+mn-lt"/>
                  <a:ea typeface="Verdana" panose="020B0604030504040204" pitchFamily="34" charset="0"/>
                  <a:cs typeface="Verdana" panose="020B0604030504040204" pitchFamily="34" charset="0"/>
                </a:rPr>
                <a:t>Reg. Change Management</a:t>
              </a:r>
            </a:p>
          </p:txBody>
        </p:sp>
        <p:pic>
          <p:nvPicPr>
            <p:cNvPr id="42" name="Picture 2" descr="http://resource.metricstream.com/img/Operational-Risk.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4815" y="1625011"/>
              <a:ext cx="252583" cy="22196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http://resource.metricstream.com/img/Third-Party.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39859" y="4275521"/>
              <a:ext cx="296842" cy="26086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http://resource.metricstream.com/img/Compliance-Management.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71604" y="2370728"/>
              <a:ext cx="252583" cy="22196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http://resource.metricstream.com/img/Regulatory-Change.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37161" y="2754986"/>
              <a:ext cx="252583" cy="2219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 name="Group 45"/>
          <p:cNvGrpSpPr/>
          <p:nvPr/>
        </p:nvGrpSpPr>
        <p:grpSpPr>
          <a:xfrm>
            <a:off x="4156590" y="1890305"/>
            <a:ext cx="3724668" cy="3678414"/>
            <a:chOff x="4411060" y="783714"/>
            <a:chExt cx="3724668" cy="3678414"/>
          </a:xfrm>
        </p:grpSpPr>
        <p:pic>
          <p:nvPicPr>
            <p:cNvPr id="47" name="Picture 10" descr="http://resource.metricstream.com/img/Layer-1732.png"/>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4426369" y="833801"/>
              <a:ext cx="252583" cy="221967"/>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721600" y="783714"/>
              <a:ext cx="1927056" cy="276999"/>
            </a:xfrm>
            <a:prstGeom prst="rect">
              <a:avLst/>
            </a:prstGeom>
          </p:spPr>
          <p:txBody>
            <a:bodyPr wrap="square">
              <a:spAutoFit/>
            </a:bodyPr>
            <a:lstStyle/>
            <a:p>
              <a:pPr fontAlgn="base">
                <a:spcBef>
                  <a:spcPct val="0"/>
                </a:spcBef>
                <a:spcAft>
                  <a:spcPct val="0"/>
                </a:spcAft>
              </a:pPr>
              <a:r>
                <a:rPr lang="en-US" sz="1200" dirty="0">
                  <a:latin typeface="+mn-lt"/>
                  <a:ea typeface="Verdana" panose="020B0604030504040204" pitchFamily="34" charset="0"/>
                  <a:cs typeface="Verdana" panose="020B0604030504040204" pitchFamily="34" charset="0"/>
                </a:rPr>
                <a:t>IT Risk Management</a:t>
              </a:r>
            </a:p>
          </p:txBody>
        </p:sp>
        <p:pic>
          <p:nvPicPr>
            <p:cNvPr id="49" name="Picture 12" descr="http://resource.metricstream.com/img/Vector-Smart-Object14.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45502" y="3067195"/>
              <a:ext cx="214313" cy="244929"/>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p:cNvSpPr/>
            <p:nvPr/>
          </p:nvSpPr>
          <p:spPr>
            <a:xfrm>
              <a:off x="4721600" y="3036126"/>
              <a:ext cx="2479902" cy="276999"/>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200" dirty="0">
                  <a:latin typeface="+mn-lt"/>
                  <a:ea typeface="Verdana" panose="020B0604030504040204" pitchFamily="34" charset="0"/>
                  <a:cs typeface="Verdana" panose="020B0604030504040204" pitchFamily="34" charset="0"/>
                </a:rPr>
                <a:t>Inspections Management</a:t>
              </a:r>
            </a:p>
          </p:txBody>
        </p:sp>
        <p:pic>
          <p:nvPicPr>
            <p:cNvPr id="51" name="Picture 5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445502" y="2331389"/>
              <a:ext cx="214313" cy="214313"/>
            </a:xfrm>
            <a:prstGeom prst="rect">
              <a:avLst/>
            </a:prstGeom>
          </p:spPr>
        </p:pic>
        <p:sp>
          <p:nvSpPr>
            <p:cNvPr id="52" name="Rectangle 51"/>
            <p:cNvSpPr/>
            <p:nvPr/>
          </p:nvSpPr>
          <p:spPr>
            <a:xfrm>
              <a:off x="4721600" y="2273649"/>
              <a:ext cx="3337318" cy="276999"/>
            </a:xfrm>
            <a:prstGeom prst="rect">
              <a:avLst/>
            </a:prstGeom>
          </p:spPr>
          <p:txBody>
            <a:bodyPr wrap="square">
              <a:spAutoFit/>
            </a:bodyPr>
            <a:lstStyle/>
            <a:p>
              <a:pPr fontAlgn="base">
                <a:spcBef>
                  <a:spcPct val="0"/>
                </a:spcBef>
                <a:spcAft>
                  <a:spcPct val="0"/>
                </a:spcAft>
              </a:pPr>
              <a:r>
                <a:rPr lang="en-US" sz="1200" dirty="0">
                  <a:latin typeface="+mn-lt"/>
                  <a:ea typeface="Verdana" panose="020B0604030504040204" pitchFamily="34" charset="0"/>
                  <a:cs typeface="Verdana" panose="020B0604030504040204" pitchFamily="34" charset="0"/>
                </a:rPr>
                <a:t>Business Continuity Management</a:t>
              </a:r>
            </a:p>
          </p:txBody>
        </p:sp>
        <p:pic>
          <p:nvPicPr>
            <p:cNvPr id="53" name="Picture 5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472293" y="2716908"/>
              <a:ext cx="160734" cy="206658"/>
            </a:xfrm>
            <a:prstGeom prst="rect">
              <a:avLst/>
            </a:prstGeom>
          </p:spPr>
        </p:pic>
        <p:sp>
          <p:nvSpPr>
            <p:cNvPr id="54" name="Rectangle 53"/>
            <p:cNvSpPr/>
            <p:nvPr/>
          </p:nvSpPr>
          <p:spPr>
            <a:xfrm>
              <a:off x="4721600" y="2660392"/>
              <a:ext cx="2479902" cy="276999"/>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200" dirty="0">
                  <a:latin typeface="+mn-lt"/>
                  <a:ea typeface="Verdana" panose="020B0604030504040204" pitchFamily="34" charset="0"/>
                  <a:cs typeface="Verdana" panose="020B0604030504040204" pitchFamily="34" charset="0"/>
                </a:rPr>
                <a:t>Supplier Quality Audit</a:t>
              </a:r>
            </a:p>
          </p:txBody>
        </p:sp>
        <p:pic>
          <p:nvPicPr>
            <p:cNvPr id="55" name="Picture 5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411061" y="1183168"/>
              <a:ext cx="283199" cy="237275"/>
            </a:xfrm>
            <a:prstGeom prst="rect">
              <a:avLst/>
            </a:prstGeom>
          </p:spPr>
        </p:pic>
        <p:sp>
          <p:nvSpPr>
            <p:cNvPr id="56" name="Rectangle 55"/>
            <p:cNvSpPr/>
            <p:nvPr/>
          </p:nvSpPr>
          <p:spPr>
            <a:xfrm>
              <a:off x="4721600" y="1124879"/>
              <a:ext cx="1927056" cy="276999"/>
            </a:xfrm>
            <a:prstGeom prst="rect">
              <a:avLst/>
            </a:prstGeom>
          </p:spPr>
          <p:txBody>
            <a:bodyPr wrap="square">
              <a:spAutoFit/>
            </a:bodyPr>
            <a:lstStyle/>
            <a:p>
              <a:pPr fontAlgn="base">
                <a:spcBef>
                  <a:spcPct val="0"/>
                </a:spcBef>
                <a:spcAft>
                  <a:spcPct val="0"/>
                </a:spcAft>
              </a:pPr>
              <a:r>
                <a:rPr lang="en-US" sz="1200" dirty="0">
                  <a:latin typeface="+mn-lt"/>
                  <a:ea typeface="Verdana" panose="020B0604030504040204" pitchFamily="34" charset="0"/>
                  <a:cs typeface="Verdana" panose="020B0604030504040204" pitchFamily="34" charset="0"/>
                </a:rPr>
                <a:t>IT Compliance</a:t>
              </a:r>
            </a:p>
          </p:txBody>
        </p:sp>
        <p:sp>
          <p:nvSpPr>
            <p:cNvPr id="57" name="Rectangle 56"/>
            <p:cNvSpPr/>
            <p:nvPr/>
          </p:nvSpPr>
          <p:spPr>
            <a:xfrm>
              <a:off x="4721600" y="1491127"/>
              <a:ext cx="2479902" cy="276999"/>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200" dirty="0">
                  <a:latin typeface="+mn-lt"/>
                  <a:ea typeface="Verdana" panose="020B0604030504040204" pitchFamily="34" charset="0"/>
                  <a:cs typeface="Verdana" panose="020B0604030504040204" pitchFamily="34" charset="0"/>
                </a:rPr>
                <a:t>Threat &amp; Vulnerability</a:t>
              </a:r>
            </a:p>
          </p:txBody>
        </p:sp>
        <p:sp>
          <p:nvSpPr>
            <p:cNvPr id="58" name="Rectangle 57"/>
            <p:cNvSpPr/>
            <p:nvPr/>
          </p:nvSpPr>
          <p:spPr>
            <a:xfrm>
              <a:off x="4721600" y="3388588"/>
              <a:ext cx="2479902" cy="276999"/>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200" dirty="0">
                  <a:latin typeface="+mn-lt"/>
                  <a:ea typeface="Verdana" panose="020B0604030504040204" pitchFamily="34" charset="0"/>
                  <a:cs typeface="Verdana" panose="020B0604030504040204" pitchFamily="34" charset="0"/>
                </a:rPr>
                <a:t>NCM &amp; CAPA Management</a:t>
              </a:r>
            </a:p>
          </p:txBody>
        </p:sp>
        <p:sp>
          <p:nvSpPr>
            <p:cNvPr id="59" name="Rectangle 58"/>
            <p:cNvSpPr/>
            <p:nvPr/>
          </p:nvSpPr>
          <p:spPr>
            <a:xfrm>
              <a:off x="4721600" y="1875394"/>
              <a:ext cx="2362707" cy="276999"/>
            </a:xfrm>
            <a:prstGeom prst="rect">
              <a:avLst/>
            </a:prstGeom>
          </p:spPr>
          <p:txBody>
            <a:bodyPr wrap="square">
              <a:spAutoFit/>
            </a:bodyPr>
            <a:lstStyle/>
            <a:p>
              <a:pPr algn="just" fontAlgn="base">
                <a:spcBef>
                  <a:spcPct val="0"/>
                </a:spcBef>
                <a:spcAft>
                  <a:spcPct val="0"/>
                </a:spcAft>
              </a:pPr>
              <a:r>
                <a:rPr lang="en-US" sz="1200" dirty="0">
                  <a:latin typeface="+mn-lt"/>
                  <a:ea typeface="Verdana" panose="020B0604030504040204" pitchFamily="34" charset="0"/>
                  <a:cs typeface="Verdana" panose="020B0604030504040204" pitchFamily="34" charset="0"/>
                </a:rPr>
                <a:t>Vendor Risk Management</a:t>
              </a:r>
            </a:p>
          </p:txBody>
        </p:sp>
        <p:sp>
          <p:nvSpPr>
            <p:cNvPr id="60" name="Rectangle 59"/>
            <p:cNvSpPr/>
            <p:nvPr/>
          </p:nvSpPr>
          <p:spPr>
            <a:xfrm>
              <a:off x="4721600" y="3793916"/>
              <a:ext cx="2479902" cy="276999"/>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just"/>
              <a:r>
                <a:rPr lang="en-US" sz="1200" dirty="0">
                  <a:latin typeface="+mn-lt"/>
                  <a:ea typeface="Verdana" panose="020B0604030504040204" pitchFamily="34" charset="0"/>
                  <a:cs typeface="Verdana" panose="020B0604030504040204" pitchFamily="34" charset="0"/>
                </a:rPr>
                <a:t>Incident Management</a:t>
              </a:r>
            </a:p>
          </p:txBody>
        </p:sp>
        <p:pic>
          <p:nvPicPr>
            <p:cNvPr id="61" name="Picture 6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437848" y="4210173"/>
              <a:ext cx="229621" cy="221967"/>
            </a:xfrm>
            <a:prstGeom prst="rect">
              <a:avLst/>
            </a:prstGeom>
          </p:spPr>
        </p:pic>
        <p:sp>
          <p:nvSpPr>
            <p:cNvPr id="62" name="Rectangle 61"/>
            <p:cNvSpPr/>
            <p:nvPr/>
          </p:nvSpPr>
          <p:spPr>
            <a:xfrm>
              <a:off x="4721600" y="4185129"/>
              <a:ext cx="3414128" cy="276999"/>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just"/>
              <a:r>
                <a:rPr lang="en-US" sz="1200" dirty="0">
                  <a:latin typeface="+mn-lt"/>
                  <a:ea typeface="Verdana" panose="020B0604030504040204" pitchFamily="34" charset="0"/>
                  <a:cs typeface="Verdana" panose="020B0604030504040204" pitchFamily="34" charset="0"/>
                </a:rPr>
                <a:t>Conflict Minerals Management</a:t>
              </a:r>
            </a:p>
          </p:txBody>
        </p:sp>
        <p:pic>
          <p:nvPicPr>
            <p:cNvPr id="63" name="Picture 6" descr="http://resource.metricstream.com/img/Vendor-Risk.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434022" y="1912345"/>
              <a:ext cx="252583" cy="22196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0" descr="http://resource.metricstream.com/img/Non-Conformance-and-CAPA.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411060" y="3401350"/>
              <a:ext cx="310540" cy="272899"/>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4" descr="http://resource.metricstream.com/img/Incident.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426368" y="3778840"/>
              <a:ext cx="299921" cy="263567"/>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6" descr="http://resource.metricstream.com/img/Security-Threat-and-Vulnerability.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426368" y="1545690"/>
              <a:ext cx="252583" cy="2219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7" name="Group 66"/>
          <p:cNvGrpSpPr/>
          <p:nvPr/>
        </p:nvGrpSpPr>
        <p:grpSpPr>
          <a:xfrm>
            <a:off x="6662058" y="1506546"/>
            <a:ext cx="3617084" cy="4290483"/>
            <a:chOff x="6220740" y="588860"/>
            <a:chExt cx="4772225" cy="5019681"/>
          </a:xfrm>
        </p:grpSpPr>
        <p:graphicFrame>
          <p:nvGraphicFramePr>
            <p:cNvPr id="68" name="Diagram 67"/>
            <p:cNvGraphicFramePr/>
            <p:nvPr>
              <p:extLst/>
            </p:nvPr>
          </p:nvGraphicFramePr>
          <p:xfrm>
            <a:off x="6767911" y="588860"/>
            <a:ext cx="3968784" cy="5019681"/>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pSp>
          <p:nvGrpSpPr>
            <p:cNvPr id="69" name="Group 97"/>
            <p:cNvGrpSpPr/>
            <p:nvPr/>
          </p:nvGrpSpPr>
          <p:grpSpPr>
            <a:xfrm>
              <a:off x="6220740" y="1087984"/>
              <a:ext cx="4772225" cy="4162789"/>
              <a:chOff x="6220740" y="1087984"/>
              <a:chExt cx="4772225" cy="4162789"/>
            </a:xfrm>
          </p:grpSpPr>
          <p:pic>
            <p:nvPicPr>
              <p:cNvPr id="70" name="Picture 69"/>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563475" y="1564657"/>
                <a:ext cx="442603" cy="442603"/>
              </a:xfrm>
              <a:prstGeom prst="rect">
                <a:avLst/>
              </a:prstGeom>
            </p:spPr>
          </p:pic>
          <p:pic>
            <p:nvPicPr>
              <p:cNvPr id="71" name="Picture 87"/>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0020079" y="2553404"/>
                <a:ext cx="474549" cy="474549"/>
              </a:xfrm>
              <a:prstGeom prst="rect">
                <a:avLst/>
              </a:prstGeom>
            </p:spPr>
          </p:pic>
          <p:pic>
            <p:nvPicPr>
              <p:cNvPr id="72" name="Picture 71"/>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9482391" y="4105692"/>
                <a:ext cx="409027" cy="409028"/>
              </a:xfrm>
              <a:prstGeom prst="rect">
                <a:avLst/>
              </a:prstGeom>
            </p:spPr>
          </p:pic>
          <p:pic>
            <p:nvPicPr>
              <p:cNvPr id="73" name="Picture 72"/>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7100048" y="2590130"/>
                <a:ext cx="409027" cy="409028"/>
              </a:xfrm>
              <a:prstGeom prst="rect">
                <a:avLst/>
              </a:prstGeom>
            </p:spPr>
          </p:pic>
          <p:pic>
            <p:nvPicPr>
              <p:cNvPr id="74" name="Picture 73"/>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7642777" y="4086094"/>
                <a:ext cx="428625" cy="428625"/>
              </a:xfrm>
              <a:prstGeom prst="rect">
                <a:avLst/>
              </a:prstGeom>
            </p:spPr>
          </p:pic>
          <p:sp>
            <p:nvSpPr>
              <p:cNvPr id="75" name="TextBox 74"/>
              <p:cNvSpPr txBox="1"/>
              <p:nvPr/>
            </p:nvSpPr>
            <p:spPr>
              <a:xfrm>
                <a:off x="7742745" y="1087984"/>
                <a:ext cx="2398838" cy="276999"/>
              </a:xfrm>
              <a:prstGeom prst="rect">
                <a:avLst/>
              </a:prstGeom>
              <a:noFill/>
            </p:spPr>
            <p:txBody>
              <a:bodyPr wrap="square" rtlCol="0">
                <a:spAutoFit/>
              </a:bodyPr>
              <a:lstStyle/>
              <a:p>
                <a:r>
                  <a:rPr lang="en-US" sz="900" b="1" dirty="0">
                    <a:solidFill>
                      <a:schemeClr val="bg1">
                        <a:lumMod val="50000"/>
                      </a:schemeClr>
                    </a:solidFill>
                    <a:latin typeface="+mn-lt"/>
                    <a:cs typeface="Arial" pitchFamily="34" charset="0"/>
                  </a:rPr>
                  <a:t>GRC Intelligence ® Content</a:t>
                </a:r>
              </a:p>
            </p:txBody>
          </p:sp>
          <p:sp>
            <p:nvSpPr>
              <p:cNvPr id="76" name="TextBox 75"/>
              <p:cNvSpPr txBox="1"/>
              <p:nvPr/>
            </p:nvSpPr>
            <p:spPr>
              <a:xfrm>
                <a:off x="9735479" y="1950585"/>
                <a:ext cx="1257486" cy="270064"/>
              </a:xfrm>
              <a:prstGeom prst="rect">
                <a:avLst/>
              </a:prstGeom>
              <a:noFill/>
            </p:spPr>
            <p:txBody>
              <a:bodyPr wrap="square" rtlCol="0">
                <a:spAutoFit/>
              </a:bodyPr>
              <a:lstStyle/>
              <a:p>
                <a:r>
                  <a:rPr lang="en-US" sz="900" b="1" dirty="0">
                    <a:solidFill>
                      <a:schemeClr val="bg1">
                        <a:lumMod val="50000"/>
                      </a:schemeClr>
                    </a:solidFill>
                    <a:latin typeface="+mn-lt"/>
                    <a:cs typeface="Arial" pitchFamily="34" charset="0"/>
                  </a:rPr>
                  <a:t>Language Pac</a:t>
                </a:r>
              </a:p>
            </p:txBody>
          </p:sp>
          <p:sp>
            <p:nvSpPr>
              <p:cNvPr id="77" name="TextBox 76"/>
              <p:cNvSpPr txBox="1"/>
              <p:nvPr/>
            </p:nvSpPr>
            <p:spPr>
              <a:xfrm>
                <a:off x="9262675" y="4852582"/>
                <a:ext cx="1257486" cy="276999"/>
              </a:xfrm>
              <a:prstGeom prst="rect">
                <a:avLst/>
              </a:prstGeom>
              <a:noFill/>
            </p:spPr>
            <p:txBody>
              <a:bodyPr wrap="square" rtlCol="0">
                <a:spAutoFit/>
              </a:bodyPr>
              <a:lstStyle/>
              <a:p>
                <a:pPr algn="ctr"/>
                <a:r>
                  <a:rPr lang="en-US" sz="900" b="1" dirty="0">
                    <a:solidFill>
                      <a:schemeClr val="bg1">
                        <a:lumMod val="50000"/>
                      </a:schemeClr>
                    </a:solidFill>
                    <a:latin typeface="+mn-lt"/>
                    <a:cs typeface="Arial" pitchFamily="34" charset="0"/>
                  </a:rPr>
                  <a:t>Mobile</a:t>
                </a:r>
              </a:p>
            </p:txBody>
          </p:sp>
          <p:sp>
            <p:nvSpPr>
              <p:cNvPr id="78" name="TextBox 77"/>
              <p:cNvSpPr txBox="1"/>
              <p:nvPr/>
            </p:nvSpPr>
            <p:spPr>
              <a:xfrm>
                <a:off x="7114003" y="4818670"/>
                <a:ext cx="1257486" cy="432103"/>
              </a:xfrm>
              <a:prstGeom prst="rect">
                <a:avLst/>
              </a:prstGeom>
              <a:noFill/>
            </p:spPr>
            <p:txBody>
              <a:bodyPr wrap="square" rtlCol="0">
                <a:spAutoFit/>
              </a:bodyPr>
              <a:lstStyle/>
              <a:p>
                <a:pPr algn="ctr"/>
                <a:r>
                  <a:rPr lang="en-US" sz="900" b="1" dirty="0">
                    <a:solidFill>
                      <a:schemeClr val="bg1">
                        <a:lumMod val="50000"/>
                      </a:schemeClr>
                    </a:solidFill>
                    <a:latin typeface="+mn-lt"/>
                    <a:cs typeface="Arial" pitchFamily="34" charset="0"/>
                  </a:rPr>
                  <a:t>Training &amp; Advisory</a:t>
                </a:r>
              </a:p>
            </p:txBody>
          </p:sp>
          <p:sp>
            <p:nvSpPr>
              <p:cNvPr id="79" name="TextBox 78"/>
              <p:cNvSpPr txBox="1"/>
              <p:nvPr/>
            </p:nvSpPr>
            <p:spPr>
              <a:xfrm>
                <a:off x="6220740" y="2158326"/>
                <a:ext cx="1257486" cy="276999"/>
              </a:xfrm>
              <a:prstGeom prst="rect">
                <a:avLst/>
              </a:prstGeom>
              <a:noFill/>
            </p:spPr>
            <p:txBody>
              <a:bodyPr wrap="square" rtlCol="0">
                <a:spAutoFit/>
              </a:bodyPr>
              <a:lstStyle/>
              <a:p>
                <a:r>
                  <a:rPr lang="en-US" sz="900" b="1" dirty="0">
                    <a:solidFill>
                      <a:schemeClr val="bg1">
                        <a:lumMod val="50000"/>
                      </a:schemeClr>
                    </a:solidFill>
                    <a:latin typeface="+mn-lt"/>
                    <a:cs typeface="Arial" pitchFamily="34" charset="0"/>
                  </a:rPr>
                  <a:t>Integrations</a:t>
                </a:r>
              </a:p>
            </p:txBody>
          </p:sp>
        </p:grpSp>
      </p:grpSp>
    </p:spTree>
    <p:extLst>
      <p:ext uri="{BB962C8B-B14F-4D97-AF65-F5344CB8AC3E}">
        <p14:creationId xmlns:p14="http://schemas.microsoft.com/office/powerpoint/2010/main" val="2766645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randombar(horizontal)">
                                      <p:cBhvr>
                                        <p:cTn id="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Zimperium, mobile security solution </a:t>
            </a:r>
          </a:p>
        </p:txBody>
      </p:sp>
      <p:sp>
        <p:nvSpPr>
          <p:cNvPr id="3" name="Date Placeholder 2"/>
          <p:cNvSpPr>
            <a:spLocks noGrp="1"/>
          </p:cNvSpPr>
          <p:nvPr>
            <p:ph type="dt" sz="half" idx="10"/>
          </p:nvPr>
        </p:nvSpPr>
        <p:spPr/>
        <p:txBody>
          <a:bodyPr/>
          <a:lstStyle/>
          <a:p>
            <a:fld id="{38B531C1-6C80-4E89-A22F-71AEB7A19A2F}" type="datetime1">
              <a:rPr lang="en-US" smtClean="0"/>
              <a:t>12/7/2017</a:t>
            </a:fld>
            <a:endParaRPr lang="en-US" dirty="0"/>
          </a:p>
        </p:txBody>
      </p:sp>
      <p:sp>
        <p:nvSpPr>
          <p:cNvPr id="4" name="Footer Placeholder 3"/>
          <p:cNvSpPr>
            <a:spLocks noGrp="1"/>
          </p:cNvSpPr>
          <p:nvPr>
            <p:ph type="ftr" sz="quarter" idx="11"/>
          </p:nvPr>
        </p:nvSpPr>
        <p:spPr/>
        <p:txBody>
          <a:bodyPr/>
          <a:lstStyle/>
          <a:p>
            <a:r>
              <a:rPr lang="en-US">
                <a:solidFill>
                  <a:schemeClr val="tx1"/>
                </a:solidFill>
              </a:rPr>
              <a:t>COPYRIGHT © 2017 DATA DIRECT FZ LLC  ALL RIGHTS RESERVED</a:t>
            </a:r>
            <a:endParaRPr lang="en-US" dirty="0">
              <a:solidFill>
                <a:schemeClr val="tx1"/>
              </a:solidFill>
            </a:endParaRPr>
          </a:p>
        </p:txBody>
      </p:sp>
      <p:sp>
        <p:nvSpPr>
          <p:cNvPr id="5" name="Slide Number Placeholder 4"/>
          <p:cNvSpPr>
            <a:spLocks noGrp="1"/>
          </p:cNvSpPr>
          <p:nvPr>
            <p:ph type="sldNum" sz="quarter" idx="12"/>
          </p:nvPr>
        </p:nvSpPr>
        <p:spPr/>
        <p:txBody>
          <a:bodyPr/>
          <a:lstStyle/>
          <a:p>
            <a:fld id="{6E18DBF4-37B7-4C4F-9728-A1C100B177EE}" type="slidenum">
              <a:rPr lang="en-US" smtClean="0"/>
              <a:pPr/>
              <a:t>32</a:t>
            </a:fld>
            <a:endParaRPr lang="en-US"/>
          </a:p>
        </p:txBody>
      </p:sp>
      <p:grpSp>
        <p:nvGrpSpPr>
          <p:cNvPr id="6" name="Group 5"/>
          <p:cNvGrpSpPr/>
          <p:nvPr/>
        </p:nvGrpSpPr>
        <p:grpSpPr>
          <a:xfrm>
            <a:off x="3103896" y="1971442"/>
            <a:ext cx="5984209" cy="3853285"/>
            <a:chOff x="3561557" y="2936567"/>
            <a:chExt cx="5068888" cy="3263902"/>
          </a:xfrm>
        </p:grpSpPr>
        <p:sp>
          <p:nvSpPr>
            <p:cNvPr id="7" name="Freeform 69"/>
            <p:cNvSpPr>
              <a:spLocks/>
            </p:cNvSpPr>
            <p:nvPr/>
          </p:nvSpPr>
          <p:spPr bwMode="auto">
            <a:xfrm rot="5400000">
              <a:off x="3843338" y="4286737"/>
              <a:ext cx="1481138" cy="565150"/>
            </a:xfrm>
            <a:custGeom>
              <a:avLst/>
              <a:gdLst>
                <a:gd name="T0" fmla="*/ 465 w 933"/>
                <a:gd name="T1" fmla="*/ 356 h 356"/>
                <a:gd name="T2" fmla="*/ 0 w 933"/>
                <a:gd name="T3" fmla="*/ 178 h 356"/>
                <a:gd name="T4" fmla="*/ 465 w 933"/>
                <a:gd name="T5" fmla="*/ 0 h 356"/>
                <a:gd name="T6" fmla="*/ 933 w 933"/>
                <a:gd name="T7" fmla="*/ 178 h 356"/>
                <a:gd name="T8" fmla="*/ 465 w 933"/>
                <a:gd name="T9" fmla="*/ 356 h 356"/>
              </a:gdLst>
              <a:ahLst/>
              <a:cxnLst>
                <a:cxn ang="0">
                  <a:pos x="T0" y="T1"/>
                </a:cxn>
                <a:cxn ang="0">
                  <a:pos x="T2" y="T3"/>
                </a:cxn>
                <a:cxn ang="0">
                  <a:pos x="T4" y="T5"/>
                </a:cxn>
                <a:cxn ang="0">
                  <a:pos x="T6" y="T7"/>
                </a:cxn>
                <a:cxn ang="0">
                  <a:pos x="T8" y="T9"/>
                </a:cxn>
              </a:cxnLst>
              <a:rect l="0" t="0" r="r" b="b"/>
              <a:pathLst>
                <a:path w="933" h="356">
                  <a:moveTo>
                    <a:pt x="465" y="356"/>
                  </a:moveTo>
                  <a:lnTo>
                    <a:pt x="0" y="178"/>
                  </a:lnTo>
                  <a:lnTo>
                    <a:pt x="465" y="0"/>
                  </a:lnTo>
                  <a:lnTo>
                    <a:pt x="933" y="178"/>
                  </a:lnTo>
                  <a:lnTo>
                    <a:pt x="465" y="356"/>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8" name="Freeform 70"/>
            <p:cNvSpPr>
              <a:spLocks/>
            </p:cNvSpPr>
            <p:nvPr/>
          </p:nvSpPr>
          <p:spPr bwMode="auto">
            <a:xfrm rot="5400000">
              <a:off x="3703638" y="3686662"/>
              <a:ext cx="738188" cy="1022350"/>
            </a:xfrm>
            <a:custGeom>
              <a:avLst/>
              <a:gdLst>
                <a:gd name="T0" fmla="*/ 465 w 465"/>
                <a:gd name="T1" fmla="*/ 178 h 644"/>
                <a:gd name="T2" fmla="*/ 0 w 465"/>
                <a:gd name="T3" fmla="*/ 0 h 644"/>
                <a:gd name="T4" fmla="*/ 0 w 465"/>
                <a:gd name="T5" fmla="*/ 364 h 644"/>
                <a:gd name="T6" fmla="*/ 465 w 465"/>
                <a:gd name="T7" fmla="*/ 644 h 644"/>
                <a:gd name="T8" fmla="*/ 465 w 465"/>
                <a:gd name="T9" fmla="*/ 178 h 644"/>
              </a:gdLst>
              <a:ahLst/>
              <a:cxnLst>
                <a:cxn ang="0">
                  <a:pos x="T0" y="T1"/>
                </a:cxn>
                <a:cxn ang="0">
                  <a:pos x="T2" y="T3"/>
                </a:cxn>
                <a:cxn ang="0">
                  <a:pos x="T4" y="T5"/>
                </a:cxn>
                <a:cxn ang="0">
                  <a:pos x="T6" y="T7"/>
                </a:cxn>
                <a:cxn ang="0">
                  <a:pos x="T8" y="T9"/>
                </a:cxn>
              </a:cxnLst>
              <a:rect l="0" t="0" r="r" b="b"/>
              <a:pathLst>
                <a:path w="465" h="644">
                  <a:moveTo>
                    <a:pt x="465" y="178"/>
                  </a:moveTo>
                  <a:lnTo>
                    <a:pt x="0" y="0"/>
                  </a:lnTo>
                  <a:lnTo>
                    <a:pt x="0" y="364"/>
                  </a:lnTo>
                  <a:lnTo>
                    <a:pt x="465" y="644"/>
                  </a:lnTo>
                  <a:lnTo>
                    <a:pt x="465" y="178"/>
                  </a:lnTo>
                  <a:close/>
                </a:path>
              </a:pathLst>
            </a:custGeom>
            <a:solidFill>
              <a:srgbClr val="BA8EB8"/>
            </a:solidFill>
            <a:ln>
              <a:noFill/>
            </a:ln>
          </p:spPr>
          <p:txBody>
            <a:bodyPr vert="horz" wrap="square" lIns="91440" tIns="45720" rIns="91440" bIns="45720" numCol="1" anchor="t" anchorCtr="0" compatLnSpc="1">
              <a:prstTxWarp prst="textNoShape">
                <a:avLst/>
              </a:prstTxWarp>
            </a:bodyPr>
            <a:lstStyle/>
            <a:p>
              <a:endParaRPr lang="id-ID"/>
            </a:p>
          </p:txBody>
        </p:sp>
        <p:sp>
          <p:nvSpPr>
            <p:cNvPr id="9" name="Freeform 71"/>
            <p:cNvSpPr>
              <a:spLocks/>
            </p:cNvSpPr>
            <p:nvPr/>
          </p:nvSpPr>
          <p:spPr bwMode="auto">
            <a:xfrm rot="5400000">
              <a:off x="3701257" y="4427231"/>
              <a:ext cx="742950" cy="1022350"/>
            </a:xfrm>
            <a:custGeom>
              <a:avLst/>
              <a:gdLst>
                <a:gd name="T0" fmla="*/ 0 w 468"/>
                <a:gd name="T1" fmla="*/ 178 h 644"/>
                <a:gd name="T2" fmla="*/ 468 w 468"/>
                <a:gd name="T3" fmla="*/ 0 h 644"/>
                <a:gd name="T4" fmla="*/ 468 w 468"/>
                <a:gd name="T5" fmla="*/ 364 h 644"/>
                <a:gd name="T6" fmla="*/ 0 w 468"/>
                <a:gd name="T7" fmla="*/ 644 h 644"/>
                <a:gd name="T8" fmla="*/ 0 w 468"/>
                <a:gd name="T9" fmla="*/ 178 h 644"/>
              </a:gdLst>
              <a:ahLst/>
              <a:cxnLst>
                <a:cxn ang="0">
                  <a:pos x="T0" y="T1"/>
                </a:cxn>
                <a:cxn ang="0">
                  <a:pos x="T2" y="T3"/>
                </a:cxn>
                <a:cxn ang="0">
                  <a:pos x="T4" y="T5"/>
                </a:cxn>
                <a:cxn ang="0">
                  <a:pos x="T6" y="T7"/>
                </a:cxn>
                <a:cxn ang="0">
                  <a:pos x="T8" y="T9"/>
                </a:cxn>
              </a:cxnLst>
              <a:rect l="0" t="0" r="r" b="b"/>
              <a:pathLst>
                <a:path w="468" h="644">
                  <a:moveTo>
                    <a:pt x="0" y="178"/>
                  </a:moveTo>
                  <a:lnTo>
                    <a:pt x="468" y="0"/>
                  </a:lnTo>
                  <a:lnTo>
                    <a:pt x="468" y="364"/>
                  </a:lnTo>
                  <a:lnTo>
                    <a:pt x="0" y="644"/>
                  </a:lnTo>
                  <a:lnTo>
                    <a:pt x="0" y="178"/>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id-ID"/>
            </a:p>
          </p:txBody>
        </p:sp>
        <p:sp>
          <p:nvSpPr>
            <p:cNvPr id="10" name="Freeform 72"/>
            <p:cNvSpPr>
              <a:spLocks/>
            </p:cNvSpPr>
            <p:nvPr/>
          </p:nvSpPr>
          <p:spPr bwMode="auto">
            <a:xfrm rot="5400000">
              <a:off x="4348957" y="4390718"/>
              <a:ext cx="2371725" cy="355600"/>
            </a:xfrm>
            <a:custGeom>
              <a:avLst/>
              <a:gdLst>
                <a:gd name="T0" fmla="*/ 746 w 1494"/>
                <a:gd name="T1" fmla="*/ 224 h 224"/>
                <a:gd name="T2" fmla="*/ 0 w 1494"/>
                <a:gd name="T3" fmla="*/ 112 h 224"/>
                <a:gd name="T4" fmla="*/ 746 w 1494"/>
                <a:gd name="T5" fmla="*/ 0 h 224"/>
                <a:gd name="T6" fmla="*/ 1494 w 1494"/>
                <a:gd name="T7" fmla="*/ 112 h 224"/>
                <a:gd name="T8" fmla="*/ 746 w 1494"/>
                <a:gd name="T9" fmla="*/ 224 h 224"/>
              </a:gdLst>
              <a:ahLst/>
              <a:cxnLst>
                <a:cxn ang="0">
                  <a:pos x="T0" y="T1"/>
                </a:cxn>
                <a:cxn ang="0">
                  <a:pos x="T2" y="T3"/>
                </a:cxn>
                <a:cxn ang="0">
                  <a:pos x="T4" y="T5"/>
                </a:cxn>
                <a:cxn ang="0">
                  <a:pos x="T6" y="T7"/>
                </a:cxn>
                <a:cxn ang="0">
                  <a:pos x="T8" y="T9"/>
                </a:cxn>
              </a:cxnLst>
              <a:rect l="0" t="0" r="r" b="b"/>
              <a:pathLst>
                <a:path w="1494" h="224">
                  <a:moveTo>
                    <a:pt x="746" y="224"/>
                  </a:moveTo>
                  <a:lnTo>
                    <a:pt x="0" y="112"/>
                  </a:lnTo>
                  <a:lnTo>
                    <a:pt x="746" y="0"/>
                  </a:lnTo>
                  <a:lnTo>
                    <a:pt x="1494" y="112"/>
                  </a:lnTo>
                  <a:lnTo>
                    <a:pt x="746" y="224"/>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1" name="Freeform 73"/>
            <p:cNvSpPr>
              <a:spLocks/>
            </p:cNvSpPr>
            <p:nvPr/>
          </p:nvSpPr>
          <p:spPr bwMode="auto">
            <a:xfrm rot="5400000">
              <a:off x="4452145" y="3484256"/>
              <a:ext cx="1184275" cy="981075"/>
            </a:xfrm>
            <a:custGeom>
              <a:avLst/>
              <a:gdLst>
                <a:gd name="T0" fmla="*/ 746 w 746"/>
                <a:gd name="T1" fmla="*/ 112 h 618"/>
                <a:gd name="T2" fmla="*/ 0 w 746"/>
                <a:gd name="T3" fmla="*/ 0 h 618"/>
                <a:gd name="T4" fmla="*/ 0 w 746"/>
                <a:gd name="T5" fmla="*/ 394 h 618"/>
                <a:gd name="T6" fmla="*/ 746 w 746"/>
                <a:gd name="T7" fmla="*/ 618 h 618"/>
                <a:gd name="T8" fmla="*/ 746 w 746"/>
                <a:gd name="T9" fmla="*/ 112 h 618"/>
              </a:gdLst>
              <a:ahLst/>
              <a:cxnLst>
                <a:cxn ang="0">
                  <a:pos x="T0" y="T1"/>
                </a:cxn>
                <a:cxn ang="0">
                  <a:pos x="T2" y="T3"/>
                </a:cxn>
                <a:cxn ang="0">
                  <a:pos x="T4" y="T5"/>
                </a:cxn>
                <a:cxn ang="0">
                  <a:pos x="T6" y="T7"/>
                </a:cxn>
                <a:cxn ang="0">
                  <a:pos x="T8" y="T9"/>
                </a:cxn>
              </a:cxnLst>
              <a:rect l="0" t="0" r="r" b="b"/>
              <a:pathLst>
                <a:path w="746" h="618">
                  <a:moveTo>
                    <a:pt x="746" y="112"/>
                  </a:moveTo>
                  <a:lnTo>
                    <a:pt x="0" y="0"/>
                  </a:lnTo>
                  <a:lnTo>
                    <a:pt x="0" y="394"/>
                  </a:lnTo>
                  <a:lnTo>
                    <a:pt x="746" y="618"/>
                  </a:lnTo>
                  <a:lnTo>
                    <a:pt x="746" y="112"/>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2" name="Freeform 74"/>
            <p:cNvSpPr>
              <a:spLocks/>
            </p:cNvSpPr>
            <p:nvPr/>
          </p:nvSpPr>
          <p:spPr bwMode="auto">
            <a:xfrm rot="5400000">
              <a:off x="4450557" y="4670118"/>
              <a:ext cx="1187450" cy="981075"/>
            </a:xfrm>
            <a:custGeom>
              <a:avLst/>
              <a:gdLst>
                <a:gd name="T0" fmla="*/ 0 w 748"/>
                <a:gd name="T1" fmla="*/ 112 h 618"/>
                <a:gd name="T2" fmla="*/ 748 w 748"/>
                <a:gd name="T3" fmla="*/ 0 h 618"/>
                <a:gd name="T4" fmla="*/ 748 w 748"/>
                <a:gd name="T5" fmla="*/ 394 h 618"/>
                <a:gd name="T6" fmla="*/ 0 w 748"/>
                <a:gd name="T7" fmla="*/ 618 h 618"/>
                <a:gd name="T8" fmla="*/ 0 w 748"/>
                <a:gd name="T9" fmla="*/ 112 h 618"/>
              </a:gdLst>
              <a:ahLst/>
              <a:cxnLst>
                <a:cxn ang="0">
                  <a:pos x="T0" y="T1"/>
                </a:cxn>
                <a:cxn ang="0">
                  <a:pos x="T2" y="T3"/>
                </a:cxn>
                <a:cxn ang="0">
                  <a:pos x="T4" y="T5"/>
                </a:cxn>
                <a:cxn ang="0">
                  <a:pos x="T6" y="T7"/>
                </a:cxn>
                <a:cxn ang="0">
                  <a:pos x="T8" y="T9"/>
                </a:cxn>
              </a:cxnLst>
              <a:rect l="0" t="0" r="r" b="b"/>
              <a:pathLst>
                <a:path w="748" h="618">
                  <a:moveTo>
                    <a:pt x="0" y="112"/>
                  </a:moveTo>
                  <a:lnTo>
                    <a:pt x="748" y="0"/>
                  </a:lnTo>
                  <a:lnTo>
                    <a:pt x="748" y="394"/>
                  </a:lnTo>
                  <a:lnTo>
                    <a:pt x="0" y="618"/>
                  </a:lnTo>
                  <a:lnTo>
                    <a:pt x="0" y="11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sp>
          <p:nvSpPr>
            <p:cNvPr id="13" name="Freeform 75"/>
            <p:cNvSpPr>
              <a:spLocks/>
            </p:cNvSpPr>
            <p:nvPr/>
          </p:nvSpPr>
          <p:spPr bwMode="auto">
            <a:xfrm rot="5400000">
              <a:off x="6866731" y="4287530"/>
              <a:ext cx="1481138" cy="563563"/>
            </a:xfrm>
            <a:custGeom>
              <a:avLst/>
              <a:gdLst>
                <a:gd name="T0" fmla="*/ 465 w 933"/>
                <a:gd name="T1" fmla="*/ 0 h 355"/>
                <a:gd name="T2" fmla="*/ 0 w 933"/>
                <a:gd name="T3" fmla="*/ 177 h 355"/>
                <a:gd name="T4" fmla="*/ 465 w 933"/>
                <a:gd name="T5" fmla="*/ 355 h 355"/>
                <a:gd name="T6" fmla="*/ 933 w 933"/>
                <a:gd name="T7" fmla="*/ 177 h 355"/>
                <a:gd name="T8" fmla="*/ 465 w 933"/>
                <a:gd name="T9" fmla="*/ 0 h 355"/>
              </a:gdLst>
              <a:ahLst/>
              <a:cxnLst>
                <a:cxn ang="0">
                  <a:pos x="T0" y="T1"/>
                </a:cxn>
                <a:cxn ang="0">
                  <a:pos x="T2" y="T3"/>
                </a:cxn>
                <a:cxn ang="0">
                  <a:pos x="T4" y="T5"/>
                </a:cxn>
                <a:cxn ang="0">
                  <a:pos x="T6" y="T7"/>
                </a:cxn>
                <a:cxn ang="0">
                  <a:pos x="T8" y="T9"/>
                </a:cxn>
              </a:cxnLst>
              <a:rect l="0" t="0" r="r" b="b"/>
              <a:pathLst>
                <a:path w="933" h="355">
                  <a:moveTo>
                    <a:pt x="465" y="0"/>
                  </a:moveTo>
                  <a:lnTo>
                    <a:pt x="0" y="177"/>
                  </a:lnTo>
                  <a:lnTo>
                    <a:pt x="465" y="355"/>
                  </a:lnTo>
                  <a:lnTo>
                    <a:pt x="933" y="177"/>
                  </a:lnTo>
                  <a:lnTo>
                    <a:pt x="465"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4" name="Freeform 76"/>
            <p:cNvSpPr>
              <a:spLocks/>
            </p:cNvSpPr>
            <p:nvPr/>
          </p:nvSpPr>
          <p:spPr bwMode="auto">
            <a:xfrm rot="5400000">
              <a:off x="7750176" y="3686662"/>
              <a:ext cx="738188" cy="1022350"/>
            </a:xfrm>
            <a:custGeom>
              <a:avLst/>
              <a:gdLst>
                <a:gd name="T0" fmla="*/ 465 w 465"/>
                <a:gd name="T1" fmla="*/ 467 h 644"/>
                <a:gd name="T2" fmla="*/ 0 w 465"/>
                <a:gd name="T3" fmla="*/ 644 h 644"/>
                <a:gd name="T4" fmla="*/ 0 w 465"/>
                <a:gd name="T5" fmla="*/ 280 h 644"/>
                <a:gd name="T6" fmla="*/ 465 w 465"/>
                <a:gd name="T7" fmla="*/ 0 h 644"/>
                <a:gd name="T8" fmla="*/ 465 w 465"/>
                <a:gd name="T9" fmla="*/ 467 h 644"/>
              </a:gdLst>
              <a:ahLst/>
              <a:cxnLst>
                <a:cxn ang="0">
                  <a:pos x="T0" y="T1"/>
                </a:cxn>
                <a:cxn ang="0">
                  <a:pos x="T2" y="T3"/>
                </a:cxn>
                <a:cxn ang="0">
                  <a:pos x="T4" y="T5"/>
                </a:cxn>
                <a:cxn ang="0">
                  <a:pos x="T6" y="T7"/>
                </a:cxn>
                <a:cxn ang="0">
                  <a:pos x="T8" y="T9"/>
                </a:cxn>
              </a:cxnLst>
              <a:rect l="0" t="0" r="r" b="b"/>
              <a:pathLst>
                <a:path w="465" h="644">
                  <a:moveTo>
                    <a:pt x="465" y="467"/>
                  </a:moveTo>
                  <a:lnTo>
                    <a:pt x="0" y="644"/>
                  </a:lnTo>
                  <a:lnTo>
                    <a:pt x="0" y="280"/>
                  </a:lnTo>
                  <a:lnTo>
                    <a:pt x="465" y="0"/>
                  </a:lnTo>
                  <a:lnTo>
                    <a:pt x="465" y="467"/>
                  </a:ln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5" name="Freeform 77"/>
            <p:cNvSpPr>
              <a:spLocks/>
            </p:cNvSpPr>
            <p:nvPr/>
          </p:nvSpPr>
          <p:spPr bwMode="auto">
            <a:xfrm rot="5400000">
              <a:off x="7747795" y="4427231"/>
              <a:ext cx="742950" cy="1022350"/>
            </a:xfrm>
            <a:custGeom>
              <a:avLst/>
              <a:gdLst>
                <a:gd name="T0" fmla="*/ 0 w 468"/>
                <a:gd name="T1" fmla="*/ 467 h 644"/>
                <a:gd name="T2" fmla="*/ 468 w 468"/>
                <a:gd name="T3" fmla="*/ 644 h 644"/>
                <a:gd name="T4" fmla="*/ 468 w 468"/>
                <a:gd name="T5" fmla="*/ 280 h 644"/>
                <a:gd name="T6" fmla="*/ 0 w 468"/>
                <a:gd name="T7" fmla="*/ 0 h 644"/>
                <a:gd name="T8" fmla="*/ 0 w 468"/>
                <a:gd name="T9" fmla="*/ 467 h 644"/>
              </a:gdLst>
              <a:ahLst/>
              <a:cxnLst>
                <a:cxn ang="0">
                  <a:pos x="T0" y="T1"/>
                </a:cxn>
                <a:cxn ang="0">
                  <a:pos x="T2" y="T3"/>
                </a:cxn>
                <a:cxn ang="0">
                  <a:pos x="T4" y="T5"/>
                </a:cxn>
                <a:cxn ang="0">
                  <a:pos x="T6" y="T7"/>
                </a:cxn>
                <a:cxn ang="0">
                  <a:pos x="T8" y="T9"/>
                </a:cxn>
              </a:cxnLst>
              <a:rect l="0" t="0" r="r" b="b"/>
              <a:pathLst>
                <a:path w="468" h="644">
                  <a:moveTo>
                    <a:pt x="0" y="467"/>
                  </a:moveTo>
                  <a:lnTo>
                    <a:pt x="468" y="644"/>
                  </a:lnTo>
                  <a:lnTo>
                    <a:pt x="468" y="280"/>
                  </a:lnTo>
                  <a:lnTo>
                    <a:pt x="0" y="0"/>
                  </a:lnTo>
                  <a:lnTo>
                    <a:pt x="0" y="46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id-ID"/>
            </a:p>
          </p:txBody>
        </p:sp>
        <p:sp>
          <p:nvSpPr>
            <p:cNvPr id="16" name="Freeform 78"/>
            <p:cNvSpPr>
              <a:spLocks/>
            </p:cNvSpPr>
            <p:nvPr/>
          </p:nvSpPr>
          <p:spPr bwMode="auto">
            <a:xfrm rot="5400000">
              <a:off x="5469732" y="4390718"/>
              <a:ext cx="2371725" cy="355600"/>
            </a:xfrm>
            <a:custGeom>
              <a:avLst/>
              <a:gdLst>
                <a:gd name="T0" fmla="*/ 746 w 1494"/>
                <a:gd name="T1" fmla="*/ 0 h 224"/>
                <a:gd name="T2" fmla="*/ 0 w 1494"/>
                <a:gd name="T3" fmla="*/ 111 h 224"/>
                <a:gd name="T4" fmla="*/ 746 w 1494"/>
                <a:gd name="T5" fmla="*/ 224 h 224"/>
                <a:gd name="T6" fmla="*/ 1494 w 1494"/>
                <a:gd name="T7" fmla="*/ 111 h 224"/>
                <a:gd name="T8" fmla="*/ 746 w 1494"/>
                <a:gd name="T9" fmla="*/ 0 h 224"/>
              </a:gdLst>
              <a:ahLst/>
              <a:cxnLst>
                <a:cxn ang="0">
                  <a:pos x="T0" y="T1"/>
                </a:cxn>
                <a:cxn ang="0">
                  <a:pos x="T2" y="T3"/>
                </a:cxn>
                <a:cxn ang="0">
                  <a:pos x="T4" y="T5"/>
                </a:cxn>
                <a:cxn ang="0">
                  <a:pos x="T6" y="T7"/>
                </a:cxn>
                <a:cxn ang="0">
                  <a:pos x="T8" y="T9"/>
                </a:cxn>
              </a:cxnLst>
              <a:rect l="0" t="0" r="r" b="b"/>
              <a:pathLst>
                <a:path w="1494" h="224">
                  <a:moveTo>
                    <a:pt x="746" y="0"/>
                  </a:moveTo>
                  <a:lnTo>
                    <a:pt x="0" y="111"/>
                  </a:lnTo>
                  <a:lnTo>
                    <a:pt x="746" y="224"/>
                  </a:lnTo>
                  <a:lnTo>
                    <a:pt x="1494" y="111"/>
                  </a:lnTo>
                  <a:lnTo>
                    <a:pt x="746" y="0"/>
                  </a:lnTo>
                  <a:close/>
                </a:path>
              </a:pathLst>
            </a:custGeom>
            <a:solidFill>
              <a:schemeClr val="accent4">
                <a:lumMod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7" name="Freeform 79"/>
            <p:cNvSpPr>
              <a:spLocks/>
            </p:cNvSpPr>
            <p:nvPr/>
          </p:nvSpPr>
          <p:spPr bwMode="auto">
            <a:xfrm rot="5400000">
              <a:off x="6554788" y="3485049"/>
              <a:ext cx="1184275" cy="979488"/>
            </a:xfrm>
            <a:custGeom>
              <a:avLst/>
              <a:gdLst>
                <a:gd name="T0" fmla="*/ 746 w 746"/>
                <a:gd name="T1" fmla="*/ 506 h 617"/>
                <a:gd name="T2" fmla="*/ 0 w 746"/>
                <a:gd name="T3" fmla="*/ 617 h 617"/>
                <a:gd name="T4" fmla="*/ 0 w 746"/>
                <a:gd name="T5" fmla="*/ 224 h 617"/>
                <a:gd name="T6" fmla="*/ 746 w 746"/>
                <a:gd name="T7" fmla="*/ 0 h 617"/>
                <a:gd name="T8" fmla="*/ 746 w 746"/>
                <a:gd name="T9" fmla="*/ 506 h 617"/>
              </a:gdLst>
              <a:ahLst/>
              <a:cxnLst>
                <a:cxn ang="0">
                  <a:pos x="T0" y="T1"/>
                </a:cxn>
                <a:cxn ang="0">
                  <a:pos x="T2" y="T3"/>
                </a:cxn>
                <a:cxn ang="0">
                  <a:pos x="T4" y="T5"/>
                </a:cxn>
                <a:cxn ang="0">
                  <a:pos x="T6" y="T7"/>
                </a:cxn>
                <a:cxn ang="0">
                  <a:pos x="T8" y="T9"/>
                </a:cxn>
              </a:cxnLst>
              <a:rect l="0" t="0" r="r" b="b"/>
              <a:pathLst>
                <a:path w="746" h="617">
                  <a:moveTo>
                    <a:pt x="746" y="506"/>
                  </a:moveTo>
                  <a:lnTo>
                    <a:pt x="0" y="617"/>
                  </a:lnTo>
                  <a:lnTo>
                    <a:pt x="0" y="224"/>
                  </a:lnTo>
                  <a:lnTo>
                    <a:pt x="746" y="0"/>
                  </a:lnTo>
                  <a:lnTo>
                    <a:pt x="746" y="506"/>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a:p>
          </p:txBody>
        </p:sp>
        <p:sp>
          <p:nvSpPr>
            <p:cNvPr id="18" name="Freeform 80"/>
            <p:cNvSpPr>
              <a:spLocks/>
            </p:cNvSpPr>
            <p:nvPr/>
          </p:nvSpPr>
          <p:spPr bwMode="auto">
            <a:xfrm rot="5400000">
              <a:off x="6553201" y="4670912"/>
              <a:ext cx="1187450" cy="979488"/>
            </a:xfrm>
            <a:custGeom>
              <a:avLst/>
              <a:gdLst>
                <a:gd name="T0" fmla="*/ 0 w 748"/>
                <a:gd name="T1" fmla="*/ 506 h 617"/>
                <a:gd name="T2" fmla="*/ 748 w 748"/>
                <a:gd name="T3" fmla="*/ 617 h 617"/>
                <a:gd name="T4" fmla="*/ 748 w 748"/>
                <a:gd name="T5" fmla="*/ 224 h 617"/>
                <a:gd name="T6" fmla="*/ 0 w 748"/>
                <a:gd name="T7" fmla="*/ 0 h 617"/>
                <a:gd name="T8" fmla="*/ 0 w 748"/>
                <a:gd name="T9" fmla="*/ 506 h 617"/>
              </a:gdLst>
              <a:ahLst/>
              <a:cxnLst>
                <a:cxn ang="0">
                  <a:pos x="T0" y="T1"/>
                </a:cxn>
                <a:cxn ang="0">
                  <a:pos x="T2" y="T3"/>
                </a:cxn>
                <a:cxn ang="0">
                  <a:pos x="T4" y="T5"/>
                </a:cxn>
                <a:cxn ang="0">
                  <a:pos x="T6" y="T7"/>
                </a:cxn>
                <a:cxn ang="0">
                  <a:pos x="T8" y="T9"/>
                </a:cxn>
              </a:cxnLst>
              <a:rect l="0" t="0" r="r" b="b"/>
              <a:pathLst>
                <a:path w="748" h="617">
                  <a:moveTo>
                    <a:pt x="0" y="506"/>
                  </a:moveTo>
                  <a:lnTo>
                    <a:pt x="748" y="617"/>
                  </a:lnTo>
                  <a:lnTo>
                    <a:pt x="748" y="224"/>
                  </a:lnTo>
                  <a:lnTo>
                    <a:pt x="0" y="0"/>
                  </a:lnTo>
                  <a:lnTo>
                    <a:pt x="0" y="506"/>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9" name="Freeform 81"/>
            <p:cNvSpPr>
              <a:spLocks/>
            </p:cNvSpPr>
            <p:nvPr/>
          </p:nvSpPr>
          <p:spPr bwMode="auto">
            <a:xfrm rot="5400000">
              <a:off x="5274469" y="3242955"/>
              <a:ext cx="1630363" cy="1017588"/>
            </a:xfrm>
            <a:custGeom>
              <a:avLst/>
              <a:gdLst>
                <a:gd name="T0" fmla="*/ 1027 w 1027"/>
                <a:gd name="T1" fmla="*/ 641 h 641"/>
                <a:gd name="T2" fmla="*/ 0 w 1027"/>
                <a:gd name="T3" fmla="*/ 532 h 641"/>
                <a:gd name="T4" fmla="*/ 0 w 1027"/>
                <a:gd name="T5" fmla="*/ 111 h 641"/>
                <a:gd name="T6" fmla="*/ 1027 w 1027"/>
                <a:gd name="T7" fmla="*/ 0 h 641"/>
                <a:gd name="T8" fmla="*/ 1027 w 1027"/>
                <a:gd name="T9" fmla="*/ 641 h 641"/>
              </a:gdLst>
              <a:ahLst/>
              <a:cxnLst>
                <a:cxn ang="0">
                  <a:pos x="T0" y="T1"/>
                </a:cxn>
                <a:cxn ang="0">
                  <a:pos x="T2" y="T3"/>
                </a:cxn>
                <a:cxn ang="0">
                  <a:pos x="T4" y="T5"/>
                </a:cxn>
                <a:cxn ang="0">
                  <a:pos x="T6" y="T7"/>
                </a:cxn>
                <a:cxn ang="0">
                  <a:pos x="T8" y="T9"/>
                </a:cxn>
              </a:cxnLst>
              <a:rect l="0" t="0" r="r" b="b"/>
              <a:pathLst>
                <a:path w="1027" h="641">
                  <a:moveTo>
                    <a:pt x="1027" y="641"/>
                  </a:moveTo>
                  <a:lnTo>
                    <a:pt x="0" y="532"/>
                  </a:lnTo>
                  <a:lnTo>
                    <a:pt x="0" y="111"/>
                  </a:lnTo>
                  <a:lnTo>
                    <a:pt x="1027" y="0"/>
                  </a:lnTo>
                  <a:lnTo>
                    <a:pt x="1027" y="641"/>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id-ID"/>
            </a:p>
          </p:txBody>
        </p:sp>
        <p:sp>
          <p:nvSpPr>
            <p:cNvPr id="20" name="Freeform 82"/>
            <p:cNvSpPr>
              <a:spLocks/>
            </p:cNvSpPr>
            <p:nvPr/>
          </p:nvSpPr>
          <p:spPr bwMode="auto">
            <a:xfrm rot="5400000">
              <a:off x="5272882" y="4874906"/>
              <a:ext cx="1633538" cy="1017588"/>
            </a:xfrm>
            <a:custGeom>
              <a:avLst/>
              <a:gdLst>
                <a:gd name="T0" fmla="*/ 0 w 1029"/>
                <a:gd name="T1" fmla="*/ 641 h 641"/>
                <a:gd name="T2" fmla="*/ 1029 w 1029"/>
                <a:gd name="T3" fmla="*/ 532 h 641"/>
                <a:gd name="T4" fmla="*/ 1029 w 1029"/>
                <a:gd name="T5" fmla="*/ 111 h 641"/>
                <a:gd name="T6" fmla="*/ 0 w 1029"/>
                <a:gd name="T7" fmla="*/ 0 h 641"/>
                <a:gd name="T8" fmla="*/ 0 w 1029"/>
                <a:gd name="T9" fmla="*/ 641 h 641"/>
              </a:gdLst>
              <a:ahLst/>
              <a:cxnLst>
                <a:cxn ang="0">
                  <a:pos x="T0" y="T1"/>
                </a:cxn>
                <a:cxn ang="0">
                  <a:pos x="T2" y="T3"/>
                </a:cxn>
                <a:cxn ang="0">
                  <a:pos x="T4" y="T5"/>
                </a:cxn>
                <a:cxn ang="0">
                  <a:pos x="T6" y="T7"/>
                </a:cxn>
                <a:cxn ang="0">
                  <a:pos x="T8" y="T9"/>
                </a:cxn>
              </a:cxnLst>
              <a:rect l="0" t="0" r="r" b="b"/>
              <a:pathLst>
                <a:path w="1029" h="641">
                  <a:moveTo>
                    <a:pt x="0" y="641"/>
                  </a:moveTo>
                  <a:lnTo>
                    <a:pt x="1029" y="532"/>
                  </a:lnTo>
                  <a:lnTo>
                    <a:pt x="1029" y="111"/>
                  </a:lnTo>
                  <a:lnTo>
                    <a:pt x="0" y="0"/>
                  </a:lnTo>
                  <a:lnTo>
                    <a:pt x="0" y="641"/>
                  </a:ln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1" name="Freeform 83"/>
            <p:cNvSpPr>
              <a:spLocks/>
            </p:cNvSpPr>
            <p:nvPr/>
          </p:nvSpPr>
          <p:spPr bwMode="auto">
            <a:xfrm rot="5400000">
              <a:off x="8252620" y="4197043"/>
              <a:ext cx="12700" cy="742950"/>
            </a:xfrm>
            <a:custGeom>
              <a:avLst/>
              <a:gdLst>
                <a:gd name="T0" fmla="*/ 8 w 8"/>
                <a:gd name="T1" fmla="*/ 468 h 468"/>
                <a:gd name="T2" fmla="*/ 0 w 8"/>
                <a:gd name="T3" fmla="*/ 468 h 468"/>
                <a:gd name="T4" fmla="*/ 0 w 8"/>
                <a:gd name="T5" fmla="*/ 2 h 468"/>
                <a:gd name="T6" fmla="*/ 3 w 8"/>
                <a:gd name="T7" fmla="*/ 0 h 468"/>
                <a:gd name="T8" fmla="*/ 8 w 8"/>
                <a:gd name="T9" fmla="*/ 2 h 468"/>
                <a:gd name="T10" fmla="*/ 8 w 8"/>
                <a:gd name="T11" fmla="*/ 468 h 468"/>
              </a:gdLst>
              <a:ahLst/>
              <a:cxnLst>
                <a:cxn ang="0">
                  <a:pos x="T0" y="T1"/>
                </a:cxn>
                <a:cxn ang="0">
                  <a:pos x="T2" y="T3"/>
                </a:cxn>
                <a:cxn ang="0">
                  <a:pos x="T4" y="T5"/>
                </a:cxn>
                <a:cxn ang="0">
                  <a:pos x="T6" y="T7"/>
                </a:cxn>
                <a:cxn ang="0">
                  <a:pos x="T8" y="T9"/>
                </a:cxn>
                <a:cxn ang="0">
                  <a:pos x="T10" y="T11"/>
                </a:cxn>
              </a:cxnLst>
              <a:rect l="0" t="0" r="r" b="b"/>
              <a:pathLst>
                <a:path w="8" h="468">
                  <a:moveTo>
                    <a:pt x="8" y="468"/>
                  </a:moveTo>
                  <a:lnTo>
                    <a:pt x="0" y="468"/>
                  </a:lnTo>
                  <a:lnTo>
                    <a:pt x="0" y="2"/>
                  </a:lnTo>
                  <a:lnTo>
                    <a:pt x="3" y="0"/>
                  </a:lnTo>
                  <a:lnTo>
                    <a:pt x="8" y="2"/>
                  </a:lnTo>
                  <a:lnTo>
                    <a:pt x="8" y="468"/>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2" name="Freeform 84"/>
            <p:cNvSpPr>
              <a:spLocks/>
            </p:cNvSpPr>
            <p:nvPr/>
          </p:nvSpPr>
          <p:spPr bwMode="auto">
            <a:xfrm rot="5400000">
              <a:off x="7228682" y="4166880"/>
              <a:ext cx="12700" cy="803275"/>
            </a:xfrm>
            <a:custGeom>
              <a:avLst/>
              <a:gdLst>
                <a:gd name="T0" fmla="*/ 8 w 8"/>
                <a:gd name="T1" fmla="*/ 506 h 506"/>
                <a:gd name="T2" fmla="*/ 0 w 8"/>
                <a:gd name="T3" fmla="*/ 506 h 506"/>
                <a:gd name="T4" fmla="*/ 0 w 8"/>
                <a:gd name="T5" fmla="*/ 1 h 506"/>
                <a:gd name="T6" fmla="*/ 3 w 8"/>
                <a:gd name="T7" fmla="*/ 0 h 506"/>
                <a:gd name="T8" fmla="*/ 8 w 8"/>
                <a:gd name="T9" fmla="*/ 1 h 506"/>
                <a:gd name="T10" fmla="*/ 8 w 8"/>
                <a:gd name="T11" fmla="*/ 506 h 506"/>
              </a:gdLst>
              <a:ahLst/>
              <a:cxnLst>
                <a:cxn ang="0">
                  <a:pos x="T0" y="T1"/>
                </a:cxn>
                <a:cxn ang="0">
                  <a:pos x="T2" y="T3"/>
                </a:cxn>
                <a:cxn ang="0">
                  <a:pos x="T4" y="T5"/>
                </a:cxn>
                <a:cxn ang="0">
                  <a:pos x="T6" y="T7"/>
                </a:cxn>
                <a:cxn ang="0">
                  <a:pos x="T8" y="T9"/>
                </a:cxn>
                <a:cxn ang="0">
                  <a:pos x="T10" y="T11"/>
                </a:cxn>
              </a:cxnLst>
              <a:rect l="0" t="0" r="r" b="b"/>
              <a:pathLst>
                <a:path w="8" h="506">
                  <a:moveTo>
                    <a:pt x="8" y="506"/>
                  </a:moveTo>
                  <a:lnTo>
                    <a:pt x="0" y="506"/>
                  </a:lnTo>
                  <a:lnTo>
                    <a:pt x="0" y="1"/>
                  </a:lnTo>
                  <a:lnTo>
                    <a:pt x="3" y="0"/>
                  </a:lnTo>
                  <a:lnTo>
                    <a:pt x="8" y="1"/>
                  </a:lnTo>
                  <a:lnTo>
                    <a:pt x="8" y="506"/>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3" name="Freeform 85"/>
            <p:cNvSpPr>
              <a:spLocks/>
            </p:cNvSpPr>
            <p:nvPr/>
          </p:nvSpPr>
          <p:spPr bwMode="auto">
            <a:xfrm rot="5400000">
              <a:off x="3926682" y="4197043"/>
              <a:ext cx="12700" cy="742950"/>
            </a:xfrm>
            <a:custGeom>
              <a:avLst/>
              <a:gdLst>
                <a:gd name="T0" fmla="*/ 8 w 8"/>
                <a:gd name="T1" fmla="*/ 0 h 468"/>
                <a:gd name="T2" fmla="*/ 0 w 8"/>
                <a:gd name="T3" fmla="*/ 0 h 468"/>
                <a:gd name="T4" fmla="*/ 0 w 8"/>
                <a:gd name="T5" fmla="*/ 467 h 468"/>
                <a:gd name="T6" fmla="*/ 3 w 8"/>
                <a:gd name="T7" fmla="*/ 468 h 468"/>
                <a:gd name="T8" fmla="*/ 8 w 8"/>
                <a:gd name="T9" fmla="*/ 467 h 468"/>
                <a:gd name="T10" fmla="*/ 8 w 8"/>
                <a:gd name="T11" fmla="*/ 0 h 468"/>
              </a:gdLst>
              <a:ahLst/>
              <a:cxnLst>
                <a:cxn ang="0">
                  <a:pos x="T0" y="T1"/>
                </a:cxn>
                <a:cxn ang="0">
                  <a:pos x="T2" y="T3"/>
                </a:cxn>
                <a:cxn ang="0">
                  <a:pos x="T4" y="T5"/>
                </a:cxn>
                <a:cxn ang="0">
                  <a:pos x="T6" y="T7"/>
                </a:cxn>
                <a:cxn ang="0">
                  <a:pos x="T8" y="T9"/>
                </a:cxn>
                <a:cxn ang="0">
                  <a:pos x="T10" y="T11"/>
                </a:cxn>
              </a:cxnLst>
              <a:rect l="0" t="0" r="r" b="b"/>
              <a:pathLst>
                <a:path w="8" h="468">
                  <a:moveTo>
                    <a:pt x="8" y="0"/>
                  </a:moveTo>
                  <a:lnTo>
                    <a:pt x="0" y="0"/>
                  </a:lnTo>
                  <a:lnTo>
                    <a:pt x="0" y="467"/>
                  </a:lnTo>
                  <a:lnTo>
                    <a:pt x="3" y="468"/>
                  </a:lnTo>
                  <a:lnTo>
                    <a:pt x="8" y="467"/>
                  </a:lnTo>
                  <a:lnTo>
                    <a:pt x="8" y="0"/>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4" name="Freeform 86"/>
            <p:cNvSpPr>
              <a:spLocks/>
            </p:cNvSpPr>
            <p:nvPr/>
          </p:nvSpPr>
          <p:spPr bwMode="auto">
            <a:xfrm rot="5400000">
              <a:off x="4949032" y="4166880"/>
              <a:ext cx="12700" cy="803275"/>
            </a:xfrm>
            <a:custGeom>
              <a:avLst/>
              <a:gdLst>
                <a:gd name="T0" fmla="*/ 8 w 8"/>
                <a:gd name="T1" fmla="*/ 0 h 506"/>
                <a:gd name="T2" fmla="*/ 0 w 8"/>
                <a:gd name="T3" fmla="*/ 0 h 506"/>
                <a:gd name="T4" fmla="*/ 0 w 8"/>
                <a:gd name="T5" fmla="*/ 504 h 506"/>
                <a:gd name="T6" fmla="*/ 3 w 8"/>
                <a:gd name="T7" fmla="*/ 506 h 506"/>
                <a:gd name="T8" fmla="*/ 8 w 8"/>
                <a:gd name="T9" fmla="*/ 504 h 506"/>
                <a:gd name="T10" fmla="*/ 8 w 8"/>
                <a:gd name="T11" fmla="*/ 0 h 506"/>
              </a:gdLst>
              <a:ahLst/>
              <a:cxnLst>
                <a:cxn ang="0">
                  <a:pos x="T0" y="T1"/>
                </a:cxn>
                <a:cxn ang="0">
                  <a:pos x="T2" y="T3"/>
                </a:cxn>
                <a:cxn ang="0">
                  <a:pos x="T4" y="T5"/>
                </a:cxn>
                <a:cxn ang="0">
                  <a:pos x="T6" y="T7"/>
                </a:cxn>
                <a:cxn ang="0">
                  <a:pos x="T8" y="T9"/>
                </a:cxn>
                <a:cxn ang="0">
                  <a:pos x="T10" y="T11"/>
                </a:cxn>
              </a:cxnLst>
              <a:rect l="0" t="0" r="r" b="b"/>
              <a:pathLst>
                <a:path w="8" h="506">
                  <a:moveTo>
                    <a:pt x="8" y="0"/>
                  </a:moveTo>
                  <a:lnTo>
                    <a:pt x="0" y="0"/>
                  </a:lnTo>
                  <a:lnTo>
                    <a:pt x="0" y="504"/>
                  </a:lnTo>
                  <a:lnTo>
                    <a:pt x="3" y="506"/>
                  </a:lnTo>
                  <a:lnTo>
                    <a:pt x="8" y="504"/>
                  </a:lnTo>
                  <a:lnTo>
                    <a:pt x="8" y="0"/>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5" name="Freeform 87"/>
            <p:cNvSpPr>
              <a:spLocks/>
            </p:cNvSpPr>
            <p:nvPr/>
          </p:nvSpPr>
          <p:spPr bwMode="auto">
            <a:xfrm rot="5400000">
              <a:off x="6083301" y="4059724"/>
              <a:ext cx="12700" cy="1017588"/>
            </a:xfrm>
            <a:custGeom>
              <a:avLst/>
              <a:gdLst>
                <a:gd name="T0" fmla="*/ 8 w 8"/>
                <a:gd name="T1" fmla="*/ 640 h 641"/>
                <a:gd name="T2" fmla="*/ 3 w 8"/>
                <a:gd name="T3" fmla="*/ 641 h 641"/>
                <a:gd name="T4" fmla="*/ 0 w 8"/>
                <a:gd name="T5" fmla="*/ 640 h 641"/>
                <a:gd name="T6" fmla="*/ 0 w 8"/>
                <a:gd name="T7" fmla="*/ 0 h 641"/>
                <a:gd name="T8" fmla="*/ 3 w 8"/>
                <a:gd name="T9" fmla="*/ 0 h 641"/>
                <a:gd name="T10" fmla="*/ 8 w 8"/>
                <a:gd name="T11" fmla="*/ 0 h 641"/>
                <a:gd name="T12" fmla="*/ 8 w 8"/>
                <a:gd name="T13" fmla="*/ 640 h 641"/>
              </a:gdLst>
              <a:ahLst/>
              <a:cxnLst>
                <a:cxn ang="0">
                  <a:pos x="T0" y="T1"/>
                </a:cxn>
                <a:cxn ang="0">
                  <a:pos x="T2" y="T3"/>
                </a:cxn>
                <a:cxn ang="0">
                  <a:pos x="T4" y="T5"/>
                </a:cxn>
                <a:cxn ang="0">
                  <a:pos x="T6" y="T7"/>
                </a:cxn>
                <a:cxn ang="0">
                  <a:pos x="T8" y="T9"/>
                </a:cxn>
                <a:cxn ang="0">
                  <a:pos x="T10" y="T11"/>
                </a:cxn>
                <a:cxn ang="0">
                  <a:pos x="T12" y="T13"/>
                </a:cxn>
              </a:cxnLst>
              <a:rect l="0" t="0" r="r" b="b"/>
              <a:pathLst>
                <a:path w="8" h="641">
                  <a:moveTo>
                    <a:pt x="8" y="640"/>
                  </a:moveTo>
                  <a:lnTo>
                    <a:pt x="3" y="641"/>
                  </a:lnTo>
                  <a:lnTo>
                    <a:pt x="0" y="640"/>
                  </a:lnTo>
                  <a:lnTo>
                    <a:pt x="0" y="0"/>
                  </a:lnTo>
                  <a:lnTo>
                    <a:pt x="3" y="0"/>
                  </a:lnTo>
                  <a:lnTo>
                    <a:pt x="8" y="0"/>
                  </a:lnTo>
                  <a:lnTo>
                    <a:pt x="8" y="640"/>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88"/>
            <p:cNvSpPr>
              <a:spLocks/>
            </p:cNvSpPr>
            <p:nvPr/>
          </p:nvSpPr>
          <p:spPr bwMode="auto">
            <a:xfrm rot="5400000">
              <a:off x="7663657" y="4343093"/>
              <a:ext cx="1481138" cy="452438"/>
            </a:xfrm>
            <a:custGeom>
              <a:avLst/>
              <a:gdLst>
                <a:gd name="T0" fmla="*/ 465 w 933"/>
                <a:gd name="T1" fmla="*/ 0 h 285"/>
                <a:gd name="T2" fmla="*/ 0 w 933"/>
                <a:gd name="T3" fmla="*/ 280 h 285"/>
                <a:gd name="T4" fmla="*/ 0 w 933"/>
                <a:gd name="T5" fmla="*/ 285 h 285"/>
                <a:gd name="T6" fmla="*/ 465 w 933"/>
                <a:gd name="T7" fmla="*/ 10 h 285"/>
                <a:gd name="T8" fmla="*/ 933 w 933"/>
                <a:gd name="T9" fmla="*/ 285 h 285"/>
                <a:gd name="T10" fmla="*/ 933 w 933"/>
                <a:gd name="T11" fmla="*/ 280 h 285"/>
                <a:gd name="T12" fmla="*/ 465 w 933"/>
                <a:gd name="T13" fmla="*/ 0 h 285"/>
              </a:gdLst>
              <a:ahLst/>
              <a:cxnLst>
                <a:cxn ang="0">
                  <a:pos x="T0" y="T1"/>
                </a:cxn>
                <a:cxn ang="0">
                  <a:pos x="T2" y="T3"/>
                </a:cxn>
                <a:cxn ang="0">
                  <a:pos x="T4" y="T5"/>
                </a:cxn>
                <a:cxn ang="0">
                  <a:pos x="T6" y="T7"/>
                </a:cxn>
                <a:cxn ang="0">
                  <a:pos x="T8" y="T9"/>
                </a:cxn>
                <a:cxn ang="0">
                  <a:pos x="T10" y="T11"/>
                </a:cxn>
                <a:cxn ang="0">
                  <a:pos x="T12" y="T13"/>
                </a:cxn>
              </a:cxnLst>
              <a:rect l="0" t="0" r="r" b="b"/>
              <a:pathLst>
                <a:path w="933" h="285">
                  <a:moveTo>
                    <a:pt x="465" y="0"/>
                  </a:moveTo>
                  <a:lnTo>
                    <a:pt x="0" y="280"/>
                  </a:lnTo>
                  <a:lnTo>
                    <a:pt x="0" y="285"/>
                  </a:lnTo>
                  <a:lnTo>
                    <a:pt x="465" y="10"/>
                  </a:lnTo>
                  <a:lnTo>
                    <a:pt x="933" y="285"/>
                  </a:lnTo>
                  <a:lnTo>
                    <a:pt x="933" y="280"/>
                  </a:lnTo>
                  <a:lnTo>
                    <a:pt x="465" y="0"/>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7" name="Freeform 89"/>
            <p:cNvSpPr>
              <a:spLocks/>
            </p:cNvSpPr>
            <p:nvPr/>
          </p:nvSpPr>
          <p:spPr bwMode="auto">
            <a:xfrm rot="5400000">
              <a:off x="7012781" y="4424055"/>
              <a:ext cx="1481138" cy="290513"/>
            </a:xfrm>
            <a:custGeom>
              <a:avLst/>
              <a:gdLst>
                <a:gd name="T0" fmla="*/ 0 w 933"/>
                <a:gd name="T1" fmla="*/ 183 h 183"/>
                <a:gd name="T2" fmla="*/ 462 w 933"/>
                <a:gd name="T3" fmla="*/ 7 h 183"/>
                <a:gd name="T4" fmla="*/ 470 w 933"/>
                <a:gd name="T5" fmla="*/ 7 h 183"/>
                <a:gd name="T6" fmla="*/ 933 w 933"/>
                <a:gd name="T7" fmla="*/ 183 h 183"/>
                <a:gd name="T8" fmla="*/ 933 w 933"/>
                <a:gd name="T9" fmla="*/ 178 h 183"/>
                <a:gd name="T10" fmla="*/ 470 w 933"/>
                <a:gd name="T11" fmla="*/ 0 h 183"/>
                <a:gd name="T12" fmla="*/ 462 w 933"/>
                <a:gd name="T13" fmla="*/ 0 h 183"/>
                <a:gd name="T14" fmla="*/ 0 w 933"/>
                <a:gd name="T15" fmla="*/ 178 h 183"/>
                <a:gd name="T16" fmla="*/ 0 w 933"/>
                <a:gd name="T17"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3" h="183">
                  <a:moveTo>
                    <a:pt x="0" y="183"/>
                  </a:moveTo>
                  <a:lnTo>
                    <a:pt x="462" y="7"/>
                  </a:lnTo>
                  <a:lnTo>
                    <a:pt x="470" y="7"/>
                  </a:lnTo>
                  <a:lnTo>
                    <a:pt x="933" y="183"/>
                  </a:lnTo>
                  <a:lnTo>
                    <a:pt x="933" y="178"/>
                  </a:lnTo>
                  <a:lnTo>
                    <a:pt x="470" y="0"/>
                  </a:lnTo>
                  <a:lnTo>
                    <a:pt x="462" y="0"/>
                  </a:lnTo>
                  <a:lnTo>
                    <a:pt x="0" y="178"/>
                  </a:lnTo>
                  <a:lnTo>
                    <a:pt x="0" y="183"/>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8" name="Freeform 90"/>
            <p:cNvSpPr>
              <a:spLocks/>
            </p:cNvSpPr>
            <p:nvPr/>
          </p:nvSpPr>
          <p:spPr bwMode="auto">
            <a:xfrm rot="5400000">
              <a:off x="6266657" y="4384368"/>
              <a:ext cx="2371725" cy="368300"/>
            </a:xfrm>
            <a:custGeom>
              <a:avLst/>
              <a:gdLst>
                <a:gd name="T0" fmla="*/ 746 w 1494"/>
                <a:gd name="T1" fmla="*/ 0 h 232"/>
                <a:gd name="T2" fmla="*/ 0 w 1494"/>
                <a:gd name="T3" fmla="*/ 224 h 232"/>
                <a:gd name="T4" fmla="*/ 0 w 1494"/>
                <a:gd name="T5" fmla="*/ 232 h 232"/>
                <a:gd name="T6" fmla="*/ 746 w 1494"/>
                <a:gd name="T7" fmla="*/ 10 h 232"/>
                <a:gd name="T8" fmla="*/ 1494 w 1494"/>
                <a:gd name="T9" fmla="*/ 232 h 232"/>
                <a:gd name="T10" fmla="*/ 1494 w 1494"/>
                <a:gd name="T11" fmla="*/ 224 h 232"/>
                <a:gd name="T12" fmla="*/ 746 w 1494"/>
                <a:gd name="T13" fmla="*/ 0 h 232"/>
              </a:gdLst>
              <a:ahLst/>
              <a:cxnLst>
                <a:cxn ang="0">
                  <a:pos x="T0" y="T1"/>
                </a:cxn>
                <a:cxn ang="0">
                  <a:pos x="T2" y="T3"/>
                </a:cxn>
                <a:cxn ang="0">
                  <a:pos x="T4" y="T5"/>
                </a:cxn>
                <a:cxn ang="0">
                  <a:pos x="T6" y="T7"/>
                </a:cxn>
                <a:cxn ang="0">
                  <a:pos x="T8" y="T9"/>
                </a:cxn>
                <a:cxn ang="0">
                  <a:pos x="T10" y="T11"/>
                </a:cxn>
                <a:cxn ang="0">
                  <a:pos x="T12" y="T13"/>
                </a:cxn>
              </a:cxnLst>
              <a:rect l="0" t="0" r="r" b="b"/>
              <a:pathLst>
                <a:path w="1494" h="232">
                  <a:moveTo>
                    <a:pt x="746" y="0"/>
                  </a:moveTo>
                  <a:lnTo>
                    <a:pt x="0" y="224"/>
                  </a:lnTo>
                  <a:lnTo>
                    <a:pt x="0" y="232"/>
                  </a:lnTo>
                  <a:lnTo>
                    <a:pt x="746" y="10"/>
                  </a:lnTo>
                  <a:lnTo>
                    <a:pt x="1494" y="232"/>
                  </a:lnTo>
                  <a:lnTo>
                    <a:pt x="1494" y="224"/>
                  </a:lnTo>
                  <a:lnTo>
                    <a:pt x="746" y="0"/>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9" name="Freeform 91"/>
            <p:cNvSpPr>
              <a:spLocks/>
            </p:cNvSpPr>
            <p:nvPr/>
          </p:nvSpPr>
          <p:spPr bwMode="auto">
            <a:xfrm rot="5400000">
              <a:off x="5568157" y="4471681"/>
              <a:ext cx="2371725" cy="193675"/>
            </a:xfrm>
            <a:custGeom>
              <a:avLst/>
              <a:gdLst>
                <a:gd name="T0" fmla="*/ 743 w 1494"/>
                <a:gd name="T1" fmla="*/ 0 h 122"/>
                <a:gd name="T2" fmla="*/ 0 w 1494"/>
                <a:gd name="T3" fmla="*/ 113 h 122"/>
                <a:gd name="T4" fmla="*/ 0 w 1494"/>
                <a:gd name="T5" fmla="*/ 122 h 122"/>
                <a:gd name="T6" fmla="*/ 743 w 1494"/>
                <a:gd name="T7" fmla="*/ 11 h 122"/>
                <a:gd name="T8" fmla="*/ 751 w 1494"/>
                <a:gd name="T9" fmla="*/ 11 h 122"/>
                <a:gd name="T10" fmla="*/ 1494 w 1494"/>
                <a:gd name="T11" fmla="*/ 122 h 122"/>
                <a:gd name="T12" fmla="*/ 1494 w 1494"/>
                <a:gd name="T13" fmla="*/ 113 h 122"/>
                <a:gd name="T14" fmla="*/ 751 w 1494"/>
                <a:gd name="T15" fmla="*/ 0 h 122"/>
                <a:gd name="T16" fmla="*/ 743 w 1494"/>
                <a:gd name="T17"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4" h="122">
                  <a:moveTo>
                    <a:pt x="743" y="0"/>
                  </a:moveTo>
                  <a:lnTo>
                    <a:pt x="0" y="113"/>
                  </a:lnTo>
                  <a:lnTo>
                    <a:pt x="0" y="122"/>
                  </a:lnTo>
                  <a:lnTo>
                    <a:pt x="743" y="11"/>
                  </a:lnTo>
                  <a:lnTo>
                    <a:pt x="751" y="11"/>
                  </a:lnTo>
                  <a:lnTo>
                    <a:pt x="1494" y="122"/>
                  </a:lnTo>
                  <a:lnTo>
                    <a:pt x="1494" y="113"/>
                  </a:lnTo>
                  <a:lnTo>
                    <a:pt x="751" y="0"/>
                  </a:lnTo>
                  <a:lnTo>
                    <a:pt x="743" y="0"/>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30" name="Freeform 92"/>
            <p:cNvSpPr>
              <a:spLocks/>
            </p:cNvSpPr>
            <p:nvPr/>
          </p:nvSpPr>
          <p:spPr bwMode="auto">
            <a:xfrm rot="5400000">
              <a:off x="3047207" y="4343093"/>
              <a:ext cx="1481138" cy="452438"/>
            </a:xfrm>
            <a:custGeom>
              <a:avLst/>
              <a:gdLst>
                <a:gd name="T0" fmla="*/ 465 w 933"/>
                <a:gd name="T1" fmla="*/ 285 h 285"/>
                <a:gd name="T2" fmla="*/ 0 w 933"/>
                <a:gd name="T3" fmla="*/ 5 h 285"/>
                <a:gd name="T4" fmla="*/ 0 w 933"/>
                <a:gd name="T5" fmla="*/ 0 h 285"/>
                <a:gd name="T6" fmla="*/ 465 w 933"/>
                <a:gd name="T7" fmla="*/ 275 h 285"/>
                <a:gd name="T8" fmla="*/ 933 w 933"/>
                <a:gd name="T9" fmla="*/ 0 h 285"/>
                <a:gd name="T10" fmla="*/ 933 w 933"/>
                <a:gd name="T11" fmla="*/ 5 h 285"/>
                <a:gd name="T12" fmla="*/ 465 w 933"/>
                <a:gd name="T13" fmla="*/ 285 h 285"/>
              </a:gdLst>
              <a:ahLst/>
              <a:cxnLst>
                <a:cxn ang="0">
                  <a:pos x="T0" y="T1"/>
                </a:cxn>
                <a:cxn ang="0">
                  <a:pos x="T2" y="T3"/>
                </a:cxn>
                <a:cxn ang="0">
                  <a:pos x="T4" y="T5"/>
                </a:cxn>
                <a:cxn ang="0">
                  <a:pos x="T6" y="T7"/>
                </a:cxn>
                <a:cxn ang="0">
                  <a:pos x="T8" y="T9"/>
                </a:cxn>
                <a:cxn ang="0">
                  <a:pos x="T10" y="T11"/>
                </a:cxn>
                <a:cxn ang="0">
                  <a:pos x="T12" y="T13"/>
                </a:cxn>
              </a:cxnLst>
              <a:rect l="0" t="0" r="r" b="b"/>
              <a:pathLst>
                <a:path w="933" h="285">
                  <a:moveTo>
                    <a:pt x="465" y="285"/>
                  </a:moveTo>
                  <a:lnTo>
                    <a:pt x="0" y="5"/>
                  </a:lnTo>
                  <a:lnTo>
                    <a:pt x="0" y="0"/>
                  </a:lnTo>
                  <a:lnTo>
                    <a:pt x="465" y="275"/>
                  </a:lnTo>
                  <a:lnTo>
                    <a:pt x="933" y="0"/>
                  </a:lnTo>
                  <a:lnTo>
                    <a:pt x="933" y="5"/>
                  </a:lnTo>
                  <a:lnTo>
                    <a:pt x="465" y="285"/>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31" name="Freeform 93"/>
            <p:cNvSpPr>
              <a:spLocks/>
            </p:cNvSpPr>
            <p:nvPr/>
          </p:nvSpPr>
          <p:spPr bwMode="auto">
            <a:xfrm rot="5400000">
              <a:off x="3698081" y="4424055"/>
              <a:ext cx="1481138" cy="290513"/>
            </a:xfrm>
            <a:custGeom>
              <a:avLst/>
              <a:gdLst>
                <a:gd name="T0" fmla="*/ 0 w 933"/>
                <a:gd name="T1" fmla="*/ 0 h 183"/>
                <a:gd name="T2" fmla="*/ 462 w 933"/>
                <a:gd name="T3" fmla="*/ 176 h 183"/>
                <a:gd name="T4" fmla="*/ 470 w 933"/>
                <a:gd name="T5" fmla="*/ 176 h 183"/>
                <a:gd name="T6" fmla="*/ 933 w 933"/>
                <a:gd name="T7" fmla="*/ 0 h 183"/>
                <a:gd name="T8" fmla="*/ 933 w 933"/>
                <a:gd name="T9" fmla="*/ 5 h 183"/>
                <a:gd name="T10" fmla="*/ 470 w 933"/>
                <a:gd name="T11" fmla="*/ 183 h 183"/>
                <a:gd name="T12" fmla="*/ 462 w 933"/>
                <a:gd name="T13" fmla="*/ 183 h 183"/>
                <a:gd name="T14" fmla="*/ 0 w 933"/>
                <a:gd name="T15" fmla="*/ 5 h 183"/>
                <a:gd name="T16" fmla="*/ 0 w 933"/>
                <a:gd name="T17"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3" h="183">
                  <a:moveTo>
                    <a:pt x="0" y="0"/>
                  </a:moveTo>
                  <a:lnTo>
                    <a:pt x="462" y="176"/>
                  </a:lnTo>
                  <a:lnTo>
                    <a:pt x="470" y="176"/>
                  </a:lnTo>
                  <a:lnTo>
                    <a:pt x="933" y="0"/>
                  </a:lnTo>
                  <a:lnTo>
                    <a:pt x="933" y="5"/>
                  </a:lnTo>
                  <a:lnTo>
                    <a:pt x="470" y="183"/>
                  </a:lnTo>
                  <a:lnTo>
                    <a:pt x="462" y="183"/>
                  </a:lnTo>
                  <a:lnTo>
                    <a:pt x="0" y="5"/>
                  </a:lnTo>
                  <a:lnTo>
                    <a:pt x="0" y="0"/>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32" name="Freeform 94"/>
            <p:cNvSpPr>
              <a:spLocks/>
            </p:cNvSpPr>
            <p:nvPr/>
          </p:nvSpPr>
          <p:spPr bwMode="auto">
            <a:xfrm rot="5400000">
              <a:off x="3552825" y="4383574"/>
              <a:ext cx="2371725" cy="369888"/>
            </a:xfrm>
            <a:custGeom>
              <a:avLst/>
              <a:gdLst>
                <a:gd name="T0" fmla="*/ 746 w 1494"/>
                <a:gd name="T1" fmla="*/ 233 h 233"/>
                <a:gd name="T2" fmla="*/ 0 w 1494"/>
                <a:gd name="T3" fmla="*/ 9 h 233"/>
                <a:gd name="T4" fmla="*/ 0 w 1494"/>
                <a:gd name="T5" fmla="*/ 0 h 233"/>
                <a:gd name="T6" fmla="*/ 746 w 1494"/>
                <a:gd name="T7" fmla="*/ 222 h 233"/>
                <a:gd name="T8" fmla="*/ 1494 w 1494"/>
                <a:gd name="T9" fmla="*/ 0 h 233"/>
                <a:gd name="T10" fmla="*/ 1494 w 1494"/>
                <a:gd name="T11" fmla="*/ 9 h 233"/>
                <a:gd name="T12" fmla="*/ 746 w 1494"/>
                <a:gd name="T13" fmla="*/ 233 h 233"/>
              </a:gdLst>
              <a:ahLst/>
              <a:cxnLst>
                <a:cxn ang="0">
                  <a:pos x="T0" y="T1"/>
                </a:cxn>
                <a:cxn ang="0">
                  <a:pos x="T2" y="T3"/>
                </a:cxn>
                <a:cxn ang="0">
                  <a:pos x="T4" y="T5"/>
                </a:cxn>
                <a:cxn ang="0">
                  <a:pos x="T6" y="T7"/>
                </a:cxn>
                <a:cxn ang="0">
                  <a:pos x="T8" y="T9"/>
                </a:cxn>
                <a:cxn ang="0">
                  <a:pos x="T10" y="T11"/>
                </a:cxn>
                <a:cxn ang="0">
                  <a:pos x="T12" y="T13"/>
                </a:cxn>
              </a:cxnLst>
              <a:rect l="0" t="0" r="r" b="b"/>
              <a:pathLst>
                <a:path w="1494" h="233">
                  <a:moveTo>
                    <a:pt x="746" y="233"/>
                  </a:moveTo>
                  <a:lnTo>
                    <a:pt x="0" y="9"/>
                  </a:lnTo>
                  <a:lnTo>
                    <a:pt x="0" y="0"/>
                  </a:lnTo>
                  <a:lnTo>
                    <a:pt x="746" y="222"/>
                  </a:lnTo>
                  <a:lnTo>
                    <a:pt x="1494" y="0"/>
                  </a:lnTo>
                  <a:lnTo>
                    <a:pt x="1494" y="9"/>
                  </a:lnTo>
                  <a:lnTo>
                    <a:pt x="746" y="233"/>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33" name="Freeform 95"/>
            <p:cNvSpPr>
              <a:spLocks/>
            </p:cNvSpPr>
            <p:nvPr/>
          </p:nvSpPr>
          <p:spPr bwMode="auto">
            <a:xfrm rot="5400000">
              <a:off x="4252120" y="4471681"/>
              <a:ext cx="2371725" cy="193675"/>
            </a:xfrm>
            <a:custGeom>
              <a:avLst/>
              <a:gdLst>
                <a:gd name="T0" fmla="*/ 743 w 1494"/>
                <a:gd name="T1" fmla="*/ 122 h 122"/>
                <a:gd name="T2" fmla="*/ 0 w 1494"/>
                <a:gd name="T3" fmla="*/ 9 h 122"/>
                <a:gd name="T4" fmla="*/ 0 w 1494"/>
                <a:gd name="T5" fmla="*/ 0 h 122"/>
                <a:gd name="T6" fmla="*/ 743 w 1494"/>
                <a:gd name="T7" fmla="*/ 112 h 122"/>
                <a:gd name="T8" fmla="*/ 751 w 1494"/>
                <a:gd name="T9" fmla="*/ 112 h 122"/>
                <a:gd name="T10" fmla="*/ 1494 w 1494"/>
                <a:gd name="T11" fmla="*/ 0 h 122"/>
                <a:gd name="T12" fmla="*/ 1494 w 1494"/>
                <a:gd name="T13" fmla="*/ 9 h 122"/>
                <a:gd name="T14" fmla="*/ 751 w 1494"/>
                <a:gd name="T15" fmla="*/ 122 h 122"/>
                <a:gd name="T16" fmla="*/ 743 w 1494"/>
                <a:gd name="T17"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4" h="122">
                  <a:moveTo>
                    <a:pt x="743" y="122"/>
                  </a:moveTo>
                  <a:lnTo>
                    <a:pt x="0" y="9"/>
                  </a:lnTo>
                  <a:lnTo>
                    <a:pt x="0" y="0"/>
                  </a:lnTo>
                  <a:lnTo>
                    <a:pt x="743" y="112"/>
                  </a:lnTo>
                  <a:lnTo>
                    <a:pt x="751" y="112"/>
                  </a:lnTo>
                  <a:lnTo>
                    <a:pt x="1494" y="0"/>
                  </a:lnTo>
                  <a:lnTo>
                    <a:pt x="1494" y="9"/>
                  </a:lnTo>
                  <a:lnTo>
                    <a:pt x="751" y="122"/>
                  </a:lnTo>
                  <a:lnTo>
                    <a:pt x="743" y="122"/>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34" name="Freeform 96"/>
            <p:cNvSpPr>
              <a:spLocks/>
            </p:cNvSpPr>
            <p:nvPr/>
          </p:nvSpPr>
          <p:spPr bwMode="auto">
            <a:xfrm rot="5400000">
              <a:off x="4868863" y="4470886"/>
              <a:ext cx="3263900" cy="195263"/>
            </a:xfrm>
            <a:custGeom>
              <a:avLst/>
              <a:gdLst>
                <a:gd name="T0" fmla="*/ 1027 w 2056"/>
                <a:gd name="T1" fmla="*/ 0 h 123"/>
                <a:gd name="T2" fmla="*/ 0 w 2056"/>
                <a:gd name="T3" fmla="*/ 111 h 123"/>
                <a:gd name="T4" fmla="*/ 0 w 2056"/>
                <a:gd name="T5" fmla="*/ 123 h 123"/>
                <a:gd name="T6" fmla="*/ 1027 w 2056"/>
                <a:gd name="T7" fmla="*/ 14 h 123"/>
                <a:gd name="T8" fmla="*/ 2056 w 2056"/>
                <a:gd name="T9" fmla="*/ 123 h 123"/>
                <a:gd name="T10" fmla="*/ 2056 w 2056"/>
                <a:gd name="T11" fmla="*/ 111 h 123"/>
                <a:gd name="T12" fmla="*/ 1027 w 2056"/>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2056" h="123">
                  <a:moveTo>
                    <a:pt x="1027" y="0"/>
                  </a:moveTo>
                  <a:lnTo>
                    <a:pt x="0" y="111"/>
                  </a:lnTo>
                  <a:lnTo>
                    <a:pt x="0" y="123"/>
                  </a:lnTo>
                  <a:lnTo>
                    <a:pt x="1027" y="14"/>
                  </a:lnTo>
                  <a:lnTo>
                    <a:pt x="2056" y="123"/>
                  </a:lnTo>
                  <a:lnTo>
                    <a:pt x="2056" y="111"/>
                  </a:lnTo>
                  <a:lnTo>
                    <a:pt x="1027" y="0"/>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35" name="Freeform 97"/>
            <p:cNvSpPr>
              <a:spLocks/>
            </p:cNvSpPr>
            <p:nvPr/>
          </p:nvSpPr>
          <p:spPr bwMode="auto">
            <a:xfrm rot="5400000">
              <a:off x="4043363" y="4474061"/>
              <a:ext cx="3263900" cy="188913"/>
            </a:xfrm>
            <a:custGeom>
              <a:avLst/>
              <a:gdLst>
                <a:gd name="T0" fmla="*/ 1027 w 2056"/>
                <a:gd name="T1" fmla="*/ 119 h 119"/>
                <a:gd name="T2" fmla="*/ 0 w 2056"/>
                <a:gd name="T3" fmla="*/ 10 h 119"/>
                <a:gd name="T4" fmla="*/ 0 w 2056"/>
                <a:gd name="T5" fmla="*/ 0 h 119"/>
                <a:gd name="T6" fmla="*/ 1027 w 2056"/>
                <a:gd name="T7" fmla="*/ 104 h 119"/>
                <a:gd name="T8" fmla="*/ 2056 w 2056"/>
                <a:gd name="T9" fmla="*/ 0 h 119"/>
                <a:gd name="T10" fmla="*/ 2056 w 2056"/>
                <a:gd name="T11" fmla="*/ 10 h 119"/>
                <a:gd name="T12" fmla="*/ 1027 w 2056"/>
                <a:gd name="T13" fmla="*/ 119 h 119"/>
              </a:gdLst>
              <a:ahLst/>
              <a:cxnLst>
                <a:cxn ang="0">
                  <a:pos x="T0" y="T1"/>
                </a:cxn>
                <a:cxn ang="0">
                  <a:pos x="T2" y="T3"/>
                </a:cxn>
                <a:cxn ang="0">
                  <a:pos x="T4" y="T5"/>
                </a:cxn>
                <a:cxn ang="0">
                  <a:pos x="T6" y="T7"/>
                </a:cxn>
                <a:cxn ang="0">
                  <a:pos x="T8" y="T9"/>
                </a:cxn>
                <a:cxn ang="0">
                  <a:pos x="T10" y="T11"/>
                </a:cxn>
                <a:cxn ang="0">
                  <a:pos x="T12" y="T13"/>
                </a:cxn>
              </a:cxnLst>
              <a:rect l="0" t="0" r="r" b="b"/>
              <a:pathLst>
                <a:path w="2056" h="119">
                  <a:moveTo>
                    <a:pt x="1027" y="119"/>
                  </a:moveTo>
                  <a:lnTo>
                    <a:pt x="0" y="10"/>
                  </a:lnTo>
                  <a:lnTo>
                    <a:pt x="0" y="0"/>
                  </a:lnTo>
                  <a:lnTo>
                    <a:pt x="1027" y="104"/>
                  </a:lnTo>
                  <a:lnTo>
                    <a:pt x="2056" y="0"/>
                  </a:lnTo>
                  <a:lnTo>
                    <a:pt x="2056" y="10"/>
                  </a:lnTo>
                  <a:lnTo>
                    <a:pt x="1027" y="119"/>
                  </a:lnTo>
                  <a:close/>
                </a:path>
              </a:pathLst>
            </a:custGeom>
            <a:solidFill>
              <a:schemeClr val="bg1">
                <a:alpha val="25000"/>
              </a:schemeClr>
            </a:solidFill>
            <a:ln>
              <a:noFill/>
            </a:ln>
          </p:spPr>
          <p:txBody>
            <a:bodyPr vert="horz" wrap="square" lIns="91440" tIns="45720" rIns="91440" bIns="45720" numCol="1" anchor="t" anchorCtr="0" compatLnSpc="1">
              <a:prstTxWarp prst="textNoShape">
                <a:avLst/>
              </a:prstTxWarp>
            </a:bodyPr>
            <a:lstStyle/>
            <a:p>
              <a:endParaRPr lang="id-ID"/>
            </a:p>
          </p:txBody>
        </p:sp>
      </p:grpSp>
      <p:sp>
        <p:nvSpPr>
          <p:cNvPr id="36" name="TextBox 35"/>
          <p:cNvSpPr txBox="1"/>
          <p:nvPr/>
        </p:nvSpPr>
        <p:spPr>
          <a:xfrm>
            <a:off x="5761484" y="3259249"/>
            <a:ext cx="652743" cy="646331"/>
          </a:xfrm>
          <a:prstGeom prst="rect">
            <a:avLst/>
          </a:prstGeom>
          <a:noFill/>
        </p:spPr>
        <p:txBody>
          <a:bodyPr wrap="none" rtlCol="0" anchor="ctr">
            <a:spAutoFit/>
          </a:bodyPr>
          <a:lstStyle/>
          <a:p>
            <a:pPr algn="ctr"/>
            <a:r>
              <a:rPr lang="en-US" sz="3600" b="1">
                <a:solidFill>
                  <a:schemeClr val="bg1"/>
                </a:solidFill>
              </a:rPr>
              <a:t>03</a:t>
            </a:r>
          </a:p>
        </p:txBody>
      </p:sp>
      <p:sp>
        <p:nvSpPr>
          <p:cNvPr id="67" name="TextBox 66"/>
          <p:cNvSpPr txBox="1"/>
          <p:nvPr/>
        </p:nvSpPr>
        <p:spPr>
          <a:xfrm>
            <a:off x="3340352" y="3249878"/>
            <a:ext cx="652743" cy="646331"/>
          </a:xfrm>
          <a:prstGeom prst="rect">
            <a:avLst/>
          </a:prstGeom>
          <a:noFill/>
        </p:spPr>
        <p:txBody>
          <a:bodyPr wrap="none" rtlCol="0" anchor="ctr">
            <a:spAutoFit/>
          </a:bodyPr>
          <a:lstStyle/>
          <a:p>
            <a:pPr algn="ctr"/>
            <a:r>
              <a:rPr lang="en-US" sz="3600" b="1">
                <a:solidFill>
                  <a:schemeClr val="bg1"/>
                </a:solidFill>
              </a:rPr>
              <a:t>01</a:t>
            </a:r>
          </a:p>
        </p:txBody>
      </p:sp>
      <p:sp>
        <p:nvSpPr>
          <p:cNvPr id="68" name="TextBox 67"/>
          <p:cNvSpPr txBox="1"/>
          <p:nvPr/>
        </p:nvSpPr>
        <p:spPr>
          <a:xfrm>
            <a:off x="4523486" y="3249878"/>
            <a:ext cx="652743" cy="646331"/>
          </a:xfrm>
          <a:prstGeom prst="rect">
            <a:avLst/>
          </a:prstGeom>
          <a:noFill/>
        </p:spPr>
        <p:txBody>
          <a:bodyPr wrap="none" rtlCol="0" anchor="ctr">
            <a:spAutoFit/>
          </a:bodyPr>
          <a:lstStyle/>
          <a:p>
            <a:pPr algn="ctr"/>
            <a:r>
              <a:rPr lang="en-US" sz="3600" b="1">
                <a:solidFill>
                  <a:schemeClr val="bg1"/>
                </a:solidFill>
              </a:rPr>
              <a:t>02</a:t>
            </a:r>
          </a:p>
        </p:txBody>
      </p:sp>
      <p:sp>
        <p:nvSpPr>
          <p:cNvPr id="69" name="TextBox 68"/>
          <p:cNvSpPr txBox="1"/>
          <p:nvPr/>
        </p:nvSpPr>
        <p:spPr>
          <a:xfrm>
            <a:off x="6999482" y="3249878"/>
            <a:ext cx="652743" cy="646331"/>
          </a:xfrm>
          <a:prstGeom prst="rect">
            <a:avLst/>
          </a:prstGeom>
          <a:noFill/>
        </p:spPr>
        <p:txBody>
          <a:bodyPr wrap="none" rtlCol="0" anchor="ctr">
            <a:spAutoFit/>
          </a:bodyPr>
          <a:lstStyle/>
          <a:p>
            <a:pPr algn="ctr"/>
            <a:r>
              <a:rPr lang="en-US" sz="3600" b="1">
                <a:solidFill>
                  <a:schemeClr val="bg1"/>
                </a:solidFill>
              </a:rPr>
              <a:t>04</a:t>
            </a:r>
          </a:p>
        </p:txBody>
      </p:sp>
      <p:sp>
        <p:nvSpPr>
          <p:cNvPr id="70" name="TextBox 69"/>
          <p:cNvSpPr txBox="1"/>
          <p:nvPr/>
        </p:nvSpPr>
        <p:spPr>
          <a:xfrm>
            <a:off x="8182615" y="3249878"/>
            <a:ext cx="652743" cy="646331"/>
          </a:xfrm>
          <a:prstGeom prst="rect">
            <a:avLst/>
          </a:prstGeom>
          <a:noFill/>
        </p:spPr>
        <p:txBody>
          <a:bodyPr wrap="none" rtlCol="0" anchor="ctr">
            <a:spAutoFit/>
          </a:bodyPr>
          <a:lstStyle/>
          <a:p>
            <a:pPr algn="ctr"/>
            <a:r>
              <a:rPr lang="en-US" sz="3600" b="1">
                <a:solidFill>
                  <a:schemeClr val="bg1"/>
                </a:solidFill>
              </a:rPr>
              <a:t>05</a:t>
            </a:r>
          </a:p>
        </p:txBody>
      </p:sp>
      <p:grpSp>
        <p:nvGrpSpPr>
          <p:cNvPr id="95" name="Group 94"/>
          <p:cNvGrpSpPr/>
          <p:nvPr/>
        </p:nvGrpSpPr>
        <p:grpSpPr>
          <a:xfrm>
            <a:off x="189359" y="3259249"/>
            <a:ext cx="2690831" cy="776994"/>
            <a:chOff x="479911" y="2661496"/>
            <a:chExt cx="2690831" cy="776994"/>
          </a:xfrm>
        </p:grpSpPr>
        <p:sp>
          <p:nvSpPr>
            <p:cNvPr id="89" name="Rectangle 1436"/>
            <p:cNvSpPr>
              <a:spLocks noChangeArrowheads="1"/>
            </p:cNvSpPr>
            <p:nvPr/>
          </p:nvSpPr>
          <p:spPr bwMode="auto">
            <a:xfrm>
              <a:off x="479911" y="2661496"/>
              <a:ext cx="2690831" cy="369332"/>
            </a:xfrm>
            <a:prstGeom prst="rect">
              <a:avLst/>
            </a:prstGeom>
            <a:extLst/>
          </p:spPr>
          <p:txBody>
            <a:bodyPr vert="horz" lIns="91440" tIns="45720" rIns="91440" bIns="45720" rtlCol="0">
              <a:spAutoFit/>
            </a:bodyPr>
            <a:lstStyle/>
            <a:p>
              <a:pPr algn="r">
                <a:buFont typeface="Arial" pitchFamily="34" charset="0"/>
                <a:buNone/>
              </a:pPr>
              <a:r>
                <a:rPr lang="en-US" dirty="0">
                  <a:solidFill>
                    <a:schemeClr val="accent5"/>
                  </a:solidFill>
                </a:rPr>
                <a:t>Mobile Security</a:t>
              </a:r>
            </a:p>
          </p:txBody>
        </p:sp>
        <p:sp>
          <p:nvSpPr>
            <p:cNvPr id="90" name="Content Placeholder 2"/>
            <p:cNvSpPr txBox="1">
              <a:spLocks/>
            </p:cNvSpPr>
            <p:nvPr/>
          </p:nvSpPr>
          <p:spPr>
            <a:xfrm>
              <a:off x="773152" y="2976825"/>
              <a:ext cx="2397590" cy="461665"/>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r">
                <a:spcBef>
                  <a:spcPts val="0"/>
                </a:spcBef>
                <a:buNone/>
              </a:pPr>
              <a:r>
                <a:rPr lang="en-US" sz="1200" dirty="0">
                  <a:solidFill>
                    <a:schemeClr val="bg2"/>
                  </a:solidFill>
                </a:rPr>
                <a:t>Revolutionary enterprise mobile security solution.</a:t>
              </a:r>
            </a:p>
          </p:txBody>
        </p:sp>
      </p:grpSp>
      <p:sp>
        <p:nvSpPr>
          <p:cNvPr id="91" name="Rectangle 1436"/>
          <p:cNvSpPr>
            <a:spLocks noChangeArrowheads="1"/>
          </p:cNvSpPr>
          <p:nvPr/>
        </p:nvSpPr>
        <p:spPr bwMode="auto">
          <a:xfrm>
            <a:off x="1549634" y="5236822"/>
            <a:ext cx="2690831" cy="369332"/>
          </a:xfrm>
          <a:prstGeom prst="rect">
            <a:avLst/>
          </a:prstGeom>
          <a:extLst/>
        </p:spPr>
        <p:txBody>
          <a:bodyPr vert="horz" lIns="91440" tIns="45720" rIns="91440" bIns="45720" rtlCol="0">
            <a:spAutoFit/>
          </a:bodyPr>
          <a:lstStyle/>
          <a:p>
            <a:pPr algn="r">
              <a:buFont typeface="Arial" pitchFamily="34" charset="0"/>
              <a:buNone/>
            </a:pPr>
            <a:r>
              <a:rPr lang="en-US" dirty="0">
                <a:solidFill>
                  <a:schemeClr val="accent1"/>
                </a:solidFill>
              </a:rPr>
              <a:t>The solution</a:t>
            </a:r>
          </a:p>
        </p:txBody>
      </p:sp>
      <p:sp>
        <p:nvSpPr>
          <p:cNvPr id="92" name="Content Placeholder 2"/>
          <p:cNvSpPr txBox="1">
            <a:spLocks/>
          </p:cNvSpPr>
          <p:nvPr/>
        </p:nvSpPr>
        <p:spPr>
          <a:xfrm>
            <a:off x="1307821" y="5552151"/>
            <a:ext cx="2932644" cy="830997"/>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sz="1800">
                <a:solidFill>
                  <a:srgbClr val="000000"/>
                </a:solidFill>
                <a:uFillTx/>
              </a:defRPr>
            </a:pPr>
            <a:r>
              <a:rPr lang="en-US" altLang="en-US" sz="1200" dirty="0">
                <a:solidFill>
                  <a:schemeClr val="accent1">
                    <a:lumMod val="75000"/>
                  </a:schemeClr>
                </a:solidFill>
                <a:sym typeface="Arial" charset="0"/>
              </a:rPr>
              <a:t>Behavioral analytics threat detection engine, based on machine learning algorithms, transforms mobile devices from a threat to an advantage</a:t>
            </a:r>
          </a:p>
        </p:txBody>
      </p:sp>
      <p:grpSp>
        <p:nvGrpSpPr>
          <p:cNvPr id="96" name="Group 95"/>
          <p:cNvGrpSpPr/>
          <p:nvPr/>
        </p:nvGrpSpPr>
        <p:grpSpPr>
          <a:xfrm>
            <a:off x="2253454" y="1354809"/>
            <a:ext cx="2932644" cy="813927"/>
            <a:chOff x="2417623" y="1354809"/>
            <a:chExt cx="2932644" cy="813927"/>
          </a:xfrm>
        </p:grpSpPr>
        <p:sp>
          <p:nvSpPr>
            <p:cNvPr id="93" name="Rectangle 1436"/>
            <p:cNvSpPr>
              <a:spLocks noChangeArrowheads="1"/>
            </p:cNvSpPr>
            <p:nvPr/>
          </p:nvSpPr>
          <p:spPr bwMode="auto">
            <a:xfrm>
              <a:off x="2659436" y="1354809"/>
              <a:ext cx="2690831" cy="369332"/>
            </a:xfrm>
            <a:prstGeom prst="rect">
              <a:avLst/>
            </a:prstGeom>
            <a:extLst/>
          </p:spPr>
          <p:txBody>
            <a:bodyPr vert="horz" lIns="91440" tIns="45720" rIns="91440" bIns="45720" rtlCol="0">
              <a:spAutoFit/>
            </a:bodyPr>
            <a:lstStyle/>
            <a:p>
              <a:pPr algn="r">
                <a:buFont typeface="Arial" pitchFamily="34" charset="0"/>
                <a:buNone/>
              </a:pPr>
              <a:r>
                <a:rPr lang="en-US" dirty="0">
                  <a:solidFill>
                    <a:schemeClr val="accent3"/>
                  </a:solidFill>
                </a:rPr>
                <a:t>Investors</a:t>
              </a:r>
            </a:p>
          </p:txBody>
        </p:sp>
        <p:sp>
          <p:nvSpPr>
            <p:cNvPr id="94" name="Content Placeholder 2"/>
            <p:cNvSpPr txBox="1">
              <a:spLocks/>
            </p:cNvSpPr>
            <p:nvPr/>
          </p:nvSpPr>
          <p:spPr>
            <a:xfrm>
              <a:off x="2417623" y="1670138"/>
              <a:ext cx="2932644" cy="498598"/>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10000"/>
                </a:lnSpc>
                <a:spcBef>
                  <a:spcPts val="7400"/>
                </a:spcBef>
                <a:buClr>
                  <a:srgbClr val="4A5969"/>
                </a:buClr>
                <a:defRPr sz="1800">
                  <a:solidFill>
                    <a:srgbClr val="000000"/>
                  </a:solidFill>
                  <a:uFillTx/>
                </a:defRPr>
              </a:pPr>
              <a:r>
                <a:rPr lang="en-US" altLang="en-US" sz="1200" dirty="0">
                  <a:solidFill>
                    <a:schemeClr val="accent1">
                      <a:lumMod val="75000"/>
                    </a:schemeClr>
                  </a:solidFill>
                </a:rPr>
                <a:t>Funded by Warburg </a:t>
              </a:r>
              <a:r>
                <a:rPr lang="en-US" altLang="en-US" sz="1200" dirty="0" err="1">
                  <a:solidFill>
                    <a:schemeClr val="accent1">
                      <a:lumMod val="75000"/>
                    </a:schemeClr>
                  </a:solidFill>
                </a:rPr>
                <a:t>Pincus</a:t>
              </a:r>
              <a:r>
                <a:rPr lang="en-US" altLang="en-US" sz="1200" dirty="0">
                  <a:solidFill>
                    <a:schemeClr val="accent1">
                      <a:lumMod val="75000"/>
                    </a:schemeClr>
                  </a:solidFill>
                </a:rPr>
                <a:t>, Sierra Ventures, Telstra and Oxygen</a:t>
              </a:r>
            </a:p>
          </p:txBody>
        </p:sp>
      </p:grpSp>
      <p:sp>
        <p:nvSpPr>
          <p:cNvPr id="101" name="Oval 100"/>
          <p:cNvSpPr/>
          <p:nvPr/>
        </p:nvSpPr>
        <p:spPr>
          <a:xfrm>
            <a:off x="6025364" y="1792226"/>
            <a:ext cx="118783" cy="11878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p:cNvSpPr/>
          <p:nvPr/>
        </p:nvSpPr>
        <p:spPr>
          <a:xfrm>
            <a:off x="4956977" y="5357617"/>
            <a:ext cx="118783" cy="11878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p:cNvSpPr/>
          <p:nvPr/>
        </p:nvSpPr>
        <p:spPr>
          <a:xfrm>
            <a:off x="3881155" y="2870132"/>
            <a:ext cx="118783" cy="11878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 name="Group 103"/>
          <p:cNvGrpSpPr/>
          <p:nvPr/>
        </p:nvGrpSpPr>
        <p:grpSpPr>
          <a:xfrm>
            <a:off x="9355842" y="3259249"/>
            <a:ext cx="2690831" cy="1931156"/>
            <a:chOff x="479911" y="2661496"/>
            <a:chExt cx="2690831" cy="1931156"/>
          </a:xfrm>
        </p:grpSpPr>
        <p:sp>
          <p:nvSpPr>
            <p:cNvPr id="105" name="Rectangle 1436"/>
            <p:cNvSpPr>
              <a:spLocks noChangeArrowheads="1"/>
            </p:cNvSpPr>
            <p:nvPr/>
          </p:nvSpPr>
          <p:spPr bwMode="auto">
            <a:xfrm>
              <a:off x="479911" y="2661496"/>
              <a:ext cx="2690831" cy="369332"/>
            </a:xfrm>
            <a:prstGeom prst="rect">
              <a:avLst/>
            </a:prstGeom>
            <a:extLst/>
          </p:spPr>
          <p:txBody>
            <a:bodyPr vert="horz" lIns="91440" tIns="45720" rIns="91440" bIns="45720" rtlCol="0">
              <a:spAutoFit/>
            </a:bodyPr>
            <a:lstStyle/>
            <a:p>
              <a:pPr>
                <a:buFont typeface="Arial" pitchFamily="34" charset="0"/>
                <a:buNone/>
              </a:pPr>
              <a:r>
                <a:rPr lang="en-US" dirty="0">
                  <a:solidFill>
                    <a:schemeClr val="accent2"/>
                  </a:solidFill>
                </a:rPr>
                <a:t>Awards</a:t>
              </a:r>
            </a:p>
          </p:txBody>
        </p:sp>
        <p:sp>
          <p:nvSpPr>
            <p:cNvPr id="106" name="Content Placeholder 2"/>
            <p:cNvSpPr txBox="1">
              <a:spLocks/>
            </p:cNvSpPr>
            <p:nvPr/>
          </p:nvSpPr>
          <p:spPr>
            <a:xfrm>
              <a:off x="479911" y="2976825"/>
              <a:ext cx="2397590" cy="1615827"/>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DBE1E7"/>
                </a:buClr>
                <a:defRPr sz="1800">
                  <a:solidFill>
                    <a:srgbClr val="000000"/>
                  </a:solidFill>
                  <a:uFillTx/>
                </a:defRPr>
              </a:pPr>
              <a:r>
                <a:rPr lang="en-US" altLang="en-US" sz="900" dirty="0">
                  <a:solidFill>
                    <a:schemeClr val="accent1">
                      <a:lumMod val="75000"/>
                    </a:schemeClr>
                  </a:solidFill>
                  <a:sym typeface="Arial" charset="0"/>
                </a:rPr>
                <a:t>2016 Most Innovative Cyber Security Company – CEA</a:t>
              </a:r>
            </a:p>
            <a:p>
              <a:pPr>
                <a:buClr>
                  <a:srgbClr val="DBE1E7"/>
                </a:buClr>
                <a:defRPr sz="1800">
                  <a:solidFill>
                    <a:srgbClr val="000000"/>
                  </a:solidFill>
                  <a:uFillTx/>
                </a:defRPr>
              </a:pPr>
              <a:r>
                <a:rPr lang="en-US" altLang="en-US" sz="900" dirty="0">
                  <a:solidFill>
                    <a:schemeClr val="accent1">
                      <a:lumMod val="75000"/>
                    </a:schemeClr>
                  </a:solidFill>
                  <a:sym typeface="Arial" charset="0"/>
                </a:rPr>
                <a:t>2016 Best in Breed for Mobile Endpoint  -- CDM </a:t>
              </a:r>
            </a:p>
            <a:p>
              <a:pPr>
                <a:buClr>
                  <a:srgbClr val="DBE1E7"/>
                </a:buClr>
                <a:defRPr sz="1800">
                  <a:solidFill>
                    <a:srgbClr val="000000"/>
                  </a:solidFill>
                  <a:uFillTx/>
                </a:defRPr>
              </a:pPr>
              <a:r>
                <a:rPr lang="en-US" altLang="en-US" sz="900" dirty="0">
                  <a:solidFill>
                    <a:schemeClr val="accent1">
                      <a:lumMod val="75000"/>
                    </a:schemeClr>
                  </a:solidFill>
                  <a:sym typeface="Arial" charset="0"/>
                </a:rPr>
                <a:t>2016 Most Disruptive Technology – Telecom Council</a:t>
              </a:r>
            </a:p>
            <a:p>
              <a:pPr>
                <a:buClr>
                  <a:srgbClr val="DBE1E7"/>
                </a:buClr>
                <a:defRPr sz="1800">
                  <a:solidFill>
                    <a:srgbClr val="000000"/>
                  </a:solidFill>
                  <a:uFillTx/>
                </a:defRPr>
              </a:pPr>
              <a:r>
                <a:rPr lang="en-US" altLang="en-US" sz="900" dirty="0">
                  <a:solidFill>
                    <a:schemeClr val="accent1">
                      <a:lumMod val="75000"/>
                    </a:schemeClr>
                  </a:solidFill>
                  <a:sym typeface="Arial" charset="0"/>
                </a:rPr>
                <a:t>2015 Awesome Product of the Year – Info Security</a:t>
              </a:r>
            </a:p>
            <a:p>
              <a:pPr>
                <a:buClr>
                  <a:srgbClr val="DBE1E7"/>
                </a:buClr>
                <a:defRPr sz="1800">
                  <a:solidFill>
                    <a:srgbClr val="000000"/>
                  </a:solidFill>
                  <a:uFillTx/>
                </a:defRPr>
              </a:pPr>
              <a:r>
                <a:rPr lang="en-US" altLang="en-US" sz="900" dirty="0">
                  <a:solidFill>
                    <a:schemeClr val="accent1">
                      <a:lumMod val="75000"/>
                    </a:schemeClr>
                  </a:solidFill>
                  <a:sym typeface="Arial" charset="0"/>
                </a:rPr>
                <a:t>2015 Best of the Show Award – </a:t>
              </a:r>
              <a:r>
                <a:rPr lang="en-US" altLang="en-US" sz="900" dirty="0" err="1">
                  <a:solidFill>
                    <a:schemeClr val="accent1">
                      <a:lumMod val="75000"/>
                    </a:schemeClr>
                  </a:solidFill>
                  <a:sym typeface="Arial" charset="0"/>
                </a:rPr>
                <a:t>InterOp</a:t>
              </a:r>
              <a:endParaRPr lang="en-US" altLang="en-US" sz="900" dirty="0">
                <a:solidFill>
                  <a:schemeClr val="accent1">
                    <a:lumMod val="75000"/>
                  </a:schemeClr>
                </a:solidFill>
                <a:sym typeface="Arial" charset="0"/>
              </a:endParaRPr>
            </a:p>
            <a:p>
              <a:pPr>
                <a:buClr>
                  <a:srgbClr val="DBE1E7"/>
                </a:buClr>
                <a:defRPr sz="1800">
                  <a:solidFill>
                    <a:srgbClr val="000000"/>
                  </a:solidFill>
                  <a:uFillTx/>
                </a:defRPr>
              </a:pPr>
              <a:r>
                <a:rPr lang="en-US" altLang="en-US" sz="900" dirty="0">
                  <a:solidFill>
                    <a:schemeClr val="accent1">
                      <a:lumMod val="75000"/>
                    </a:schemeClr>
                  </a:solidFill>
                  <a:sym typeface="Arial" charset="0"/>
                </a:rPr>
                <a:t>2013 Start-up of the year -- KPMG</a:t>
              </a:r>
            </a:p>
          </p:txBody>
        </p:sp>
      </p:grpSp>
      <p:sp>
        <p:nvSpPr>
          <p:cNvPr id="109" name="Rectangle 1436"/>
          <p:cNvSpPr>
            <a:spLocks noChangeArrowheads="1"/>
          </p:cNvSpPr>
          <p:nvPr/>
        </p:nvSpPr>
        <p:spPr bwMode="auto">
          <a:xfrm>
            <a:off x="7936543" y="5236822"/>
            <a:ext cx="2690831" cy="369332"/>
          </a:xfrm>
          <a:prstGeom prst="rect">
            <a:avLst/>
          </a:prstGeom>
          <a:extLst/>
        </p:spPr>
        <p:txBody>
          <a:bodyPr vert="horz" lIns="91440" tIns="45720" rIns="91440" bIns="45720" rtlCol="0">
            <a:spAutoFit/>
          </a:bodyPr>
          <a:lstStyle/>
          <a:p>
            <a:pPr>
              <a:buFont typeface="Arial" pitchFamily="34" charset="0"/>
              <a:buNone/>
            </a:pPr>
            <a:r>
              <a:rPr lang="en-US" dirty="0">
                <a:solidFill>
                  <a:schemeClr val="accent4"/>
                </a:solidFill>
              </a:rPr>
              <a:t>Leadership</a:t>
            </a:r>
          </a:p>
        </p:txBody>
      </p:sp>
      <p:sp>
        <p:nvSpPr>
          <p:cNvPr id="110" name="Content Placeholder 2"/>
          <p:cNvSpPr txBox="1">
            <a:spLocks/>
          </p:cNvSpPr>
          <p:nvPr/>
        </p:nvSpPr>
        <p:spPr>
          <a:xfrm>
            <a:off x="7936543" y="5552151"/>
            <a:ext cx="2932644" cy="830997"/>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altLang="en-US" sz="1200" dirty="0">
                <a:solidFill>
                  <a:schemeClr val="accent1">
                    <a:lumMod val="75000"/>
                  </a:schemeClr>
                </a:solidFill>
                <a:sym typeface="Arial" charset="0"/>
              </a:rPr>
              <a:t>Leading mobile security researchers. Established the ZHA comprised of 30+ leading MNOs, OEMs, App Developers</a:t>
            </a:r>
          </a:p>
          <a:p>
            <a:pPr marL="0" lvl="0" indent="0">
              <a:spcBef>
                <a:spcPts val="0"/>
              </a:spcBef>
              <a:buNone/>
            </a:pPr>
            <a:r>
              <a:rPr lang="en-US" sz="1200" dirty="0">
                <a:solidFill>
                  <a:schemeClr val="bg2"/>
                </a:solidFill>
              </a:rPr>
              <a:t>.</a:t>
            </a:r>
          </a:p>
        </p:txBody>
      </p:sp>
      <p:sp>
        <p:nvSpPr>
          <p:cNvPr id="111" name="Oval 110"/>
          <p:cNvSpPr/>
          <p:nvPr/>
        </p:nvSpPr>
        <p:spPr>
          <a:xfrm>
            <a:off x="7134684" y="5357617"/>
            <a:ext cx="118783" cy="11878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8199621" y="2870132"/>
            <a:ext cx="118783" cy="118783"/>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4" name="Elbow Connector 113"/>
          <p:cNvCxnSpPr>
            <a:stCxn id="93" idx="3"/>
            <a:endCxn id="101" idx="0"/>
          </p:cNvCxnSpPr>
          <p:nvPr/>
        </p:nvCxnSpPr>
        <p:spPr>
          <a:xfrm>
            <a:off x="5186098" y="1539475"/>
            <a:ext cx="898658" cy="252751"/>
          </a:xfrm>
          <a:prstGeom prst="bentConnector2">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117" name="Elbow Connector 116"/>
          <p:cNvCxnSpPr>
            <a:stCxn id="89" idx="3"/>
            <a:endCxn id="103" idx="0"/>
          </p:cNvCxnSpPr>
          <p:nvPr/>
        </p:nvCxnSpPr>
        <p:spPr>
          <a:xfrm flipV="1">
            <a:off x="2880190" y="2870132"/>
            <a:ext cx="1060357" cy="573783"/>
          </a:xfrm>
          <a:prstGeom prst="bentConnector4">
            <a:avLst>
              <a:gd name="adj1" fmla="val -230"/>
              <a:gd name="adj2" fmla="val 139841"/>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120" name="Elbow Connector 119"/>
          <p:cNvCxnSpPr>
            <a:stCxn id="105" idx="1"/>
            <a:endCxn id="112" idx="0"/>
          </p:cNvCxnSpPr>
          <p:nvPr/>
        </p:nvCxnSpPr>
        <p:spPr>
          <a:xfrm rot="10800000">
            <a:off x="8259014" y="2870133"/>
            <a:ext cx="1096829" cy="573783"/>
          </a:xfrm>
          <a:prstGeom prst="bentConnector4">
            <a:avLst>
              <a:gd name="adj1" fmla="val -227"/>
              <a:gd name="adj2" fmla="val 139841"/>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a:stCxn id="91" idx="3"/>
            <a:endCxn id="102" idx="2"/>
          </p:cNvCxnSpPr>
          <p:nvPr/>
        </p:nvCxnSpPr>
        <p:spPr>
          <a:xfrm flipV="1">
            <a:off x="4240465" y="5417009"/>
            <a:ext cx="716512" cy="4479"/>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a:stCxn id="109" idx="1"/>
            <a:endCxn id="111" idx="6"/>
          </p:cNvCxnSpPr>
          <p:nvPr/>
        </p:nvCxnSpPr>
        <p:spPr>
          <a:xfrm flipH="1" flipV="1">
            <a:off x="7253467" y="5417009"/>
            <a:ext cx="683076" cy="4479"/>
          </a:xfrm>
          <a:prstGeom prst="line">
            <a:avLst/>
          </a:prstGeom>
          <a:ln>
            <a:solidFill>
              <a:schemeClr val="bg2"/>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38265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4850" r="4850"/>
          <a:stretch>
            <a:fillRect/>
          </a:stretch>
        </p:blipFill>
        <p:spPr>
          <a:solidFill>
            <a:schemeClr val="accent2">
              <a:lumMod val="50000"/>
            </a:schemeClr>
          </a:solidFill>
        </p:spPr>
      </p:pic>
      <p:sp>
        <p:nvSpPr>
          <p:cNvPr id="8" name="Title 7"/>
          <p:cNvSpPr>
            <a:spLocks noGrp="1"/>
          </p:cNvSpPr>
          <p:nvPr>
            <p:ph type="title"/>
          </p:nvPr>
        </p:nvSpPr>
        <p:spPr>
          <a:solidFill>
            <a:schemeClr val="bg1">
              <a:alpha val="55000"/>
            </a:schemeClr>
          </a:solidFill>
        </p:spPr>
        <p:txBody>
          <a:bodyPr vert="horz" lIns="274320" tIns="91440" rIns="274320" bIns="182880" rtlCol="0" anchor="ctr">
            <a:normAutofit fontScale="90000"/>
          </a:bodyPr>
          <a:lstStyle/>
          <a:p>
            <a:r>
              <a:rPr lang="en-US" dirty="0"/>
              <a:t>4</a:t>
            </a:r>
            <a:r>
              <a:rPr lang="en-US"/>
              <a:t>. </a:t>
            </a:r>
            <a:r>
              <a:rPr lang="en-US" dirty="0"/>
              <a:t>Information management service</a:t>
            </a:r>
          </a:p>
        </p:txBody>
      </p:sp>
      <p:sp>
        <p:nvSpPr>
          <p:cNvPr id="9" name="Text Placeholder 8"/>
          <p:cNvSpPr>
            <a:spLocks noGrp="1"/>
          </p:cNvSpPr>
          <p:nvPr>
            <p:ph type="body" idx="1"/>
          </p:nvPr>
        </p:nvSpPr>
        <p:spPr>
          <a:xfrm>
            <a:off x="7213600" y="5413375"/>
            <a:ext cx="4572000" cy="942975"/>
          </a:xfrm>
          <a:solidFill>
            <a:schemeClr val="bg1">
              <a:alpha val="75000"/>
            </a:schemeClr>
          </a:solidFill>
        </p:spPr>
        <p:txBody>
          <a:bodyPr vert="horz" lIns="274320" tIns="91440" rIns="274320" bIns="182880" rtlCol="0" anchor="ctr">
            <a:normAutofit/>
          </a:bodyPr>
          <a:lstStyle/>
          <a:p>
            <a:r>
              <a:rPr lang="en-US" dirty="0">
                <a:solidFill>
                  <a:schemeClr val="tx1"/>
                </a:solidFill>
              </a:rPr>
              <a:t>Murtaza Hussain, Business Manager, IMS</a:t>
            </a:r>
          </a:p>
        </p:txBody>
      </p:sp>
      <p:grpSp>
        <p:nvGrpSpPr>
          <p:cNvPr id="14" name="Group 13"/>
          <p:cNvGrpSpPr/>
          <p:nvPr/>
        </p:nvGrpSpPr>
        <p:grpSpPr>
          <a:xfrm>
            <a:off x="7213600" y="6264910"/>
            <a:ext cx="4572000" cy="91440"/>
            <a:chOff x="0" y="4480421"/>
            <a:chExt cx="12192000" cy="91440"/>
          </a:xfrm>
        </p:grpSpPr>
        <p:sp>
          <p:nvSpPr>
            <p:cNvPr id="15" name="Rectangle 14"/>
            <p:cNvSpPr/>
            <p:nvPr userDrawn="1"/>
          </p:nvSpPr>
          <p:spPr>
            <a:xfrm>
              <a:off x="0" y="4480421"/>
              <a:ext cx="243230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2439924" y="4480421"/>
              <a:ext cx="243230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4879848" y="4480421"/>
              <a:ext cx="243230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7319772" y="4480421"/>
              <a:ext cx="243230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Date Placeholder 4"/>
          <p:cNvSpPr>
            <a:spLocks noGrp="1"/>
          </p:cNvSpPr>
          <p:nvPr>
            <p:ph type="dt" sz="half" idx="10"/>
          </p:nvPr>
        </p:nvSpPr>
        <p:spPr/>
        <p:txBody>
          <a:bodyPr/>
          <a:lstStyle/>
          <a:p>
            <a:fld id="{38E446A2-E071-4800-B002-2FD493C41C18}" type="datetime1">
              <a:rPr lang="en-US" smtClean="0">
                <a:solidFill>
                  <a:srgbClr val="273339">
                    <a:tint val="75000"/>
                  </a:srgbClr>
                </a:solidFill>
              </a:rPr>
              <a:t>12/7/2017</a:t>
            </a:fld>
            <a:endParaRPr lang="en-US">
              <a:solidFill>
                <a:srgbClr val="273339">
                  <a:tint val="75000"/>
                </a:srgbClr>
              </a:solidFill>
            </a:endParaRPr>
          </a:p>
        </p:txBody>
      </p:sp>
      <p:sp>
        <p:nvSpPr>
          <p:cNvPr id="6" name="Footer Placeholder 5"/>
          <p:cNvSpPr>
            <a:spLocks noGrp="1"/>
          </p:cNvSpPr>
          <p:nvPr>
            <p:ph type="ftr" sz="quarter" idx="11"/>
          </p:nvPr>
        </p:nvSpPr>
        <p:spPr/>
        <p:txBody>
          <a:bodyPr/>
          <a:lstStyle/>
          <a:p>
            <a:r>
              <a:rPr lang="en-US">
                <a:solidFill>
                  <a:srgbClr val="273339"/>
                </a:solidFill>
              </a:rPr>
              <a:t>COPYRIGHT © 2017 DATA DIRECT FZ LLC  ALL RIGHTS RESERVED</a:t>
            </a:r>
          </a:p>
        </p:txBody>
      </p:sp>
      <p:sp>
        <p:nvSpPr>
          <p:cNvPr id="7" name="Slide Number Placeholder 6"/>
          <p:cNvSpPr>
            <a:spLocks noGrp="1"/>
          </p:cNvSpPr>
          <p:nvPr>
            <p:ph type="sldNum" sz="quarter" idx="12"/>
          </p:nvPr>
        </p:nvSpPr>
        <p:spPr/>
        <p:txBody>
          <a:bodyPr/>
          <a:lstStyle/>
          <a:p>
            <a:fld id="{6E18DBF4-37B7-4C4F-9728-A1C100B177EE}" type="slidenum">
              <a:rPr lang="en-US" smtClean="0">
                <a:solidFill>
                  <a:srgbClr val="273339">
                    <a:tint val="75000"/>
                  </a:srgbClr>
                </a:solidFill>
              </a:rPr>
              <a:pPr/>
              <a:t>33</a:t>
            </a:fld>
            <a:endParaRPr lang="en-US">
              <a:solidFill>
                <a:srgbClr val="273339">
                  <a:tint val="75000"/>
                </a:srgbClr>
              </a:solidFill>
            </a:endParaRPr>
          </a:p>
        </p:txBody>
      </p:sp>
    </p:spTree>
    <p:extLst>
      <p:ext uri="{BB962C8B-B14F-4D97-AF65-F5344CB8AC3E}">
        <p14:creationId xmlns:p14="http://schemas.microsoft.com/office/powerpoint/2010/main" val="5419330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dirty="0"/>
              <a:t>Enterprise content management ( ECM)</a:t>
            </a:r>
          </a:p>
        </p:txBody>
      </p:sp>
      <p:sp>
        <p:nvSpPr>
          <p:cNvPr id="2" name="Date Placeholder 1"/>
          <p:cNvSpPr>
            <a:spLocks noGrp="1"/>
          </p:cNvSpPr>
          <p:nvPr>
            <p:ph type="dt" sz="half" idx="10"/>
          </p:nvPr>
        </p:nvSpPr>
        <p:spPr/>
        <p:txBody>
          <a:bodyPr/>
          <a:lstStyle/>
          <a:p>
            <a:fld id="{E2B5071B-E5A5-48BD-9951-E238CE593899}" type="datetime1">
              <a:rPr lang="en-US" smtClean="0"/>
              <a:t>12/7/2017</a:t>
            </a:fld>
            <a:endParaRPr lang="en-US" dirty="0"/>
          </a:p>
        </p:txBody>
      </p:sp>
      <p:sp>
        <p:nvSpPr>
          <p:cNvPr id="3" name="Footer Placeholder 2"/>
          <p:cNvSpPr>
            <a:spLocks noGrp="1"/>
          </p:cNvSpPr>
          <p:nvPr>
            <p:ph type="ftr" sz="quarter" idx="11"/>
          </p:nvPr>
        </p:nvSpPr>
        <p:spPr/>
        <p:txBody>
          <a:bodyPr/>
          <a:lstStyle/>
          <a:p>
            <a:r>
              <a:rPr lang="en-US">
                <a:solidFill>
                  <a:schemeClr val="tx1"/>
                </a:solidFill>
              </a:rPr>
              <a:t>COPYRIGHT © 2017 DATA DIRECT FZ LLC  ALL RIGHTS RESERVED</a:t>
            </a:r>
            <a:endParaRPr lang="en-US" dirty="0">
              <a:solidFill>
                <a:schemeClr val="tx1"/>
              </a:solidFill>
            </a:endParaRPr>
          </a:p>
        </p:txBody>
      </p:sp>
      <p:sp>
        <p:nvSpPr>
          <p:cNvPr id="4" name="Slide Number Placeholder 3"/>
          <p:cNvSpPr>
            <a:spLocks noGrp="1"/>
          </p:cNvSpPr>
          <p:nvPr>
            <p:ph type="sldNum" sz="quarter" idx="12"/>
          </p:nvPr>
        </p:nvSpPr>
        <p:spPr/>
        <p:txBody>
          <a:bodyPr/>
          <a:lstStyle/>
          <a:p>
            <a:fld id="{6E18DBF4-37B7-4C4F-9728-A1C100B177EE}" type="slidenum">
              <a:rPr lang="en-US" smtClean="0"/>
              <a:t>34</a:t>
            </a:fld>
            <a:endParaRPr lang="en-US"/>
          </a:p>
        </p:txBody>
      </p:sp>
      <p:grpSp>
        <p:nvGrpSpPr>
          <p:cNvPr id="19" name="Group 18"/>
          <p:cNvGrpSpPr/>
          <p:nvPr/>
        </p:nvGrpSpPr>
        <p:grpSpPr>
          <a:xfrm>
            <a:off x="4308506" y="2094088"/>
            <a:ext cx="3574990" cy="3574990"/>
            <a:chOff x="4308506" y="1641506"/>
            <a:chExt cx="3574990" cy="3574990"/>
          </a:xfrm>
        </p:grpSpPr>
        <p:sp>
          <p:nvSpPr>
            <p:cNvPr id="11" name="Freeform 10"/>
            <p:cNvSpPr/>
            <p:nvPr/>
          </p:nvSpPr>
          <p:spPr>
            <a:xfrm>
              <a:off x="6273800" y="1641506"/>
              <a:ext cx="960390" cy="636372"/>
            </a:xfrm>
            <a:custGeom>
              <a:avLst/>
              <a:gdLst>
                <a:gd name="connsiteX0" fmla="*/ 0 w 960390"/>
                <a:gd name="connsiteY0" fmla="*/ 0 h 636372"/>
                <a:gd name="connsiteX1" fmla="*/ 5880 w 960390"/>
                <a:gd name="connsiteY1" fmla="*/ 297 h 636372"/>
                <a:gd name="connsiteX2" fmla="*/ 826626 w 960390"/>
                <a:gd name="connsiteY2" fmla="*/ 297831 h 636372"/>
                <a:gd name="connsiteX3" fmla="*/ 960390 w 960390"/>
                <a:gd name="connsiteY3" fmla="*/ 397858 h 636372"/>
                <a:gd name="connsiteX4" fmla="*/ 721876 w 960390"/>
                <a:gd name="connsiteY4" fmla="*/ 636372 h 636372"/>
                <a:gd name="connsiteX5" fmla="*/ 639763 w 960390"/>
                <a:gd name="connsiteY5" fmla="*/ 574969 h 636372"/>
                <a:gd name="connsiteX6" fmla="*/ 116897 w 960390"/>
                <a:gd name="connsiteY6" fmla="*/ 354946 h 636372"/>
                <a:gd name="connsiteX7" fmla="*/ 0 w 960390"/>
                <a:gd name="connsiteY7" fmla="*/ 337105 h 636372"/>
                <a:gd name="connsiteX8" fmla="*/ 0 w 960390"/>
                <a:gd name="connsiteY8" fmla="*/ 0 h 6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90" h="636372">
                  <a:moveTo>
                    <a:pt x="0" y="0"/>
                  </a:moveTo>
                  <a:lnTo>
                    <a:pt x="5880" y="297"/>
                  </a:lnTo>
                  <a:cubicBezTo>
                    <a:pt x="307841" y="30963"/>
                    <a:pt x="587694" y="136412"/>
                    <a:pt x="826626" y="297831"/>
                  </a:cubicBezTo>
                  <a:lnTo>
                    <a:pt x="960390" y="397858"/>
                  </a:lnTo>
                  <a:lnTo>
                    <a:pt x="721876" y="636372"/>
                  </a:lnTo>
                  <a:lnTo>
                    <a:pt x="639763" y="574969"/>
                  </a:lnTo>
                  <a:cubicBezTo>
                    <a:pt x="484178" y="469857"/>
                    <a:pt x="307276" y="393903"/>
                    <a:pt x="116897" y="354946"/>
                  </a:cubicBezTo>
                  <a:lnTo>
                    <a:pt x="0" y="337105"/>
                  </a:lnTo>
                  <a:lnTo>
                    <a:pt x="0"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1"/>
            <p:cNvSpPr/>
            <p:nvPr/>
          </p:nvSpPr>
          <p:spPr>
            <a:xfrm>
              <a:off x="4957811" y="1641506"/>
              <a:ext cx="960389" cy="636372"/>
            </a:xfrm>
            <a:custGeom>
              <a:avLst/>
              <a:gdLst>
                <a:gd name="connsiteX0" fmla="*/ 960389 w 960389"/>
                <a:gd name="connsiteY0" fmla="*/ 0 h 636372"/>
                <a:gd name="connsiteX1" fmla="*/ 960389 w 960389"/>
                <a:gd name="connsiteY1" fmla="*/ 337105 h 636372"/>
                <a:gd name="connsiteX2" fmla="*/ 843494 w 960389"/>
                <a:gd name="connsiteY2" fmla="*/ 354946 h 636372"/>
                <a:gd name="connsiteX3" fmla="*/ 320628 w 960389"/>
                <a:gd name="connsiteY3" fmla="*/ 574969 h 636372"/>
                <a:gd name="connsiteX4" fmla="*/ 238514 w 960389"/>
                <a:gd name="connsiteY4" fmla="*/ 636372 h 636372"/>
                <a:gd name="connsiteX5" fmla="*/ 0 w 960389"/>
                <a:gd name="connsiteY5" fmla="*/ 397858 h 636372"/>
                <a:gd name="connsiteX6" fmla="*/ 133765 w 960389"/>
                <a:gd name="connsiteY6" fmla="*/ 297831 h 636372"/>
                <a:gd name="connsiteX7" fmla="*/ 954511 w 960389"/>
                <a:gd name="connsiteY7" fmla="*/ 297 h 636372"/>
                <a:gd name="connsiteX8" fmla="*/ 960389 w 960389"/>
                <a:gd name="connsiteY8" fmla="*/ 0 h 6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89" h="636372">
                  <a:moveTo>
                    <a:pt x="960389" y="0"/>
                  </a:moveTo>
                  <a:lnTo>
                    <a:pt x="960389" y="337105"/>
                  </a:lnTo>
                  <a:lnTo>
                    <a:pt x="843494" y="354946"/>
                  </a:lnTo>
                  <a:cubicBezTo>
                    <a:pt x="653116" y="393903"/>
                    <a:pt x="476214" y="469857"/>
                    <a:pt x="320628" y="574969"/>
                  </a:cubicBezTo>
                  <a:lnTo>
                    <a:pt x="238514" y="636372"/>
                  </a:lnTo>
                  <a:lnTo>
                    <a:pt x="0" y="397858"/>
                  </a:lnTo>
                  <a:lnTo>
                    <a:pt x="133765" y="297831"/>
                  </a:lnTo>
                  <a:cubicBezTo>
                    <a:pt x="372697" y="136412"/>
                    <a:pt x="652550" y="30963"/>
                    <a:pt x="954511" y="297"/>
                  </a:cubicBezTo>
                  <a:lnTo>
                    <a:pt x="960389"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Freeform 12"/>
            <p:cNvSpPr/>
            <p:nvPr/>
          </p:nvSpPr>
          <p:spPr>
            <a:xfrm>
              <a:off x="7247124" y="2290811"/>
              <a:ext cx="636372" cy="960390"/>
            </a:xfrm>
            <a:custGeom>
              <a:avLst/>
              <a:gdLst>
                <a:gd name="connsiteX0" fmla="*/ 238514 w 636372"/>
                <a:gd name="connsiteY0" fmla="*/ 0 h 960390"/>
                <a:gd name="connsiteX1" fmla="*/ 338541 w 636372"/>
                <a:gd name="connsiteY1" fmla="*/ 133765 h 960390"/>
                <a:gd name="connsiteX2" fmla="*/ 636075 w 636372"/>
                <a:gd name="connsiteY2" fmla="*/ 954511 h 960390"/>
                <a:gd name="connsiteX3" fmla="*/ 636372 w 636372"/>
                <a:gd name="connsiteY3" fmla="*/ 960390 h 960390"/>
                <a:gd name="connsiteX4" fmla="*/ 299267 w 636372"/>
                <a:gd name="connsiteY4" fmla="*/ 960390 h 960390"/>
                <a:gd name="connsiteX5" fmla="*/ 281426 w 636372"/>
                <a:gd name="connsiteY5" fmla="*/ 843494 h 960390"/>
                <a:gd name="connsiteX6" fmla="*/ 61403 w 636372"/>
                <a:gd name="connsiteY6" fmla="*/ 320628 h 960390"/>
                <a:gd name="connsiteX7" fmla="*/ 0 w 636372"/>
                <a:gd name="connsiteY7" fmla="*/ 238514 h 960390"/>
                <a:gd name="connsiteX8" fmla="*/ 238514 w 636372"/>
                <a:gd name="connsiteY8" fmla="*/ 0 h 96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372" h="960390">
                  <a:moveTo>
                    <a:pt x="238514" y="0"/>
                  </a:moveTo>
                  <a:lnTo>
                    <a:pt x="338541" y="133765"/>
                  </a:lnTo>
                  <a:cubicBezTo>
                    <a:pt x="499961" y="372697"/>
                    <a:pt x="605409" y="652550"/>
                    <a:pt x="636075" y="954511"/>
                  </a:cubicBezTo>
                  <a:lnTo>
                    <a:pt x="636372" y="960390"/>
                  </a:lnTo>
                  <a:lnTo>
                    <a:pt x="299267" y="960390"/>
                  </a:lnTo>
                  <a:lnTo>
                    <a:pt x="281426" y="843494"/>
                  </a:lnTo>
                  <a:cubicBezTo>
                    <a:pt x="242469" y="653116"/>
                    <a:pt x="166515" y="476214"/>
                    <a:pt x="61403" y="320628"/>
                  </a:cubicBezTo>
                  <a:lnTo>
                    <a:pt x="0" y="238514"/>
                  </a:lnTo>
                  <a:lnTo>
                    <a:pt x="238514" y="0"/>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Freeform 13"/>
            <p:cNvSpPr/>
            <p:nvPr/>
          </p:nvSpPr>
          <p:spPr>
            <a:xfrm>
              <a:off x="4308506" y="2290812"/>
              <a:ext cx="636372" cy="960389"/>
            </a:xfrm>
            <a:custGeom>
              <a:avLst/>
              <a:gdLst>
                <a:gd name="connsiteX0" fmla="*/ 397858 w 636372"/>
                <a:gd name="connsiteY0" fmla="*/ 0 h 960389"/>
                <a:gd name="connsiteX1" fmla="*/ 636372 w 636372"/>
                <a:gd name="connsiteY1" fmla="*/ 238514 h 960389"/>
                <a:gd name="connsiteX2" fmla="*/ 574969 w 636372"/>
                <a:gd name="connsiteY2" fmla="*/ 320627 h 960389"/>
                <a:gd name="connsiteX3" fmla="*/ 354946 w 636372"/>
                <a:gd name="connsiteY3" fmla="*/ 843493 h 960389"/>
                <a:gd name="connsiteX4" fmla="*/ 337105 w 636372"/>
                <a:gd name="connsiteY4" fmla="*/ 960389 h 960389"/>
                <a:gd name="connsiteX5" fmla="*/ 0 w 636372"/>
                <a:gd name="connsiteY5" fmla="*/ 960389 h 960389"/>
                <a:gd name="connsiteX6" fmla="*/ 297 w 636372"/>
                <a:gd name="connsiteY6" fmla="*/ 954510 h 960389"/>
                <a:gd name="connsiteX7" fmla="*/ 297831 w 636372"/>
                <a:gd name="connsiteY7" fmla="*/ 133764 h 960389"/>
                <a:gd name="connsiteX8" fmla="*/ 397858 w 636372"/>
                <a:gd name="connsiteY8" fmla="*/ 0 h 96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372" h="960389">
                  <a:moveTo>
                    <a:pt x="397858" y="0"/>
                  </a:moveTo>
                  <a:lnTo>
                    <a:pt x="636372" y="238514"/>
                  </a:lnTo>
                  <a:lnTo>
                    <a:pt x="574969" y="320627"/>
                  </a:lnTo>
                  <a:cubicBezTo>
                    <a:pt x="469858" y="476213"/>
                    <a:pt x="393903" y="653115"/>
                    <a:pt x="354946" y="843493"/>
                  </a:cubicBezTo>
                  <a:lnTo>
                    <a:pt x="337105" y="960389"/>
                  </a:lnTo>
                  <a:lnTo>
                    <a:pt x="0" y="960389"/>
                  </a:lnTo>
                  <a:lnTo>
                    <a:pt x="297" y="954510"/>
                  </a:lnTo>
                  <a:cubicBezTo>
                    <a:pt x="30963" y="652549"/>
                    <a:pt x="136412" y="372696"/>
                    <a:pt x="297831" y="133764"/>
                  </a:cubicBezTo>
                  <a:lnTo>
                    <a:pt x="397858"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Freeform 14"/>
            <p:cNvSpPr/>
            <p:nvPr/>
          </p:nvSpPr>
          <p:spPr>
            <a:xfrm>
              <a:off x="4308506" y="3606801"/>
              <a:ext cx="636372" cy="960389"/>
            </a:xfrm>
            <a:custGeom>
              <a:avLst/>
              <a:gdLst>
                <a:gd name="connsiteX0" fmla="*/ 0 w 636372"/>
                <a:gd name="connsiteY0" fmla="*/ 0 h 960389"/>
                <a:gd name="connsiteX1" fmla="*/ 337105 w 636372"/>
                <a:gd name="connsiteY1" fmla="*/ 0 h 960389"/>
                <a:gd name="connsiteX2" fmla="*/ 354946 w 636372"/>
                <a:gd name="connsiteY2" fmla="*/ 116896 h 960389"/>
                <a:gd name="connsiteX3" fmla="*/ 574969 w 636372"/>
                <a:gd name="connsiteY3" fmla="*/ 639762 h 960389"/>
                <a:gd name="connsiteX4" fmla="*/ 636372 w 636372"/>
                <a:gd name="connsiteY4" fmla="*/ 721875 h 960389"/>
                <a:gd name="connsiteX5" fmla="*/ 397858 w 636372"/>
                <a:gd name="connsiteY5" fmla="*/ 960389 h 960389"/>
                <a:gd name="connsiteX6" fmla="*/ 297831 w 636372"/>
                <a:gd name="connsiteY6" fmla="*/ 826625 h 960389"/>
                <a:gd name="connsiteX7" fmla="*/ 297 w 636372"/>
                <a:gd name="connsiteY7" fmla="*/ 5879 h 960389"/>
                <a:gd name="connsiteX8" fmla="*/ 0 w 636372"/>
                <a:gd name="connsiteY8" fmla="*/ 0 h 96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372" h="960389">
                  <a:moveTo>
                    <a:pt x="0" y="0"/>
                  </a:moveTo>
                  <a:lnTo>
                    <a:pt x="337105" y="0"/>
                  </a:lnTo>
                  <a:lnTo>
                    <a:pt x="354946" y="116896"/>
                  </a:lnTo>
                  <a:cubicBezTo>
                    <a:pt x="393903" y="307275"/>
                    <a:pt x="469858" y="484177"/>
                    <a:pt x="574969" y="639762"/>
                  </a:cubicBezTo>
                  <a:lnTo>
                    <a:pt x="636372" y="721875"/>
                  </a:lnTo>
                  <a:lnTo>
                    <a:pt x="397858" y="960389"/>
                  </a:lnTo>
                  <a:lnTo>
                    <a:pt x="297831" y="826625"/>
                  </a:lnTo>
                  <a:cubicBezTo>
                    <a:pt x="136412" y="587693"/>
                    <a:pt x="30963" y="307840"/>
                    <a:pt x="297" y="5879"/>
                  </a:cubicBezTo>
                  <a:lnTo>
                    <a:pt x="0" y="0"/>
                  </a:lnTo>
                  <a:close/>
                </a:path>
              </a:pathLst>
            </a:cu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15"/>
            <p:cNvSpPr/>
            <p:nvPr/>
          </p:nvSpPr>
          <p:spPr>
            <a:xfrm>
              <a:off x="7247124" y="3606801"/>
              <a:ext cx="636372" cy="960390"/>
            </a:xfrm>
            <a:custGeom>
              <a:avLst/>
              <a:gdLst>
                <a:gd name="connsiteX0" fmla="*/ 299267 w 636372"/>
                <a:gd name="connsiteY0" fmla="*/ 0 h 960390"/>
                <a:gd name="connsiteX1" fmla="*/ 636372 w 636372"/>
                <a:gd name="connsiteY1" fmla="*/ 0 h 960390"/>
                <a:gd name="connsiteX2" fmla="*/ 636075 w 636372"/>
                <a:gd name="connsiteY2" fmla="*/ 5879 h 960390"/>
                <a:gd name="connsiteX3" fmla="*/ 338541 w 636372"/>
                <a:gd name="connsiteY3" fmla="*/ 826625 h 960390"/>
                <a:gd name="connsiteX4" fmla="*/ 238514 w 636372"/>
                <a:gd name="connsiteY4" fmla="*/ 960390 h 960390"/>
                <a:gd name="connsiteX5" fmla="*/ 0 w 636372"/>
                <a:gd name="connsiteY5" fmla="*/ 721876 h 960390"/>
                <a:gd name="connsiteX6" fmla="*/ 61403 w 636372"/>
                <a:gd name="connsiteY6" fmla="*/ 639762 h 960390"/>
                <a:gd name="connsiteX7" fmla="*/ 281426 w 636372"/>
                <a:gd name="connsiteY7" fmla="*/ 116896 h 960390"/>
                <a:gd name="connsiteX8" fmla="*/ 299267 w 636372"/>
                <a:gd name="connsiteY8" fmla="*/ 0 h 96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372" h="960390">
                  <a:moveTo>
                    <a:pt x="299267" y="0"/>
                  </a:moveTo>
                  <a:lnTo>
                    <a:pt x="636372" y="0"/>
                  </a:lnTo>
                  <a:lnTo>
                    <a:pt x="636075" y="5879"/>
                  </a:lnTo>
                  <a:cubicBezTo>
                    <a:pt x="605409" y="307840"/>
                    <a:pt x="499961" y="587693"/>
                    <a:pt x="338541" y="826625"/>
                  </a:cubicBezTo>
                  <a:lnTo>
                    <a:pt x="238514" y="960390"/>
                  </a:lnTo>
                  <a:lnTo>
                    <a:pt x="0" y="721876"/>
                  </a:lnTo>
                  <a:lnTo>
                    <a:pt x="61403" y="639762"/>
                  </a:lnTo>
                  <a:cubicBezTo>
                    <a:pt x="166515" y="484177"/>
                    <a:pt x="242469" y="307275"/>
                    <a:pt x="281426" y="116896"/>
                  </a:cubicBezTo>
                  <a:lnTo>
                    <a:pt x="299267"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Freeform 16"/>
            <p:cNvSpPr/>
            <p:nvPr/>
          </p:nvSpPr>
          <p:spPr>
            <a:xfrm>
              <a:off x="4957811" y="4580124"/>
              <a:ext cx="960389" cy="636372"/>
            </a:xfrm>
            <a:custGeom>
              <a:avLst/>
              <a:gdLst>
                <a:gd name="connsiteX0" fmla="*/ 238514 w 960389"/>
                <a:gd name="connsiteY0" fmla="*/ 0 h 636372"/>
                <a:gd name="connsiteX1" fmla="*/ 320628 w 960389"/>
                <a:gd name="connsiteY1" fmla="*/ 61403 h 636372"/>
                <a:gd name="connsiteX2" fmla="*/ 843494 w 960389"/>
                <a:gd name="connsiteY2" fmla="*/ 281426 h 636372"/>
                <a:gd name="connsiteX3" fmla="*/ 960389 w 960389"/>
                <a:gd name="connsiteY3" fmla="*/ 299267 h 636372"/>
                <a:gd name="connsiteX4" fmla="*/ 960389 w 960389"/>
                <a:gd name="connsiteY4" fmla="*/ 636372 h 636372"/>
                <a:gd name="connsiteX5" fmla="*/ 954511 w 960389"/>
                <a:gd name="connsiteY5" fmla="*/ 636075 h 636372"/>
                <a:gd name="connsiteX6" fmla="*/ 133765 w 960389"/>
                <a:gd name="connsiteY6" fmla="*/ 338541 h 636372"/>
                <a:gd name="connsiteX7" fmla="*/ 0 w 960389"/>
                <a:gd name="connsiteY7" fmla="*/ 238514 h 636372"/>
                <a:gd name="connsiteX8" fmla="*/ 238514 w 960389"/>
                <a:gd name="connsiteY8" fmla="*/ 0 h 6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89" h="636372">
                  <a:moveTo>
                    <a:pt x="238514" y="0"/>
                  </a:moveTo>
                  <a:lnTo>
                    <a:pt x="320628" y="61403"/>
                  </a:lnTo>
                  <a:cubicBezTo>
                    <a:pt x="476214" y="166515"/>
                    <a:pt x="653116" y="242469"/>
                    <a:pt x="843494" y="281426"/>
                  </a:cubicBezTo>
                  <a:lnTo>
                    <a:pt x="960389" y="299267"/>
                  </a:lnTo>
                  <a:lnTo>
                    <a:pt x="960389" y="636372"/>
                  </a:lnTo>
                  <a:lnTo>
                    <a:pt x="954511" y="636075"/>
                  </a:lnTo>
                  <a:cubicBezTo>
                    <a:pt x="652550" y="605409"/>
                    <a:pt x="372697" y="499961"/>
                    <a:pt x="133765" y="338541"/>
                  </a:cubicBezTo>
                  <a:lnTo>
                    <a:pt x="0" y="238514"/>
                  </a:lnTo>
                  <a:lnTo>
                    <a:pt x="238514"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Freeform 17"/>
            <p:cNvSpPr/>
            <p:nvPr/>
          </p:nvSpPr>
          <p:spPr>
            <a:xfrm>
              <a:off x="6273800" y="4580124"/>
              <a:ext cx="960390" cy="636372"/>
            </a:xfrm>
            <a:custGeom>
              <a:avLst/>
              <a:gdLst>
                <a:gd name="connsiteX0" fmla="*/ 721876 w 960390"/>
                <a:gd name="connsiteY0" fmla="*/ 0 h 636372"/>
                <a:gd name="connsiteX1" fmla="*/ 960390 w 960390"/>
                <a:gd name="connsiteY1" fmla="*/ 238514 h 636372"/>
                <a:gd name="connsiteX2" fmla="*/ 826626 w 960390"/>
                <a:gd name="connsiteY2" fmla="*/ 338541 h 636372"/>
                <a:gd name="connsiteX3" fmla="*/ 5880 w 960390"/>
                <a:gd name="connsiteY3" fmla="*/ 636075 h 636372"/>
                <a:gd name="connsiteX4" fmla="*/ 0 w 960390"/>
                <a:gd name="connsiteY4" fmla="*/ 636372 h 636372"/>
                <a:gd name="connsiteX5" fmla="*/ 0 w 960390"/>
                <a:gd name="connsiteY5" fmla="*/ 299267 h 636372"/>
                <a:gd name="connsiteX6" fmla="*/ 116897 w 960390"/>
                <a:gd name="connsiteY6" fmla="*/ 281426 h 636372"/>
                <a:gd name="connsiteX7" fmla="*/ 639763 w 960390"/>
                <a:gd name="connsiteY7" fmla="*/ 61403 h 636372"/>
                <a:gd name="connsiteX8" fmla="*/ 721876 w 960390"/>
                <a:gd name="connsiteY8" fmla="*/ 0 h 63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0390" h="636372">
                  <a:moveTo>
                    <a:pt x="721876" y="0"/>
                  </a:moveTo>
                  <a:lnTo>
                    <a:pt x="960390" y="238514"/>
                  </a:lnTo>
                  <a:lnTo>
                    <a:pt x="826626" y="338541"/>
                  </a:lnTo>
                  <a:cubicBezTo>
                    <a:pt x="587694" y="499961"/>
                    <a:pt x="307841" y="605409"/>
                    <a:pt x="5880" y="636075"/>
                  </a:cubicBezTo>
                  <a:lnTo>
                    <a:pt x="0" y="636372"/>
                  </a:lnTo>
                  <a:lnTo>
                    <a:pt x="0" y="299267"/>
                  </a:lnTo>
                  <a:lnTo>
                    <a:pt x="116897" y="281426"/>
                  </a:lnTo>
                  <a:cubicBezTo>
                    <a:pt x="307276" y="242469"/>
                    <a:pt x="484178" y="166515"/>
                    <a:pt x="639763" y="61403"/>
                  </a:cubicBezTo>
                  <a:lnTo>
                    <a:pt x="721876"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6" name="Group 35"/>
          <p:cNvGrpSpPr/>
          <p:nvPr/>
        </p:nvGrpSpPr>
        <p:grpSpPr>
          <a:xfrm>
            <a:off x="6995676" y="2094088"/>
            <a:ext cx="1965296" cy="636372"/>
            <a:chOff x="6995676" y="2094088"/>
            <a:chExt cx="1965296" cy="636372"/>
          </a:xfrm>
        </p:grpSpPr>
        <p:cxnSp>
          <p:nvCxnSpPr>
            <p:cNvPr id="29" name="Straight Connector 28"/>
            <p:cNvCxnSpPr/>
            <p:nvPr/>
          </p:nvCxnSpPr>
          <p:spPr>
            <a:xfrm>
              <a:off x="7632048" y="2094088"/>
              <a:ext cx="1328924"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6995676" y="2094088"/>
              <a:ext cx="636372" cy="636372"/>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flipV="1">
            <a:off x="7247124" y="4782822"/>
            <a:ext cx="1713848" cy="640080"/>
            <a:chOff x="6995676" y="2094088"/>
            <a:chExt cx="1713848" cy="636372"/>
          </a:xfrm>
        </p:grpSpPr>
        <p:cxnSp>
          <p:nvCxnSpPr>
            <p:cNvPr id="38" name="Straight Connector 37"/>
            <p:cNvCxnSpPr/>
            <p:nvPr/>
          </p:nvCxnSpPr>
          <p:spPr>
            <a:xfrm flipV="1">
              <a:off x="7632048" y="2094088"/>
              <a:ext cx="1077476"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6995676" y="2094088"/>
              <a:ext cx="636372" cy="636372"/>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flipH="1">
            <a:off x="3215616" y="2338717"/>
            <a:ext cx="1726731" cy="636372"/>
            <a:chOff x="6995676" y="2094088"/>
            <a:chExt cx="1729146" cy="636372"/>
          </a:xfrm>
        </p:grpSpPr>
        <p:cxnSp>
          <p:nvCxnSpPr>
            <p:cNvPr id="41" name="Straight Connector 40"/>
            <p:cNvCxnSpPr/>
            <p:nvPr/>
          </p:nvCxnSpPr>
          <p:spPr>
            <a:xfrm>
              <a:off x="7632047" y="2094088"/>
              <a:ext cx="1092775"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6995676" y="2094088"/>
              <a:ext cx="636372" cy="636372"/>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flipH="1" flipV="1">
            <a:off x="3225801" y="5028998"/>
            <a:ext cx="1964943" cy="640080"/>
            <a:chOff x="6995676" y="2094088"/>
            <a:chExt cx="1967691" cy="636372"/>
          </a:xfrm>
        </p:grpSpPr>
        <p:cxnSp>
          <p:nvCxnSpPr>
            <p:cNvPr id="44" name="Straight Connector 43"/>
            <p:cNvCxnSpPr/>
            <p:nvPr/>
          </p:nvCxnSpPr>
          <p:spPr>
            <a:xfrm flipV="1">
              <a:off x="7632046" y="2094088"/>
              <a:ext cx="1331321" cy="0"/>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6995676" y="2094088"/>
              <a:ext cx="636372" cy="636372"/>
            </a:xfrm>
            <a:prstGeom prst="line">
              <a:avLst/>
            </a:prstGeom>
            <a:ln w="190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46" name="Straight Connector 45"/>
          <p:cNvCxnSpPr/>
          <p:nvPr/>
        </p:nvCxnSpPr>
        <p:spPr>
          <a:xfrm>
            <a:off x="7546391" y="3703783"/>
            <a:ext cx="1419810"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5921853" y="1714506"/>
            <a:ext cx="0" cy="716687"/>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225800" y="4059383"/>
            <a:ext cx="1417320" cy="0"/>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273799" y="5331973"/>
            <a:ext cx="3" cy="778537"/>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68" name="Rectangle 1436"/>
          <p:cNvSpPr>
            <a:spLocks noChangeArrowheads="1"/>
          </p:cNvSpPr>
          <p:nvPr/>
        </p:nvSpPr>
        <p:spPr bwMode="auto">
          <a:xfrm>
            <a:off x="9018686" y="1734696"/>
            <a:ext cx="1657900" cy="600164"/>
          </a:xfrm>
          <a:prstGeom prst="rect">
            <a:avLst/>
          </a:prstGeom>
          <a:extLst/>
        </p:spPr>
        <p:txBody>
          <a:bodyPr vert="horz" wrap="square" lIns="91440" tIns="45720" rIns="91440" bIns="45720" rtlCol="0">
            <a:spAutoFit/>
          </a:bodyPr>
          <a:lstStyle/>
          <a:p>
            <a:pPr defTabSz="685800">
              <a:spcBef>
                <a:spcPct val="30000"/>
              </a:spcBef>
              <a:buClr>
                <a:schemeClr val="accent2"/>
              </a:buClr>
              <a:defRPr/>
            </a:pPr>
            <a:r>
              <a:rPr lang="en-US" sz="1000" dirty="0">
                <a:solidFill>
                  <a:schemeClr val="accent1">
                    <a:lumMod val="75000"/>
                  </a:schemeClr>
                </a:solidFill>
              </a:rPr>
              <a:t>Charting &amp; Reporting Tools</a:t>
            </a:r>
          </a:p>
          <a:p>
            <a:pPr defTabSz="685800">
              <a:spcBef>
                <a:spcPct val="30000"/>
              </a:spcBef>
              <a:buClr>
                <a:schemeClr val="accent2"/>
              </a:buClr>
              <a:defRPr/>
            </a:pPr>
            <a:r>
              <a:rPr lang="en-US" sz="1000" dirty="0">
                <a:solidFill>
                  <a:schemeClr val="accent1">
                    <a:lumMod val="75000"/>
                  </a:schemeClr>
                </a:solidFill>
              </a:rPr>
              <a:t> </a:t>
            </a:r>
          </a:p>
          <a:p>
            <a:pPr algn="just">
              <a:buFont typeface="Arial" pitchFamily="34" charset="0"/>
              <a:buNone/>
            </a:pPr>
            <a:endParaRPr lang="en-US" sz="1000" b="1" dirty="0">
              <a:solidFill>
                <a:schemeClr val="accent2"/>
              </a:solidFill>
            </a:endParaRPr>
          </a:p>
        </p:txBody>
      </p:sp>
      <p:sp>
        <p:nvSpPr>
          <p:cNvPr id="69" name="Rectangle 1436"/>
          <p:cNvSpPr>
            <a:spLocks noChangeArrowheads="1"/>
          </p:cNvSpPr>
          <p:nvPr/>
        </p:nvSpPr>
        <p:spPr bwMode="auto">
          <a:xfrm>
            <a:off x="9018686" y="5068959"/>
            <a:ext cx="1889720" cy="246221"/>
          </a:xfrm>
          <a:prstGeom prst="rect">
            <a:avLst/>
          </a:prstGeom>
          <a:extLst/>
        </p:spPr>
        <p:txBody>
          <a:bodyPr vert="horz" wrap="square" lIns="91440" tIns="45720" rIns="91440" bIns="45720" rtlCol="0">
            <a:spAutoFit/>
          </a:bodyPr>
          <a:lstStyle/>
          <a:p>
            <a:pPr lvl="0" defTabSz="685800">
              <a:spcBef>
                <a:spcPct val="30000"/>
              </a:spcBef>
              <a:buClr>
                <a:schemeClr val="accent2"/>
              </a:buClr>
              <a:defRPr/>
            </a:pPr>
            <a:r>
              <a:rPr lang="en-US" altLang="en-US" sz="1000" dirty="0">
                <a:solidFill>
                  <a:schemeClr val="accent1">
                    <a:lumMod val="75000"/>
                  </a:schemeClr>
                </a:solidFill>
              </a:rPr>
              <a:t>Role Based User Portals</a:t>
            </a:r>
          </a:p>
        </p:txBody>
      </p:sp>
      <p:sp>
        <p:nvSpPr>
          <p:cNvPr id="70" name="Rectangle 1436"/>
          <p:cNvSpPr>
            <a:spLocks noChangeArrowheads="1"/>
          </p:cNvSpPr>
          <p:nvPr/>
        </p:nvSpPr>
        <p:spPr bwMode="auto">
          <a:xfrm>
            <a:off x="9278402" y="3288260"/>
            <a:ext cx="2075398" cy="246221"/>
          </a:xfrm>
          <a:prstGeom prst="rect">
            <a:avLst/>
          </a:prstGeom>
          <a:extLst/>
        </p:spPr>
        <p:txBody>
          <a:bodyPr vert="horz" wrap="square" lIns="91440" tIns="45720" rIns="91440" bIns="45720" rtlCol="0">
            <a:spAutoFit/>
          </a:bodyPr>
          <a:lstStyle/>
          <a:p>
            <a:pPr defTabSz="685800">
              <a:spcBef>
                <a:spcPct val="30000"/>
              </a:spcBef>
              <a:buClr>
                <a:schemeClr val="accent2"/>
              </a:buClr>
              <a:defRPr/>
            </a:pPr>
            <a:r>
              <a:rPr lang="en-US" altLang="en-US" sz="1000" dirty="0">
                <a:solidFill>
                  <a:schemeClr val="accent1">
                    <a:lumMod val="75000"/>
                  </a:schemeClr>
                </a:solidFill>
              </a:rPr>
              <a:t>Workflow &amp; Process Automation</a:t>
            </a:r>
          </a:p>
        </p:txBody>
      </p:sp>
      <p:sp>
        <p:nvSpPr>
          <p:cNvPr id="71" name="Rectangle 1436"/>
          <p:cNvSpPr>
            <a:spLocks noChangeArrowheads="1"/>
          </p:cNvSpPr>
          <p:nvPr/>
        </p:nvSpPr>
        <p:spPr bwMode="auto">
          <a:xfrm>
            <a:off x="910839" y="1997710"/>
            <a:ext cx="2254289" cy="461665"/>
          </a:xfrm>
          <a:prstGeom prst="rect">
            <a:avLst/>
          </a:prstGeom>
          <a:extLst/>
        </p:spPr>
        <p:txBody>
          <a:bodyPr vert="horz" wrap="square" lIns="91440" tIns="45720" rIns="91440" bIns="45720" rtlCol="0">
            <a:spAutoFit/>
          </a:bodyPr>
          <a:lstStyle/>
          <a:p>
            <a:pPr algn="r">
              <a:buFont typeface="Arial" pitchFamily="34" charset="0"/>
              <a:buNone/>
            </a:pPr>
            <a:r>
              <a:rPr lang="en-US" altLang="en-US" sz="1200" dirty="0">
                <a:solidFill>
                  <a:schemeClr val="accent1">
                    <a:lumMod val="75000"/>
                  </a:schemeClr>
                </a:solidFill>
              </a:rPr>
              <a:t>Helps maintain order when structure becomes too big</a:t>
            </a:r>
            <a:endParaRPr lang="en-US" sz="1200" b="1" dirty="0">
              <a:solidFill>
                <a:schemeClr val="accent2"/>
              </a:solidFill>
            </a:endParaRPr>
          </a:p>
        </p:txBody>
      </p:sp>
      <p:sp>
        <p:nvSpPr>
          <p:cNvPr id="72" name="Rectangle 1436"/>
          <p:cNvSpPr>
            <a:spLocks noChangeArrowheads="1"/>
          </p:cNvSpPr>
          <p:nvPr/>
        </p:nvSpPr>
        <p:spPr bwMode="auto">
          <a:xfrm>
            <a:off x="1507265" y="5331973"/>
            <a:ext cx="1657863" cy="246221"/>
          </a:xfrm>
          <a:prstGeom prst="rect">
            <a:avLst/>
          </a:prstGeom>
          <a:extLst/>
        </p:spPr>
        <p:txBody>
          <a:bodyPr vert="horz" wrap="square" lIns="91440" tIns="45720" rIns="91440" bIns="45720" rtlCol="0">
            <a:spAutoFit/>
          </a:bodyPr>
          <a:lstStyle/>
          <a:p>
            <a:pPr algn="r">
              <a:buFont typeface="Arial" pitchFamily="34" charset="0"/>
              <a:buNone/>
            </a:pPr>
            <a:r>
              <a:rPr lang="en-US" altLang="en-US" sz="1000" dirty="0">
                <a:solidFill>
                  <a:schemeClr val="accent1">
                    <a:lumMod val="75000"/>
                  </a:schemeClr>
                </a:solidFill>
              </a:rPr>
              <a:t>Enable Document anywhere</a:t>
            </a:r>
            <a:endParaRPr lang="en-US" sz="1000" b="1" dirty="0">
              <a:solidFill>
                <a:schemeClr val="accent2"/>
              </a:solidFill>
            </a:endParaRPr>
          </a:p>
        </p:txBody>
      </p:sp>
      <p:sp>
        <p:nvSpPr>
          <p:cNvPr id="73" name="Rectangle 1436"/>
          <p:cNvSpPr>
            <a:spLocks noChangeArrowheads="1"/>
          </p:cNvSpPr>
          <p:nvPr/>
        </p:nvSpPr>
        <p:spPr bwMode="auto">
          <a:xfrm>
            <a:off x="923554" y="3614511"/>
            <a:ext cx="2241573" cy="461665"/>
          </a:xfrm>
          <a:prstGeom prst="rect">
            <a:avLst/>
          </a:prstGeom>
          <a:extLst/>
        </p:spPr>
        <p:txBody>
          <a:bodyPr vert="horz" wrap="square" lIns="91440" tIns="45720" rIns="91440" bIns="45720" rtlCol="0">
            <a:spAutoFit/>
          </a:bodyPr>
          <a:lstStyle/>
          <a:p>
            <a:pPr lvl="0" algn="r"/>
            <a:r>
              <a:rPr lang="en-US" altLang="en-US" sz="1200" dirty="0">
                <a:solidFill>
                  <a:schemeClr val="accent1">
                    <a:lumMod val="75000"/>
                  </a:schemeClr>
                </a:solidFill>
              </a:rPr>
              <a:t>Provides Structure out of chaos</a:t>
            </a:r>
          </a:p>
          <a:p>
            <a:pPr algn="r">
              <a:buFont typeface="Arial" pitchFamily="34" charset="0"/>
              <a:buNone/>
            </a:pPr>
            <a:endParaRPr lang="en-US" sz="1200" b="1" dirty="0">
              <a:solidFill>
                <a:schemeClr val="accent2"/>
              </a:solidFill>
            </a:endParaRPr>
          </a:p>
        </p:txBody>
      </p:sp>
      <p:sp>
        <p:nvSpPr>
          <p:cNvPr id="74" name="Rectangle 1436"/>
          <p:cNvSpPr>
            <a:spLocks noChangeArrowheads="1"/>
          </p:cNvSpPr>
          <p:nvPr/>
        </p:nvSpPr>
        <p:spPr bwMode="auto">
          <a:xfrm>
            <a:off x="4750585" y="3253424"/>
            <a:ext cx="3028254" cy="646331"/>
          </a:xfrm>
          <a:prstGeom prst="rect">
            <a:avLst/>
          </a:prstGeom>
          <a:extLst/>
        </p:spPr>
        <p:txBody>
          <a:bodyPr vert="horz" wrap="square" lIns="91440" tIns="45720" rIns="91440" bIns="45720" rtlCol="0">
            <a:spAutoFit/>
          </a:bodyPr>
          <a:lstStyle/>
          <a:p>
            <a:pPr algn="ctr">
              <a:buFont typeface="Arial" pitchFamily="34" charset="0"/>
              <a:buNone/>
            </a:pPr>
            <a:r>
              <a:rPr lang="en-US" b="1" dirty="0">
                <a:solidFill>
                  <a:srgbClr val="273339"/>
                </a:solidFill>
              </a:rPr>
              <a:t>Enterprise content management</a:t>
            </a:r>
          </a:p>
        </p:txBody>
      </p:sp>
      <p:sp>
        <p:nvSpPr>
          <p:cNvPr id="75" name="Content Placeholder 2"/>
          <p:cNvSpPr txBox="1">
            <a:spLocks/>
          </p:cNvSpPr>
          <p:nvPr/>
        </p:nvSpPr>
        <p:spPr>
          <a:xfrm>
            <a:off x="5691187" y="3775509"/>
            <a:ext cx="2276379" cy="276999"/>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spcBef>
                <a:spcPts val="0"/>
              </a:spcBef>
              <a:buNone/>
            </a:pPr>
            <a:r>
              <a:rPr lang="en-US" sz="1200" dirty="0">
                <a:solidFill>
                  <a:schemeClr val="bg2"/>
                </a:solidFill>
              </a:rPr>
              <a:t>Core features</a:t>
            </a:r>
          </a:p>
        </p:txBody>
      </p:sp>
      <p:sp>
        <p:nvSpPr>
          <p:cNvPr id="76" name="Rectangle 1436"/>
          <p:cNvSpPr>
            <a:spLocks noChangeArrowheads="1"/>
          </p:cNvSpPr>
          <p:nvPr/>
        </p:nvSpPr>
        <p:spPr bwMode="auto">
          <a:xfrm>
            <a:off x="6401936" y="5713652"/>
            <a:ext cx="2342819" cy="400110"/>
          </a:xfrm>
          <a:prstGeom prst="rect">
            <a:avLst/>
          </a:prstGeom>
          <a:extLst/>
        </p:spPr>
        <p:txBody>
          <a:bodyPr vert="horz" wrap="square" lIns="91440" tIns="45720" rIns="91440" bIns="45720" rtlCol="0">
            <a:spAutoFit/>
          </a:bodyPr>
          <a:lstStyle/>
          <a:p>
            <a:pPr lvl="0" algn="just"/>
            <a:r>
              <a:rPr lang="en-US" altLang="en-US" sz="1000" dirty="0">
                <a:solidFill>
                  <a:schemeClr val="accent1">
                    <a:lumMod val="75000"/>
                  </a:schemeClr>
                </a:solidFill>
              </a:rPr>
              <a:t>Federated Identity for Enterprise</a:t>
            </a:r>
          </a:p>
          <a:p>
            <a:pPr algn="just">
              <a:buFont typeface="Arial" pitchFamily="34" charset="0"/>
              <a:buNone/>
            </a:pPr>
            <a:endParaRPr lang="en-US" sz="1000" b="1" dirty="0">
              <a:solidFill>
                <a:schemeClr val="accent2"/>
              </a:solidFill>
            </a:endParaRPr>
          </a:p>
        </p:txBody>
      </p:sp>
      <p:sp>
        <p:nvSpPr>
          <p:cNvPr id="77" name="Rectangle 1436"/>
          <p:cNvSpPr>
            <a:spLocks noChangeArrowheads="1"/>
          </p:cNvSpPr>
          <p:nvPr/>
        </p:nvSpPr>
        <p:spPr bwMode="auto">
          <a:xfrm>
            <a:off x="4643120" y="1256546"/>
            <a:ext cx="1630679" cy="276999"/>
          </a:xfrm>
          <a:prstGeom prst="rect">
            <a:avLst/>
          </a:prstGeom>
          <a:extLst/>
        </p:spPr>
        <p:txBody>
          <a:bodyPr vert="horz" wrap="square" lIns="91440" tIns="45720" rIns="91440" bIns="45720" rtlCol="0">
            <a:spAutoFit/>
          </a:bodyPr>
          <a:lstStyle/>
          <a:p>
            <a:pPr algn="just">
              <a:buFont typeface="Arial" pitchFamily="34" charset="0"/>
              <a:buNone/>
            </a:pPr>
            <a:r>
              <a:rPr lang="en-US" altLang="en-US" sz="1200" dirty="0">
                <a:solidFill>
                  <a:schemeClr val="accent1">
                    <a:lumMod val="75000"/>
                  </a:schemeClr>
                </a:solidFill>
              </a:rPr>
              <a:t>Ensure Compliance</a:t>
            </a:r>
            <a:endParaRPr lang="en-US" sz="1200" b="1" dirty="0">
              <a:solidFill>
                <a:schemeClr val="accent2"/>
              </a:solidFill>
            </a:endParaRPr>
          </a:p>
        </p:txBody>
      </p:sp>
    </p:spTree>
    <p:extLst>
      <p:ext uri="{BB962C8B-B14F-4D97-AF65-F5344CB8AC3E}">
        <p14:creationId xmlns:p14="http://schemas.microsoft.com/office/powerpoint/2010/main" val="28638876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4000" dirty="0"/>
              <a:t>Business Process Management</a:t>
            </a:r>
          </a:p>
        </p:txBody>
      </p:sp>
      <p:sp>
        <p:nvSpPr>
          <p:cNvPr id="4" name="Date Placeholder 3"/>
          <p:cNvSpPr>
            <a:spLocks noGrp="1"/>
          </p:cNvSpPr>
          <p:nvPr>
            <p:ph type="dt" sz="half" idx="10"/>
          </p:nvPr>
        </p:nvSpPr>
        <p:spPr/>
        <p:txBody>
          <a:bodyPr/>
          <a:lstStyle/>
          <a:p>
            <a:fld id="{B062707A-D5F2-442C-9C98-B0CE9A4A3327}" type="datetime1">
              <a:rPr lang="en-US" smtClean="0"/>
              <a:t>12/7/2017</a:t>
            </a:fld>
            <a:endParaRPr lang="en-US" dirty="0"/>
          </a:p>
        </p:txBody>
      </p:sp>
      <p:sp>
        <p:nvSpPr>
          <p:cNvPr id="5" name="Footer Placeholder 4"/>
          <p:cNvSpPr>
            <a:spLocks noGrp="1"/>
          </p:cNvSpPr>
          <p:nvPr>
            <p:ph type="ftr" sz="quarter" idx="11"/>
          </p:nvPr>
        </p:nvSpPr>
        <p:spPr/>
        <p:txBody>
          <a:bodyPr/>
          <a:lstStyle/>
          <a:p>
            <a:r>
              <a:rPr lang="en-US">
                <a:solidFill>
                  <a:schemeClr val="tx1"/>
                </a:solidFill>
              </a:rPr>
              <a:t>COPYRIGHT © 2017 DATA DIRECT FZ LLC  ALL RIGHTS RESERVED</a:t>
            </a:r>
            <a:endParaRPr lang="en-US" dirty="0">
              <a:solidFill>
                <a:schemeClr val="tx1"/>
              </a:solidFill>
            </a:endParaRPr>
          </a:p>
        </p:txBody>
      </p:sp>
      <p:sp>
        <p:nvSpPr>
          <p:cNvPr id="6" name="Slide Number Placeholder 5"/>
          <p:cNvSpPr>
            <a:spLocks noGrp="1"/>
          </p:cNvSpPr>
          <p:nvPr>
            <p:ph type="sldNum" sz="quarter" idx="12"/>
          </p:nvPr>
        </p:nvSpPr>
        <p:spPr/>
        <p:txBody>
          <a:bodyPr/>
          <a:lstStyle/>
          <a:p>
            <a:fld id="{6E18DBF4-37B7-4C4F-9728-A1C100B177EE}" type="slidenum">
              <a:rPr lang="en-US" smtClean="0"/>
              <a:pPr/>
              <a:t>35</a:t>
            </a:fld>
            <a:endParaRPr lang="en-US"/>
          </a:p>
        </p:txBody>
      </p:sp>
      <p:sp>
        <p:nvSpPr>
          <p:cNvPr id="20" name="Text Placeholder 19"/>
          <p:cNvSpPr>
            <a:spLocks noGrp="1"/>
          </p:cNvSpPr>
          <p:nvPr>
            <p:ph type="body" sz="quarter" idx="27"/>
          </p:nvPr>
        </p:nvSpPr>
        <p:spPr>
          <a:xfrm>
            <a:off x="3314870" y="2301979"/>
            <a:ext cx="2596896" cy="3108543"/>
          </a:xfrm>
        </p:spPr>
        <p:txBody>
          <a:bodyPr/>
          <a:lstStyle/>
          <a:p>
            <a:pPr marL="285750" lvl="1" indent="-285750">
              <a:lnSpc>
                <a:spcPct val="130000"/>
              </a:lnSpc>
              <a:spcBef>
                <a:spcPts val="600"/>
              </a:spcBef>
              <a:spcAft>
                <a:spcPts val="600"/>
              </a:spcAft>
              <a:defRPr/>
            </a:pPr>
            <a:r>
              <a:rPr lang="en-US" altLang="en-US" sz="1000" dirty="0">
                <a:solidFill>
                  <a:schemeClr val="accent1">
                    <a:lumMod val="75000"/>
                  </a:schemeClr>
                </a:solidFill>
              </a:rPr>
              <a:t>Enables companies to model, deploy and manage mission-critical business processes</a:t>
            </a:r>
          </a:p>
          <a:p>
            <a:pPr marL="285750" lvl="1" indent="-285750">
              <a:lnSpc>
                <a:spcPct val="130000"/>
              </a:lnSpc>
              <a:spcBef>
                <a:spcPts val="600"/>
              </a:spcBef>
              <a:spcAft>
                <a:spcPts val="600"/>
              </a:spcAft>
              <a:defRPr/>
            </a:pPr>
            <a:r>
              <a:rPr lang="en-US" altLang="en-US" sz="1000" dirty="0">
                <a:solidFill>
                  <a:schemeClr val="accent1">
                    <a:lumMod val="75000"/>
                  </a:schemeClr>
                </a:solidFill>
              </a:rPr>
              <a:t>Span multiple enterprise applications, corporate departments, and business partners. </a:t>
            </a:r>
          </a:p>
          <a:p>
            <a:pPr marL="285750" lvl="1" indent="-285750">
              <a:lnSpc>
                <a:spcPct val="130000"/>
              </a:lnSpc>
              <a:spcBef>
                <a:spcPts val="600"/>
              </a:spcBef>
              <a:spcAft>
                <a:spcPts val="600"/>
              </a:spcAft>
              <a:defRPr/>
            </a:pPr>
            <a:r>
              <a:rPr lang="en-US" altLang="en-US" sz="1000" dirty="0">
                <a:solidFill>
                  <a:schemeClr val="accent1">
                    <a:lumMod val="75000"/>
                  </a:schemeClr>
                </a:solidFill>
              </a:rPr>
              <a:t>Cost efficiencies, agility, compliance and better customer service. </a:t>
            </a:r>
          </a:p>
          <a:p>
            <a:pPr marL="285750" lvl="1" indent="-285750">
              <a:lnSpc>
                <a:spcPct val="130000"/>
              </a:lnSpc>
              <a:spcBef>
                <a:spcPts val="600"/>
              </a:spcBef>
              <a:spcAft>
                <a:spcPts val="600"/>
              </a:spcAft>
              <a:defRPr/>
            </a:pPr>
            <a:r>
              <a:rPr lang="en-US" altLang="en-US" sz="1000" dirty="0">
                <a:solidFill>
                  <a:schemeClr val="accent1">
                    <a:lumMod val="75000"/>
                  </a:schemeClr>
                </a:solidFill>
              </a:rPr>
              <a:t>Continuously improve business processes. </a:t>
            </a:r>
          </a:p>
          <a:p>
            <a:pPr marL="285750" lvl="1" indent="-285750">
              <a:lnSpc>
                <a:spcPct val="130000"/>
              </a:lnSpc>
              <a:spcBef>
                <a:spcPts val="600"/>
              </a:spcBef>
              <a:spcAft>
                <a:spcPts val="600"/>
              </a:spcAft>
              <a:defRPr/>
            </a:pPr>
            <a:r>
              <a:rPr lang="en-US" altLang="en-US" sz="1000" dirty="0">
                <a:solidFill>
                  <a:schemeClr val="accent1">
                    <a:lumMod val="75000"/>
                  </a:schemeClr>
                </a:solidFill>
              </a:rPr>
              <a:t>Reduces time-to-market for changes in business processes.</a:t>
            </a:r>
          </a:p>
        </p:txBody>
      </p:sp>
      <p:sp>
        <p:nvSpPr>
          <p:cNvPr id="21" name="Text Placeholder 20"/>
          <p:cNvSpPr>
            <a:spLocks noGrp="1"/>
          </p:cNvSpPr>
          <p:nvPr>
            <p:ph type="body" sz="quarter" idx="29"/>
          </p:nvPr>
        </p:nvSpPr>
        <p:spPr>
          <a:xfrm>
            <a:off x="9235060" y="2301979"/>
            <a:ext cx="2596896" cy="2093394"/>
          </a:xfrm>
        </p:spPr>
        <p:txBody>
          <a:bodyPr/>
          <a:lstStyle/>
          <a:p>
            <a:pPr marL="285750" lvl="1" indent="-285750">
              <a:lnSpc>
                <a:spcPct val="130000"/>
              </a:lnSpc>
              <a:spcBef>
                <a:spcPts val="600"/>
              </a:spcBef>
              <a:spcAft>
                <a:spcPts val="600"/>
              </a:spcAft>
              <a:defRPr/>
            </a:pPr>
            <a:r>
              <a:rPr lang="en-US" altLang="en-US" sz="1300" dirty="0">
                <a:solidFill>
                  <a:schemeClr val="accent1">
                    <a:lumMod val="75000"/>
                  </a:schemeClr>
                </a:solidFill>
              </a:rPr>
              <a:t>Account Opening and Maintenance</a:t>
            </a:r>
          </a:p>
          <a:p>
            <a:pPr marL="285750" lvl="1" indent="-285750">
              <a:lnSpc>
                <a:spcPct val="130000"/>
              </a:lnSpc>
              <a:spcBef>
                <a:spcPts val="600"/>
              </a:spcBef>
              <a:spcAft>
                <a:spcPts val="600"/>
              </a:spcAft>
              <a:defRPr/>
            </a:pPr>
            <a:r>
              <a:rPr lang="en-US" altLang="en-US" sz="1300" dirty="0">
                <a:solidFill>
                  <a:schemeClr val="accent1">
                    <a:lumMod val="75000"/>
                  </a:schemeClr>
                </a:solidFill>
              </a:rPr>
              <a:t>Account Payable</a:t>
            </a:r>
          </a:p>
          <a:p>
            <a:pPr marL="285750" lvl="1" indent="-285750">
              <a:lnSpc>
                <a:spcPct val="130000"/>
              </a:lnSpc>
              <a:spcBef>
                <a:spcPts val="600"/>
              </a:spcBef>
              <a:spcAft>
                <a:spcPts val="600"/>
              </a:spcAft>
              <a:defRPr/>
            </a:pPr>
            <a:r>
              <a:rPr lang="en-US" altLang="en-US" sz="1300" dirty="0">
                <a:solidFill>
                  <a:schemeClr val="accent1">
                    <a:lumMod val="75000"/>
                  </a:schemeClr>
                </a:solidFill>
              </a:rPr>
              <a:t>Call Detail  Record Management</a:t>
            </a:r>
          </a:p>
          <a:p>
            <a:pPr marL="285750" lvl="1" indent="-285750">
              <a:lnSpc>
                <a:spcPct val="130000"/>
              </a:lnSpc>
              <a:spcBef>
                <a:spcPts val="600"/>
              </a:spcBef>
              <a:spcAft>
                <a:spcPts val="600"/>
              </a:spcAft>
              <a:defRPr/>
            </a:pPr>
            <a:r>
              <a:rPr lang="en-US" altLang="en-US" sz="1300" dirty="0">
                <a:solidFill>
                  <a:schemeClr val="accent1">
                    <a:lumMod val="75000"/>
                  </a:schemeClr>
                </a:solidFill>
              </a:rPr>
              <a:t>Trade finance</a:t>
            </a:r>
          </a:p>
        </p:txBody>
      </p:sp>
      <p:sp>
        <p:nvSpPr>
          <p:cNvPr id="38" name="Rectangle 1436"/>
          <p:cNvSpPr>
            <a:spLocks noChangeArrowheads="1"/>
          </p:cNvSpPr>
          <p:nvPr/>
        </p:nvSpPr>
        <p:spPr bwMode="auto">
          <a:xfrm flipH="1">
            <a:off x="2497630" y="2301980"/>
            <a:ext cx="457200" cy="400110"/>
          </a:xfrm>
          <a:prstGeom prst="rect">
            <a:avLst/>
          </a:prstGeom>
          <a:solidFill>
            <a:schemeClr val="accent1"/>
          </a:solidFill>
          <a:extLst/>
        </p:spPr>
        <p:txBody>
          <a:bodyPr vert="horz" wrap="square" lIns="91440" tIns="45720" rIns="91440" bIns="45720" rtlCol="0" anchor="ctr">
            <a:spAutoFit/>
          </a:bodyPr>
          <a:lstStyle/>
          <a:p>
            <a:pPr algn="ctr">
              <a:buFont typeface="Arial" pitchFamily="34" charset="0"/>
              <a:buNone/>
            </a:pPr>
            <a:r>
              <a:rPr lang="en-US" sz="2000">
                <a:solidFill>
                  <a:schemeClr val="bg1"/>
                </a:solidFill>
                <a:latin typeface="FontAwesome" pitchFamily="2" charset="0"/>
              </a:rPr>
              <a:t></a:t>
            </a:r>
            <a:endParaRPr lang="en-US" sz="2000" b="1" dirty="0">
              <a:solidFill>
                <a:schemeClr val="bg1"/>
              </a:solidFill>
            </a:endParaRPr>
          </a:p>
        </p:txBody>
      </p:sp>
      <p:sp>
        <p:nvSpPr>
          <p:cNvPr id="40" name="Rectangle 1436"/>
          <p:cNvSpPr>
            <a:spLocks noChangeArrowheads="1"/>
          </p:cNvSpPr>
          <p:nvPr/>
        </p:nvSpPr>
        <p:spPr bwMode="auto">
          <a:xfrm flipH="1">
            <a:off x="8421334" y="2301980"/>
            <a:ext cx="457200" cy="400110"/>
          </a:xfrm>
          <a:prstGeom prst="rect">
            <a:avLst/>
          </a:prstGeom>
          <a:solidFill>
            <a:schemeClr val="accent4"/>
          </a:solidFill>
          <a:extLst/>
        </p:spPr>
        <p:txBody>
          <a:bodyPr vert="horz" wrap="square" lIns="91440" tIns="45720" rIns="91440" bIns="45720" rtlCol="0" anchor="ctr">
            <a:spAutoFit/>
          </a:bodyPr>
          <a:lstStyle/>
          <a:p>
            <a:pPr algn="ctr">
              <a:buFont typeface="Arial" pitchFamily="34" charset="0"/>
              <a:buNone/>
            </a:pPr>
            <a:r>
              <a:rPr lang="en-US" sz="2000">
                <a:solidFill>
                  <a:schemeClr val="bg1"/>
                </a:solidFill>
                <a:latin typeface="FontAwesome" pitchFamily="2" charset="0"/>
              </a:rPr>
              <a:t></a:t>
            </a:r>
            <a:endParaRPr lang="en-US" sz="2000" b="1" dirty="0">
              <a:solidFill>
                <a:schemeClr val="bg1"/>
              </a:solidFill>
            </a:endParaRPr>
          </a:p>
        </p:txBody>
      </p:sp>
      <p:sp>
        <p:nvSpPr>
          <p:cNvPr id="22" name="Text Placeholder 21"/>
          <p:cNvSpPr>
            <a:spLocks noGrp="1"/>
          </p:cNvSpPr>
          <p:nvPr>
            <p:ph type="body" sz="quarter" idx="18"/>
          </p:nvPr>
        </p:nvSpPr>
        <p:spPr/>
        <p:txBody>
          <a:bodyPr/>
          <a:lstStyle/>
          <a:p>
            <a:r>
              <a:rPr lang="en-US" dirty="0"/>
              <a:t>Features</a:t>
            </a:r>
          </a:p>
        </p:txBody>
      </p:sp>
      <p:sp>
        <p:nvSpPr>
          <p:cNvPr id="24" name="Text Placeholder 23"/>
          <p:cNvSpPr>
            <a:spLocks noGrp="1"/>
          </p:cNvSpPr>
          <p:nvPr>
            <p:ph type="body" sz="quarter" idx="20"/>
          </p:nvPr>
        </p:nvSpPr>
        <p:spPr/>
        <p:txBody>
          <a:bodyPr/>
          <a:lstStyle/>
          <a:p>
            <a:r>
              <a:rPr lang="en-US" dirty="0"/>
              <a:t>Key solutions</a:t>
            </a:r>
          </a:p>
        </p:txBody>
      </p:sp>
      <p:pic>
        <p:nvPicPr>
          <p:cNvPr id="10" name="Picture Placeholder 9"/>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5731" r="5731"/>
          <a:stretch>
            <a:fillRect/>
          </a:stretch>
        </p:blipFill>
        <p:spPr/>
      </p:pic>
      <p:pic>
        <p:nvPicPr>
          <p:cNvPr id="12" name="Picture Placeholder 11"/>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l="6026" r="6026"/>
          <a:stretch>
            <a:fillRect/>
          </a:stretch>
        </p:blipFill>
        <p:spPr/>
      </p:pic>
    </p:spTree>
    <p:extLst>
      <p:ext uri="{BB962C8B-B14F-4D97-AF65-F5344CB8AC3E}">
        <p14:creationId xmlns:p14="http://schemas.microsoft.com/office/powerpoint/2010/main" val="4550430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normAutofit fontScale="90000"/>
          </a:bodyPr>
          <a:lstStyle/>
          <a:p>
            <a:r>
              <a:rPr lang="en-US" dirty="0"/>
              <a:t>Contd.</a:t>
            </a:r>
          </a:p>
        </p:txBody>
      </p:sp>
      <p:sp>
        <p:nvSpPr>
          <p:cNvPr id="3" name="Date Placeholder 2"/>
          <p:cNvSpPr>
            <a:spLocks noGrp="1"/>
          </p:cNvSpPr>
          <p:nvPr>
            <p:ph type="dt" sz="half" idx="10"/>
          </p:nvPr>
        </p:nvSpPr>
        <p:spPr/>
        <p:txBody>
          <a:bodyPr/>
          <a:lstStyle/>
          <a:p>
            <a:fld id="{AE36464E-2E17-4B9C-8ABF-10C5F7F47BDA}" type="datetime1">
              <a:rPr lang="en-US" smtClean="0"/>
              <a:t>12/7/2017</a:t>
            </a:fld>
            <a:endParaRPr lang="en-US"/>
          </a:p>
        </p:txBody>
      </p:sp>
      <p:sp>
        <p:nvSpPr>
          <p:cNvPr id="4" name="Footer Placeholder 3"/>
          <p:cNvSpPr>
            <a:spLocks noGrp="1"/>
          </p:cNvSpPr>
          <p:nvPr>
            <p:ph type="ftr" sz="quarter" idx="11"/>
          </p:nvPr>
        </p:nvSpPr>
        <p:spPr/>
        <p:txBody>
          <a:bodyPr/>
          <a:lstStyle/>
          <a:p>
            <a:r>
              <a:rPr lang="en-US"/>
              <a:t>COPYRIGHT © 2017 DATA DIRECT FZ LLC  ALL RIGHTS RESERVED</a:t>
            </a:r>
          </a:p>
        </p:txBody>
      </p:sp>
      <p:sp>
        <p:nvSpPr>
          <p:cNvPr id="5" name="Slide Number Placeholder 4"/>
          <p:cNvSpPr>
            <a:spLocks noGrp="1"/>
          </p:cNvSpPr>
          <p:nvPr>
            <p:ph type="sldNum" sz="quarter" idx="12"/>
          </p:nvPr>
        </p:nvSpPr>
        <p:spPr/>
        <p:txBody>
          <a:bodyPr/>
          <a:lstStyle/>
          <a:p>
            <a:fld id="{6E18DBF4-37B7-4C4F-9728-A1C100B177EE}" type="slidenum">
              <a:rPr lang="en-US" smtClean="0"/>
              <a:pPr/>
              <a:t>36</a:t>
            </a:fld>
            <a:endParaRPr lang="en-US"/>
          </a:p>
        </p:txBody>
      </p:sp>
      <p:pic>
        <p:nvPicPr>
          <p:cNvPr id="21" name="Picture Placeholder 20"/>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15611" b="15611"/>
          <a:stretch>
            <a:fillRect/>
          </a:stretch>
        </p:blipFill>
        <p:spPr/>
      </p:pic>
      <p:sp>
        <p:nvSpPr>
          <p:cNvPr id="16" name="Text Placeholder 15"/>
          <p:cNvSpPr>
            <a:spLocks noGrp="1"/>
          </p:cNvSpPr>
          <p:nvPr>
            <p:ph type="body" sz="quarter" idx="26"/>
          </p:nvPr>
        </p:nvSpPr>
        <p:spPr/>
        <p:txBody>
          <a:bodyPr>
            <a:normAutofit/>
          </a:bodyPr>
          <a:lstStyle/>
          <a:p>
            <a:r>
              <a:rPr lang="en-US" dirty="0"/>
              <a:t>DOCUMENT IMAGING</a:t>
            </a:r>
          </a:p>
          <a:p>
            <a:pPr algn="l"/>
            <a:r>
              <a:rPr lang="en-US" b="1" dirty="0"/>
              <a:t>Converting physical documents into digital form</a:t>
            </a:r>
            <a:endParaRPr lang="en-US" dirty="0"/>
          </a:p>
        </p:txBody>
      </p:sp>
      <p:pic>
        <p:nvPicPr>
          <p:cNvPr id="20" name="Picture Placeholder 19"/>
          <p:cNvPicPr>
            <a:picLocks noGrp="1" noChangeAspect="1"/>
          </p:cNvPicPr>
          <p:nvPr>
            <p:ph type="pic" sz="quarter" idx="27"/>
          </p:nvPr>
        </p:nvPicPr>
        <p:blipFill>
          <a:blip r:embed="rId3">
            <a:extLst>
              <a:ext uri="{28A0092B-C50C-407E-A947-70E740481C1C}">
                <a14:useLocalDpi xmlns:a14="http://schemas.microsoft.com/office/drawing/2010/main" val="0"/>
              </a:ext>
            </a:extLst>
          </a:blip>
          <a:srcRect l="12292" r="12292"/>
          <a:stretch>
            <a:fillRect/>
          </a:stretch>
        </p:blipFill>
        <p:spPr/>
      </p:pic>
      <p:sp>
        <p:nvSpPr>
          <p:cNvPr id="19" name="Text Placeholder 18"/>
          <p:cNvSpPr>
            <a:spLocks noGrp="1"/>
          </p:cNvSpPr>
          <p:nvPr>
            <p:ph type="body" sz="quarter" idx="30"/>
          </p:nvPr>
        </p:nvSpPr>
        <p:spPr/>
        <p:txBody>
          <a:bodyPr/>
          <a:lstStyle/>
          <a:p>
            <a:pPr algn="l"/>
            <a:r>
              <a:rPr lang="en-US" dirty="0"/>
              <a:t>ASSET MANAGEMENT</a:t>
            </a:r>
          </a:p>
          <a:p>
            <a:pPr marL="171450" indent="-171450" algn="l">
              <a:buFont typeface="Arial" panose="020B0604020202020204" pitchFamily="34" charset="0"/>
              <a:buChar char="•"/>
            </a:pPr>
            <a:r>
              <a:rPr lang="en-US" b="1" dirty="0"/>
              <a:t>Asset management software</a:t>
            </a:r>
          </a:p>
          <a:p>
            <a:pPr marL="171450" indent="-171450" algn="l">
              <a:buFont typeface="Arial" panose="020B0604020202020204" pitchFamily="34" charset="0"/>
              <a:buChar char="•"/>
            </a:pPr>
            <a:r>
              <a:rPr lang="en-US" b="1" dirty="0"/>
              <a:t>Asset lifecycle management</a:t>
            </a:r>
          </a:p>
          <a:p>
            <a:pPr marL="171450" indent="-171450" algn="l">
              <a:buFont typeface="Arial" panose="020B0604020202020204" pitchFamily="34" charset="0"/>
              <a:buChar char="•"/>
            </a:pPr>
            <a:r>
              <a:rPr lang="en-US" b="1" dirty="0"/>
              <a:t>Asset Audit</a:t>
            </a:r>
          </a:p>
          <a:p>
            <a:pPr marL="171450" indent="-171450" algn="l">
              <a:buFont typeface="Arial" panose="020B0604020202020204" pitchFamily="34" charset="0"/>
              <a:buChar char="•"/>
            </a:pPr>
            <a:r>
              <a:rPr lang="en-US" b="1" dirty="0"/>
              <a:t>Asset register buildup</a:t>
            </a:r>
          </a:p>
          <a:p>
            <a:pPr algn="l"/>
            <a:endParaRPr lang="en-US" dirty="0"/>
          </a:p>
        </p:txBody>
      </p:sp>
      <p:pic>
        <p:nvPicPr>
          <p:cNvPr id="24" name="Picture Placeholder 23"/>
          <p:cNvPicPr>
            <a:picLocks noGrp="1" noChangeAspect="1"/>
          </p:cNvPicPr>
          <p:nvPr>
            <p:ph type="pic" sz="quarter" idx="29"/>
          </p:nvPr>
        </p:nvPicPr>
        <p:blipFill>
          <a:blip r:embed="rId4">
            <a:extLst>
              <a:ext uri="{28A0092B-C50C-407E-A947-70E740481C1C}">
                <a14:useLocalDpi xmlns:a14="http://schemas.microsoft.com/office/drawing/2010/main" val="0"/>
              </a:ext>
            </a:extLst>
          </a:blip>
          <a:srcRect t="8729" b="8729"/>
          <a:stretch>
            <a:fillRect/>
          </a:stretch>
        </p:blipFill>
        <p:spPr/>
      </p:pic>
    </p:spTree>
    <p:extLst>
      <p:ext uri="{BB962C8B-B14F-4D97-AF65-F5344CB8AC3E}">
        <p14:creationId xmlns:p14="http://schemas.microsoft.com/office/powerpoint/2010/main" val="2333519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7"/>
          </p:nvPr>
        </p:nvPicPr>
        <p:blipFill>
          <a:blip r:embed="rId3">
            <a:extLst>
              <a:ext uri="{BEBA8EAE-BF5A-486C-A8C5-ECC9F3942E4B}">
                <a14:imgProps xmlns:a14="http://schemas.microsoft.com/office/drawing/2010/main">
                  <a14:imgLayer r:embed="rId4">
                    <a14:imgEffect>
                      <a14:artisticCutout/>
                    </a14:imgEffect>
                  </a14:imgLayer>
                </a14:imgProps>
              </a:ext>
              <a:ext uri="{28A0092B-C50C-407E-A947-70E740481C1C}">
                <a14:useLocalDpi xmlns:a14="http://schemas.microsoft.com/office/drawing/2010/main" val="0"/>
              </a:ext>
            </a:extLst>
          </a:blip>
          <a:srcRect l="222" r="222"/>
          <a:stretch>
            <a:fillRect/>
          </a:stretch>
        </p:blipFill>
        <p:spPr>
          <a:solidFill>
            <a:schemeClr val="accent2">
              <a:lumMod val="50000"/>
            </a:schemeClr>
          </a:solidFill>
        </p:spPr>
      </p:pic>
      <p:sp>
        <p:nvSpPr>
          <p:cNvPr id="6" name="Title 5"/>
          <p:cNvSpPr>
            <a:spLocks noGrp="1"/>
          </p:cNvSpPr>
          <p:nvPr>
            <p:ph type="title"/>
          </p:nvPr>
        </p:nvSpPr>
        <p:spPr>
          <a:solidFill>
            <a:schemeClr val="bg1">
              <a:alpha val="55000"/>
            </a:schemeClr>
          </a:solidFill>
        </p:spPr>
        <p:txBody>
          <a:bodyPr vert="horz" lIns="274320" tIns="91440" rIns="274320" bIns="182880" rtlCol="0" anchor="ctr">
            <a:normAutofit/>
          </a:bodyPr>
          <a:lstStyle/>
          <a:p>
            <a:r>
              <a:rPr lang="en-US" dirty="0"/>
              <a:t>5</a:t>
            </a:r>
            <a:r>
              <a:rPr lang="en-US"/>
              <a:t>. </a:t>
            </a:r>
            <a:r>
              <a:rPr lang="en-US" dirty="0"/>
              <a:t>Digital Marketing</a:t>
            </a:r>
          </a:p>
        </p:txBody>
      </p:sp>
      <p:sp>
        <p:nvSpPr>
          <p:cNvPr id="8" name="Text Placeholder 7"/>
          <p:cNvSpPr>
            <a:spLocks noGrp="1"/>
          </p:cNvSpPr>
          <p:nvPr>
            <p:ph type="body" idx="1"/>
          </p:nvPr>
        </p:nvSpPr>
        <p:spPr>
          <a:xfrm>
            <a:off x="7213600" y="5413375"/>
            <a:ext cx="4572000" cy="942975"/>
          </a:xfrm>
          <a:solidFill>
            <a:schemeClr val="bg1">
              <a:alpha val="75000"/>
            </a:schemeClr>
          </a:solidFill>
        </p:spPr>
        <p:txBody>
          <a:bodyPr vert="horz" lIns="274320" tIns="91440" rIns="274320" bIns="182880" rtlCol="0" anchor="ctr">
            <a:normAutofit fontScale="92500" lnSpcReduction="10000"/>
          </a:bodyPr>
          <a:lstStyle/>
          <a:p>
            <a:r>
              <a:rPr lang="en-US" sz="2800" dirty="0">
                <a:solidFill>
                  <a:schemeClr val="tx1"/>
                </a:solidFill>
              </a:rPr>
              <a:t>Deepak Chandrasekharan, GM – Marketing &amp; Comm.</a:t>
            </a:r>
          </a:p>
        </p:txBody>
      </p:sp>
      <p:grpSp>
        <p:nvGrpSpPr>
          <p:cNvPr id="13" name="Group 12"/>
          <p:cNvGrpSpPr/>
          <p:nvPr/>
        </p:nvGrpSpPr>
        <p:grpSpPr>
          <a:xfrm>
            <a:off x="7213600" y="6264910"/>
            <a:ext cx="4572000" cy="91440"/>
            <a:chOff x="0" y="4480421"/>
            <a:chExt cx="12192000" cy="91440"/>
          </a:xfrm>
        </p:grpSpPr>
        <p:sp>
          <p:nvSpPr>
            <p:cNvPr id="14" name="Rectangle 13"/>
            <p:cNvSpPr/>
            <p:nvPr userDrawn="1"/>
          </p:nvSpPr>
          <p:spPr>
            <a:xfrm>
              <a:off x="0" y="4480421"/>
              <a:ext cx="243230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2439924" y="4480421"/>
              <a:ext cx="243230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4879848" y="4480421"/>
              <a:ext cx="243230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7319772" y="4480421"/>
              <a:ext cx="243230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Date Placeholder 4"/>
          <p:cNvSpPr>
            <a:spLocks noGrp="1"/>
          </p:cNvSpPr>
          <p:nvPr>
            <p:ph type="dt" sz="half" idx="10"/>
          </p:nvPr>
        </p:nvSpPr>
        <p:spPr/>
        <p:txBody>
          <a:bodyPr/>
          <a:lstStyle/>
          <a:p>
            <a:fld id="{A73982E7-B108-44DC-83E9-C9EC2287EB54}" type="datetime1">
              <a:rPr lang="en-US" smtClean="0">
                <a:solidFill>
                  <a:srgbClr val="273339">
                    <a:tint val="75000"/>
                  </a:srgbClr>
                </a:solidFill>
              </a:rPr>
              <a:t>12/7/2017</a:t>
            </a:fld>
            <a:endParaRPr lang="en-US">
              <a:solidFill>
                <a:srgbClr val="273339">
                  <a:tint val="75000"/>
                </a:srgbClr>
              </a:solidFill>
            </a:endParaRPr>
          </a:p>
        </p:txBody>
      </p:sp>
      <p:sp>
        <p:nvSpPr>
          <p:cNvPr id="7" name="Footer Placeholder 6"/>
          <p:cNvSpPr>
            <a:spLocks noGrp="1"/>
          </p:cNvSpPr>
          <p:nvPr>
            <p:ph type="ftr" sz="quarter" idx="11"/>
          </p:nvPr>
        </p:nvSpPr>
        <p:spPr/>
        <p:txBody>
          <a:bodyPr/>
          <a:lstStyle/>
          <a:p>
            <a:r>
              <a:rPr lang="en-US">
                <a:solidFill>
                  <a:srgbClr val="273339"/>
                </a:solidFill>
              </a:rPr>
              <a:t>COPYRIGHT © 2017 DATA DIRECT FZ LLC  ALL RIGHTS RESERVED</a:t>
            </a:r>
          </a:p>
        </p:txBody>
      </p:sp>
      <p:sp>
        <p:nvSpPr>
          <p:cNvPr id="9" name="Slide Number Placeholder 8"/>
          <p:cNvSpPr>
            <a:spLocks noGrp="1"/>
          </p:cNvSpPr>
          <p:nvPr>
            <p:ph type="sldNum" sz="quarter" idx="12"/>
          </p:nvPr>
        </p:nvSpPr>
        <p:spPr/>
        <p:txBody>
          <a:bodyPr/>
          <a:lstStyle/>
          <a:p>
            <a:fld id="{6E18DBF4-37B7-4C4F-9728-A1C100B177EE}" type="slidenum">
              <a:rPr lang="en-US" smtClean="0">
                <a:solidFill>
                  <a:srgbClr val="273339">
                    <a:tint val="75000"/>
                  </a:srgbClr>
                </a:solidFill>
              </a:rPr>
              <a:pPr/>
              <a:t>37</a:t>
            </a:fld>
            <a:endParaRPr lang="en-US">
              <a:solidFill>
                <a:srgbClr val="273339">
                  <a:tint val="75000"/>
                </a:srgbClr>
              </a:solidFill>
            </a:endParaRPr>
          </a:p>
        </p:txBody>
      </p:sp>
    </p:spTree>
    <p:extLst>
      <p:ext uri="{BB962C8B-B14F-4D97-AF65-F5344CB8AC3E}">
        <p14:creationId xmlns:p14="http://schemas.microsoft.com/office/powerpoint/2010/main" val="25927244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Possibilities</a:t>
            </a:r>
          </a:p>
        </p:txBody>
      </p:sp>
      <p:sp>
        <p:nvSpPr>
          <p:cNvPr id="3" name="Date Placeholder 2"/>
          <p:cNvSpPr>
            <a:spLocks noGrp="1"/>
          </p:cNvSpPr>
          <p:nvPr>
            <p:ph type="dt" sz="half" idx="10"/>
          </p:nvPr>
        </p:nvSpPr>
        <p:spPr/>
        <p:txBody>
          <a:bodyPr/>
          <a:lstStyle/>
          <a:p>
            <a:fld id="{A98877DC-ECBA-4B83-AA72-5BADE3A5E250}" type="datetime1">
              <a:rPr lang="en-US" smtClean="0"/>
              <a:t>12/7/2017</a:t>
            </a:fld>
            <a:endParaRPr lang="en-US" dirty="0"/>
          </a:p>
        </p:txBody>
      </p:sp>
      <p:sp>
        <p:nvSpPr>
          <p:cNvPr id="4" name="Footer Placeholder 3"/>
          <p:cNvSpPr>
            <a:spLocks noGrp="1"/>
          </p:cNvSpPr>
          <p:nvPr>
            <p:ph type="ftr" sz="quarter" idx="11"/>
          </p:nvPr>
        </p:nvSpPr>
        <p:spPr/>
        <p:txBody>
          <a:bodyPr/>
          <a:lstStyle/>
          <a:p>
            <a:r>
              <a:rPr lang="en-US">
                <a:solidFill>
                  <a:schemeClr val="tx1"/>
                </a:solidFill>
              </a:rPr>
              <a:t>COPYRIGHT © 2017 DATA DIRECT FZ LLC  ALL RIGHTS RESERVED</a:t>
            </a:r>
            <a:endParaRPr lang="en-US" dirty="0">
              <a:solidFill>
                <a:schemeClr val="tx1"/>
              </a:solidFill>
            </a:endParaRPr>
          </a:p>
        </p:txBody>
      </p:sp>
      <p:sp>
        <p:nvSpPr>
          <p:cNvPr id="5" name="Slide Number Placeholder 4"/>
          <p:cNvSpPr>
            <a:spLocks noGrp="1"/>
          </p:cNvSpPr>
          <p:nvPr>
            <p:ph type="sldNum" sz="quarter" idx="12"/>
          </p:nvPr>
        </p:nvSpPr>
        <p:spPr/>
        <p:txBody>
          <a:bodyPr/>
          <a:lstStyle/>
          <a:p>
            <a:fld id="{6E18DBF4-37B7-4C4F-9728-A1C100B177EE}" type="slidenum">
              <a:rPr lang="en-US" smtClean="0"/>
              <a:pPr/>
              <a:t>38</a:t>
            </a:fld>
            <a:endParaRPr lang="en-US"/>
          </a:p>
        </p:txBody>
      </p:sp>
      <p:sp>
        <p:nvSpPr>
          <p:cNvPr id="41" name="Pentagon 40"/>
          <p:cNvSpPr/>
          <p:nvPr/>
        </p:nvSpPr>
        <p:spPr>
          <a:xfrm flipH="1">
            <a:off x="6228949" y="2438744"/>
            <a:ext cx="2670375" cy="689639"/>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Pentagon 41"/>
          <p:cNvSpPr/>
          <p:nvPr/>
        </p:nvSpPr>
        <p:spPr>
          <a:xfrm flipH="1">
            <a:off x="5474646" y="3200745"/>
            <a:ext cx="2952238" cy="729512"/>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Pentagon 42"/>
          <p:cNvSpPr/>
          <p:nvPr/>
        </p:nvSpPr>
        <p:spPr>
          <a:xfrm flipH="1">
            <a:off x="5024588" y="4013086"/>
            <a:ext cx="2952238" cy="649725"/>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4" name="Group 58"/>
          <p:cNvGrpSpPr/>
          <p:nvPr/>
        </p:nvGrpSpPr>
        <p:grpSpPr>
          <a:xfrm>
            <a:off x="7167166" y="3749299"/>
            <a:ext cx="3487351" cy="1672675"/>
            <a:chOff x="5329238" y="2790825"/>
            <a:chExt cx="2651125" cy="1271588"/>
          </a:xfrm>
        </p:grpSpPr>
        <p:sp>
          <p:nvSpPr>
            <p:cNvPr id="52" name="Freeform 6"/>
            <p:cNvSpPr>
              <a:spLocks/>
            </p:cNvSpPr>
            <p:nvPr/>
          </p:nvSpPr>
          <p:spPr bwMode="auto">
            <a:xfrm>
              <a:off x="5711825" y="2790825"/>
              <a:ext cx="1885950" cy="471488"/>
            </a:xfrm>
            <a:custGeom>
              <a:avLst/>
              <a:gdLst/>
              <a:ahLst/>
              <a:cxnLst>
                <a:cxn ang="0">
                  <a:pos x="586" y="297"/>
                </a:cxn>
                <a:cxn ang="0">
                  <a:pos x="0" y="126"/>
                </a:cxn>
                <a:cxn ang="0">
                  <a:pos x="586" y="0"/>
                </a:cxn>
                <a:cxn ang="0">
                  <a:pos x="1188" y="131"/>
                </a:cxn>
                <a:cxn ang="0">
                  <a:pos x="586" y="297"/>
                </a:cxn>
              </a:cxnLst>
              <a:rect l="0" t="0" r="r" b="b"/>
              <a:pathLst>
                <a:path w="1188" h="297">
                  <a:moveTo>
                    <a:pt x="586" y="297"/>
                  </a:moveTo>
                  <a:lnTo>
                    <a:pt x="0" y="126"/>
                  </a:lnTo>
                  <a:lnTo>
                    <a:pt x="586" y="0"/>
                  </a:lnTo>
                  <a:lnTo>
                    <a:pt x="1188" y="131"/>
                  </a:lnTo>
                  <a:lnTo>
                    <a:pt x="586" y="297"/>
                  </a:lnTo>
                  <a:close/>
                </a:path>
              </a:pathLst>
            </a:custGeom>
            <a:solidFill>
              <a:schemeClr val="accent1">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11"/>
            <p:cNvSpPr>
              <a:spLocks/>
            </p:cNvSpPr>
            <p:nvPr/>
          </p:nvSpPr>
          <p:spPr bwMode="auto">
            <a:xfrm>
              <a:off x="6642100" y="2998788"/>
              <a:ext cx="1338263" cy="1063625"/>
            </a:xfrm>
            <a:custGeom>
              <a:avLst/>
              <a:gdLst/>
              <a:ahLst/>
              <a:cxnLst>
                <a:cxn ang="0">
                  <a:pos x="0" y="670"/>
                </a:cxn>
                <a:cxn ang="0">
                  <a:pos x="0" y="166"/>
                </a:cxn>
                <a:cxn ang="0">
                  <a:pos x="602" y="0"/>
                </a:cxn>
                <a:cxn ang="0">
                  <a:pos x="843" y="307"/>
                </a:cxn>
                <a:cxn ang="0">
                  <a:pos x="0" y="670"/>
                </a:cxn>
              </a:cxnLst>
              <a:rect l="0" t="0" r="r" b="b"/>
              <a:pathLst>
                <a:path w="843" h="670">
                  <a:moveTo>
                    <a:pt x="0" y="670"/>
                  </a:moveTo>
                  <a:lnTo>
                    <a:pt x="0" y="166"/>
                  </a:lnTo>
                  <a:lnTo>
                    <a:pt x="602" y="0"/>
                  </a:lnTo>
                  <a:lnTo>
                    <a:pt x="843" y="307"/>
                  </a:lnTo>
                  <a:lnTo>
                    <a:pt x="0" y="67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12"/>
            <p:cNvSpPr>
              <a:spLocks/>
            </p:cNvSpPr>
            <p:nvPr/>
          </p:nvSpPr>
          <p:spPr bwMode="auto">
            <a:xfrm>
              <a:off x="5329238" y="2990850"/>
              <a:ext cx="1312863" cy="1071563"/>
            </a:xfrm>
            <a:custGeom>
              <a:avLst/>
              <a:gdLst/>
              <a:ahLst/>
              <a:cxnLst>
                <a:cxn ang="0">
                  <a:pos x="827" y="675"/>
                </a:cxn>
                <a:cxn ang="0">
                  <a:pos x="0" y="312"/>
                </a:cxn>
                <a:cxn ang="0">
                  <a:pos x="241" y="0"/>
                </a:cxn>
                <a:cxn ang="0">
                  <a:pos x="827" y="171"/>
                </a:cxn>
                <a:cxn ang="0">
                  <a:pos x="827" y="675"/>
                </a:cxn>
              </a:cxnLst>
              <a:rect l="0" t="0" r="r" b="b"/>
              <a:pathLst>
                <a:path w="827" h="675">
                  <a:moveTo>
                    <a:pt x="827" y="675"/>
                  </a:moveTo>
                  <a:lnTo>
                    <a:pt x="0" y="312"/>
                  </a:lnTo>
                  <a:lnTo>
                    <a:pt x="241" y="0"/>
                  </a:lnTo>
                  <a:lnTo>
                    <a:pt x="827" y="171"/>
                  </a:lnTo>
                  <a:lnTo>
                    <a:pt x="827" y="675"/>
                  </a:lnTo>
                  <a:close/>
                </a:path>
              </a:pathLst>
            </a:custGeom>
            <a:solidFill>
              <a:schemeClr val="accent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5" name="Group 57"/>
          <p:cNvGrpSpPr/>
          <p:nvPr/>
        </p:nvGrpSpPr>
        <p:grpSpPr>
          <a:xfrm>
            <a:off x="7735169" y="3101944"/>
            <a:ext cx="2345087" cy="1158969"/>
            <a:chOff x="5761038" y="2298700"/>
            <a:chExt cx="1782762" cy="881063"/>
          </a:xfrm>
        </p:grpSpPr>
        <p:sp>
          <p:nvSpPr>
            <p:cNvPr id="49" name="Freeform 5"/>
            <p:cNvSpPr>
              <a:spLocks/>
            </p:cNvSpPr>
            <p:nvPr/>
          </p:nvSpPr>
          <p:spPr bwMode="auto">
            <a:xfrm>
              <a:off x="6184900" y="2298700"/>
              <a:ext cx="919163" cy="161925"/>
            </a:xfrm>
            <a:custGeom>
              <a:avLst/>
              <a:gdLst/>
              <a:ahLst/>
              <a:cxnLst>
                <a:cxn ang="0">
                  <a:pos x="579" y="47"/>
                </a:cxn>
                <a:cxn ang="0">
                  <a:pos x="288" y="102"/>
                </a:cxn>
                <a:cxn ang="0">
                  <a:pos x="0" y="51"/>
                </a:cxn>
                <a:cxn ang="0">
                  <a:pos x="288" y="0"/>
                </a:cxn>
                <a:cxn ang="0">
                  <a:pos x="579" y="47"/>
                </a:cxn>
              </a:cxnLst>
              <a:rect l="0" t="0" r="r" b="b"/>
              <a:pathLst>
                <a:path w="579" h="102">
                  <a:moveTo>
                    <a:pt x="579" y="47"/>
                  </a:moveTo>
                  <a:lnTo>
                    <a:pt x="288" y="102"/>
                  </a:lnTo>
                  <a:lnTo>
                    <a:pt x="0" y="51"/>
                  </a:lnTo>
                  <a:lnTo>
                    <a:pt x="288" y="0"/>
                  </a:lnTo>
                  <a:lnTo>
                    <a:pt x="579" y="47"/>
                  </a:lnTo>
                  <a:close/>
                </a:path>
              </a:pathLst>
            </a:custGeom>
            <a:solidFill>
              <a:schemeClr val="accent2">
                <a:lumMod val="5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9"/>
            <p:cNvSpPr>
              <a:spLocks/>
            </p:cNvSpPr>
            <p:nvPr/>
          </p:nvSpPr>
          <p:spPr bwMode="auto">
            <a:xfrm>
              <a:off x="5761038" y="2379663"/>
              <a:ext cx="881063" cy="800100"/>
            </a:xfrm>
            <a:custGeom>
              <a:avLst/>
              <a:gdLst/>
              <a:ahLst/>
              <a:cxnLst>
                <a:cxn ang="0">
                  <a:pos x="555" y="51"/>
                </a:cxn>
                <a:cxn ang="0">
                  <a:pos x="555" y="504"/>
                </a:cxn>
                <a:cxn ang="0">
                  <a:pos x="0" y="345"/>
                </a:cxn>
                <a:cxn ang="0">
                  <a:pos x="267" y="0"/>
                </a:cxn>
                <a:cxn ang="0">
                  <a:pos x="267" y="0"/>
                </a:cxn>
                <a:cxn ang="0">
                  <a:pos x="555" y="51"/>
                </a:cxn>
              </a:cxnLst>
              <a:rect l="0" t="0" r="r" b="b"/>
              <a:pathLst>
                <a:path w="555" h="504">
                  <a:moveTo>
                    <a:pt x="555" y="51"/>
                  </a:moveTo>
                  <a:lnTo>
                    <a:pt x="555" y="504"/>
                  </a:lnTo>
                  <a:lnTo>
                    <a:pt x="0" y="345"/>
                  </a:lnTo>
                  <a:lnTo>
                    <a:pt x="267" y="0"/>
                  </a:lnTo>
                  <a:lnTo>
                    <a:pt x="267" y="0"/>
                  </a:lnTo>
                  <a:lnTo>
                    <a:pt x="555" y="51"/>
                  </a:lnTo>
                  <a:close/>
                </a:path>
              </a:pathLst>
            </a:custGeom>
            <a:solidFill>
              <a:schemeClr val="accent2">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Freeform 10"/>
            <p:cNvSpPr>
              <a:spLocks/>
            </p:cNvSpPr>
            <p:nvPr/>
          </p:nvSpPr>
          <p:spPr bwMode="auto">
            <a:xfrm>
              <a:off x="6642100" y="2373313"/>
              <a:ext cx="901700" cy="806450"/>
            </a:xfrm>
            <a:custGeom>
              <a:avLst/>
              <a:gdLst/>
              <a:ahLst/>
              <a:cxnLst>
                <a:cxn ang="0">
                  <a:pos x="0" y="508"/>
                </a:cxn>
                <a:cxn ang="0">
                  <a:pos x="0" y="55"/>
                </a:cxn>
                <a:cxn ang="0">
                  <a:pos x="291" y="0"/>
                </a:cxn>
                <a:cxn ang="0">
                  <a:pos x="291" y="0"/>
                </a:cxn>
                <a:cxn ang="0">
                  <a:pos x="568" y="352"/>
                </a:cxn>
                <a:cxn ang="0">
                  <a:pos x="0" y="508"/>
                </a:cxn>
              </a:cxnLst>
              <a:rect l="0" t="0" r="r" b="b"/>
              <a:pathLst>
                <a:path w="568" h="508">
                  <a:moveTo>
                    <a:pt x="0" y="508"/>
                  </a:moveTo>
                  <a:lnTo>
                    <a:pt x="0" y="55"/>
                  </a:lnTo>
                  <a:lnTo>
                    <a:pt x="291" y="0"/>
                  </a:lnTo>
                  <a:lnTo>
                    <a:pt x="291" y="0"/>
                  </a:lnTo>
                  <a:lnTo>
                    <a:pt x="568" y="352"/>
                  </a:lnTo>
                  <a:lnTo>
                    <a:pt x="0" y="508"/>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46" name="Group 56"/>
          <p:cNvGrpSpPr/>
          <p:nvPr/>
        </p:nvGrpSpPr>
        <p:grpSpPr>
          <a:xfrm>
            <a:off x="8359556" y="2429536"/>
            <a:ext cx="1071265" cy="778911"/>
            <a:chOff x="6235700" y="1787525"/>
            <a:chExt cx="814388" cy="592138"/>
          </a:xfrm>
        </p:grpSpPr>
        <p:sp>
          <p:nvSpPr>
            <p:cNvPr id="47" name="Freeform 7"/>
            <p:cNvSpPr>
              <a:spLocks/>
            </p:cNvSpPr>
            <p:nvPr/>
          </p:nvSpPr>
          <p:spPr bwMode="auto">
            <a:xfrm>
              <a:off x="6642100" y="1787525"/>
              <a:ext cx="407988" cy="592138"/>
            </a:xfrm>
            <a:custGeom>
              <a:avLst/>
              <a:gdLst/>
              <a:ahLst/>
              <a:cxnLst>
                <a:cxn ang="0">
                  <a:pos x="0" y="373"/>
                </a:cxn>
                <a:cxn ang="0">
                  <a:pos x="0" y="0"/>
                </a:cxn>
                <a:cxn ang="0">
                  <a:pos x="257" y="325"/>
                </a:cxn>
                <a:cxn ang="0">
                  <a:pos x="0" y="373"/>
                </a:cxn>
              </a:cxnLst>
              <a:rect l="0" t="0" r="r" b="b"/>
              <a:pathLst>
                <a:path w="257" h="373">
                  <a:moveTo>
                    <a:pt x="0" y="373"/>
                  </a:moveTo>
                  <a:lnTo>
                    <a:pt x="0" y="0"/>
                  </a:lnTo>
                  <a:lnTo>
                    <a:pt x="257" y="325"/>
                  </a:lnTo>
                  <a:lnTo>
                    <a:pt x="0" y="373"/>
                  </a:lnTo>
                  <a:close/>
                </a:path>
              </a:pathLst>
            </a:custGeom>
            <a:solidFill>
              <a:schemeClr val="accent3"/>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Freeform 8"/>
            <p:cNvSpPr>
              <a:spLocks/>
            </p:cNvSpPr>
            <p:nvPr/>
          </p:nvSpPr>
          <p:spPr bwMode="auto">
            <a:xfrm>
              <a:off x="6235700" y="1787525"/>
              <a:ext cx="406400" cy="592138"/>
            </a:xfrm>
            <a:custGeom>
              <a:avLst/>
              <a:gdLst/>
              <a:ahLst/>
              <a:cxnLst>
                <a:cxn ang="0">
                  <a:pos x="256" y="373"/>
                </a:cxn>
                <a:cxn ang="0">
                  <a:pos x="0" y="330"/>
                </a:cxn>
                <a:cxn ang="0">
                  <a:pos x="256" y="0"/>
                </a:cxn>
                <a:cxn ang="0">
                  <a:pos x="256" y="373"/>
                </a:cxn>
              </a:cxnLst>
              <a:rect l="0" t="0" r="r" b="b"/>
              <a:pathLst>
                <a:path w="256" h="373">
                  <a:moveTo>
                    <a:pt x="256" y="373"/>
                  </a:moveTo>
                  <a:lnTo>
                    <a:pt x="0" y="330"/>
                  </a:lnTo>
                  <a:lnTo>
                    <a:pt x="256" y="0"/>
                  </a:lnTo>
                  <a:lnTo>
                    <a:pt x="256" y="373"/>
                  </a:lnTo>
                  <a:close/>
                </a:path>
              </a:pathLst>
            </a:custGeom>
            <a:solidFill>
              <a:schemeClr val="accent3">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9" name="Text Placeholder 3"/>
          <p:cNvSpPr txBox="1">
            <a:spLocks/>
          </p:cNvSpPr>
          <p:nvPr/>
        </p:nvSpPr>
        <p:spPr>
          <a:xfrm>
            <a:off x="6507957" y="2568126"/>
            <a:ext cx="461280" cy="430887"/>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a:spcBef>
                <a:spcPct val="20000"/>
              </a:spcBef>
              <a:defRPr/>
            </a:pPr>
            <a:r>
              <a:rPr lang="en-US" spc="-151" dirty="0">
                <a:solidFill>
                  <a:schemeClr val="bg1"/>
                </a:solidFill>
                <a:ea typeface="Open Sans" panose="020B0606030504020204" pitchFamily="34" charset="0"/>
                <a:cs typeface="Open Sans" panose="020B0606030504020204" pitchFamily="34" charset="0"/>
              </a:rPr>
              <a:t>Bot</a:t>
            </a:r>
          </a:p>
        </p:txBody>
      </p:sp>
      <p:sp>
        <p:nvSpPr>
          <p:cNvPr id="10" name="Text Placeholder 3"/>
          <p:cNvSpPr txBox="1">
            <a:spLocks/>
          </p:cNvSpPr>
          <p:nvPr/>
        </p:nvSpPr>
        <p:spPr>
          <a:xfrm>
            <a:off x="5906459" y="3350064"/>
            <a:ext cx="2011576" cy="430887"/>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a:spcBef>
                <a:spcPct val="20000"/>
              </a:spcBef>
              <a:defRPr/>
            </a:pPr>
            <a:r>
              <a:rPr lang="en-US" spc="-151" dirty="0">
                <a:solidFill>
                  <a:schemeClr val="bg1"/>
                </a:solidFill>
                <a:ea typeface="Open Sans" panose="020B0606030504020204" pitchFamily="34" charset="0"/>
                <a:cs typeface="Open Sans" panose="020B0606030504020204" pitchFamily="34" charset="0"/>
              </a:rPr>
              <a:t>Video Analytics</a:t>
            </a:r>
          </a:p>
        </p:txBody>
      </p:sp>
      <p:sp>
        <p:nvSpPr>
          <p:cNvPr id="11" name="Text Placeholder 3"/>
          <p:cNvSpPr txBox="1">
            <a:spLocks/>
          </p:cNvSpPr>
          <p:nvPr/>
        </p:nvSpPr>
        <p:spPr>
          <a:xfrm>
            <a:off x="5304960" y="4122511"/>
            <a:ext cx="2442143" cy="430887"/>
          </a:xfrm>
          <a:prstGeom prst="rect">
            <a:avLst/>
          </a:prstGeom>
        </p:spPr>
        <p:txBody>
          <a:bodyPr wrap="none" lIns="0" tIns="0" rIns="0" bIns="0" anchor="ctr">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a:spcBef>
                <a:spcPct val="20000"/>
              </a:spcBef>
              <a:defRPr/>
            </a:pPr>
            <a:r>
              <a:rPr lang="en-US" spc="-151" dirty="0">
                <a:solidFill>
                  <a:schemeClr val="bg1"/>
                </a:solidFill>
                <a:ea typeface="Open Sans" panose="020B0606030504020204" pitchFamily="34" charset="0"/>
                <a:cs typeface="Open Sans" panose="020B0606030504020204" pitchFamily="34" charset="0"/>
              </a:rPr>
              <a:t>Mobile advertising</a:t>
            </a:r>
          </a:p>
        </p:txBody>
      </p:sp>
      <p:grpSp>
        <p:nvGrpSpPr>
          <p:cNvPr id="59" name="Group 58"/>
          <p:cNvGrpSpPr/>
          <p:nvPr/>
        </p:nvGrpSpPr>
        <p:grpSpPr>
          <a:xfrm>
            <a:off x="1568806" y="2395066"/>
            <a:ext cx="4186388" cy="592328"/>
            <a:chOff x="838200" y="2205427"/>
            <a:chExt cx="4186388" cy="592328"/>
          </a:xfrm>
        </p:grpSpPr>
        <p:sp>
          <p:nvSpPr>
            <p:cNvPr id="55" name="Rectangle 1436"/>
            <p:cNvSpPr>
              <a:spLocks noChangeArrowheads="1"/>
            </p:cNvSpPr>
            <p:nvPr/>
          </p:nvSpPr>
          <p:spPr bwMode="auto">
            <a:xfrm>
              <a:off x="2333757" y="2205427"/>
              <a:ext cx="2690831" cy="369332"/>
            </a:xfrm>
            <a:prstGeom prst="rect">
              <a:avLst/>
            </a:prstGeom>
            <a:extLst/>
          </p:spPr>
          <p:txBody>
            <a:bodyPr vert="horz" lIns="91440" tIns="45720" rIns="91440" bIns="45720" rtlCol="0">
              <a:spAutoFit/>
            </a:bodyPr>
            <a:lstStyle/>
            <a:p>
              <a:pPr algn="r">
                <a:buFont typeface="Arial" pitchFamily="34" charset="0"/>
                <a:buNone/>
              </a:pPr>
              <a:r>
                <a:rPr lang="en-US" dirty="0">
                  <a:solidFill>
                    <a:schemeClr val="accent3"/>
                  </a:solidFill>
                </a:rPr>
                <a:t>Engagement Bot</a:t>
              </a:r>
            </a:p>
          </p:txBody>
        </p:sp>
        <p:sp>
          <p:nvSpPr>
            <p:cNvPr id="56" name="Content Placeholder 2"/>
            <p:cNvSpPr txBox="1">
              <a:spLocks/>
            </p:cNvSpPr>
            <p:nvPr/>
          </p:nvSpPr>
          <p:spPr>
            <a:xfrm>
              <a:off x="838200" y="2520756"/>
              <a:ext cx="4186388" cy="276999"/>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r">
                <a:spcBef>
                  <a:spcPts val="0"/>
                </a:spcBef>
                <a:buNone/>
              </a:pPr>
              <a:r>
                <a:rPr lang="en-US" sz="1200" dirty="0">
                  <a:solidFill>
                    <a:schemeClr val="bg2"/>
                  </a:solidFill>
                </a:rPr>
                <a:t>Building engagement in-store </a:t>
              </a:r>
            </a:p>
          </p:txBody>
        </p:sp>
      </p:grpSp>
      <p:grpSp>
        <p:nvGrpSpPr>
          <p:cNvPr id="60" name="Group 59"/>
          <p:cNvGrpSpPr/>
          <p:nvPr/>
        </p:nvGrpSpPr>
        <p:grpSpPr>
          <a:xfrm>
            <a:off x="928662" y="3172258"/>
            <a:ext cx="4186388" cy="776994"/>
            <a:chOff x="838200" y="2205427"/>
            <a:chExt cx="4186388" cy="776994"/>
          </a:xfrm>
        </p:grpSpPr>
        <p:sp>
          <p:nvSpPr>
            <p:cNvPr id="61" name="Rectangle 1436"/>
            <p:cNvSpPr>
              <a:spLocks noChangeArrowheads="1"/>
            </p:cNvSpPr>
            <p:nvPr/>
          </p:nvSpPr>
          <p:spPr bwMode="auto">
            <a:xfrm>
              <a:off x="2333757" y="2205427"/>
              <a:ext cx="2690831" cy="338554"/>
            </a:xfrm>
            <a:prstGeom prst="rect">
              <a:avLst/>
            </a:prstGeom>
            <a:extLst/>
          </p:spPr>
          <p:txBody>
            <a:bodyPr vert="horz" lIns="91440" tIns="45720" rIns="91440" bIns="45720" rtlCol="0">
              <a:spAutoFit/>
            </a:bodyPr>
            <a:lstStyle/>
            <a:p>
              <a:pPr algn="r">
                <a:buFont typeface="Arial" pitchFamily="34" charset="0"/>
                <a:buNone/>
              </a:pPr>
              <a:r>
                <a:rPr lang="en-US" sz="1600" dirty="0">
                  <a:solidFill>
                    <a:srgbClr val="273339"/>
                  </a:solidFill>
                </a:rPr>
                <a:t>Smart video analytics solution</a:t>
              </a:r>
            </a:p>
          </p:txBody>
        </p:sp>
        <p:sp>
          <p:nvSpPr>
            <p:cNvPr id="62" name="Content Placeholder 2"/>
            <p:cNvSpPr txBox="1">
              <a:spLocks/>
            </p:cNvSpPr>
            <p:nvPr/>
          </p:nvSpPr>
          <p:spPr>
            <a:xfrm>
              <a:off x="838200" y="2520756"/>
              <a:ext cx="4186388" cy="461665"/>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r">
                <a:spcBef>
                  <a:spcPts val="0"/>
                </a:spcBef>
                <a:buNone/>
              </a:pPr>
              <a:r>
                <a:rPr lang="en-US" sz="1200" dirty="0">
                  <a:solidFill>
                    <a:schemeClr val="bg2"/>
                  </a:solidFill>
                </a:rPr>
                <a:t>A smart video analytics solution that provides insights around in-store shopper traffic pattern.</a:t>
              </a:r>
            </a:p>
          </p:txBody>
        </p:sp>
      </p:grpSp>
      <p:grpSp>
        <p:nvGrpSpPr>
          <p:cNvPr id="63" name="Group 62"/>
          <p:cNvGrpSpPr/>
          <p:nvPr/>
        </p:nvGrpSpPr>
        <p:grpSpPr>
          <a:xfrm>
            <a:off x="288518" y="3949451"/>
            <a:ext cx="4186388" cy="776994"/>
            <a:chOff x="838200" y="2205427"/>
            <a:chExt cx="4186388" cy="776994"/>
          </a:xfrm>
        </p:grpSpPr>
        <p:sp>
          <p:nvSpPr>
            <p:cNvPr id="64" name="Rectangle 1436"/>
            <p:cNvSpPr>
              <a:spLocks noChangeArrowheads="1"/>
            </p:cNvSpPr>
            <p:nvPr/>
          </p:nvSpPr>
          <p:spPr bwMode="auto">
            <a:xfrm>
              <a:off x="2333757" y="2205427"/>
              <a:ext cx="2690831" cy="369332"/>
            </a:xfrm>
            <a:prstGeom prst="rect">
              <a:avLst/>
            </a:prstGeom>
            <a:extLst/>
          </p:spPr>
          <p:txBody>
            <a:bodyPr vert="horz" lIns="91440" tIns="45720" rIns="91440" bIns="45720" rtlCol="0">
              <a:spAutoFit/>
            </a:bodyPr>
            <a:lstStyle/>
            <a:p>
              <a:pPr algn="r">
                <a:buFont typeface="Arial" pitchFamily="34" charset="0"/>
                <a:buNone/>
              </a:pPr>
              <a:r>
                <a:rPr lang="en-US" dirty="0">
                  <a:solidFill>
                    <a:schemeClr val="accent1"/>
                  </a:solidFill>
                </a:rPr>
                <a:t>In-app mobile advertising</a:t>
              </a:r>
            </a:p>
          </p:txBody>
        </p:sp>
        <p:sp>
          <p:nvSpPr>
            <p:cNvPr id="65" name="Content Placeholder 2"/>
            <p:cNvSpPr txBox="1">
              <a:spLocks/>
            </p:cNvSpPr>
            <p:nvPr/>
          </p:nvSpPr>
          <p:spPr>
            <a:xfrm>
              <a:off x="838200" y="2520756"/>
              <a:ext cx="4186388" cy="461665"/>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r">
                <a:spcBef>
                  <a:spcPts val="0"/>
                </a:spcBef>
                <a:buNone/>
              </a:pPr>
              <a:r>
                <a:rPr lang="en-US" sz="1200" dirty="0">
                  <a:solidFill>
                    <a:schemeClr val="bg2"/>
                  </a:solidFill>
                </a:rPr>
                <a:t>We have a platform that can deliver advertising in-app within a particular geo location layering with other filters.</a:t>
              </a:r>
            </a:p>
          </p:txBody>
        </p:sp>
      </p:grpSp>
    </p:spTree>
    <p:extLst>
      <p:ext uri="{BB962C8B-B14F-4D97-AF65-F5344CB8AC3E}">
        <p14:creationId xmlns:p14="http://schemas.microsoft.com/office/powerpoint/2010/main" val="29208516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8898" y="91365"/>
            <a:ext cx="10515600" cy="1325563"/>
          </a:xfrm>
        </p:spPr>
        <p:txBody>
          <a:bodyPr>
            <a:noAutofit/>
          </a:bodyPr>
          <a:lstStyle/>
          <a:p>
            <a:br>
              <a:rPr lang="en-US" sz="1600" b="1" dirty="0">
                <a:solidFill>
                  <a:schemeClr val="accent1">
                    <a:lumMod val="75000"/>
                  </a:schemeClr>
                </a:solidFill>
                <a:latin typeface="Arial "/>
                <a:cs typeface="Times New Roman" panose="02020603050405020304" pitchFamily="18" charset="0"/>
              </a:rPr>
            </a:br>
            <a:r>
              <a:rPr lang="en-US" sz="4000" dirty="0"/>
              <a:t>Building engagement at the store using bots </a:t>
            </a:r>
            <a:br>
              <a:rPr lang="en-US" sz="2400" dirty="0"/>
            </a:br>
            <a:r>
              <a:rPr lang="en-US" sz="2400" dirty="0"/>
              <a:t>    </a:t>
            </a:r>
          </a:p>
        </p:txBody>
      </p:sp>
      <p:sp>
        <p:nvSpPr>
          <p:cNvPr id="16" name="TextBox 15"/>
          <p:cNvSpPr txBox="1"/>
          <p:nvPr/>
        </p:nvSpPr>
        <p:spPr>
          <a:xfrm>
            <a:off x="6308116" y="1893971"/>
            <a:ext cx="1824400" cy="523220"/>
          </a:xfrm>
          <a:prstGeom prst="rect">
            <a:avLst/>
          </a:prstGeom>
          <a:noFill/>
        </p:spPr>
        <p:txBody>
          <a:bodyPr wrap="square" rtlCol="0">
            <a:spAutoFit/>
          </a:bodyPr>
          <a:lstStyle/>
          <a:p>
            <a:r>
              <a:rPr lang="en-US" sz="1400" dirty="0"/>
              <a:t>Influence Buying decisions in Real-time</a:t>
            </a:r>
          </a:p>
        </p:txBody>
      </p:sp>
      <p:sp>
        <p:nvSpPr>
          <p:cNvPr id="18" name="TextBox 17"/>
          <p:cNvSpPr txBox="1"/>
          <p:nvPr/>
        </p:nvSpPr>
        <p:spPr>
          <a:xfrm>
            <a:off x="4088695" y="1873073"/>
            <a:ext cx="1824400" cy="523220"/>
          </a:xfrm>
          <a:prstGeom prst="rect">
            <a:avLst/>
          </a:prstGeom>
          <a:noFill/>
        </p:spPr>
        <p:txBody>
          <a:bodyPr wrap="square" rtlCol="0">
            <a:spAutoFit/>
          </a:bodyPr>
          <a:lstStyle/>
          <a:p>
            <a:r>
              <a:rPr lang="en-US" sz="1400" dirty="0"/>
              <a:t>Increase Loyalty Sign-ups</a:t>
            </a:r>
          </a:p>
        </p:txBody>
      </p:sp>
      <p:cxnSp>
        <p:nvCxnSpPr>
          <p:cNvPr id="11" name="Straight Connector 10"/>
          <p:cNvCxnSpPr/>
          <p:nvPr/>
        </p:nvCxnSpPr>
        <p:spPr>
          <a:xfrm>
            <a:off x="6103746" y="1337984"/>
            <a:ext cx="13719" cy="4727965"/>
          </a:xfrm>
          <a:prstGeom prst="line">
            <a:avLst/>
          </a:prstGeom>
        </p:spPr>
        <p:style>
          <a:lnRef idx="1">
            <a:schemeClr val="accent1"/>
          </a:lnRef>
          <a:fillRef idx="0">
            <a:schemeClr val="accent1"/>
          </a:fillRef>
          <a:effectRef idx="0">
            <a:schemeClr val="accent1"/>
          </a:effectRef>
          <a:fontRef idx="minor">
            <a:schemeClr val="tx1"/>
          </a:fontRef>
        </p:style>
      </p:cxnSp>
      <p:pic>
        <p:nvPicPr>
          <p:cNvPr id="20" name="Picture 19" descr="C:\Users\MintM\Desktop\p005_0_01_01.jpgp005_0_01_01"/>
          <p:cNvPicPr>
            <a:picLocks noChangeAspect="1"/>
          </p:cNvPicPr>
          <p:nvPr/>
        </p:nvPicPr>
        <p:blipFill>
          <a:blip r:embed="rId2"/>
          <a:srcRect/>
          <a:stretch>
            <a:fillRect/>
          </a:stretch>
        </p:blipFill>
        <p:spPr>
          <a:xfrm>
            <a:off x="359790" y="1629872"/>
            <a:ext cx="2478252" cy="1635194"/>
          </a:xfrm>
          <a:prstGeom prst="rect">
            <a:avLst/>
          </a:prstGeom>
          <a:ln>
            <a:noFill/>
          </a:ln>
          <a:effectLst/>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9149" y="1693164"/>
            <a:ext cx="2145350" cy="1430233"/>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898" y="3632794"/>
            <a:ext cx="2542819" cy="1692131"/>
          </a:xfrm>
          <a:prstGeom prst="rect">
            <a:avLst/>
          </a:prstGeom>
        </p:spPr>
      </p:pic>
      <p:sp>
        <p:nvSpPr>
          <p:cNvPr id="9" name="Rectangle 8"/>
          <p:cNvSpPr/>
          <p:nvPr/>
        </p:nvSpPr>
        <p:spPr>
          <a:xfrm>
            <a:off x="3884325" y="4107219"/>
            <a:ext cx="2233140" cy="523220"/>
          </a:xfrm>
          <a:prstGeom prst="rect">
            <a:avLst/>
          </a:prstGeom>
        </p:spPr>
        <p:txBody>
          <a:bodyPr wrap="square">
            <a:spAutoFit/>
          </a:bodyPr>
          <a:lstStyle/>
          <a:p>
            <a:r>
              <a:rPr lang="en-US" sz="1400" dirty="0"/>
              <a:t>Personalized information based on Customer Choices</a:t>
            </a:r>
          </a:p>
        </p:txBody>
      </p:sp>
      <p:pic>
        <p:nvPicPr>
          <p:cNvPr id="19" name="Picture 18" descr="C:\Users\MintM\Desktop\Screen-Shot-2012-08-23-at-1.00.06-PM.jpgScreen-Shot-2012-08-23-at-1.00.06-PM"/>
          <p:cNvPicPr>
            <a:picLocks noChangeAspect="1"/>
          </p:cNvPicPr>
          <p:nvPr/>
        </p:nvPicPr>
        <p:blipFill>
          <a:blip r:embed="rId5"/>
          <a:srcRect/>
          <a:stretch>
            <a:fillRect/>
          </a:stretch>
        </p:blipFill>
        <p:spPr>
          <a:xfrm>
            <a:off x="8809148" y="3632794"/>
            <a:ext cx="2145350" cy="1686181"/>
          </a:xfrm>
          <a:prstGeom prst="rect">
            <a:avLst/>
          </a:prstGeom>
          <a:ln>
            <a:noFill/>
          </a:ln>
          <a:effectLst/>
        </p:spPr>
      </p:pic>
      <p:sp>
        <p:nvSpPr>
          <p:cNvPr id="10" name="Rectangle 9"/>
          <p:cNvSpPr/>
          <p:nvPr/>
        </p:nvSpPr>
        <p:spPr>
          <a:xfrm>
            <a:off x="6357323" y="4106077"/>
            <a:ext cx="1725985" cy="523220"/>
          </a:xfrm>
          <a:prstGeom prst="rect">
            <a:avLst/>
          </a:prstGeom>
        </p:spPr>
        <p:txBody>
          <a:bodyPr wrap="none">
            <a:spAutoFit/>
          </a:bodyPr>
          <a:lstStyle/>
          <a:p>
            <a:r>
              <a:rPr lang="en-US" sz="1400" dirty="0"/>
              <a:t>Collect and Measure </a:t>
            </a:r>
          </a:p>
          <a:p>
            <a:r>
              <a:rPr lang="en-US" sz="1400" dirty="0"/>
              <a:t>Feedback instantly </a:t>
            </a:r>
          </a:p>
        </p:txBody>
      </p:sp>
      <p:sp>
        <p:nvSpPr>
          <p:cNvPr id="6" name="Date Placeholder 5"/>
          <p:cNvSpPr>
            <a:spLocks noGrp="1"/>
          </p:cNvSpPr>
          <p:nvPr>
            <p:ph type="dt" sz="half" idx="10"/>
          </p:nvPr>
        </p:nvSpPr>
        <p:spPr/>
        <p:txBody>
          <a:bodyPr/>
          <a:lstStyle/>
          <a:p>
            <a:fld id="{792C583A-A448-4B2F-927A-D4650FBEDD54}" type="datetime1">
              <a:rPr lang="en-US" smtClean="0"/>
              <a:t>12/7/2017</a:t>
            </a:fld>
            <a:endParaRPr lang="en-US"/>
          </a:p>
        </p:txBody>
      </p:sp>
      <p:sp>
        <p:nvSpPr>
          <p:cNvPr id="7" name="Footer Placeholder 6"/>
          <p:cNvSpPr>
            <a:spLocks noGrp="1"/>
          </p:cNvSpPr>
          <p:nvPr>
            <p:ph type="ftr" sz="quarter" idx="11"/>
          </p:nvPr>
        </p:nvSpPr>
        <p:spPr/>
        <p:txBody>
          <a:bodyPr/>
          <a:lstStyle/>
          <a:p>
            <a:r>
              <a:rPr lang="en-US" dirty="0"/>
              <a:t>COPYRIGHT © 2017 DATA DIRECT FZ LLC  ALL RIGHTS RESERVED</a:t>
            </a:r>
          </a:p>
        </p:txBody>
      </p:sp>
      <p:sp>
        <p:nvSpPr>
          <p:cNvPr id="8" name="Slide Number Placeholder 7"/>
          <p:cNvSpPr>
            <a:spLocks noGrp="1"/>
          </p:cNvSpPr>
          <p:nvPr>
            <p:ph type="sldNum" sz="quarter" idx="12"/>
          </p:nvPr>
        </p:nvSpPr>
        <p:spPr/>
        <p:txBody>
          <a:bodyPr/>
          <a:lstStyle/>
          <a:p>
            <a:fld id="{6E18DBF4-37B7-4C4F-9728-A1C100B177EE}" type="slidenum">
              <a:rPr lang="en-US" smtClean="0"/>
              <a:pPr/>
              <a:t>39</a:t>
            </a:fld>
            <a:endParaRPr lang="en-US"/>
          </a:p>
        </p:txBody>
      </p:sp>
    </p:spTree>
    <p:extLst>
      <p:ext uri="{BB962C8B-B14F-4D97-AF65-F5344CB8AC3E}">
        <p14:creationId xmlns:p14="http://schemas.microsoft.com/office/powerpoint/2010/main" val="2668135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Autofit/>
          </a:bodyPr>
          <a:lstStyle/>
          <a:p>
            <a:pPr>
              <a:lnSpc>
                <a:spcPct val="120000"/>
              </a:lnSpc>
            </a:pPr>
            <a:r>
              <a:rPr lang="en-IN" sz="1450">
                <a:latin typeface="+mj-lt"/>
              </a:rPr>
              <a:t>Headed by successful business leaders</a:t>
            </a:r>
            <a:endParaRPr lang="en-US" sz="1450">
              <a:latin typeface="+mj-lt"/>
            </a:endParaRPr>
          </a:p>
          <a:p>
            <a:pPr fontAlgn="base"/>
            <a:r>
              <a:rPr lang="en-IN" sz="1450">
                <a:latin typeface="+mj-lt"/>
              </a:rPr>
              <a:t>Excellent infrastructure with latest technology</a:t>
            </a:r>
            <a:r>
              <a:rPr lang="en-US" sz="1450">
                <a:latin typeface="+mj-lt"/>
              </a:rPr>
              <a:t> &amp; CRM solutions such as Qlik View &amp; Metric Stream</a:t>
            </a:r>
            <a:endParaRPr lang="en-IN" sz="1450">
              <a:latin typeface="+mj-lt"/>
            </a:endParaRPr>
          </a:p>
          <a:p>
            <a:pPr fontAlgn="base"/>
            <a:r>
              <a:rPr lang="en-IN" sz="1450">
                <a:latin typeface="+mj-lt"/>
              </a:rPr>
              <a:t>Quick turn around time and quality output</a:t>
            </a:r>
            <a:endParaRPr lang="en-US" sz="1450">
              <a:latin typeface="+mj-lt"/>
            </a:endParaRPr>
          </a:p>
          <a:p>
            <a:pPr fontAlgn="base"/>
            <a:r>
              <a:rPr lang="en-US" sz="1450">
                <a:latin typeface="+mj-lt"/>
              </a:rPr>
              <a:t>Strong understanding of Cross sell &amp; Up sell campaigns to create high LTV</a:t>
            </a:r>
            <a:endParaRPr lang="en-IN" sz="1450">
              <a:latin typeface="+mj-lt"/>
            </a:endParaRPr>
          </a:p>
          <a:p>
            <a:pPr fontAlgn="base"/>
            <a:r>
              <a:rPr lang="en-IN" sz="1450">
                <a:latin typeface="+mj-lt"/>
              </a:rPr>
              <a:t>High level of security standard with regards to information &amp; processes</a:t>
            </a:r>
          </a:p>
          <a:p>
            <a:pPr fontAlgn="base"/>
            <a:r>
              <a:rPr lang="en-IN" sz="1450">
                <a:latin typeface="+mj-lt"/>
              </a:rPr>
              <a:t>Back up and disaster recovery for smooth business continuity</a:t>
            </a:r>
            <a:endParaRPr lang="en-US" sz="1450">
              <a:latin typeface="+mj-lt"/>
              <a:cs typeface="Times New Roman" panose="02020603050405020304" pitchFamily="18" charset="0"/>
            </a:endParaRPr>
          </a:p>
          <a:p>
            <a:pPr>
              <a:lnSpc>
                <a:spcPct val="120000"/>
              </a:lnSpc>
            </a:pPr>
            <a:r>
              <a:rPr lang="en-IN" sz="1450">
                <a:latin typeface="+mj-lt"/>
              </a:rPr>
              <a:t>Highly skilled professional with strong domain experience</a:t>
            </a:r>
          </a:p>
          <a:p>
            <a:pPr>
              <a:lnSpc>
                <a:spcPct val="120000"/>
              </a:lnSpc>
            </a:pPr>
            <a:r>
              <a:rPr lang="en-US" sz="1450">
                <a:latin typeface="+mj-lt"/>
              </a:rPr>
              <a:t>Fully </a:t>
            </a:r>
            <a:r>
              <a:rPr lang="en-US" sz="1450" dirty="0">
                <a:latin typeface="+mj-lt"/>
              </a:rPr>
              <a:t>trained resources of Contact Centre Managers, Team Leaders, Quality Controllers &amp; Database Administrators with adequate experience and necessary qualification </a:t>
            </a:r>
          </a:p>
          <a:p>
            <a:pPr>
              <a:lnSpc>
                <a:spcPct val="120000"/>
              </a:lnSpc>
            </a:pPr>
            <a:r>
              <a:rPr lang="en-US" sz="1450">
                <a:latin typeface="+mj-lt"/>
                <a:cs typeface="Times New Roman" panose="02020603050405020304" pitchFamily="18" charset="0"/>
              </a:rPr>
              <a:t>Knowledge in </a:t>
            </a:r>
            <a:r>
              <a:rPr lang="en-US" sz="1450" dirty="0">
                <a:latin typeface="+mj-lt"/>
                <a:cs typeface="Times New Roman" panose="02020603050405020304" pitchFamily="18" charset="0"/>
              </a:rPr>
              <a:t>handling GRC and data security as per BFSI standards</a:t>
            </a:r>
            <a:endParaRPr lang="en-US" sz="1450" dirty="0">
              <a:latin typeface="+mj-lt"/>
            </a:endParaRPr>
          </a:p>
          <a:p>
            <a:pPr>
              <a:lnSpc>
                <a:spcPct val="120000"/>
              </a:lnSpc>
            </a:pPr>
            <a:r>
              <a:rPr lang="en-US" sz="1450">
                <a:latin typeface="+mj-lt"/>
              </a:rPr>
              <a:t>Audited and approved by BFSI companies and their sponsors. </a:t>
            </a:r>
          </a:p>
          <a:p>
            <a:pPr>
              <a:lnSpc>
                <a:spcPct val="120000"/>
              </a:lnSpc>
            </a:pPr>
            <a:r>
              <a:rPr lang="en-US" sz="1450">
                <a:latin typeface="+mj-lt"/>
                <a:cs typeface="Times New Roman" panose="02020603050405020304" pitchFamily="18" charset="0"/>
              </a:rPr>
              <a:t>Over </a:t>
            </a:r>
            <a:r>
              <a:rPr lang="en-US" sz="1450" dirty="0">
                <a:latin typeface="+mj-lt"/>
                <a:cs typeface="Times New Roman" panose="02020603050405020304" pitchFamily="18" charset="0"/>
              </a:rPr>
              <a:t>100 years of business presence </a:t>
            </a:r>
            <a:r>
              <a:rPr lang="en-US" sz="1450">
                <a:latin typeface="+mj-lt"/>
                <a:cs typeface="Times New Roman" panose="02020603050405020304" pitchFamily="18" charset="0"/>
              </a:rPr>
              <a:t>in Oman &amp; Saudi Arabia </a:t>
            </a:r>
            <a:r>
              <a:rPr lang="en-US" sz="1450" dirty="0">
                <a:latin typeface="+mj-lt"/>
                <a:cs typeface="Times New Roman" panose="02020603050405020304" pitchFamily="18" charset="0"/>
              </a:rPr>
              <a:t>to understand market dynamics, operations, recruitment procedures, etc  </a:t>
            </a:r>
          </a:p>
        </p:txBody>
      </p:sp>
      <p:sp>
        <p:nvSpPr>
          <p:cNvPr id="3" name="Title 2"/>
          <p:cNvSpPr>
            <a:spLocks noGrp="1"/>
          </p:cNvSpPr>
          <p:nvPr>
            <p:ph type="title"/>
          </p:nvPr>
        </p:nvSpPr>
        <p:spPr/>
        <p:txBody>
          <a:bodyPr>
            <a:normAutofit/>
          </a:bodyPr>
          <a:lstStyle/>
          <a:p>
            <a:r>
              <a:rPr lang="en-US" sz="4000"/>
              <a:t>Business Knowledge</a:t>
            </a:r>
            <a:endParaRPr lang="en-US" sz="4000" dirty="0"/>
          </a:p>
        </p:txBody>
      </p:sp>
    </p:spTree>
    <p:extLst>
      <p:ext uri="{BB962C8B-B14F-4D97-AF65-F5344CB8AC3E}">
        <p14:creationId xmlns:p14="http://schemas.microsoft.com/office/powerpoint/2010/main" val="2484918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Contd.</a:t>
            </a:r>
          </a:p>
        </p:txBody>
      </p:sp>
      <p:sp>
        <p:nvSpPr>
          <p:cNvPr id="3" name="Date Placeholder 2"/>
          <p:cNvSpPr>
            <a:spLocks noGrp="1"/>
          </p:cNvSpPr>
          <p:nvPr>
            <p:ph type="dt" sz="half" idx="10"/>
          </p:nvPr>
        </p:nvSpPr>
        <p:spPr/>
        <p:txBody>
          <a:bodyPr/>
          <a:lstStyle/>
          <a:p>
            <a:fld id="{81AAA822-F2B8-4BAE-A1C6-2F0AA30765CD}" type="datetime1">
              <a:rPr lang="en-US" smtClean="0"/>
              <a:t>12/7/2017</a:t>
            </a:fld>
            <a:endParaRPr lang="en-US" dirty="0"/>
          </a:p>
        </p:txBody>
      </p:sp>
      <p:sp>
        <p:nvSpPr>
          <p:cNvPr id="4" name="Footer Placeholder 3"/>
          <p:cNvSpPr>
            <a:spLocks noGrp="1"/>
          </p:cNvSpPr>
          <p:nvPr>
            <p:ph type="ftr" sz="quarter" idx="11"/>
          </p:nvPr>
        </p:nvSpPr>
        <p:spPr/>
        <p:txBody>
          <a:bodyPr/>
          <a:lstStyle/>
          <a:p>
            <a:r>
              <a:rPr lang="en-US">
                <a:solidFill>
                  <a:schemeClr val="tx1"/>
                </a:solidFill>
              </a:rPr>
              <a:t>COPYRIGHT © 2017 DATA DIRECT FZ LLC  ALL RIGHTS RESERVED</a:t>
            </a:r>
            <a:endParaRPr lang="en-US" dirty="0">
              <a:solidFill>
                <a:schemeClr val="tx1"/>
              </a:solidFill>
            </a:endParaRPr>
          </a:p>
        </p:txBody>
      </p:sp>
      <p:sp>
        <p:nvSpPr>
          <p:cNvPr id="5" name="Slide Number Placeholder 4"/>
          <p:cNvSpPr>
            <a:spLocks noGrp="1"/>
          </p:cNvSpPr>
          <p:nvPr>
            <p:ph type="sldNum" sz="quarter" idx="12"/>
          </p:nvPr>
        </p:nvSpPr>
        <p:spPr/>
        <p:txBody>
          <a:bodyPr/>
          <a:lstStyle/>
          <a:p>
            <a:fld id="{6E18DBF4-37B7-4C4F-9728-A1C100B177EE}" type="slidenum">
              <a:rPr lang="en-US" smtClean="0"/>
              <a:pPr/>
              <a:t>40</a:t>
            </a:fld>
            <a:endParaRPr lang="en-US"/>
          </a:p>
        </p:txBody>
      </p:sp>
      <p:sp>
        <p:nvSpPr>
          <p:cNvPr id="7" name="Freeform 48"/>
          <p:cNvSpPr>
            <a:spLocks/>
          </p:cNvSpPr>
          <p:nvPr/>
        </p:nvSpPr>
        <p:spPr bwMode="auto">
          <a:xfrm rot="18900000">
            <a:off x="4397704" y="4152176"/>
            <a:ext cx="926931" cy="707369"/>
          </a:xfrm>
          <a:custGeom>
            <a:avLst/>
            <a:gdLst>
              <a:gd name="T0" fmla="*/ 0 w 971"/>
              <a:gd name="T1" fmla="*/ 74 h 741"/>
              <a:gd name="T2" fmla="*/ 653 w 971"/>
              <a:gd name="T3" fmla="*/ 0 h 741"/>
              <a:gd name="T4" fmla="*/ 971 w 971"/>
              <a:gd name="T5" fmla="*/ 384 h 741"/>
              <a:gd name="T6" fmla="*/ 403 w 971"/>
              <a:gd name="T7" fmla="*/ 741 h 741"/>
              <a:gd name="T8" fmla="*/ 133 w 971"/>
              <a:gd name="T9" fmla="*/ 566 h 741"/>
              <a:gd name="T10" fmla="*/ 0 w 971"/>
              <a:gd name="T11" fmla="*/ 74 h 741"/>
            </a:gdLst>
            <a:ahLst/>
            <a:cxnLst>
              <a:cxn ang="0">
                <a:pos x="T0" y="T1"/>
              </a:cxn>
              <a:cxn ang="0">
                <a:pos x="T2" y="T3"/>
              </a:cxn>
              <a:cxn ang="0">
                <a:pos x="T4" y="T5"/>
              </a:cxn>
              <a:cxn ang="0">
                <a:pos x="T6" y="T7"/>
              </a:cxn>
              <a:cxn ang="0">
                <a:pos x="T8" y="T9"/>
              </a:cxn>
              <a:cxn ang="0">
                <a:pos x="T10" y="T11"/>
              </a:cxn>
            </a:cxnLst>
            <a:rect l="0" t="0" r="r" b="b"/>
            <a:pathLst>
              <a:path w="971" h="741">
                <a:moveTo>
                  <a:pt x="0" y="74"/>
                </a:moveTo>
                <a:lnTo>
                  <a:pt x="653" y="0"/>
                </a:lnTo>
                <a:lnTo>
                  <a:pt x="971" y="384"/>
                </a:lnTo>
                <a:lnTo>
                  <a:pt x="403" y="741"/>
                </a:lnTo>
                <a:lnTo>
                  <a:pt x="133" y="566"/>
                </a:lnTo>
                <a:lnTo>
                  <a:pt x="0" y="74"/>
                </a:lnTo>
                <a:close/>
              </a:path>
            </a:pathLst>
          </a:custGeom>
          <a:solidFill>
            <a:schemeClr val="accent2">
              <a:lumMod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8" name="Freeform 49"/>
          <p:cNvSpPr>
            <a:spLocks/>
          </p:cNvSpPr>
          <p:nvPr/>
        </p:nvSpPr>
        <p:spPr bwMode="auto">
          <a:xfrm rot="18900000">
            <a:off x="4592915" y="4055823"/>
            <a:ext cx="567042" cy="375163"/>
          </a:xfrm>
          <a:custGeom>
            <a:avLst/>
            <a:gdLst>
              <a:gd name="T0" fmla="*/ 36 w 594"/>
              <a:gd name="T1" fmla="*/ 393 h 393"/>
              <a:gd name="T2" fmla="*/ 594 w 594"/>
              <a:gd name="T3" fmla="*/ 331 h 393"/>
              <a:gd name="T4" fmla="*/ 407 w 594"/>
              <a:gd name="T5" fmla="*/ 80 h 393"/>
              <a:gd name="T6" fmla="*/ 152 w 594"/>
              <a:gd name="T7" fmla="*/ 0 h 393"/>
              <a:gd name="T8" fmla="*/ 0 w 594"/>
              <a:gd name="T9" fmla="*/ 42 h 393"/>
              <a:gd name="T10" fmla="*/ 0 w 594"/>
              <a:gd name="T11" fmla="*/ 246 h 393"/>
              <a:gd name="T12" fmla="*/ 36 w 594"/>
              <a:gd name="T13" fmla="*/ 393 h 393"/>
            </a:gdLst>
            <a:ahLst/>
            <a:cxnLst>
              <a:cxn ang="0">
                <a:pos x="T0" y="T1"/>
              </a:cxn>
              <a:cxn ang="0">
                <a:pos x="T2" y="T3"/>
              </a:cxn>
              <a:cxn ang="0">
                <a:pos x="T4" y="T5"/>
              </a:cxn>
              <a:cxn ang="0">
                <a:pos x="T6" y="T7"/>
              </a:cxn>
              <a:cxn ang="0">
                <a:pos x="T8" y="T9"/>
              </a:cxn>
              <a:cxn ang="0">
                <a:pos x="T10" y="T11"/>
              </a:cxn>
              <a:cxn ang="0">
                <a:pos x="T12" y="T13"/>
              </a:cxn>
            </a:cxnLst>
            <a:rect l="0" t="0" r="r" b="b"/>
            <a:pathLst>
              <a:path w="594" h="393">
                <a:moveTo>
                  <a:pt x="36" y="393"/>
                </a:moveTo>
                <a:lnTo>
                  <a:pt x="594" y="331"/>
                </a:lnTo>
                <a:lnTo>
                  <a:pt x="407" y="80"/>
                </a:lnTo>
                <a:lnTo>
                  <a:pt x="152" y="0"/>
                </a:lnTo>
                <a:lnTo>
                  <a:pt x="0" y="42"/>
                </a:lnTo>
                <a:lnTo>
                  <a:pt x="0" y="246"/>
                </a:lnTo>
                <a:lnTo>
                  <a:pt x="36" y="393"/>
                </a:lnTo>
                <a:close/>
              </a:path>
            </a:pathLst>
          </a:custGeom>
          <a:solidFill>
            <a:schemeClr val="accent4">
              <a:lumMod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9" name="Freeform 50"/>
          <p:cNvSpPr>
            <a:spLocks/>
          </p:cNvSpPr>
          <p:nvPr/>
        </p:nvSpPr>
        <p:spPr bwMode="auto">
          <a:xfrm rot="18900000">
            <a:off x="5093927" y="4802260"/>
            <a:ext cx="507855" cy="792330"/>
          </a:xfrm>
          <a:custGeom>
            <a:avLst/>
            <a:gdLst>
              <a:gd name="T0" fmla="*/ 55 w 225"/>
              <a:gd name="T1" fmla="*/ 351 h 351"/>
              <a:gd name="T2" fmla="*/ 210 w 225"/>
              <a:gd name="T3" fmla="*/ 304 h 351"/>
              <a:gd name="T4" fmla="*/ 225 w 225"/>
              <a:gd name="T5" fmla="*/ 70 h 351"/>
              <a:gd name="T6" fmla="*/ 163 w 225"/>
              <a:gd name="T7" fmla="*/ 0 h 351"/>
              <a:gd name="T8" fmla="*/ 36 w 225"/>
              <a:gd name="T9" fmla="*/ 84 h 351"/>
              <a:gd name="T10" fmla="*/ 0 w 225"/>
              <a:gd name="T11" fmla="*/ 200 h 351"/>
              <a:gd name="T12" fmla="*/ 55 w 225"/>
              <a:gd name="T13" fmla="*/ 351 h 351"/>
            </a:gdLst>
            <a:ahLst/>
            <a:cxnLst>
              <a:cxn ang="0">
                <a:pos x="T0" y="T1"/>
              </a:cxn>
              <a:cxn ang="0">
                <a:pos x="T2" y="T3"/>
              </a:cxn>
              <a:cxn ang="0">
                <a:pos x="T4" y="T5"/>
              </a:cxn>
              <a:cxn ang="0">
                <a:pos x="T6" y="T7"/>
              </a:cxn>
              <a:cxn ang="0">
                <a:pos x="T8" y="T9"/>
              </a:cxn>
              <a:cxn ang="0">
                <a:pos x="T10" y="T11"/>
              </a:cxn>
              <a:cxn ang="0">
                <a:pos x="T12" y="T13"/>
              </a:cxn>
            </a:cxnLst>
            <a:rect l="0" t="0" r="r" b="b"/>
            <a:pathLst>
              <a:path w="225" h="351">
                <a:moveTo>
                  <a:pt x="55" y="351"/>
                </a:moveTo>
                <a:cubicBezTo>
                  <a:pt x="210" y="304"/>
                  <a:pt x="210" y="304"/>
                  <a:pt x="210" y="304"/>
                </a:cubicBezTo>
                <a:cubicBezTo>
                  <a:pt x="225" y="70"/>
                  <a:pt x="225" y="70"/>
                  <a:pt x="225" y="70"/>
                </a:cubicBezTo>
                <a:cubicBezTo>
                  <a:pt x="163" y="0"/>
                  <a:pt x="163" y="0"/>
                  <a:pt x="163" y="0"/>
                </a:cubicBezTo>
                <a:cubicBezTo>
                  <a:pt x="163" y="0"/>
                  <a:pt x="38" y="82"/>
                  <a:pt x="36" y="84"/>
                </a:cubicBezTo>
                <a:cubicBezTo>
                  <a:pt x="35" y="85"/>
                  <a:pt x="0" y="200"/>
                  <a:pt x="0" y="200"/>
                </a:cubicBezTo>
                <a:lnTo>
                  <a:pt x="55" y="351"/>
                </a:lnTo>
                <a:close/>
              </a:path>
            </a:pathLst>
          </a:custGeom>
          <a:solidFill>
            <a:schemeClr val="accent2">
              <a:lumMod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10" name="Freeform 51"/>
          <p:cNvSpPr>
            <a:spLocks/>
          </p:cNvSpPr>
          <p:nvPr/>
        </p:nvSpPr>
        <p:spPr bwMode="auto">
          <a:xfrm rot="18900000">
            <a:off x="5528703" y="4548377"/>
            <a:ext cx="738872" cy="539357"/>
          </a:xfrm>
          <a:custGeom>
            <a:avLst/>
            <a:gdLst>
              <a:gd name="T0" fmla="*/ 6 w 327"/>
              <a:gd name="T1" fmla="*/ 23 h 239"/>
              <a:gd name="T2" fmla="*/ 327 w 327"/>
              <a:gd name="T3" fmla="*/ 0 h 239"/>
              <a:gd name="T4" fmla="*/ 249 w 327"/>
              <a:gd name="T5" fmla="*/ 160 h 239"/>
              <a:gd name="T6" fmla="*/ 108 w 327"/>
              <a:gd name="T7" fmla="*/ 239 h 239"/>
              <a:gd name="T8" fmla="*/ 1 w 327"/>
              <a:gd name="T9" fmla="*/ 152 h 239"/>
              <a:gd name="T10" fmla="*/ 6 w 327"/>
              <a:gd name="T11" fmla="*/ 23 h 239"/>
            </a:gdLst>
            <a:ahLst/>
            <a:cxnLst>
              <a:cxn ang="0">
                <a:pos x="T0" y="T1"/>
              </a:cxn>
              <a:cxn ang="0">
                <a:pos x="T2" y="T3"/>
              </a:cxn>
              <a:cxn ang="0">
                <a:pos x="T4" y="T5"/>
              </a:cxn>
              <a:cxn ang="0">
                <a:pos x="T6" y="T7"/>
              </a:cxn>
              <a:cxn ang="0">
                <a:pos x="T8" y="T9"/>
              </a:cxn>
              <a:cxn ang="0">
                <a:pos x="T10" y="T11"/>
              </a:cxn>
            </a:cxnLst>
            <a:rect l="0" t="0" r="r" b="b"/>
            <a:pathLst>
              <a:path w="327" h="239">
                <a:moveTo>
                  <a:pt x="6" y="23"/>
                </a:moveTo>
                <a:cubicBezTo>
                  <a:pt x="327" y="0"/>
                  <a:pt x="327" y="0"/>
                  <a:pt x="327" y="0"/>
                </a:cubicBezTo>
                <a:cubicBezTo>
                  <a:pt x="249" y="160"/>
                  <a:pt x="249" y="160"/>
                  <a:pt x="249" y="160"/>
                </a:cubicBezTo>
                <a:cubicBezTo>
                  <a:pt x="249" y="160"/>
                  <a:pt x="113" y="239"/>
                  <a:pt x="108" y="239"/>
                </a:cubicBezTo>
                <a:cubicBezTo>
                  <a:pt x="103" y="238"/>
                  <a:pt x="3" y="152"/>
                  <a:pt x="1" y="152"/>
                </a:cubicBezTo>
                <a:cubicBezTo>
                  <a:pt x="0" y="151"/>
                  <a:pt x="6" y="23"/>
                  <a:pt x="6" y="23"/>
                </a:cubicBezTo>
                <a:close/>
              </a:path>
            </a:pathLst>
          </a:custGeom>
          <a:solidFill>
            <a:schemeClr val="accent4">
              <a:lumMod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1" name="Freeform 52"/>
          <p:cNvSpPr>
            <a:spLocks/>
          </p:cNvSpPr>
          <p:nvPr/>
        </p:nvSpPr>
        <p:spPr bwMode="auto">
          <a:xfrm rot="18900000">
            <a:off x="5051929" y="4066662"/>
            <a:ext cx="564178" cy="987072"/>
          </a:xfrm>
          <a:custGeom>
            <a:avLst/>
            <a:gdLst>
              <a:gd name="T0" fmla="*/ 94 w 591"/>
              <a:gd name="T1" fmla="*/ 1034 h 1034"/>
              <a:gd name="T2" fmla="*/ 579 w 591"/>
              <a:gd name="T3" fmla="*/ 968 h 1034"/>
              <a:gd name="T4" fmla="*/ 591 w 591"/>
              <a:gd name="T5" fmla="*/ 497 h 1034"/>
              <a:gd name="T6" fmla="*/ 402 w 591"/>
              <a:gd name="T7" fmla="*/ 24 h 1034"/>
              <a:gd name="T8" fmla="*/ 321 w 591"/>
              <a:gd name="T9" fmla="*/ 0 h 1034"/>
              <a:gd name="T10" fmla="*/ 0 w 591"/>
              <a:gd name="T11" fmla="*/ 19 h 1034"/>
              <a:gd name="T12" fmla="*/ 94 w 591"/>
              <a:gd name="T13" fmla="*/ 1034 h 1034"/>
            </a:gdLst>
            <a:ahLst/>
            <a:cxnLst>
              <a:cxn ang="0">
                <a:pos x="T0" y="T1"/>
              </a:cxn>
              <a:cxn ang="0">
                <a:pos x="T2" y="T3"/>
              </a:cxn>
              <a:cxn ang="0">
                <a:pos x="T4" y="T5"/>
              </a:cxn>
              <a:cxn ang="0">
                <a:pos x="T6" y="T7"/>
              </a:cxn>
              <a:cxn ang="0">
                <a:pos x="T8" y="T9"/>
              </a:cxn>
              <a:cxn ang="0">
                <a:pos x="T10" y="T11"/>
              </a:cxn>
              <a:cxn ang="0">
                <a:pos x="T12" y="T13"/>
              </a:cxn>
            </a:cxnLst>
            <a:rect l="0" t="0" r="r" b="b"/>
            <a:pathLst>
              <a:path w="591" h="1034">
                <a:moveTo>
                  <a:pt x="94" y="1034"/>
                </a:moveTo>
                <a:lnTo>
                  <a:pt x="579" y="968"/>
                </a:lnTo>
                <a:lnTo>
                  <a:pt x="591" y="497"/>
                </a:lnTo>
                <a:lnTo>
                  <a:pt x="402" y="24"/>
                </a:lnTo>
                <a:lnTo>
                  <a:pt x="321" y="0"/>
                </a:lnTo>
                <a:lnTo>
                  <a:pt x="0" y="19"/>
                </a:lnTo>
                <a:lnTo>
                  <a:pt x="94" y="1034"/>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2" name="Freeform 53"/>
          <p:cNvSpPr>
            <a:spLocks/>
          </p:cNvSpPr>
          <p:nvPr/>
        </p:nvSpPr>
        <p:spPr bwMode="auto">
          <a:xfrm rot="18900000">
            <a:off x="4606017" y="2350993"/>
            <a:ext cx="666322" cy="673004"/>
          </a:xfrm>
          <a:custGeom>
            <a:avLst/>
            <a:gdLst>
              <a:gd name="T0" fmla="*/ 168 w 698"/>
              <a:gd name="T1" fmla="*/ 0 h 705"/>
              <a:gd name="T2" fmla="*/ 0 w 698"/>
              <a:gd name="T3" fmla="*/ 485 h 705"/>
              <a:gd name="T4" fmla="*/ 457 w 698"/>
              <a:gd name="T5" fmla="*/ 705 h 705"/>
              <a:gd name="T6" fmla="*/ 698 w 698"/>
              <a:gd name="T7" fmla="*/ 606 h 705"/>
              <a:gd name="T8" fmla="*/ 660 w 698"/>
              <a:gd name="T9" fmla="*/ 352 h 705"/>
              <a:gd name="T10" fmla="*/ 168 w 698"/>
              <a:gd name="T11" fmla="*/ 0 h 705"/>
            </a:gdLst>
            <a:ahLst/>
            <a:cxnLst>
              <a:cxn ang="0">
                <a:pos x="T0" y="T1"/>
              </a:cxn>
              <a:cxn ang="0">
                <a:pos x="T2" y="T3"/>
              </a:cxn>
              <a:cxn ang="0">
                <a:pos x="T4" y="T5"/>
              </a:cxn>
              <a:cxn ang="0">
                <a:pos x="T6" y="T7"/>
              </a:cxn>
              <a:cxn ang="0">
                <a:pos x="T8" y="T9"/>
              </a:cxn>
              <a:cxn ang="0">
                <a:pos x="T10" y="T11"/>
              </a:cxn>
            </a:cxnLst>
            <a:rect l="0" t="0" r="r" b="b"/>
            <a:pathLst>
              <a:path w="698" h="705">
                <a:moveTo>
                  <a:pt x="168" y="0"/>
                </a:moveTo>
                <a:lnTo>
                  <a:pt x="0" y="485"/>
                </a:lnTo>
                <a:lnTo>
                  <a:pt x="457" y="705"/>
                </a:lnTo>
                <a:lnTo>
                  <a:pt x="698" y="606"/>
                </a:lnTo>
                <a:lnTo>
                  <a:pt x="660" y="352"/>
                </a:lnTo>
                <a:lnTo>
                  <a:pt x="168" y="0"/>
                </a:lnTo>
                <a:close/>
              </a:path>
            </a:pathLst>
          </a:custGeom>
          <a:solidFill>
            <a:schemeClr val="accent1">
              <a:lumMod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13" name="Freeform 54"/>
          <p:cNvSpPr>
            <a:spLocks/>
          </p:cNvSpPr>
          <p:nvPr/>
        </p:nvSpPr>
        <p:spPr bwMode="auto">
          <a:xfrm rot="18900000">
            <a:off x="4854377" y="2858749"/>
            <a:ext cx="494491" cy="659638"/>
          </a:xfrm>
          <a:custGeom>
            <a:avLst/>
            <a:gdLst>
              <a:gd name="T0" fmla="*/ 518 w 518"/>
              <a:gd name="T1" fmla="*/ 71 h 691"/>
              <a:gd name="T2" fmla="*/ 303 w 518"/>
              <a:gd name="T3" fmla="*/ 691 h 691"/>
              <a:gd name="T4" fmla="*/ 45 w 518"/>
              <a:gd name="T5" fmla="*/ 407 h 691"/>
              <a:gd name="T6" fmla="*/ 0 w 518"/>
              <a:gd name="T7" fmla="*/ 94 h 691"/>
              <a:gd name="T8" fmla="*/ 166 w 518"/>
              <a:gd name="T9" fmla="*/ 0 h 691"/>
              <a:gd name="T10" fmla="*/ 518 w 518"/>
              <a:gd name="T11" fmla="*/ 71 h 691"/>
            </a:gdLst>
            <a:ahLst/>
            <a:cxnLst>
              <a:cxn ang="0">
                <a:pos x="T0" y="T1"/>
              </a:cxn>
              <a:cxn ang="0">
                <a:pos x="T2" y="T3"/>
              </a:cxn>
              <a:cxn ang="0">
                <a:pos x="T4" y="T5"/>
              </a:cxn>
              <a:cxn ang="0">
                <a:pos x="T6" y="T7"/>
              </a:cxn>
              <a:cxn ang="0">
                <a:pos x="T8" y="T9"/>
              </a:cxn>
              <a:cxn ang="0">
                <a:pos x="T10" y="T11"/>
              </a:cxn>
            </a:cxnLst>
            <a:rect l="0" t="0" r="r" b="b"/>
            <a:pathLst>
              <a:path w="518" h="691">
                <a:moveTo>
                  <a:pt x="518" y="71"/>
                </a:moveTo>
                <a:lnTo>
                  <a:pt x="303" y="691"/>
                </a:lnTo>
                <a:lnTo>
                  <a:pt x="45" y="407"/>
                </a:lnTo>
                <a:lnTo>
                  <a:pt x="0" y="94"/>
                </a:lnTo>
                <a:lnTo>
                  <a:pt x="166" y="0"/>
                </a:lnTo>
                <a:lnTo>
                  <a:pt x="518" y="71"/>
                </a:lnTo>
                <a:close/>
              </a:path>
            </a:pathLst>
          </a:custGeom>
          <a:solidFill>
            <a:schemeClr val="accent4">
              <a:lumMod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4" name="Freeform 55"/>
          <p:cNvSpPr>
            <a:spLocks/>
          </p:cNvSpPr>
          <p:nvPr/>
        </p:nvSpPr>
        <p:spPr bwMode="auto">
          <a:xfrm rot="18900000">
            <a:off x="5411095" y="2137646"/>
            <a:ext cx="842925" cy="560359"/>
          </a:xfrm>
          <a:custGeom>
            <a:avLst/>
            <a:gdLst>
              <a:gd name="T0" fmla="*/ 883 w 883"/>
              <a:gd name="T1" fmla="*/ 78 h 587"/>
              <a:gd name="T2" fmla="*/ 665 w 883"/>
              <a:gd name="T3" fmla="*/ 587 h 587"/>
              <a:gd name="T4" fmla="*/ 137 w 883"/>
              <a:gd name="T5" fmla="*/ 411 h 587"/>
              <a:gd name="T6" fmla="*/ 0 w 883"/>
              <a:gd name="T7" fmla="*/ 142 h 587"/>
              <a:gd name="T8" fmla="*/ 279 w 883"/>
              <a:gd name="T9" fmla="*/ 0 h 587"/>
              <a:gd name="T10" fmla="*/ 883 w 883"/>
              <a:gd name="T11" fmla="*/ 78 h 587"/>
            </a:gdLst>
            <a:ahLst/>
            <a:cxnLst>
              <a:cxn ang="0">
                <a:pos x="T0" y="T1"/>
              </a:cxn>
              <a:cxn ang="0">
                <a:pos x="T2" y="T3"/>
              </a:cxn>
              <a:cxn ang="0">
                <a:pos x="T4" y="T5"/>
              </a:cxn>
              <a:cxn ang="0">
                <a:pos x="T6" y="T7"/>
              </a:cxn>
              <a:cxn ang="0">
                <a:pos x="T8" y="T9"/>
              </a:cxn>
              <a:cxn ang="0">
                <a:pos x="T10" y="T11"/>
              </a:cxn>
            </a:cxnLst>
            <a:rect l="0" t="0" r="r" b="b"/>
            <a:pathLst>
              <a:path w="883" h="587">
                <a:moveTo>
                  <a:pt x="883" y="78"/>
                </a:moveTo>
                <a:lnTo>
                  <a:pt x="665" y="587"/>
                </a:lnTo>
                <a:lnTo>
                  <a:pt x="137" y="411"/>
                </a:lnTo>
                <a:lnTo>
                  <a:pt x="0" y="142"/>
                </a:lnTo>
                <a:lnTo>
                  <a:pt x="279" y="0"/>
                </a:lnTo>
                <a:lnTo>
                  <a:pt x="883" y="78"/>
                </a:lnTo>
                <a:close/>
              </a:path>
            </a:pathLst>
          </a:custGeom>
          <a:solidFill>
            <a:schemeClr val="accent1">
              <a:lumMod val="50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15" name="Freeform 56"/>
          <p:cNvSpPr>
            <a:spLocks/>
          </p:cNvSpPr>
          <p:nvPr/>
        </p:nvSpPr>
        <p:spPr bwMode="auto">
          <a:xfrm rot="18900000">
            <a:off x="5742986" y="2426240"/>
            <a:ext cx="504037" cy="570860"/>
          </a:xfrm>
          <a:custGeom>
            <a:avLst/>
            <a:gdLst>
              <a:gd name="T0" fmla="*/ 83 w 223"/>
              <a:gd name="T1" fmla="*/ 0 h 253"/>
              <a:gd name="T2" fmla="*/ 0 w 223"/>
              <a:gd name="T3" fmla="*/ 241 h 253"/>
              <a:gd name="T4" fmla="*/ 118 w 223"/>
              <a:gd name="T5" fmla="*/ 253 h 253"/>
              <a:gd name="T6" fmla="*/ 223 w 223"/>
              <a:gd name="T7" fmla="*/ 193 h 253"/>
              <a:gd name="T8" fmla="*/ 203 w 223"/>
              <a:gd name="T9" fmla="*/ 75 h 253"/>
              <a:gd name="T10" fmla="*/ 83 w 223"/>
              <a:gd name="T11" fmla="*/ 0 h 253"/>
            </a:gdLst>
            <a:ahLst/>
            <a:cxnLst>
              <a:cxn ang="0">
                <a:pos x="T0" y="T1"/>
              </a:cxn>
              <a:cxn ang="0">
                <a:pos x="T2" y="T3"/>
              </a:cxn>
              <a:cxn ang="0">
                <a:pos x="T4" y="T5"/>
              </a:cxn>
              <a:cxn ang="0">
                <a:pos x="T6" y="T7"/>
              </a:cxn>
              <a:cxn ang="0">
                <a:pos x="T8" y="T9"/>
              </a:cxn>
              <a:cxn ang="0">
                <a:pos x="T10" y="T11"/>
              </a:cxn>
            </a:cxnLst>
            <a:rect l="0" t="0" r="r" b="b"/>
            <a:pathLst>
              <a:path w="223" h="253">
                <a:moveTo>
                  <a:pt x="83" y="0"/>
                </a:moveTo>
                <a:cubicBezTo>
                  <a:pt x="0" y="241"/>
                  <a:pt x="0" y="241"/>
                  <a:pt x="0" y="241"/>
                </a:cubicBezTo>
                <a:cubicBezTo>
                  <a:pt x="118" y="253"/>
                  <a:pt x="118" y="253"/>
                  <a:pt x="118" y="253"/>
                </a:cubicBezTo>
                <a:cubicBezTo>
                  <a:pt x="118" y="253"/>
                  <a:pt x="223" y="198"/>
                  <a:pt x="223" y="193"/>
                </a:cubicBezTo>
                <a:cubicBezTo>
                  <a:pt x="223" y="188"/>
                  <a:pt x="203" y="75"/>
                  <a:pt x="203" y="75"/>
                </a:cubicBezTo>
                <a:lnTo>
                  <a:pt x="83" y="0"/>
                </a:lnTo>
                <a:close/>
              </a:path>
            </a:pathLst>
          </a:custGeom>
          <a:solidFill>
            <a:schemeClr val="accent4">
              <a:lumMod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6" name="Freeform 57"/>
          <p:cNvSpPr>
            <a:spLocks/>
          </p:cNvSpPr>
          <p:nvPr/>
        </p:nvSpPr>
        <p:spPr bwMode="auto">
          <a:xfrm rot="18900000">
            <a:off x="4994201" y="2539184"/>
            <a:ext cx="1018575" cy="740781"/>
          </a:xfrm>
          <a:custGeom>
            <a:avLst/>
            <a:gdLst>
              <a:gd name="T0" fmla="*/ 451 w 451"/>
              <a:gd name="T1" fmla="*/ 138 h 328"/>
              <a:gd name="T2" fmla="*/ 400 w 451"/>
              <a:gd name="T3" fmla="*/ 327 h 328"/>
              <a:gd name="T4" fmla="*/ 22 w 451"/>
              <a:gd name="T5" fmla="*/ 247 h 328"/>
              <a:gd name="T6" fmla="*/ 0 w 451"/>
              <a:gd name="T7" fmla="*/ 169 h 328"/>
              <a:gd name="T8" fmla="*/ 42 w 451"/>
              <a:gd name="T9" fmla="*/ 0 h 328"/>
              <a:gd name="T10" fmla="*/ 451 w 451"/>
              <a:gd name="T11" fmla="*/ 138 h 328"/>
            </a:gdLst>
            <a:ahLst/>
            <a:cxnLst>
              <a:cxn ang="0">
                <a:pos x="T0" y="T1"/>
              </a:cxn>
              <a:cxn ang="0">
                <a:pos x="T2" y="T3"/>
              </a:cxn>
              <a:cxn ang="0">
                <a:pos x="T4" y="T5"/>
              </a:cxn>
              <a:cxn ang="0">
                <a:pos x="T6" y="T7"/>
              </a:cxn>
              <a:cxn ang="0">
                <a:pos x="T8" y="T9"/>
              </a:cxn>
              <a:cxn ang="0">
                <a:pos x="T10" y="T11"/>
              </a:cxn>
            </a:cxnLst>
            <a:rect l="0" t="0" r="r" b="b"/>
            <a:pathLst>
              <a:path w="451" h="328">
                <a:moveTo>
                  <a:pt x="451" y="138"/>
                </a:moveTo>
                <a:cubicBezTo>
                  <a:pt x="451" y="138"/>
                  <a:pt x="395" y="328"/>
                  <a:pt x="400" y="327"/>
                </a:cubicBezTo>
                <a:cubicBezTo>
                  <a:pt x="405" y="326"/>
                  <a:pt x="22" y="247"/>
                  <a:pt x="22" y="247"/>
                </a:cubicBezTo>
                <a:cubicBezTo>
                  <a:pt x="0" y="169"/>
                  <a:pt x="0" y="169"/>
                  <a:pt x="0" y="169"/>
                </a:cubicBezTo>
                <a:cubicBezTo>
                  <a:pt x="42" y="0"/>
                  <a:pt x="42" y="0"/>
                  <a:pt x="42" y="0"/>
                </a:cubicBezTo>
                <a:lnTo>
                  <a:pt x="451" y="138"/>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7" name="Freeform 58"/>
          <p:cNvSpPr>
            <a:spLocks/>
          </p:cNvSpPr>
          <p:nvPr/>
        </p:nvSpPr>
        <p:spPr bwMode="auto">
          <a:xfrm rot="18900000">
            <a:off x="6810023" y="4123323"/>
            <a:ext cx="909749" cy="836243"/>
          </a:xfrm>
          <a:custGeom>
            <a:avLst/>
            <a:gdLst>
              <a:gd name="T0" fmla="*/ 473 w 953"/>
              <a:gd name="T1" fmla="*/ 876 h 876"/>
              <a:gd name="T2" fmla="*/ 0 w 953"/>
              <a:gd name="T3" fmla="*/ 261 h 876"/>
              <a:gd name="T4" fmla="*/ 236 w 953"/>
              <a:gd name="T5" fmla="*/ 0 h 876"/>
              <a:gd name="T6" fmla="*/ 953 w 953"/>
              <a:gd name="T7" fmla="*/ 0 h 876"/>
              <a:gd name="T8" fmla="*/ 773 w 953"/>
              <a:gd name="T9" fmla="*/ 348 h 876"/>
              <a:gd name="T10" fmla="*/ 473 w 953"/>
              <a:gd name="T11" fmla="*/ 876 h 876"/>
            </a:gdLst>
            <a:ahLst/>
            <a:cxnLst>
              <a:cxn ang="0">
                <a:pos x="T0" y="T1"/>
              </a:cxn>
              <a:cxn ang="0">
                <a:pos x="T2" y="T3"/>
              </a:cxn>
              <a:cxn ang="0">
                <a:pos x="T4" y="T5"/>
              </a:cxn>
              <a:cxn ang="0">
                <a:pos x="T6" y="T7"/>
              </a:cxn>
              <a:cxn ang="0">
                <a:pos x="T8" y="T9"/>
              </a:cxn>
              <a:cxn ang="0">
                <a:pos x="T10" y="T11"/>
              </a:cxn>
            </a:cxnLst>
            <a:rect l="0" t="0" r="r" b="b"/>
            <a:pathLst>
              <a:path w="953" h="876">
                <a:moveTo>
                  <a:pt x="473" y="876"/>
                </a:moveTo>
                <a:lnTo>
                  <a:pt x="0" y="261"/>
                </a:lnTo>
                <a:lnTo>
                  <a:pt x="236" y="0"/>
                </a:lnTo>
                <a:lnTo>
                  <a:pt x="953" y="0"/>
                </a:lnTo>
                <a:lnTo>
                  <a:pt x="773" y="348"/>
                </a:lnTo>
                <a:lnTo>
                  <a:pt x="473" y="876"/>
                </a:lnTo>
                <a:close/>
              </a:path>
            </a:pathLst>
          </a:custGeom>
          <a:solidFill>
            <a:schemeClr val="accent3">
              <a:lumMod val="75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18" name="Freeform 59"/>
          <p:cNvSpPr>
            <a:spLocks/>
          </p:cNvSpPr>
          <p:nvPr/>
        </p:nvSpPr>
        <p:spPr bwMode="auto">
          <a:xfrm rot="18900000">
            <a:off x="6176550" y="3935702"/>
            <a:ext cx="772284" cy="881111"/>
          </a:xfrm>
          <a:custGeom>
            <a:avLst/>
            <a:gdLst>
              <a:gd name="T0" fmla="*/ 342 w 342"/>
              <a:gd name="T1" fmla="*/ 309 h 390"/>
              <a:gd name="T2" fmla="*/ 112 w 342"/>
              <a:gd name="T3" fmla="*/ 0 h 390"/>
              <a:gd name="T4" fmla="*/ 2 w 342"/>
              <a:gd name="T5" fmla="*/ 198 h 390"/>
              <a:gd name="T6" fmla="*/ 102 w 342"/>
              <a:gd name="T7" fmla="*/ 340 h 390"/>
              <a:gd name="T8" fmla="*/ 252 w 342"/>
              <a:gd name="T9" fmla="*/ 390 h 390"/>
              <a:gd name="T10" fmla="*/ 342 w 342"/>
              <a:gd name="T11" fmla="*/ 309 h 390"/>
            </a:gdLst>
            <a:ahLst/>
            <a:cxnLst>
              <a:cxn ang="0">
                <a:pos x="T0" y="T1"/>
              </a:cxn>
              <a:cxn ang="0">
                <a:pos x="T2" y="T3"/>
              </a:cxn>
              <a:cxn ang="0">
                <a:pos x="T4" y="T5"/>
              </a:cxn>
              <a:cxn ang="0">
                <a:pos x="T6" y="T7"/>
              </a:cxn>
              <a:cxn ang="0">
                <a:pos x="T8" y="T9"/>
              </a:cxn>
              <a:cxn ang="0">
                <a:pos x="T10" y="T11"/>
              </a:cxn>
            </a:cxnLst>
            <a:rect l="0" t="0" r="r" b="b"/>
            <a:pathLst>
              <a:path w="342" h="390">
                <a:moveTo>
                  <a:pt x="342" y="309"/>
                </a:moveTo>
                <a:cubicBezTo>
                  <a:pt x="112" y="0"/>
                  <a:pt x="112" y="0"/>
                  <a:pt x="112" y="0"/>
                </a:cubicBezTo>
                <a:cubicBezTo>
                  <a:pt x="112" y="0"/>
                  <a:pt x="0" y="185"/>
                  <a:pt x="2" y="198"/>
                </a:cubicBezTo>
                <a:cubicBezTo>
                  <a:pt x="4" y="211"/>
                  <a:pt x="102" y="340"/>
                  <a:pt x="102" y="340"/>
                </a:cubicBezTo>
                <a:cubicBezTo>
                  <a:pt x="252" y="390"/>
                  <a:pt x="252" y="390"/>
                  <a:pt x="252" y="390"/>
                </a:cubicBezTo>
                <a:lnTo>
                  <a:pt x="342" y="309"/>
                </a:lnTo>
                <a:close/>
              </a:path>
            </a:pathLst>
          </a:custGeom>
          <a:solidFill>
            <a:schemeClr val="accent4">
              <a:lumMod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19" name="Freeform 60"/>
          <p:cNvSpPr>
            <a:spLocks/>
          </p:cNvSpPr>
          <p:nvPr/>
        </p:nvSpPr>
        <p:spPr bwMode="auto">
          <a:xfrm rot="18900000">
            <a:off x="6634678" y="3152302"/>
            <a:ext cx="1093034" cy="691141"/>
          </a:xfrm>
          <a:custGeom>
            <a:avLst/>
            <a:gdLst>
              <a:gd name="T0" fmla="*/ 1145 w 1145"/>
              <a:gd name="T1" fmla="*/ 648 h 724"/>
              <a:gd name="T2" fmla="*/ 722 w 1145"/>
              <a:gd name="T3" fmla="*/ 0 h 724"/>
              <a:gd name="T4" fmla="*/ 0 w 1145"/>
              <a:gd name="T5" fmla="*/ 35 h 724"/>
              <a:gd name="T6" fmla="*/ 532 w 1145"/>
              <a:gd name="T7" fmla="*/ 724 h 724"/>
              <a:gd name="T8" fmla="*/ 1145 w 1145"/>
              <a:gd name="T9" fmla="*/ 648 h 724"/>
            </a:gdLst>
            <a:ahLst/>
            <a:cxnLst>
              <a:cxn ang="0">
                <a:pos x="T0" y="T1"/>
              </a:cxn>
              <a:cxn ang="0">
                <a:pos x="T2" y="T3"/>
              </a:cxn>
              <a:cxn ang="0">
                <a:pos x="T4" y="T5"/>
              </a:cxn>
              <a:cxn ang="0">
                <a:pos x="T6" y="T7"/>
              </a:cxn>
              <a:cxn ang="0">
                <a:pos x="T8" y="T9"/>
              </a:cxn>
            </a:cxnLst>
            <a:rect l="0" t="0" r="r" b="b"/>
            <a:pathLst>
              <a:path w="1145" h="724">
                <a:moveTo>
                  <a:pt x="1145" y="648"/>
                </a:moveTo>
                <a:lnTo>
                  <a:pt x="722" y="0"/>
                </a:lnTo>
                <a:lnTo>
                  <a:pt x="0" y="35"/>
                </a:lnTo>
                <a:lnTo>
                  <a:pt x="532" y="724"/>
                </a:lnTo>
                <a:lnTo>
                  <a:pt x="1145" y="648"/>
                </a:lnTo>
                <a:close/>
              </a:path>
            </a:pathLst>
          </a:custGeom>
          <a:solidFill>
            <a:schemeClr val="accent3">
              <a:lumMod val="75000"/>
            </a:schemeClr>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20" name="Freeform 61"/>
          <p:cNvSpPr>
            <a:spLocks/>
          </p:cNvSpPr>
          <p:nvPr/>
        </p:nvSpPr>
        <p:spPr bwMode="auto">
          <a:xfrm rot="18900000">
            <a:off x="6492810" y="3030090"/>
            <a:ext cx="822878" cy="628137"/>
          </a:xfrm>
          <a:custGeom>
            <a:avLst/>
            <a:gdLst>
              <a:gd name="T0" fmla="*/ 177 w 364"/>
              <a:gd name="T1" fmla="*/ 278 h 278"/>
              <a:gd name="T2" fmla="*/ 0 w 364"/>
              <a:gd name="T3" fmla="*/ 22 h 278"/>
              <a:gd name="T4" fmla="*/ 163 w 364"/>
              <a:gd name="T5" fmla="*/ 0 h 278"/>
              <a:gd name="T6" fmla="*/ 344 w 364"/>
              <a:gd name="T7" fmla="*/ 71 h 278"/>
              <a:gd name="T8" fmla="*/ 357 w 364"/>
              <a:gd name="T9" fmla="*/ 198 h 278"/>
              <a:gd name="T10" fmla="*/ 177 w 364"/>
              <a:gd name="T11" fmla="*/ 278 h 278"/>
            </a:gdLst>
            <a:ahLst/>
            <a:cxnLst>
              <a:cxn ang="0">
                <a:pos x="T0" y="T1"/>
              </a:cxn>
              <a:cxn ang="0">
                <a:pos x="T2" y="T3"/>
              </a:cxn>
              <a:cxn ang="0">
                <a:pos x="T4" y="T5"/>
              </a:cxn>
              <a:cxn ang="0">
                <a:pos x="T6" y="T7"/>
              </a:cxn>
              <a:cxn ang="0">
                <a:pos x="T8" y="T9"/>
              </a:cxn>
              <a:cxn ang="0">
                <a:pos x="T10" y="T11"/>
              </a:cxn>
            </a:cxnLst>
            <a:rect l="0" t="0" r="r" b="b"/>
            <a:pathLst>
              <a:path w="364" h="278">
                <a:moveTo>
                  <a:pt x="177" y="278"/>
                </a:moveTo>
                <a:cubicBezTo>
                  <a:pt x="0" y="22"/>
                  <a:pt x="0" y="22"/>
                  <a:pt x="0" y="22"/>
                </a:cubicBezTo>
                <a:cubicBezTo>
                  <a:pt x="163" y="0"/>
                  <a:pt x="163" y="0"/>
                  <a:pt x="163" y="0"/>
                </a:cubicBezTo>
                <a:cubicBezTo>
                  <a:pt x="163" y="0"/>
                  <a:pt x="342" y="60"/>
                  <a:pt x="344" y="71"/>
                </a:cubicBezTo>
                <a:cubicBezTo>
                  <a:pt x="345" y="82"/>
                  <a:pt x="364" y="190"/>
                  <a:pt x="357" y="198"/>
                </a:cubicBezTo>
                <a:cubicBezTo>
                  <a:pt x="349" y="205"/>
                  <a:pt x="177" y="278"/>
                  <a:pt x="177" y="278"/>
                </a:cubicBezTo>
                <a:close/>
              </a:path>
            </a:pathLst>
          </a:custGeom>
          <a:solidFill>
            <a:schemeClr val="accent4">
              <a:lumMod val="5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1" name="Freeform 62"/>
          <p:cNvSpPr>
            <a:spLocks/>
          </p:cNvSpPr>
          <p:nvPr/>
        </p:nvSpPr>
        <p:spPr bwMode="auto">
          <a:xfrm rot="18900000">
            <a:off x="6300792" y="3420595"/>
            <a:ext cx="1084443" cy="1018575"/>
          </a:xfrm>
          <a:custGeom>
            <a:avLst/>
            <a:gdLst>
              <a:gd name="T0" fmla="*/ 480 w 480"/>
              <a:gd name="T1" fmla="*/ 205 h 451"/>
              <a:gd name="T2" fmla="*/ 334 w 480"/>
              <a:gd name="T3" fmla="*/ 0 h 451"/>
              <a:gd name="T4" fmla="*/ 143 w 480"/>
              <a:gd name="T5" fmla="*/ 47 h 451"/>
              <a:gd name="T6" fmla="*/ 0 w 480"/>
              <a:gd name="T7" fmla="*/ 235 h 451"/>
              <a:gd name="T8" fmla="*/ 122 w 480"/>
              <a:gd name="T9" fmla="*/ 451 h 451"/>
              <a:gd name="T10" fmla="*/ 480 w 480"/>
              <a:gd name="T11" fmla="*/ 205 h 451"/>
            </a:gdLst>
            <a:ahLst/>
            <a:cxnLst>
              <a:cxn ang="0">
                <a:pos x="T0" y="T1"/>
              </a:cxn>
              <a:cxn ang="0">
                <a:pos x="T2" y="T3"/>
              </a:cxn>
              <a:cxn ang="0">
                <a:pos x="T4" y="T5"/>
              </a:cxn>
              <a:cxn ang="0">
                <a:pos x="T6" y="T7"/>
              </a:cxn>
              <a:cxn ang="0">
                <a:pos x="T8" y="T9"/>
              </a:cxn>
              <a:cxn ang="0">
                <a:pos x="T10" y="T11"/>
              </a:cxn>
            </a:cxnLst>
            <a:rect l="0" t="0" r="r" b="b"/>
            <a:pathLst>
              <a:path w="480" h="451">
                <a:moveTo>
                  <a:pt x="480" y="205"/>
                </a:moveTo>
                <a:cubicBezTo>
                  <a:pt x="334" y="0"/>
                  <a:pt x="334" y="0"/>
                  <a:pt x="334" y="0"/>
                </a:cubicBezTo>
                <a:cubicBezTo>
                  <a:pt x="143" y="47"/>
                  <a:pt x="143" y="47"/>
                  <a:pt x="143" y="47"/>
                </a:cubicBezTo>
                <a:cubicBezTo>
                  <a:pt x="143" y="47"/>
                  <a:pt x="0" y="226"/>
                  <a:pt x="0" y="235"/>
                </a:cubicBezTo>
                <a:cubicBezTo>
                  <a:pt x="0" y="245"/>
                  <a:pt x="122" y="451"/>
                  <a:pt x="122" y="451"/>
                </a:cubicBezTo>
                <a:lnTo>
                  <a:pt x="480" y="205"/>
                </a:ln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22" name="Freeform 63"/>
          <p:cNvSpPr>
            <a:spLocks/>
          </p:cNvSpPr>
          <p:nvPr/>
        </p:nvSpPr>
        <p:spPr bwMode="auto">
          <a:xfrm rot="18900000">
            <a:off x="4724564" y="2735883"/>
            <a:ext cx="1355553" cy="3402249"/>
          </a:xfrm>
          <a:custGeom>
            <a:avLst/>
            <a:gdLst>
              <a:gd name="T0" fmla="*/ 121 w 600"/>
              <a:gd name="T1" fmla="*/ 0 h 1506"/>
              <a:gd name="T2" fmla="*/ 0 w 600"/>
              <a:gd name="T3" fmla="*/ 438 h 1506"/>
              <a:gd name="T4" fmla="*/ 118 w 600"/>
              <a:gd name="T5" fmla="*/ 618 h 1506"/>
              <a:gd name="T6" fmla="*/ 119 w 600"/>
              <a:gd name="T7" fmla="*/ 615 h 1506"/>
              <a:gd name="T8" fmla="*/ 120 w 600"/>
              <a:gd name="T9" fmla="*/ 612 h 1506"/>
              <a:gd name="T10" fmla="*/ 121 w 600"/>
              <a:gd name="T11" fmla="*/ 610 h 1506"/>
              <a:gd name="T12" fmla="*/ 121 w 600"/>
              <a:gd name="T13" fmla="*/ 607 h 1506"/>
              <a:gd name="T14" fmla="*/ 151 w 600"/>
              <a:gd name="T15" fmla="*/ 544 h 1506"/>
              <a:gd name="T16" fmla="*/ 190 w 600"/>
              <a:gd name="T17" fmla="*/ 514 h 1506"/>
              <a:gd name="T18" fmla="*/ 235 w 600"/>
              <a:gd name="T19" fmla="*/ 519 h 1506"/>
              <a:gd name="T20" fmla="*/ 280 w 600"/>
              <a:gd name="T21" fmla="*/ 561 h 1506"/>
              <a:gd name="T22" fmla="*/ 316 w 600"/>
              <a:gd name="T23" fmla="*/ 636 h 1506"/>
              <a:gd name="T24" fmla="*/ 336 w 600"/>
              <a:gd name="T25" fmla="*/ 728 h 1506"/>
              <a:gd name="T26" fmla="*/ 339 w 600"/>
              <a:gd name="T27" fmla="*/ 824 h 1506"/>
              <a:gd name="T28" fmla="*/ 322 w 600"/>
              <a:gd name="T29" fmla="*/ 912 h 1506"/>
              <a:gd name="T30" fmla="*/ 290 w 600"/>
              <a:gd name="T31" fmla="*/ 973 h 1506"/>
              <a:gd name="T32" fmla="*/ 249 w 600"/>
              <a:gd name="T33" fmla="*/ 998 h 1506"/>
              <a:gd name="T34" fmla="*/ 204 w 600"/>
              <a:gd name="T35" fmla="*/ 987 h 1506"/>
              <a:gd name="T36" fmla="*/ 162 w 600"/>
              <a:gd name="T37" fmla="*/ 942 h 1506"/>
              <a:gd name="T38" fmla="*/ 160 w 600"/>
              <a:gd name="T39" fmla="*/ 939 h 1506"/>
              <a:gd name="T40" fmla="*/ 158 w 600"/>
              <a:gd name="T41" fmla="*/ 936 h 1506"/>
              <a:gd name="T42" fmla="*/ 157 w 600"/>
              <a:gd name="T43" fmla="*/ 933 h 1506"/>
              <a:gd name="T44" fmla="*/ 155 w 600"/>
              <a:gd name="T45" fmla="*/ 930 h 1506"/>
              <a:gd name="T46" fmla="*/ 88 w 600"/>
              <a:gd name="T47" fmla="*/ 1148 h 1506"/>
              <a:gd name="T48" fmla="*/ 303 w 600"/>
              <a:gd name="T49" fmla="*/ 1506 h 1506"/>
              <a:gd name="T50" fmla="*/ 600 w 600"/>
              <a:gd name="T51" fmla="*/ 655 h 1506"/>
              <a:gd name="T52" fmla="*/ 121 w 600"/>
              <a:gd name="T53" fmla="*/ 0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0" h="1506">
                <a:moveTo>
                  <a:pt x="121" y="0"/>
                </a:moveTo>
                <a:cubicBezTo>
                  <a:pt x="0" y="438"/>
                  <a:pt x="0" y="438"/>
                  <a:pt x="0" y="438"/>
                </a:cubicBezTo>
                <a:cubicBezTo>
                  <a:pt x="118" y="618"/>
                  <a:pt x="118" y="618"/>
                  <a:pt x="118" y="618"/>
                </a:cubicBezTo>
                <a:cubicBezTo>
                  <a:pt x="119" y="617"/>
                  <a:pt x="119" y="616"/>
                  <a:pt x="119" y="615"/>
                </a:cubicBezTo>
                <a:cubicBezTo>
                  <a:pt x="119" y="614"/>
                  <a:pt x="120" y="613"/>
                  <a:pt x="120" y="612"/>
                </a:cubicBezTo>
                <a:cubicBezTo>
                  <a:pt x="120" y="612"/>
                  <a:pt x="120" y="611"/>
                  <a:pt x="121" y="610"/>
                </a:cubicBezTo>
                <a:cubicBezTo>
                  <a:pt x="121" y="609"/>
                  <a:pt x="121" y="608"/>
                  <a:pt x="121" y="607"/>
                </a:cubicBezTo>
                <a:cubicBezTo>
                  <a:pt x="129" y="581"/>
                  <a:pt x="139" y="560"/>
                  <a:pt x="151" y="544"/>
                </a:cubicBezTo>
                <a:cubicBezTo>
                  <a:pt x="163" y="529"/>
                  <a:pt x="176" y="518"/>
                  <a:pt x="190" y="514"/>
                </a:cubicBezTo>
                <a:cubicBezTo>
                  <a:pt x="205" y="510"/>
                  <a:pt x="220" y="511"/>
                  <a:pt x="235" y="519"/>
                </a:cubicBezTo>
                <a:cubicBezTo>
                  <a:pt x="250" y="527"/>
                  <a:pt x="266" y="541"/>
                  <a:pt x="280" y="561"/>
                </a:cubicBezTo>
                <a:cubicBezTo>
                  <a:pt x="294" y="582"/>
                  <a:pt x="306" y="608"/>
                  <a:pt x="316" y="636"/>
                </a:cubicBezTo>
                <a:cubicBezTo>
                  <a:pt x="325" y="665"/>
                  <a:pt x="332" y="696"/>
                  <a:pt x="336" y="728"/>
                </a:cubicBezTo>
                <a:cubicBezTo>
                  <a:pt x="340" y="760"/>
                  <a:pt x="341" y="793"/>
                  <a:pt x="339" y="824"/>
                </a:cubicBezTo>
                <a:cubicBezTo>
                  <a:pt x="336" y="855"/>
                  <a:pt x="331" y="885"/>
                  <a:pt x="322" y="912"/>
                </a:cubicBezTo>
                <a:cubicBezTo>
                  <a:pt x="314" y="938"/>
                  <a:pt x="303" y="958"/>
                  <a:pt x="290" y="973"/>
                </a:cubicBezTo>
                <a:cubicBezTo>
                  <a:pt x="277" y="987"/>
                  <a:pt x="263" y="996"/>
                  <a:pt x="249" y="998"/>
                </a:cubicBezTo>
                <a:cubicBezTo>
                  <a:pt x="234" y="1000"/>
                  <a:pt x="219" y="997"/>
                  <a:pt x="204" y="987"/>
                </a:cubicBezTo>
                <a:cubicBezTo>
                  <a:pt x="189" y="978"/>
                  <a:pt x="175" y="963"/>
                  <a:pt x="162" y="942"/>
                </a:cubicBezTo>
                <a:cubicBezTo>
                  <a:pt x="161" y="941"/>
                  <a:pt x="160" y="940"/>
                  <a:pt x="160" y="939"/>
                </a:cubicBezTo>
                <a:cubicBezTo>
                  <a:pt x="159" y="938"/>
                  <a:pt x="159" y="937"/>
                  <a:pt x="158" y="936"/>
                </a:cubicBezTo>
                <a:cubicBezTo>
                  <a:pt x="158" y="935"/>
                  <a:pt x="157" y="934"/>
                  <a:pt x="157" y="933"/>
                </a:cubicBezTo>
                <a:cubicBezTo>
                  <a:pt x="156" y="932"/>
                  <a:pt x="155" y="931"/>
                  <a:pt x="155" y="930"/>
                </a:cubicBezTo>
                <a:cubicBezTo>
                  <a:pt x="88" y="1148"/>
                  <a:pt x="88" y="1148"/>
                  <a:pt x="88" y="1148"/>
                </a:cubicBezTo>
                <a:cubicBezTo>
                  <a:pt x="303" y="1506"/>
                  <a:pt x="303" y="1506"/>
                  <a:pt x="303" y="1506"/>
                </a:cubicBezTo>
                <a:cubicBezTo>
                  <a:pt x="600" y="655"/>
                  <a:pt x="600" y="655"/>
                  <a:pt x="600" y="655"/>
                </a:cubicBezTo>
                <a:cubicBezTo>
                  <a:pt x="121" y="0"/>
                  <a:pt x="121" y="0"/>
                  <a:pt x="121" y="0"/>
                </a:cubicBezTo>
                <a:close/>
              </a:path>
            </a:pathLst>
          </a:custGeom>
          <a:gradFill flip="none" rotWithShape="1">
            <a:gsLst>
              <a:gs pos="75000">
                <a:schemeClr val="accent4"/>
              </a:gs>
              <a:gs pos="0">
                <a:schemeClr val="accent4">
                  <a:lumMod val="60000"/>
                  <a:lumOff val="40000"/>
                </a:schemeClr>
              </a:gs>
              <a:gs pos="100000">
                <a:schemeClr val="accent4">
                  <a:lumMod val="75000"/>
                </a:schemeClr>
              </a:gs>
            </a:gsLst>
            <a:path path="circle">
              <a:fillToRect l="100000" b="100000"/>
            </a:path>
            <a:tileRect t="-100000" r="-100000"/>
          </a:gradFill>
          <a:ln>
            <a:noFill/>
          </a:ln>
        </p:spPr>
        <p:txBody>
          <a:bodyPr vert="horz" wrap="square" lIns="91440" tIns="45720" rIns="91440" bIns="45720" numCol="1" anchor="t" anchorCtr="0" compatLnSpc="1">
            <a:prstTxWarp prst="textNoShape">
              <a:avLst/>
            </a:prstTxWarp>
          </a:bodyPr>
          <a:lstStyle/>
          <a:p>
            <a:endParaRPr lang="id-ID"/>
          </a:p>
        </p:txBody>
      </p:sp>
      <p:sp>
        <p:nvSpPr>
          <p:cNvPr id="23" name="Freeform 64"/>
          <p:cNvSpPr>
            <a:spLocks/>
          </p:cNvSpPr>
          <p:nvPr/>
        </p:nvSpPr>
        <p:spPr bwMode="auto">
          <a:xfrm rot="18900000">
            <a:off x="4563635" y="4227238"/>
            <a:ext cx="978481" cy="1513065"/>
          </a:xfrm>
          <a:custGeom>
            <a:avLst/>
            <a:gdLst>
              <a:gd name="T0" fmla="*/ 101 w 433"/>
              <a:gd name="T1" fmla="*/ 0 h 670"/>
              <a:gd name="T2" fmla="*/ 220 w 433"/>
              <a:gd name="T3" fmla="*/ 182 h 670"/>
              <a:gd name="T4" fmla="*/ 232 w 433"/>
              <a:gd name="T5" fmla="*/ 200 h 670"/>
              <a:gd name="T6" fmla="*/ 233 w 433"/>
              <a:gd name="T7" fmla="*/ 193 h 670"/>
              <a:gd name="T8" fmla="*/ 234 w 433"/>
              <a:gd name="T9" fmla="*/ 187 h 670"/>
              <a:gd name="T10" fmla="*/ 235 w 433"/>
              <a:gd name="T11" fmla="*/ 181 h 670"/>
              <a:gd name="T12" fmla="*/ 237 w 433"/>
              <a:gd name="T13" fmla="*/ 175 h 670"/>
              <a:gd name="T14" fmla="*/ 237 w 433"/>
              <a:gd name="T15" fmla="*/ 172 h 670"/>
              <a:gd name="T16" fmla="*/ 238 w 433"/>
              <a:gd name="T17" fmla="*/ 170 h 670"/>
              <a:gd name="T18" fmla="*/ 239 w 433"/>
              <a:gd name="T19" fmla="*/ 167 h 670"/>
              <a:gd name="T20" fmla="*/ 240 w 433"/>
              <a:gd name="T21" fmla="*/ 164 h 670"/>
              <a:gd name="T22" fmla="*/ 266 w 433"/>
              <a:gd name="T23" fmla="*/ 109 h 670"/>
              <a:gd name="T24" fmla="*/ 301 w 433"/>
              <a:gd name="T25" fmla="*/ 82 h 670"/>
              <a:gd name="T26" fmla="*/ 340 w 433"/>
              <a:gd name="T27" fmla="*/ 87 h 670"/>
              <a:gd name="T28" fmla="*/ 380 w 433"/>
              <a:gd name="T29" fmla="*/ 125 h 670"/>
              <a:gd name="T30" fmla="*/ 411 w 433"/>
              <a:gd name="T31" fmla="*/ 191 h 670"/>
              <a:gd name="T32" fmla="*/ 429 w 433"/>
              <a:gd name="T33" fmla="*/ 271 h 670"/>
              <a:gd name="T34" fmla="*/ 431 w 433"/>
              <a:gd name="T35" fmla="*/ 356 h 670"/>
              <a:gd name="T36" fmla="*/ 417 w 433"/>
              <a:gd name="T37" fmla="*/ 433 h 670"/>
              <a:gd name="T38" fmla="*/ 389 w 433"/>
              <a:gd name="T39" fmla="*/ 487 h 670"/>
              <a:gd name="T40" fmla="*/ 352 w 433"/>
              <a:gd name="T41" fmla="*/ 509 h 670"/>
              <a:gd name="T42" fmla="*/ 313 w 433"/>
              <a:gd name="T43" fmla="*/ 500 h 670"/>
              <a:gd name="T44" fmla="*/ 275 w 433"/>
              <a:gd name="T45" fmla="*/ 460 h 670"/>
              <a:gd name="T46" fmla="*/ 274 w 433"/>
              <a:gd name="T47" fmla="*/ 457 h 670"/>
              <a:gd name="T48" fmla="*/ 272 w 433"/>
              <a:gd name="T49" fmla="*/ 455 h 670"/>
              <a:gd name="T50" fmla="*/ 270 w 433"/>
              <a:gd name="T51" fmla="*/ 452 h 670"/>
              <a:gd name="T52" fmla="*/ 269 w 433"/>
              <a:gd name="T53" fmla="*/ 449 h 670"/>
              <a:gd name="T54" fmla="*/ 266 w 433"/>
              <a:gd name="T55" fmla="*/ 444 h 670"/>
              <a:gd name="T56" fmla="*/ 263 w 433"/>
              <a:gd name="T57" fmla="*/ 438 h 670"/>
              <a:gd name="T58" fmla="*/ 261 w 433"/>
              <a:gd name="T59" fmla="*/ 433 h 670"/>
              <a:gd name="T60" fmla="*/ 258 w 433"/>
              <a:gd name="T61" fmla="*/ 428 h 670"/>
              <a:gd name="T62" fmla="*/ 251 w 433"/>
              <a:gd name="T63" fmla="*/ 450 h 670"/>
              <a:gd name="T64" fmla="*/ 184 w 433"/>
              <a:gd name="T65" fmla="*/ 670 h 670"/>
              <a:gd name="T66" fmla="*/ 0 w 433"/>
              <a:gd name="T67" fmla="*/ 364 h 670"/>
              <a:gd name="T68" fmla="*/ 101 w 433"/>
              <a:gd name="T6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33" h="670">
                <a:moveTo>
                  <a:pt x="101" y="0"/>
                </a:moveTo>
                <a:cubicBezTo>
                  <a:pt x="220" y="182"/>
                  <a:pt x="220" y="182"/>
                  <a:pt x="220" y="182"/>
                </a:cubicBezTo>
                <a:cubicBezTo>
                  <a:pt x="232" y="200"/>
                  <a:pt x="232" y="200"/>
                  <a:pt x="232" y="200"/>
                </a:cubicBezTo>
                <a:cubicBezTo>
                  <a:pt x="232" y="198"/>
                  <a:pt x="232" y="196"/>
                  <a:pt x="233" y="193"/>
                </a:cubicBezTo>
                <a:cubicBezTo>
                  <a:pt x="233" y="191"/>
                  <a:pt x="233" y="189"/>
                  <a:pt x="234" y="187"/>
                </a:cubicBezTo>
                <a:cubicBezTo>
                  <a:pt x="234" y="185"/>
                  <a:pt x="235" y="183"/>
                  <a:pt x="235" y="181"/>
                </a:cubicBezTo>
                <a:cubicBezTo>
                  <a:pt x="236" y="179"/>
                  <a:pt x="236" y="177"/>
                  <a:pt x="237" y="175"/>
                </a:cubicBezTo>
                <a:cubicBezTo>
                  <a:pt x="237" y="174"/>
                  <a:pt x="237" y="173"/>
                  <a:pt x="237" y="172"/>
                </a:cubicBezTo>
                <a:cubicBezTo>
                  <a:pt x="238" y="171"/>
                  <a:pt x="238" y="171"/>
                  <a:pt x="238" y="170"/>
                </a:cubicBezTo>
                <a:cubicBezTo>
                  <a:pt x="238" y="169"/>
                  <a:pt x="239" y="168"/>
                  <a:pt x="239" y="167"/>
                </a:cubicBezTo>
                <a:cubicBezTo>
                  <a:pt x="239" y="166"/>
                  <a:pt x="239" y="165"/>
                  <a:pt x="240" y="164"/>
                </a:cubicBezTo>
                <a:cubicBezTo>
                  <a:pt x="247" y="141"/>
                  <a:pt x="255" y="122"/>
                  <a:pt x="266" y="109"/>
                </a:cubicBezTo>
                <a:cubicBezTo>
                  <a:pt x="276" y="95"/>
                  <a:pt x="288" y="86"/>
                  <a:pt x="301" y="82"/>
                </a:cubicBezTo>
                <a:cubicBezTo>
                  <a:pt x="313" y="79"/>
                  <a:pt x="327" y="80"/>
                  <a:pt x="340" y="87"/>
                </a:cubicBezTo>
                <a:cubicBezTo>
                  <a:pt x="354" y="94"/>
                  <a:pt x="367" y="106"/>
                  <a:pt x="380" y="125"/>
                </a:cubicBezTo>
                <a:cubicBezTo>
                  <a:pt x="392" y="143"/>
                  <a:pt x="403" y="166"/>
                  <a:pt x="411" y="191"/>
                </a:cubicBezTo>
                <a:cubicBezTo>
                  <a:pt x="419" y="216"/>
                  <a:pt x="425" y="243"/>
                  <a:pt x="429" y="271"/>
                </a:cubicBezTo>
                <a:cubicBezTo>
                  <a:pt x="432" y="299"/>
                  <a:pt x="433" y="328"/>
                  <a:pt x="431" y="356"/>
                </a:cubicBezTo>
                <a:cubicBezTo>
                  <a:pt x="429" y="383"/>
                  <a:pt x="425" y="409"/>
                  <a:pt x="417" y="433"/>
                </a:cubicBezTo>
                <a:cubicBezTo>
                  <a:pt x="409" y="456"/>
                  <a:pt x="400" y="474"/>
                  <a:pt x="389" y="487"/>
                </a:cubicBezTo>
                <a:cubicBezTo>
                  <a:pt x="378" y="500"/>
                  <a:pt x="365" y="507"/>
                  <a:pt x="352" y="509"/>
                </a:cubicBezTo>
                <a:cubicBezTo>
                  <a:pt x="339" y="512"/>
                  <a:pt x="326" y="509"/>
                  <a:pt x="313" y="500"/>
                </a:cubicBezTo>
                <a:cubicBezTo>
                  <a:pt x="300" y="492"/>
                  <a:pt x="287" y="479"/>
                  <a:pt x="275" y="460"/>
                </a:cubicBezTo>
                <a:cubicBezTo>
                  <a:pt x="275" y="459"/>
                  <a:pt x="274" y="458"/>
                  <a:pt x="274" y="457"/>
                </a:cubicBezTo>
                <a:cubicBezTo>
                  <a:pt x="273" y="456"/>
                  <a:pt x="272" y="455"/>
                  <a:pt x="272" y="455"/>
                </a:cubicBezTo>
                <a:cubicBezTo>
                  <a:pt x="271" y="454"/>
                  <a:pt x="271" y="453"/>
                  <a:pt x="270" y="452"/>
                </a:cubicBezTo>
                <a:cubicBezTo>
                  <a:pt x="270" y="451"/>
                  <a:pt x="269" y="450"/>
                  <a:pt x="269" y="449"/>
                </a:cubicBezTo>
                <a:cubicBezTo>
                  <a:pt x="268" y="447"/>
                  <a:pt x="267" y="445"/>
                  <a:pt x="266" y="444"/>
                </a:cubicBezTo>
                <a:cubicBezTo>
                  <a:pt x="265" y="442"/>
                  <a:pt x="264" y="440"/>
                  <a:pt x="263" y="438"/>
                </a:cubicBezTo>
                <a:cubicBezTo>
                  <a:pt x="262" y="437"/>
                  <a:pt x="261" y="435"/>
                  <a:pt x="261" y="433"/>
                </a:cubicBezTo>
                <a:cubicBezTo>
                  <a:pt x="260" y="431"/>
                  <a:pt x="259" y="429"/>
                  <a:pt x="258" y="428"/>
                </a:cubicBezTo>
                <a:cubicBezTo>
                  <a:pt x="251" y="450"/>
                  <a:pt x="251" y="450"/>
                  <a:pt x="251" y="450"/>
                </a:cubicBezTo>
                <a:cubicBezTo>
                  <a:pt x="184" y="670"/>
                  <a:pt x="184" y="670"/>
                  <a:pt x="184" y="670"/>
                </a:cubicBezTo>
                <a:cubicBezTo>
                  <a:pt x="0" y="364"/>
                  <a:pt x="0" y="364"/>
                  <a:pt x="0" y="364"/>
                </a:cubicBezTo>
                <a:lnTo>
                  <a:pt x="101" y="0"/>
                </a:lnTo>
                <a:close/>
              </a:path>
            </a:pathLst>
          </a:custGeom>
          <a:solidFill>
            <a:schemeClr val="bg1"/>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25" name="Freeform 66"/>
          <p:cNvSpPr>
            <a:spLocks/>
          </p:cNvSpPr>
          <p:nvPr/>
        </p:nvSpPr>
        <p:spPr bwMode="auto">
          <a:xfrm rot="18900000">
            <a:off x="3966242" y="2166292"/>
            <a:ext cx="3171231" cy="1497791"/>
          </a:xfrm>
          <a:custGeom>
            <a:avLst/>
            <a:gdLst>
              <a:gd name="T0" fmla="*/ 455 w 1404"/>
              <a:gd name="T1" fmla="*/ 0 h 663"/>
              <a:gd name="T2" fmla="*/ 0 w 1404"/>
              <a:gd name="T3" fmla="*/ 8 h 663"/>
              <a:gd name="T4" fmla="*/ 479 w 1404"/>
              <a:gd name="T5" fmla="*/ 663 h 663"/>
              <a:gd name="T6" fmla="*/ 1404 w 1404"/>
              <a:gd name="T7" fmla="*/ 587 h 663"/>
              <a:gd name="T8" fmla="*/ 1120 w 1404"/>
              <a:gd name="T9" fmla="*/ 269 h 663"/>
              <a:gd name="T10" fmla="*/ 876 w 1404"/>
              <a:gd name="T11" fmla="*/ 280 h 663"/>
              <a:gd name="T12" fmla="*/ 877 w 1404"/>
              <a:gd name="T13" fmla="*/ 282 h 663"/>
              <a:gd name="T14" fmla="*/ 879 w 1404"/>
              <a:gd name="T15" fmla="*/ 284 h 663"/>
              <a:gd name="T16" fmla="*/ 881 w 1404"/>
              <a:gd name="T17" fmla="*/ 286 h 663"/>
              <a:gd name="T18" fmla="*/ 883 w 1404"/>
              <a:gd name="T19" fmla="*/ 289 h 663"/>
              <a:gd name="T20" fmla="*/ 913 w 1404"/>
              <a:gd name="T21" fmla="*/ 344 h 663"/>
              <a:gd name="T22" fmla="*/ 909 w 1404"/>
              <a:gd name="T23" fmla="*/ 391 h 663"/>
              <a:gd name="T24" fmla="*/ 871 w 1404"/>
              <a:gd name="T25" fmla="*/ 426 h 663"/>
              <a:gd name="T26" fmla="*/ 801 w 1404"/>
              <a:gd name="T27" fmla="*/ 443 h 663"/>
              <a:gd name="T28" fmla="*/ 710 w 1404"/>
              <a:gd name="T29" fmla="*/ 436 h 663"/>
              <a:gd name="T30" fmla="*/ 618 w 1404"/>
              <a:gd name="T31" fmla="*/ 408 h 663"/>
              <a:gd name="T32" fmla="*/ 536 w 1404"/>
              <a:gd name="T33" fmla="*/ 364 h 663"/>
              <a:gd name="T34" fmla="*/ 475 w 1404"/>
              <a:gd name="T35" fmla="*/ 308 h 663"/>
              <a:gd name="T36" fmla="*/ 448 w 1404"/>
              <a:gd name="T37" fmla="*/ 251 h 663"/>
              <a:gd name="T38" fmla="*/ 458 w 1404"/>
              <a:gd name="T39" fmla="*/ 205 h 663"/>
              <a:gd name="T40" fmla="*/ 500 w 1404"/>
              <a:gd name="T41" fmla="*/ 173 h 663"/>
              <a:gd name="T42" fmla="*/ 571 w 1404"/>
              <a:gd name="T43" fmla="*/ 160 h 663"/>
              <a:gd name="T44" fmla="*/ 574 w 1404"/>
              <a:gd name="T45" fmla="*/ 160 h 663"/>
              <a:gd name="T46" fmla="*/ 578 w 1404"/>
              <a:gd name="T47" fmla="*/ 160 h 663"/>
              <a:gd name="T48" fmla="*/ 582 w 1404"/>
              <a:gd name="T49" fmla="*/ 160 h 663"/>
              <a:gd name="T50" fmla="*/ 585 w 1404"/>
              <a:gd name="T51" fmla="*/ 160 h 663"/>
              <a:gd name="T52" fmla="*/ 455 w 1404"/>
              <a:gd name="T53" fmla="*/ 0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04" h="663">
                <a:moveTo>
                  <a:pt x="455" y="0"/>
                </a:moveTo>
                <a:cubicBezTo>
                  <a:pt x="0" y="8"/>
                  <a:pt x="0" y="8"/>
                  <a:pt x="0" y="8"/>
                </a:cubicBezTo>
                <a:cubicBezTo>
                  <a:pt x="479" y="663"/>
                  <a:pt x="479" y="663"/>
                  <a:pt x="479" y="663"/>
                </a:cubicBezTo>
                <a:cubicBezTo>
                  <a:pt x="1404" y="587"/>
                  <a:pt x="1404" y="587"/>
                  <a:pt x="1404" y="587"/>
                </a:cubicBezTo>
                <a:cubicBezTo>
                  <a:pt x="1120" y="269"/>
                  <a:pt x="1120" y="269"/>
                  <a:pt x="1120" y="269"/>
                </a:cubicBezTo>
                <a:cubicBezTo>
                  <a:pt x="876" y="280"/>
                  <a:pt x="876" y="280"/>
                  <a:pt x="876" y="280"/>
                </a:cubicBezTo>
                <a:cubicBezTo>
                  <a:pt x="876" y="281"/>
                  <a:pt x="877" y="282"/>
                  <a:pt x="877" y="282"/>
                </a:cubicBezTo>
                <a:cubicBezTo>
                  <a:pt x="878" y="283"/>
                  <a:pt x="879" y="284"/>
                  <a:pt x="879" y="284"/>
                </a:cubicBezTo>
                <a:cubicBezTo>
                  <a:pt x="880" y="285"/>
                  <a:pt x="881" y="286"/>
                  <a:pt x="881" y="286"/>
                </a:cubicBezTo>
                <a:cubicBezTo>
                  <a:pt x="882" y="287"/>
                  <a:pt x="882" y="288"/>
                  <a:pt x="883" y="289"/>
                </a:cubicBezTo>
                <a:cubicBezTo>
                  <a:pt x="899" y="308"/>
                  <a:pt x="909" y="326"/>
                  <a:pt x="913" y="344"/>
                </a:cubicBezTo>
                <a:cubicBezTo>
                  <a:pt x="918" y="361"/>
                  <a:pt x="916" y="377"/>
                  <a:pt x="909" y="391"/>
                </a:cubicBezTo>
                <a:cubicBezTo>
                  <a:pt x="902" y="405"/>
                  <a:pt x="889" y="417"/>
                  <a:pt x="871" y="426"/>
                </a:cubicBezTo>
                <a:cubicBezTo>
                  <a:pt x="853" y="435"/>
                  <a:pt x="829" y="441"/>
                  <a:pt x="801" y="443"/>
                </a:cubicBezTo>
                <a:cubicBezTo>
                  <a:pt x="772" y="445"/>
                  <a:pt x="741" y="442"/>
                  <a:pt x="710" y="436"/>
                </a:cubicBezTo>
                <a:cubicBezTo>
                  <a:pt x="679" y="430"/>
                  <a:pt x="648" y="420"/>
                  <a:pt x="618" y="408"/>
                </a:cubicBezTo>
                <a:cubicBezTo>
                  <a:pt x="588" y="396"/>
                  <a:pt x="560" y="381"/>
                  <a:pt x="536" y="364"/>
                </a:cubicBezTo>
                <a:cubicBezTo>
                  <a:pt x="511" y="347"/>
                  <a:pt x="490" y="328"/>
                  <a:pt x="475" y="308"/>
                </a:cubicBezTo>
                <a:cubicBezTo>
                  <a:pt x="459" y="288"/>
                  <a:pt x="451" y="269"/>
                  <a:pt x="448" y="251"/>
                </a:cubicBezTo>
                <a:cubicBezTo>
                  <a:pt x="446" y="234"/>
                  <a:pt x="449" y="219"/>
                  <a:pt x="458" y="205"/>
                </a:cubicBezTo>
                <a:cubicBezTo>
                  <a:pt x="467" y="192"/>
                  <a:pt x="481" y="181"/>
                  <a:pt x="500" y="173"/>
                </a:cubicBezTo>
                <a:cubicBezTo>
                  <a:pt x="519" y="166"/>
                  <a:pt x="543" y="161"/>
                  <a:pt x="571" y="160"/>
                </a:cubicBezTo>
                <a:cubicBezTo>
                  <a:pt x="572" y="160"/>
                  <a:pt x="573" y="160"/>
                  <a:pt x="574" y="160"/>
                </a:cubicBezTo>
                <a:cubicBezTo>
                  <a:pt x="576" y="160"/>
                  <a:pt x="577" y="160"/>
                  <a:pt x="578" y="160"/>
                </a:cubicBezTo>
                <a:cubicBezTo>
                  <a:pt x="579" y="160"/>
                  <a:pt x="580" y="160"/>
                  <a:pt x="582" y="160"/>
                </a:cubicBezTo>
                <a:cubicBezTo>
                  <a:pt x="583" y="160"/>
                  <a:pt x="584" y="160"/>
                  <a:pt x="585" y="160"/>
                </a:cubicBezTo>
                <a:cubicBezTo>
                  <a:pt x="455" y="0"/>
                  <a:pt x="455" y="0"/>
                  <a:pt x="455" y="0"/>
                </a:cubicBezTo>
                <a:close/>
              </a:path>
            </a:pathLst>
          </a:custGeom>
          <a:gradFill flip="none" rotWithShape="1">
            <a:gsLst>
              <a:gs pos="75000">
                <a:schemeClr val="accent4"/>
              </a:gs>
              <a:gs pos="0">
                <a:schemeClr val="accent4">
                  <a:lumMod val="60000"/>
                  <a:lumOff val="40000"/>
                </a:schemeClr>
              </a:gs>
              <a:gs pos="100000">
                <a:schemeClr val="accent4">
                  <a:lumMod val="75000"/>
                </a:schemeClr>
              </a:gs>
            </a:gsLst>
            <a:path path="circle">
              <a:fillToRect t="100000" r="100000"/>
            </a:path>
            <a:tileRect l="-100000" b="-100000"/>
          </a:gradFill>
          <a:ln>
            <a:noFill/>
          </a:ln>
        </p:spPr>
        <p:txBody>
          <a:bodyPr vert="horz" wrap="square" lIns="91440" tIns="45720" rIns="91440" bIns="45720" numCol="1" anchor="t" anchorCtr="0" compatLnSpc="1">
            <a:prstTxWarp prst="textNoShape">
              <a:avLst/>
            </a:prstTxWarp>
          </a:bodyPr>
          <a:lstStyle/>
          <a:p>
            <a:endParaRPr lang="id-ID"/>
          </a:p>
        </p:txBody>
      </p:sp>
      <p:sp>
        <p:nvSpPr>
          <p:cNvPr id="26" name="Freeform 67"/>
          <p:cNvSpPr>
            <a:spLocks/>
          </p:cNvSpPr>
          <p:nvPr/>
        </p:nvSpPr>
        <p:spPr bwMode="auto">
          <a:xfrm rot="18900000">
            <a:off x="4699405" y="1918856"/>
            <a:ext cx="1425240" cy="980390"/>
          </a:xfrm>
          <a:custGeom>
            <a:avLst/>
            <a:gdLst>
              <a:gd name="T0" fmla="*/ 399 w 631"/>
              <a:gd name="T1" fmla="*/ 0 h 434"/>
              <a:gd name="T2" fmla="*/ 4 w 631"/>
              <a:gd name="T3" fmla="*/ 7 h 434"/>
              <a:gd name="T4" fmla="*/ 137 w 631"/>
              <a:gd name="T5" fmla="*/ 168 h 434"/>
              <a:gd name="T6" fmla="*/ 150 w 631"/>
              <a:gd name="T7" fmla="*/ 184 h 434"/>
              <a:gd name="T8" fmla="*/ 143 w 631"/>
              <a:gd name="T9" fmla="*/ 184 h 434"/>
              <a:gd name="T10" fmla="*/ 137 w 631"/>
              <a:gd name="T11" fmla="*/ 183 h 434"/>
              <a:gd name="T12" fmla="*/ 131 w 631"/>
              <a:gd name="T13" fmla="*/ 183 h 434"/>
              <a:gd name="T14" fmla="*/ 124 w 631"/>
              <a:gd name="T15" fmla="*/ 183 h 434"/>
              <a:gd name="T16" fmla="*/ 121 w 631"/>
              <a:gd name="T17" fmla="*/ 183 h 434"/>
              <a:gd name="T18" fmla="*/ 117 w 631"/>
              <a:gd name="T19" fmla="*/ 183 h 434"/>
              <a:gd name="T20" fmla="*/ 113 w 631"/>
              <a:gd name="T21" fmla="*/ 183 h 434"/>
              <a:gd name="T22" fmla="*/ 110 w 631"/>
              <a:gd name="T23" fmla="*/ 183 h 434"/>
              <a:gd name="T24" fmla="*/ 48 w 631"/>
              <a:gd name="T25" fmla="*/ 195 h 434"/>
              <a:gd name="T26" fmla="*/ 11 w 631"/>
              <a:gd name="T27" fmla="*/ 223 h 434"/>
              <a:gd name="T28" fmla="*/ 2 w 631"/>
              <a:gd name="T29" fmla="*/ 264 h 434"/>
              <a:gd name="T30" fmla="*/ 26 w 631"/>
              <a:gd name="T31" fmla="*/ 314 h 434"/>
              <a:gd name="T32" fmla="*/ 79 w 631"/>
              <a:gd name="T33" fmla="*/ 363 h 434"/>
              <a:gd name="T34" fmla="*/ 152 w 631"/>
              <a:gd name="T35" fmla="*/ 402 h 434"/>
              <a:gd name="T36" fmla="*/ 233 w 631"/>
              <a:gd name="T37" fmla="*/ 426 h 434"/>
              <a:gd name="T38" fmla="*/ 313 w 631"/>
              <a:gd name="T39" fmla="*/ 432 h 434"/>
              <a:gd name="T40" fmla="*/ 375 w 631"/>
              <a:gd name="T41" fmla="*/ 418 h 434"/>
              <a:gd name="T42" fmla="*/ 408 w 631"/>
              <a:gd name="T43" fmla="*/ 387 h 434"/>
              <a:gd name="T44" fmla="*/ 413 w 631"/>
              <a:gd name="T45" fmla="*/ 345 h 434"/>
              <a:gd name="T46" fmla="*/ 386 w 631"/>
              <a:gd name="T47" fmla="*/ 297 h 434"/>
              <a:gd name="T48" fmla="*/ 384 w 631"/>
              <a:gd name="T49" fmla="*/ 295 h 434"/>
              <a:gd name="T50" fmla="*/ 382 w 631"/>
              <a:gd name="T51" fmla="*/ 293 h 434"/>
              <a:gd name="T52" fmla="*/ 380 w 631"/>
              <a:gd name="T53" fmla="*/ 291 h 434"/>
              <a:gd name="T54" fmla="*/ 379 w 631"/>
              <a:gd name="T55" fmla="*/ 289 h 434"/>
              <a:gd name="T56" fmla="*/ 375 w 631"/>
              <a:gd name="T57" fmla="*/ 284 h 434"/>
              <a:gd name="T58" fmla="*/ 370 w 631"/>
              <a:gd name="T59" fmla="*/ 280 h 434"/>
              <a:gd name="T60" fmla="*/ 366 w 631"/>
              <a:gd name="T61" fmla="*/ 276 h 434"/>
              <a:gd name="T62" fmla="*/ 362 w 631"/>
              <a:gd name="T63" fmla="*/ 272 h 434"/>
              <a:gd name="T64" fmla="*/ 385 w 631"/>
              <a:gd name="T65" fmla="*/ 271 h 434"/>
              <a:gd name="T66" fmla="*/ 631 w 631"/>
              <a:gd name="T67" fmla="*/ 260 h 434"/>
              <a:gd name="T68" fmla="*/ 399 w 631"/>
              <a:gd name="T69" fmla="*/ 0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31" h="434">
                <a:moveTo>
                  <a:pt x="399" y="0"/>
                </a:moveTo>
                <a:cubicBezTo>
                  <a:pt x="4" y="7"/>
                  <a:pt x="4" y="7"/>
                  <a:pt x="4" y="7"/>
                </a:cubicBezTo>
                <a:cubicBezTo>
                  <a:pt x="137" y="168"/>
                  <a:pt x="137" y="168"/>
                  <a:pt x="137" y="168"/>
                </a:cubicBezTo>
                <a:cubicBezTo>
                  <a:pt x="150" y="184"/>
                  <a:pt x="150" y="184"/>
                  <a:pt x="150" y="184"/>
                </a:cubicBezTo>
                <a:cubicBezTo>
                  <a:pt x="148" y="184"/>
                  <a:pt x="145" y="184"/>
                  <a:pt x="143" y="184"/>
                </a:cubicBezTo>
                <a:cubicBezTo>
                  <a:pt x="141" y="184"/>
                  <a:pt x="139" y="184"/>
                  <a:pt x="137" y="183"/>
                </a:cubicBezTo>
                <a:cubicBezTo>
                  <a:pt x="135" y="183"/>
                  <a:pt x="133" y="183"/>
                  <a:pt x="131" y="183"/>
                </a:cubicBezTo>
                <a:cubicBezTo>
                  <a:pt x="128" y="183"/>
                  <a:pt x="126" y="183"/>
                  <a:pt x="124" y="183"/>
                </a:cubicBezTo>
                <a:cubicBezTo>
                  <a:pt x="123" y="183"/>
                  <a:pt x="122" y="183"/>
                  <a:pt x="121" y="183"/>
                </a:cubicBezTo>
                <a:cubicBezTo>
                  <a:pt x="119" y="183"/>
                  <a:pt x="118" y="183"/>
                  <a:pt x="117" y="183"/>
                </a:cubicBezTo>
                <a:cubicBezTo>
                  <a:pt x="116" y="183"/>
                  <a:pt x="115" y="183"/>
                  <a:pt x="113" y="183"/>
                </a:cubicBezTo>
                <a:cubicBezTo>
                  <a:pt x="112" y="183"/>
                  <a:pt x="111" y="183"/>
                  <a:pt x="110" y="183"/>
                </a:cubicBezTo>
                <a:cubicBezTo>
                  <a:pt x="85" y="184"/>
                  <a:pt x="64" y="188"/>
                  <a:pt x="48" y="195"/>
                </a:cubicBezTo>
                <a:cubicBezTo>
                  <a:pt x="31" y="202"/>
                  <a:pt x="18" y="211"/>
                  <a:pt x="11" y="223"/>
                </a:cubicBezTo>
                <a:cubicBezTo>
                  <a:pt x="3" y="235"/>
                  <a:pt x="0" y="249"/>
                  <a:pt x="2" y="264"/>
                </a:cubicBezTo>
                <a:cubicBezTo>
                  <a:pt x="4" y="279"/>
                  <a:pt x="12" y="296"/>
                  <a:pt x="26" y="314"/>
                </a:cubicBezTo>
                <a:cubicBezTo>
                  <a:pt x="39" y="331"/>
                  <a:pt x="58" y="348"/>
                  <a:pt x="79" y="363"/>
                </a:cubicBezTo>
                <a:cubicBezTo>
                  <a:pt x="101" y="378"/>
                  <a:pt x="126" y="391"/>
                  <a:pt x="152" y="402"/>
                </a:cubicBezTo>
                <a:cubicBezTo>
                  <a:pt x="178" y="413"/>
                  <a:pt x="206" y="421"/>
                  <a:pt x="233" y="426"/>
                </a:cubicBezTo>
                <a:cubicBezTo>
                  <a:pt x="260" y="432"/>
                  <a:pt x="287" y="434"/>
                  <a:pt x="313" y="432"/>
                </a:cubicBezTo>
                <a:cubicBezTo>
                  <a:pt x="338" y="431"/>
                  <a:pt x="358" y="426"/>
                  <a:pt x="375" y="418"/>
                </a:cubicBezTo>
                <a:cubicBezTo>
                  <a:pt x="391" y="410"/>
                  <a:pt x="402" y="400"/>
                  <a:pt x="408" y="387"/>
                </a:cubicBezTo>
                <a:cubicBezTo>
                  <a:pt x="415" y="375"/>
                  <a:pt x="416" y="361"/>
                  <a:pt x="413" y="345"/>
                </a:cubicBezTo>
                <a:cubicBezTo>
                  <a:pt x="409" y="330"/>
                  <a:pt x="400" y="314"/>
                  <a:pt x="386" y="297"/>
                </a:cubicBezTo>
                <a:cubicBezTo>
                  <a:pt x="385" y="296"/>
                  <a:pt x="385" y="295"/>
                  <a:pt x="384" y="295"/>
                </a:cubicBezTo>
                <a:cubicBezTo>
                  <a:pt x="383" y="294"/>
                  <a:pt x="383" y="293"/>
                  <a:pt x="382" y="293"/>
                </a:cubicBezTo>
                <a:cubicBezTo>
                  <a:pt x="382" y="292"/>
                  <a:pt x="381" y="291"/>
                  <a:pt x="380" y="291"/>
                </a:cubicBezTo>
                <a:cubicBezTo>
                  <a:pt x="380" y="290"/>
                  <a:pt x="379" y="289"/>
                  <a:pt x="379" y="289"/>
                </a:cubicBezTo>
                <a:cubicBezTo>
                  <a:pt x="377" y="287"/>
                  <a:pt x="376" y="286"/>
                  <a:pt x="375" y="284"/>
                </a:cubicBezTo>
                <a:cubicBezTo>
                  <a:pt x="373" y="283"/>
                  <a:pt x="372" y="282"/>
                  <a:pt x="370" y="280"/>
                </a:cubicBezTo>
                <a:cubicBezTo>
                  <a:pt x="369" y="279"/>
                  <a:pt x="368" y="278"/>
                  <a:pt x="366" y="276"/>
                </a:cubicBezTo>
                <a:cubicBezTo>
                  <a:pt x="365" y="275"/>
                  <a:pt x="363" y="274"/>
                  <a:pt x="362" y="272"/>
                </a:cubicBezTo>
                <a:cubicBezTo>
                  <a:pt x="385" y="271"/>
                  <a:pt x="385" y="271"/>
                  <a:pt x="385" y="271"/>
                </a:cubicBezTo>
                <a:cubicBezTo>
                  <a:pt x="631" y="260"/>
                  <a:pt x="631" y="260"/>
                  <a:pt x="631" y="260"/>
                </a:cubicBezTo>
                <a:cubicBezTo>
                  <a:pt x="399" y="0"/>
                  <a:pt x="399" y="0"/>
                  <a:pt x="399"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id-ID"/>
          </a:p>
        </p:txBody>
      </p:sp>
      <p:sp>
        <p:nvSpPr>
          <p:cNvPr id="28" name="Freeform 69"/>
          <p:cNvSpPr>
            <a:spLocks/>
          </p:cNvSpPr>
          <p:nvPr/>
        </p:nvSpPr>
        <p:spPr bwMode="auto">
          <a:xfrm rot="18900000">
            <a:off x="5465964" y="2871046"/>
            <a:ext cx="2759793" cy="2094425"/>
          </a:xfrm>
          <a:custGeom>
            <a:avLst/>
            <a:gdLst>
              <a:gd name="T0" fmla="*/ 1222 w 1222"/>
              <a:gd name="T1" fmla="*/ 0 h 927"/>
              <a:gd name="T2" fmla="*/ 1037 w 1222"/>
              <a:gd name="T3" fmla="*/ 412 h 927"/>
              <a:gd name="T4" fmla="*/ 804 w 1222"/>
              <a:gd name="T5" fmla="*/ 441 h 927"/>
              <a:gd name="T6" fmla="*/ 806 w 1222"/>
              <a:gd name="T7" fmla="*/ 437 h 927"/>
              <a:gd name="T8" fmla="*/ 808 w 1222"/>
              <a:gd name="T9" fmla="*/ 434 h 927"/>
              <a:gd name="T10" fmla="*/ 809 w 1222"/>
              <a:gd name="T11" fmla="*/ 431 h 927"/>
              <a:gd name="T12" fmla="*/ 810 w 1222"/>
              <a:gd name="T13" fmla="*/ 428 h 927"/>
              <a:gd name="T14" fmla="*/ 825 w 1222"/>
              <a:gd name="T15" fmla="*/ 358 h 927"/>
              <a:gd name="T16" fmla="*/ 808 w 1222"/>
              <a:gd name="T17" fmla="*/ 303 h 927"/>
              <a:gd name="T18" fmla="*/ 761 w 1222"/>
              <a:gd name="T19" fmla="*/ 269 h 927"/>
              <a:gd name="T20" fmla="*/ 687 w 1222"/>
              <a:gd name="T21" fmla="*/ 262 h 927"/>
              <a:gd name="T22" fmla="*/ 601 w 1222"/>
              <a:gd name="T23" fmla="*/ 286 h 927"/>
              <a:gd name="T24" fmla="*/ 518 w 1222"/>
              <a:gd name="T25" fmla="*/ 335 h 927"/>
              <a:gd name="T26" fmla="*/ 449 w 1222"/>
              <a:gd name="T27" fmla="*/ 401 h 927"/>
              <a:gd name="T28" fmla="*/ 404 w 1222"/>
              <a:gd name="T29" fmla="*/ 477 h 927"/>
              <a:gd name="T30" fmla="*/ 393 w 1222"/>
              <a:gd name="T31" fmla="*/ 548 h 927"/>
              <a:gd name="T32" fmla="*/ 415 w 1222"/>
              <a:gd name="T33" fmla="*/ 601 h 927"/>
              <a:gd name="T34" fmla="*/ 465 w 1222"/>
              <a:gd name="T35" fmla="*/ 631 h 927"/>
              <a:gd name="T36" fmla="*/ 538 w 1222"/>
              <a:gd name="T37" fmla="*/ 634 h 927"/>
              <a:gd name="T38" fmla="*/ 541 w 1222"/>
              <a:gd name="T39" fmla="*/ 634 h 927"/>
              <a:gd name="T40" fmla="*/ 544 w 1222"/>
              <a:gd name="T41" fmla="*/ 633 h 927"/>
              <a:gd name="T42" fmla="*/ 547 w 1222"/>
              <a:gd name="T43" fmla="*/ 633 h 927"/>
              <a:gd name="T44" fmla="*/ 550 w 1222"/>
              <a:gd name="T45" fmla="*/ 632 h 927"/>
              <a:gd name="T46" fmla="*/ 461 w 1222"/>
              <a:gd name="T47" fmla="*/ 853 h 927"/>
              <a:gd name="T48" fmla="*/ 0 w 1222"/>
              <a:gd name="T49" fmla="*/ 927 h 927"/>
              <a:gd name="T50" fmla="*/ 297 w 1222"/>
              <a:gd name="T51" fmla="*/ 76 h 927"/>
              <a:gd name="T52" fmla="*/ 1222 w 1222"/>
              <a:gd name="T53" fmla="*/ 0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22" h="927">
                <a:moveTo>
                  <a:pt x="1222" y="0"/>
                </a:moveTo>
                <a:cubicBezTo>
                  <a:pt x="1037" y="412"/>
                  <a:pt x="1037" y="412"/>
                  <a:pt x="1037" y="412"/>
                </a:cubicBezTo>
                <a:cubicBezTo>
                  <a:pt x="804" y="441"/>
                  <a:pt x="804" y="441"/>
                  <a:pt x="804" y="441"/>
                </a:cubicBezTo>
                <a:cubicBezTo>
                  <a:pt x="805" y="440"/>
                  <a:pt x="805" y="439"/>
                  <a:pt x="806" y="437"/>
                </a:cubicBezTo>
                <a:cubicBezTo>
                  <a:pt x="807" y="436"/>
                  <a:pt x="807" y="435"/>
                  <a:pt x="808" y="434"/>
                </a:cubicBezTo>
                <a:cubicBezTo>
                  <a:pt x="808" y="433"/>
                  <a:pt x="809" y="432"/>
                  <a:pt x="809" y="431"/>
                </a:cubicBezTo>
                <a:cubicBezTo>
                  <a:pt x="810" y="430"/>
                  <a:pt x="810" y="429"/>
                  <a:pt x="810" y="428"/>
                </a:cubicBezTo>
                <a:cubicBezTo>
                  <a:pt x="821" y="402"/>
                  <a:pt x="826" y="379"/>
                  <a:pt x="825" y="358"/>
                </a:cubicBezTo>
                <a:cubicBezTo>
                  <a:pt x="825" y="337"/>
                  <a:pt x="819" y="318"/>
                  <a:pt x="808" y="303"/>
                </a:cubicBezTo>
                <a:cubicBezTo>
                  <a:pt x="797" y="288"/>
                  <a:pt x="781" y="276"/>
                  <a:pt x="761" y="269"/>
                </a:cubicBezTo>
                <a:cubicBezTo>
                  <a:pt x="740" y="262"/>
                  <a:pt x="716" y="259"/>
                  <a:pt x="687" y="262"/>
                </a:cubicBezTo>
                <a:cubicBezTo>
                  <a:pt x="659" y="265"/>
                  <a:pt x="630" y="273"/>
                  <a:pt x="601" y="286"/>
                </a:cubicBezTo>
                <a:cubicBezTo>
                  <a:pt x="572" y="298"/>
                  <a:pt x="544" y="315"/>
                  <a:pt x="518" y="335"/>
                </a:cubicBezTo>
                <a:cubicBezTo>
                  <a:pt x="492" y="354"/>
                  <a:pt x="468" y="377"/>
                  <a:pt x="449" y="401"/>
                </a:cubicBezTo>
                <a:cubicBezTo>
                  <a:pt x="429" y="425"/>
                  <a:pt x="414" y="451"/>
                  <a:pt x="404" y="477"/>
                </a:cubicBezTo>
                <a:cubicBezTo>
                  <a:pt x="394" y="503"/>
                  <a:pt x="391" y="527"/>
                  <a:pt x="393" y="548"/>
                </a:cubicBezTo>
                <a:cubicBezTo>
                  <a:pt x="395" y="569"/>
                  <a:pt x="403" y="587"/>
                  <a:pt x="415" y="601"/>
                </a:cubicBezTo>
                <a:cubicBezTo>
                  <a:pt x="428" y="615"/>
                  <a:pt x="445" y="625"/>
                  <a:pt x="465" y="631"/>
                </a:cubicBezTo>
                <a:cubicBezTo>
                  <a:pt x="486" y="637"/>
                  <a:pt x="511" y="638"/>
                  <a:pt x="538" y="634"/>
                </a:cubicBezTo>
                <a:cubicBezTo>
                  <a:pt x="539" y="634"/>
                  <a:pt x="540" y="634"/>
                  <a:pt x="541" y="634"/>
                </a:cubicBezTo>
                <a:cubicBezTo>
                  <a:pt x="542" y="633"/>
                  <a:pt x="543" y="633"/>
                  <a:pt x="544" y="633"/>
                </a:cubicBezTo>
                <a:cubicBezTo>
                  <a:pt x="545" y="633"/>
                  <a:pt x="546" y="633"/>
                  <a:pt x="547" y="633"/>
                </a:cubicBezTo>
                <a:cubicBezTo>
                  <a:pt x="548" y="632"/>
                  <a:pt x="549" y="632"/>
                  <a:pt x="550" y="632"/>
                </a:cubicBezTo>
                <a:cubicBezTo>
                  <a:pt x="461" y="853"/>
                  <a:pt x="461" y="853"/>
                  <a:pt x="461" y="853"/>
                </a:cubicBezTo>
                <a:cubicBezTo>
                  <a:pt x="0" y="927"/>
                  <a:pt x="0" y="927"/>
                  <a:pt x="0" y="927"/>
                </a:cubicBezTo>
                <a:cubicBezTo>
                  <a:pt x="297" y="76"/>
                  <a:pt x="297" y="76"/>
                  <a:pt x="297" y="76"/>
                </a:cubicBezTo>
                <a:lnTo>
                  <a:pt x="1222"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a:p>
        </p:txBody>
      </p:sp>
      <p:sp>
        <p:nvSpPr>
          <p:cNvPr id="29" name="Freeform 70"/>
          <p:cNvSpPr>
            <a:spLocks/>
          </p:cNvSpPr>
          <p:nvPr/>
        </p:nvSpPr>
        <p:spPr bwMode="auto">
          <a:xfrm rot="18900000">
            <a:off x="6795102" y="3363644"/>
            <a:ext cx="1380373" cy="1283002"/>
          </a:xfrm>
          <a:custGeom>
            <a:avLst/>
            <a:gdLst>
              <a:gd name="T0" fmla="*/ 261 w 611"/>
              <a:gd name="T1" fmla="*/ 3 h 568"/>
              <a:gd name="T2" fmla="*/ 185 w 611"/>
              <a:gd name="T3" fmla="*/ 24 h 568"/>
              <a:gd name="T4" fmla="*/ 112 w 611"/>
              <a:gd name="T5" fmla="*/ 67 h 568"/>
              <a:gd name="T6" fmla="*/ 51 w 611"/>
              <a:gd name="T7" fmla="*/ 125 h 568"/>
              <a:gd name="T8" fmla="*/ 12 w 611"/>
              <a:gd name="T9" fmla="*/ 192 h 568"/>
              <a:gd name="T10" fmla="*/ 2 w 611"/>
              <a:gd name="T11" fmla="*/ 255 h 568"/>
              <a:gd name="T12" fmla="*/ 21 w 611"/>
              <a:gd name="T13" fmla="*/ 301 h 568"/>
              <a:gd name="T14" fmla="*/ 65 w 611"/>
              <a:gd name="T15" fmla="*/ 328 h 568"/>
              <a:gd name="T16" fmla="*/ 130 w 611"/>
              <a:gd name="T17" fmla="*/ 331 h 568"/>
              <a:gd name="T18" fmla="*/ 133 w 611"/>
              <a:gd name="T19" fmla="*/ 331 h 568"/>
              <a:gd name="T20" fmla="*/ 136 w 611"/>
              <a:gd name="T21" fmla="*/ 330 h 568"/>
              <a:gd name="T22" fmla="*/ 139 w 611"/>
              <a:gd name="T23" fmla="*/ 330 h 568"/>
              <a:gd name="T24" fmla="*/ 142 w 611"/>
              <a:gd name="T25" fmla="*/ 329 h 568"/>
              <a:gd name="T26" fmla="*/ 148 w 611"/>
              <a:gd name="T27" fmla="*/ 328 h 568"/>
              <a:gd name="T28" fmla="*/ 154 w 611"/>
              <a:gd name="T29" fmla="*/ 326 h 568"/>
              <a:gd name="T30" fmla="*/ 160 w 611"/>
              <a:gd name="T31" fmla="*/ 325 h 568"/>
              <a:gd name="T32" fmla="*/ 166 w 611"/>
              <a:gd name="T33" fmla="*/ 323 h 568"/>
              <a:gd name="T34" fmla="*/ 158 w 611"/>
              <a:gd name="T35" fmla="*/ 344 h 568"/>
              <a:gd name="T36" fmla="*/ 67 w 611"/>
              <a:gd name="T37" fmla="*/ 568 h 568"/>
              <a:gd name="T38" fmla="*/ 452 w 611"/>
              <a:gd name="T39" fmla="*/ 506 h 568"/>
              <a:gd name="T40" fmla="*/ 611 w 611"/>
              <a:gd name="T41" fmla="*/ 151 h 568"/>
              <a:gd name="T42" fmla="*/ 375 w 611"/>
              <a:gd name="T43" fmla="*/ 180 h 568"/>
              <a:gd name="T44" fmla="*/ 352 w 611"/>
              <a:gd name="T45" fmla="*/ 183 h 568"/>
              <a:gd name="T46" fmla="*/ 355 w 611"/>
              <a:gd name="T47" fmla="*/ 178 h 568"/>
              <a:gd name="T48" fmla="*/ 359 w 611"/>
              <a:gd name="T49" fmla="*/ 173 h 568"/>
              <a:gd name="T50" fmla="*/ 362 w 611"/>
              <a:gd name="T51" fmla="*/ 167 h 568"/>
              <a:gd name="T52" fmla="*/ 364 w 611"/>
              <a:gd name="T53" fmla="*/ 162 h 568"/>
              <a:gd name="T54" fmla="*/ 366 w 611"/>
              <a:gd name="T55" fmla="*/ 158 h 568"/>
              <a:gd name="T56" fmla="*/ 368 w 611"/>
              <a:gd name="T57" fmla="*/ 155 h 568"/>
              <a:gd name="T58" fmla="*/ 369 w 611"/>
              <a:gd name="T59" fmla="*/ 152 h 568"/>
              <a:gd name="T60" fmla="*/ 370 w 611"/>
              <a:gd name="T61" fmla="*/ 149 h 568"/>
              <a:gd name="T62" fmla="*/ 383 w 611"/>
              <a:gd name="T63" fmla="*/ 87 h 568"/>
              <a:gd name="T64" fmla="*/ 368 w 611"/>
              <a:gd name="T65" fmla="*/ 39 h 568"/>
              <a:gd name="T66" fmla="*/ 326 w 611"/>
              <a:gd name="T67" fmla="*/ 9 h 568"/>
              <a:gd name="T68" fmla="*/ 261 w 611"/>
              <a:gd name="T69" fmla="*/ 3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11" h="568">
                <a:moveTo>
                  <a:pt x="261" y="3"/>
                </a:moveTo>
                <a:cubicBezTo>
                  <a:pt x="236" y="5"/>
                  <a:pt x="210" y="13"/>
                  <a:pt x="185" y="24"/>
                </a:cubicBezTo>
                <a:cubicBezTo>
                  <a:pt x="160" y="35"/>
                  <a:pt x="135" y="50"/>
                  <a:pt x="112" y="67"/>
                </a:cubicBezTo>
                <a:cubicBezTo>
                  <a:pt x="89" y="84"/>
                  <a:pt x="68" y="104"/>
                  <a:pt x="51" y="125"/>
                </a:cubicBezTo>
                <a:cubicBezTo>
                  <a:pt x="34" y="147"/>
                  <a:pt x="21" y="169"/>
                  <a:pt x="12" y="192"/>
                </a:cubicBezTo>
                <a:cubicBezTo>
                  <a:pt x="3" y="215"/>
                  <a:pt x="0" y="236"/>
                  <a:pt x="2" y="255"/>
                </a:cubicBezTo>
                <a:cubicBezTo>
                  <a:pt x="4" y="273"/>
                  <a:pt x="10" y="289"/>
                  <a:pt x="21" y="301"/>
                </a:cubicBezTo>
                <a:cubicBezTo>
                  <a:pt x="32" y="314"/>
                  <a:pt x="47" y="323"/>
                  <a:pt x="65" y="328"/>
                </a:cubicBezTo>
                <a:cubicBezTo>
                  <a:pt x="84" y="333"/>
                  <a:pt x="105" y="334"/>
                  <a:pt x="130" y="331"/>
                </a:cubicBezTo>
                <a:cubicBezTo>
                  <a:pt x="131" y="331"/>
                  <a:pt x="132" y="331"/>
                  <a:pt x="133" y="331"/>
                </a:cubicBezTo>
                <a:cubicBezTo>
                  <a:pt x="134" y="330"/>
                  <a:pt x="135" y="330"/>
                  <a:pt x="136" y="330"/>
                </a:cubicBezTo>
                <a:cubicBezTo>
                  <a:pt x="137" y="330"/>
                  <a:pt x="138" y="330"/>
                  <a:pt x="139" y="330"/>
                </a:cubicBezTo>
                <a:cubicBezTo>
                  <a:pt x="140" y="329"/>
                  <a:pt x="141" y="329"/>
                  <a:pt x="142" y="329"/>
                </a:cubicBezTo>
                <a:cubicBezTo>
                  <a:pt x="144" y="329"/>
                  <a:pt x="146" y="328"/>
                  <a:pt x="148" y="328"/>
                </a:cubicBezTo>
                <a:cubicBezTo>
                  <a:pt x="150" y="327"/>
                  <a:pt x="152" y="327"/>
                  <a:pt x="154" y="326"/>
                </a:cubicBezTo>
                <a:cubicBezTo>
                  <a:pt x="156" y="326"/>
                  <a:pt x="158" y="325"/>
                  <a:pt x="160" y="325"/>
                </a:cubicBezTo>
                <a:cubicBezTo>
                  <a:pt x="162" y="324"/>
                  <a:pt x="164" y="324"/>
                  <a:pt x="166" y="323"/>
                </a:cubicBezTo>
                <a:cubicBezTo>
                  <a:pt x="158" y="344"/>
                  <a:pt x="158" y="344"/>
                  <a:pt x="158" y="344"/>
                </a:cubicBezTo>
                <a:cubicBezTo>
                  <a:pt x="67" y="568"/>
                  <a:pt x="67" y="568"/>
                  <a:pt x="67" y="568"/>
                </a:cubicBezTo>
                <a:cubicBezTo>
                  <a:pt x="452" y="506"/>
                  <a:pt x="452" y="506"/>
                  <a:pt x="452" y="506"/>
                </a:cubicBezTo>
                <a:cubicBezTo>
                  <a:pt x="611" y="151"/>
                  <a:pt x="611" y="151"/>
                  <a:pt x="611" y="151"/>
                </a:cubicBezTo>
                <a:cubicBezTo>
                  <a:pt x="375" y="180"/>
                  <a:pt x="375" y="180"/>
                  <a:pt x="375" y="180"/>
                </a:cubicBezTo>
                <a:cubicBezTo>
                  <a:pt x="352" y="183"/>
                  <a:pt x="352" y="183"/>
                  <a:pt x="352" y="183"/>
                </a:cubicBezTo>
                <a:cubicBezTo>
                  <a:pt x="353" y="182"/>
                  <a:pt x="354" y="180"/>
                  <a:pt x="355" y="178"/>
                </a:cubicBezTo>
                <a:cubicBezTo>
                  <a:pt x="356" y="176"/>
                  <a:pt x="358" y="174"/>
                  <a:pt x="359" y="173"/>
                </a:cubicBezTo>
                <a:cubicBezTo>
                  <a:pt x="360" y="171"/>
                  <a:pt x="361" y="169"/>
                  <a:pt x="362" y="167"/>
                </a:cubicBezTo>
                <a:cubicBezTo>
                  <a:pt x="363" y="165"/>
                  <a:pt x="364" y="163"/>
                  <a:pt x="364" y="162"/>
                </a:cubicBezTo>
                <a:cubicBezTo>
                  <a:pt x="365" y="160"/>
                  <a:pt x="366" y="159"/>
                  <a:pt x="366" y="158"/>
                </a:cubicBezTo>
                <a:cubicBezTo>
                  <a:pt x="367" y="157"/>
                  <a:pt x="367" y="156"/>
                  <a:pt x="368" y="155"/>
                </a:cubicBezTo>
                <a:cubicBezTo>
                  <a:pt x="368" y="154"/>
                  <a:pt x="369" y="153"/>
                  <a:pt x="369" y="152"/>
                </a:cubicBezTo>
                <a:cubicBezTo>
                  <a:pt x="369" y="151"/>
                  <a:pt x="370" y="150"/>
                  <a:pt x="370" y="149"/>
                </a:cubicBezTo>
                <a:cubicBezTo>
                  <a:pt x="380" y="126"/>
                  <a:pt x="384" y="105"/>
                  <a:pt x="383" y="87"/>
                </a:cubicBezTo>
                <a:cubicBezTo>
                  <a:pt x="383" y="68"/>
                  <a:pt x="377" y="52"/>
                  <a:pt x="368" y="39"/>
                </a:cubicBezTo>
                <a:cubicBezTo>
                  <a:pt x="358" y="25"/>
                  <a:pt x="344" y="15"/>
                  <a:pt x="326" y="9"/>
                </a:cubicBezTo>
                <a:cubicBezTo>
                  <a:pt x="308" y="2"/>
                  <a:pt x="286" y="0"/>
                  <a:pt x="261" y="3"/>
                </a:cubicBezTo>
                <a:close/>
              </a:path>
            </a:pathLst>
          </a:custGeom>
          <a:solidFill>
            <a:schemeClr val="bg1"/>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31" name="Freeform 72"/>
          <p:cNvSpPr>
            <a:spLocks/>
          </p:cNvSpPr>
          <p:nvPr/>
        </p:nvSpPr>
        <p:spPr bwMode="auto">
          <a:xfrm rot="18900000">
            <a:off x="4649949" y="1901228"/>
            <a:ext cx="3174095" cy="3402249"/>
          </a:xfrm>
          <a:custGeom>
            <a:avLst/>
            <a:gdLst>
              <a:gd name="T0" fmla="*/ 3318 w 3325"/>
              <a:gd name="T1" fmla="*/ 1363 h 3564"/>
              <a:gd name="T2" fmla="*/ 1141 w 3325"/>
              <a:gd name="T3" fmla="*/ 1541 h 3564"/>
              <a:gd name="T4" fmla="*/ 15 w 3325"/>
              <a:gd name="T5" fmla="*/ 0 h 3564"/>
              <a:gd name="T6" fmla="*/ 3 w 3325"/>
              <a:gd name="T7" fmla="*/ 0 h 3564"/>
              <a:gd name="T8" fmla="*/ 0 w 3325"/>
              <a:gd name="T9" fmla="*/ 12 h 3564"/>
              <a:gd name="T10" fmla="*/ 1127 w 3325"/>
              <a:gd name="T11" fmla="*/ 1550 h 3564"/>
              <a:gd name="T12" fmla="*/ 426 w 3325"/>
              <a:gd name="T13" fmla="*/ 3555 h 3564"/>
              <a:gd name="T14" fmla="*/ 434 w 3325"/>
              <a:gd name="T15" fmla="*/ 3564 h 3564"/>
              <a:gd name="T16" fmla="*/ 443 w 3325"/>
              <a:gd name="T17" fmla="*/ 3564 h 3564"/>
              <a:gd name="T18" fmla="*/ 1143 w 3325"/>
              <a:gd name="T19" fmla="*/ 1557 h 3564"/>
              <a:gd name="T20" fmla="*/ 3321 w 3325"/>
              <a:gd name="T21" fmla="*/ 1380 h 3564"/>
              <a:gd name="T22" fmla="*/ 3325 w 3325"/>
              <a:gd name="T23" fmla="*/ 1370 h 3564"/>
              <a:gd name="T24" fmla="*/ 3318 w 3325"/>
              <a:gd name="T25" fmla="*/ 1363 h 3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25" h="3564">
                <a:moveTo>
                  <a:pt x="3318" y="1363"/>
                </a:moveTo>
                <a:lnTo>
                  <a:pt x="1141" y="1541"/>
                </a:lnTo>
                <a:lnTo>
                  <a:pt x="15" y="0"/>
                </a:lnTo>
                <a:lnTo>
                  <a:pt x="3" y="0"/>
                </a:lnTo>
                <a:lnTo>
                  <a:pt x="0" y="12"/>
                </a:lnTo>
                <a:lnTo>
                  <a:pt x="1127" y="1550"/>
                </a:lnTo>
                <a:lnTo>
                  <a:pt x="426" y="3555"/>
                </a:lnTo>
                <a:lnTo>
                  <a:pt x="434" y="3564"/>
                </a:lnTo>
                <a:lnTo>
                  <a:pt x="443" y="3564"/>
                </a:lnTo>
                <a:lnTo>
                  <a:pt x="1143" y="1557"/>
                </a:lnTo>
                <a:lnTo>
                  <a:pt x="3321" y="1380"/>
                </a:lnTo>
                <a:lnTo>
                  <a:pt x="3325" y="1370"/>
                </a:lnTo>
                <a:lnTo>
                  <a:pt x="3318" y="1363"/>
                </a:lnTo>
                <a:close/>
              </a:path>
            </a:pathLst>
          </a:custGeom>
          <a:solidFill>
            <a:schemeClr val="bg1">
              <a:alpha val="20000"/>
            </a:schemeClr>
          </a:solidFill>
          <a:ln>
            <a:noFill/>
          </a:ln>
        </p:spPr>
        <p:txBody>
          <a:bodyPr vert="horz" wrap="square" lIns="91440" tIns="45720" rIns="91440" bIns="45720" numCol="1" anchor="t" anchorCtr="0" compatLnSpc="1">
            <a:prstTxWarp prst="textNoShape">
              <a:avLst/>
            </a:prstTxWarp>
          </a:bodyPr>
          <a:lstStyle/>
          <a:p>
            <a:endParaRPr lang="id-ID"/>
          </a:p>
        </p:txBody>
      </p:sp>
      <p:sp>
        <p:nvSpPr>
          <p:cNvPr id="32" name="Freeform 65"/>
          <p:cNvSpPr>
            <a:spLocks/>
          </p:cNvSpPr>
          <p:nvPr/>
        </p:nvSpPr>
        <p:spPr bwMode="auto">
          <a:xfrm rot="18900000">
            <a:off x="4582676" y="4271537"/>
            <a:ext cx="939341" cy="1423331"/>
          </a:xfrm>
          <a:custGeom>
            <a:avLst/>
            <a:gdLst>
              <a:gd name="T0" fmla="*/ 0 w 416"/>
              <a:gd name="T1" fmla="*/ 343 h 630"/>
              <a:gd name="T2" fmla="*/ 95 w 416"/>
              <a:gd name="T3" fmla="*/ 0 h 630"/>
              <a:gd name="T4" fmla="*/ 227 w 416"/>
              <a:gd name="T5" fmla="*/ 202 h 630"/>
              <a:gd name="T6" fmla="*/ 231 w 416"/>
              <a:gd name="T7" fmla="*/ 181 h 630"/>
              <a:gd name="T8" fmla="*/ 232 w 416"/>
              <a:gd name="T9" fmla="*/ 175 h 630"/>
              <a:gd name="T10" fmla="*/ 233 w 416"/>
              <a:gd name="T11" fmla="*/ 169 h 630"/>
              <a:gd name="T12" fmla="*/ 234 w 416"/>
              <a:gd name="T13" fmla="*/ 163 h 630"/>
              <a:gd name="T14" fmla="*/ 237 w 416"/>
              <a:gd name="T15" fmla="*/ 153 h 630"/>
              <a:gd name="T16" fmla="*/ 238 w 416"/>
              <a:gd name="T17" fmla="*/ 149 h 630"/>
              <a:gd name="T18" fmla="*/ 238 w 416"/>
              <a:gd name="T19" fmla="*/ 146 h 630"/>
              <a:gd name="T20" fmla="*/ 263 w 416"/>
              <a:gd name="T21" fmla="*/ 94 h 630"/>
              <a:gd name="T22" fmla="*/ 294 w 416"/>
              <a:gd name="T23" fmla="*/ 70 h 630"/>
              <a:gd name="T24" fmla="*/ 306 w 416"/>
              <a:gd name="T25" fmla="*/ 68 h 630"/>
              <a:gd name="T26" fmla="*/ 327 w 416"/>
              <a:gd name="T27" fmla="*/ 74 h 630"/>
              <a:gd name="T28" fmla="*/ 364 w 416"/>
              <a:gd name="T29" fmla="*/ 109 h 630"/>
              <a:gd name="T30" fmla="*/ 394 w 416"/>
              <a:gd name="T31" fmla="*/ 173 h 630"/>
              <a:gd name="T32" fmla="*/ 412 w 416"/>
              <a:gd name="T33" fmla="*/ 252 h 630"/>
              <a:gd name="T34" fmla="*/ 414 w 416"/>
              <a:gd name="T35" fmla="*/ 335 h 630"/>
              <a:gd name="T36" fmla="*/ 400 w 416"/>
              <a:gd name="T37" fmla="*/ 410 h 630"/>
              <a:gd name="T38" fmla="*/ 373 w 416"/>
              <a:gd name="T39" fmla="*/ 462 h 630"/>
              <a:gd name="T40" fmla="*/ 342 w 416"/>
              <a:gd name="T41" fmla="*/ 481 h 630"/>
              <a:gd name="T42" fmla="*/ 335 w 416"/>
              <a:gd name="T43" fmla="*/ 482 h 630"/>
              <a:gd name="T44" fmla="*/ 308 w 416"/>
              <a:gd name="T45" fmla="*/ 474 h 630"/>
              <a:gd name="T46" fmla="*/ 273 w 416"/>
              <a:gd name="T47" fmla="*/ 436 h 630"/>
              <a:gd name="T48" fmla="*/ 271 w 416"/>
              <a:gd name="T49" fmla="*/ 433 h 630"/>
              <a:gd name="T50" fmla="*/ 268 w 416"/>
              <a:gd name="T51" fmla="*/ 428 h 630"/>
              <a:gd name="T52" fmla="*/ 267 w 416"/>
              <a:gd name="T53" fmla="*/ 425 h 630"/>
              <a:gd name="T54" fmla="*/ 264 w 416"/>
              <a:gd name="T55" fmla="*/ 420 h 630"/>
              <a:gd name="T56" fmla="*/ 262 w 416"/>
              <a:gd name="T57" fmla="*/ 416 h 630"/>
              <a:gd name="T58" fmla="*/ 259 w 416"/>
              <a:gd name="T59" fmla="*/ 410 h 630"/>
              <a:gd name="T60" fmla="*/ 257 w 416"/>
              <a:gd name="T61" fmla="*/ 404 h 630"/>
              <a:gd name="T62" fmla="*/ 248 w 416"/>
              <a:gd name="T63" fmla="*/ 384 h 630"/>
              <a:gd name="T64" fmla="*/ 172 w 416"/>
              <a:gd name="T65" fmla="*/ 630 h 630"/>
              <a:gd name="T66" fmla="*/ 0 w 416"/>
              <a:gd name="T67" fmla="*/ 343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6" h="630">
                <a:moveTo>
                  <a:pt x="0" y="343"/>
                </a:moveTo>
                <a:cubicBezTo>
                  <a:pt x="95" y="0"/>
                  <a:pt x="95" y="0"/>
                  <a:pt x="95" y="0"/>
                </a:cubicBezTo>
                <a:cubicBezTo>
                  <a:pt x="227" y="202"/>
                  <a:pt x="227" y="202"/>
                  <a:pt x="227" y="202"/>
                </a:cubicBezTo>
                <a:cubicBezTo>
                  <a:pt x="231" y="181"/>
                  <a:pt x="231" y="181"/>
                  <a:pt x="231" y="181"/>
                </a:cubicBezTo>
                <a:cubicBezTo>
                  <a:pt x="231" y="179"/>
                  <a:pt x="231" y="177"/>
                  <a:pt x="232" y="175"/>
                </a:cubicBezTo>
                <a:cubicBezTo>
                  <a:pt x="232" y="173"/>
                  <a:pt x="232" y="171"/>
                  <a:pt x="233" y="169"/>
                </a:cubicBezTo>
                <a:cubicBezTo>
                  <a:pt x="233" y="167"/>
                  <a:pt x="234" y="165"/>
                  <a:pt x="234" y="163"/>
                </a:cubicBezTo>
                <a:cubicBezTo>
                  <a:pt x="235" y="161"/>
                  <a:pt x="237" y="153"/>
                  <a:pt x="237" y="153"/>
                </a:cubicBezTo>
                <a:cubicBezTo>
                  <a:pt x="238" y="149"/>
                  <a:pt x="238" y="149"/>
                  <a:pt x="238" y="149"/>
                </a:cubicBezTo>
                <a:cubicBezTo>
                  <a:pt x="238" y="146"/>
                  <a:pt x="238" y="146"/>
                  <a:pt x="238" y="146"/>
                </a:cubicBezTo>
                <a:cubicBezTo>
                  <a:pt x="245" y="125"/>
                  <a:pt x="253" y="107"/>
                  <a:pt x="263" y="94"/>
                </a:cubicBezTo>
                <a:cubicBezTo>
                  <a:pt x="273" y="81"/>
                  <a:pt x="283" y="73"/>
                  <a:pt x="294" y="70"/>
                </a:cubicBezTo>
                <a:cubicBezTo>
                  <a:pt x="298" y="69"/>
                  <a:pt x="302" y="68"/>
                  <a:pt x="306" y="68"/>
                </a:cubicBezTo>
                <a:cubicBezTo>
                  <a:pt x="313" y="68"/>
                  <a:pt x="320" y="70"/>
                  <a:pt x="327" y="74"/>
                </a:cubicBezTo>
                <a:cubicBezTo>
                  <a:pt x="340" y="81"/>
                  <a:pt x="352" y="92"/>
                  <a:pt x="364" y="109"/>
                </a:cubicBezTo>
                <a:cubicBezTo>
                  <a:pt x="376" y="127"/>
                  <a:pt x="386" y="148"/>
                  <a:pt x="394" y="173"/>
                </a:cubicBezTo>
                <a:cubicBezTo>
                  <a:pt x="402" y="198"/>
                  <a:pt x="408" y="224"/>
                  <a:pt x="412" y="252"/>
                </a:cubicBezTo>
                <a:cubicBezTo>
                  <a:pt x="415" y="280"/>
                  <a:pt x="416" y="308"/>
                  <a:pt x="414" y="335"/>
                </a:cubicBezTo>
                <a:cubicBezTo>
                  <a:pt x="412" y="363"/>
                  <a:pt x="408" y="388"/>
                  <a:pt x="400" y="410"/>
                </a:cubicBezTo>
                <a:cubicBezTo>
                  <a:pt x="393" y="432"/>
                  <a:pt x="384" y="449"/>
                  <a:pt x="373" y="462"/>
                </a:cubicBezTo>
                <a:cubicBezTo>
                  <a:pt x="364" y="473"/>
                  <a:pt x="353" y="479"/>
                  <a:pt x="342" y="481"/>
                </a:cubicBezTo>
                <a:cubicBezTo>
                  <a:pt x="340" y="482"/>
                  <a:pt x="337" y="482"/>
                  <a:pt x="335" y="482"/>
                </a:cubicBezTo>
                <a:cubicBezTo>
                  <a:pt x="326" y="482"/>
                  <a:pt x="317" y="479"/>
                  <a:pt x="308" y="474"/>
                </a:cubicBezTo>
                <a:cubicBezTo>
                  <a:pt x="296" y="466"/>
                  <a:pt x="284" y="453"/>
                  <a:pt x="273" y="436"/>
                </a:cubicBezTo>
                <a:cubicBezTo>
                  <a:pt x="271" y="433"/>
                  <a:pt x="271" y="433"/>
                  <a:pt x="271" y="433"/>
                </a:cubicBezTo>
                <a:cubicBezTo>
                  <a:pt x="268" y="428"/>
                  <a:pt x="268" y="428"/>
                  <a:pt x="268" y="428"/>
                </a:cubicBezTo>
                <a:cubicBezTo>
                  <a:pt x="268" y="427"/>
                  <a:pt x="267" y="426"/>
                  <a:pt x="267" y="425"/>
                </a:cubicBezTo>
                <a:cubicBezTo>
                  <a:pt x="266" y="423"/>
                  <a:pt x="265" y="422"/>
                  <a:pt x="264" y="420"/>
                </a:cubicBezTo>
                <a:cubicBezTo>
                  <a:pt x="263" y="418"/>
                  <a:pt x="263" y="417"/>
                  <a:pt x="262" y="416"/>
                </a:cubicBezTo>
                <a:cubicBezTo>
                  <a:pt x="262" y="416"/>
                  <a:pt x="260" y="411"/>
                  <a:pt x="259" y="410"/>
                </a:cubicBezTo>
                <a:cubicBezTo>
                  <a:pt x="258" y="408"/>
                  <a:pt x="257" y="406"/>
                  <a:pt x="257" y="404"/>
                </a:cubicBezTo>
                <a:cubicBezTo>
                  <a:pt x="248" y="384"/>
                  <a:pt x="248" y="384"/>
                  <a:pt x="248" y="384"/>
                </a:cubicBezTo>
                <a:cubicBezTo>
                  <a:pt x="172" y="630"/>
                  <a:pt x="172" y="630"/>
                  <a:pt x="172" y="630"/>
                </a:cubicBezTo>
                <a:lnTo>
                  <a:pt x="0" y="343"/>
                </a:lnTo>
                <a:close/>
              </a:path>
            </a:pathLst>
          </a:custGeom>
          <a:solidFill>
            <a:schemeClr val="accent2"/>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33" name="Freeform 68"/>
          <p:cNvSpPr>
            <a:spLocks/>
          </p:cNvSpPr>
          <p:nvPr/>
        </p:nvSpPr>
        <p:spPr bwMode="auto">
          <a:xfrm rot="18900000">
            <a:off x="4719128" y="1945036"/>
            <a:ext cx="1368918" cy="942205"/>
          </a:xfrm>
          <a:custGeom>
            <a:avLst/>
            <a:gdLst>
              <a:gd name="T0" fmla="*/ 289 w 606"/>
              <a:gd name="T1" fmla="*/ 417 h 417"/>
              <a:gd name="T2" fmla="*/ 227 w 606"/>
              <a:gd name="T3" fmla="*/ 410 h 417"/>
              <a:gd name="T4" fmla="*/ 147 w 606"/>
              <a:gd name="T5" fmla="*/ 386 h 417"/>
              <a:gd name="T6" fmla="*/ 76 w 606"/>
              <a:gd name="T7" fmla="*/ 348 h 417"/>
              <a:gd name="T8" fmla="*/ 24 w 606"/>
              <a:gd name="T9" fmla="*/ 301 h 417"/>
              <a:gd name="T10" fmla="*/ 2 w 606"/>
              <a:gd name="T11" fmla="*/ 255 h 417"/>
              <a:gd name="T12" fmla="*/ 9 w 606"/>
              <a:gd name="T13" fmla="*/ 220 h 417"/>
              <a:gd name="T14" fmla="*/ 43 w 606"/>
              <a:gd name="T15" fmla="*/ 194 h 417"/>
              <a:gd name="T16" fmla="*/ 102 w 606"/>
              <a:gd name="T17" fmla="*/ 183 h 417"/>
              <a:gd name="T18" fmla="*/ 111 w 606"/>
              <a:gd name="T19" fmla="*/ 183 h 417"/>
              <a:gd name="T20" fmla="*/ 116 w 606"/>
              <a:gd name="T21" fmla="*/ 183 h 417"/>
              <a:gd name="T22" fmla="*/ 122 w 606"/>
              <a:gd name="T23" fmla="*/ 183 h 417"/>
              <a:gd name="T24" fmla="*/ 128 w 606"/>
              <a:gd name="T25" fmla="*/ 184 h 417"/>
              <a:gd name="T26" fmla="*/ 134 w 606"/>
              <a:gd name="T27" fmla="*/ 184 h 417"/>
              <a:gd name="T28" fmla="*/ 141 w 606"/>
              <a:gd name="T29" fmla="*/ 185 h 417"/>
              <a:gd name="T30" fmla="*/ 161 w 606"/>
              <a:gd name="T31" fmla="*/ 187 h 417"/>
              <a:gd name="T32" fmla="*/ 135 w 606"/>
              <a:gd name="T33" fmla="*/ 155 h 417"/>
              <a:gd name="T34" fmla="*/ 13 w 606"/>
              <a:gd name="T35" fmla="*/ 7 h 417"/>
              <a:gd name="T36" fmla="*/ 387 w 606"/>
              <a:gd name="T37" fmla="*/ 0 h 417"/>
              <a:gd name="T38" fmla="*/ 606 w 606"/>
              <a:gd name="T39" fmla="*/ 245 h 417"/>
              <a:gd name="T40" fmla="*/ 333 w 606"/>
              <a:gd name="T41" fmla="*/ 257 h 417"/>
              <a:gd name="T42" fmla="*/ 348 w 606"/>
              <a:gd name="T43" fmla="*/ 271 h 417"/>
              <a:gd name="T44" fmla="*/ 353 w 606"/>
              <a:gd name="T45" fmla="*/ 274 h 417"/>
              <a:gd name="T46" fmla="*/ 357 w 606"/>
              <a:gd name="T47" fmla="*/ 278 h 417"/>
              <a:gd name="T48" fmla="*/ 361 w 606"/>
              <a:gd name="T49" fmla="*/ 282 h 417"/>
              <a:gd name="T50" fmla="*/ 365 w 606"/>
              <a:gd name="T51" fmla="*/ 287 h 417"/>
              <a:gd name="T52" fmla="*/ 370 w 606"/>
              <a:gd name="T53" fmla="*/ 292 h 417"/>
              <a:gd name="T54" fmla="*/ 372 w 606"/>
              <a:gd name="T55" fmla="*/ 294 h 417"/>
              <a:gd name="T56" fmla="*/ 397 w 606"/>
              <a:gd name="T57" fmla="*/ 339 h 417"/>
              <a:gd name="T58" fmla="*/ 393 w 606"/>
              <a:gd name="T59" fmla="*/ 376 h 417"/>
              <a:gd name="T60" fmla="*/ 363 w 606"/>
              <a:gd name="T61" fmla="*/ 403 h 417"/>
              <a:gd name="T62" fmla="*/ 304 w 606"/>
              <a:gd name="T63" fmla="*/ 416 h 417"/>
              <a:gd name="T64" fmla="*/ 289 w 606"/>
              <a:gd name="T65" fmla="*/ 417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6" h="417">
                <a:moveTo>
                  <a:pt x="289" y="417"/>
                </a:moveTo>
                <a:cubicBezTo>
                  <a:pt x="269" y="417"/>
                  <a:pt x="248" y="415"/>
                  <a:pt x="227" y="410"/>
                </a:cubicBezTo>
                <a:cubicBezTo>
                  <a:pt x="200" y="405"/>
                  <a:pt x="173" y="397"/>
                  <a:pt x="147" y="386"/>
                </a:cubicBezTo>
                <a:cubicBezTo>
                  <a:pt x="121" y="375"/>
                  <a:pt x="97" y="363"/>
                  <a:pt x="76" y="348"/>
                </a:cubicBezTo>
                <a:cubicBezTo>
                  <a:pt x="54" y="333"/>
                  <a:pt x="37" y="317"/>
                  <a:pt x="24" y="301"/>
                </a:cubicBezTo>
                <a:cubicBezTo>
                  <a:pt x="12" y="285"/>
                  <a:pt x="4" y="269"/>
                  <a:pt x="2" y="255"/>
                </a:cubicBezTo>
                <a:cubicBezTo>
                  <a:pt x="0" y="242"/>
                  <a:pt x="3" y="230"/>
                  <a:pt x="9" y="220"/>
                </a:cubicBezTo>
                <a:cubicBezTo>
                  <a:pt x="16" y="209"/>
                  <a:pt x="28" y="201"/>
                  <a:pt x="43" y="194"/>
                </a:cubicBezTo>
                <a:cubicBezTo>
                  <a:pt x="59" y="188"/>
                  <a:pt x="79" y="184"/>
                  <a:pt x="102" y="183"/>
                </a:cubicBezTo>
                <a:cubicBezTo>
                  <a:pt x="111" y="183"/>
                  <a:pt x="111" y="183"/>
                  <a:pt x="111" y="183"/>
                </a:cubicBezTo>
                <a:cubicBezTo>
                  <a:pt x="111" y="183"/>
                  <a:pt x="115" y="183"/>
                  <a:pt x="116" y="183"/>
                </a:cubicBezTo>
                <a:cubicBezTo>
                  <a:pt x="118" y="183"/>
                  <a:pt x="120" y="183"/>
                  <a:pt x="122" y="183"/>
                </a:cubicBezTo>
                <a:cubicBezTo>
                  <a:pt x="124" y="183"/>
                  <a:pt x="126" y="183"/>
                  <a:pt x="128" y="184"/>
                </a:cubicBezTo>
                <a:cubicBezTo>
                  <a:pt x="134" y="184"/>
                  <a:pt x="134" y="184"/>
                  <a:pt x="134" y="184"/>
                </a:cubicBezTo>
                <a:cubicBezTo>
                  <a:pt x="137" y="184"/>
                  <a:pt x="139" y="184"/>
                  <a:pt x="141" y="185"/>
                </a:cubicBezTo>
                <a:cubicBezTo>
                  <a:pt x="161" y="187"/>
                  <a:pt x="161" y="187"/>
                  <a:pt x="161" y="187"/>
                </a:cubicBezTo>
                <a:cubicBezTo>
                  <a:pt x="135" y="155"/>
                  <a:pt x="135" y="155"/>
                  <a:pt x="135" y="155"/>
                </a:cubicBezTo>
                <a:cubicBezTo>
                  <a:pt x="13" y="7"/>
                  <a:pt x="13" y="7"/>
                  <a:pt x="13" y="7"/>
                </a:cubicBezTo>
                <a:cubicBezTo>
                  <a:pt x="387" y="0"/>
                  <a:pt x="387" y="0"/>
                  <a:pt x="387" y="0"/>
                </a:cubicBezTo>
                <a:cubicBezTo>
                  <a:pt x="606" y="245"/>
                  <a:pt x="606" y="245"/>
                  <a:pt x="606" y="245"/>
                </a:cubicBezTo>
                <a:cubicBezTo>
                  <a:pt x="333" y="257"/>
                  <a:pt x="333" y="257"/>
                  <a:pt x="333" y="257"/>
                </a:cubicBezTo>
                <a:cubicBezTo>
                  <a:pt x="348" y="271"/>
                  <a:pt x="348" y="271"/>
                  <a:pt x="348" y="271"/>
                </a:cubicBezTo>
                <a:cubicBezTo>
                  <a:pt x="350" y="272"/>
                  <a:pt x="351" y="273"/>
                  <a:pt x="353" y="274"/>
                </a:cubicBezTo>
                <a:cubicBezTo>
                  <a:pt x="357" y="278"/>
                  <a:pt x="357" y="278"/>
                  <a:pt x="357" y="278"/>
                </a:cubicBezTo>
                <a:cubicBezTo>
                  <a:pt x="361" y="282"/>
                  <a:pt x="361" y="282"/>
                  <a:pt x="361" y="282"/>
                </a:cubicBezTo>
                <a:cubicBezTo>
                  <a:pt x="362" y="283"/>
                  <a:pt x="365" y="287"/>
                  <a:pt x="365" y="287"/>
                </a:cubicBezTo>
                <a:cubicBezTo>
                  <a:pt x="370" y="292"/>
                  <a:pt x="370" y="292"/>
                  <a:pt x="370" y="292"/>
                </a:cubicBezTo>
                <a:cubicBezTo>
                  <a:pt x="372" y="294"/>
                  <a:pt x="372" y="294"/>
                  <a:pt x="372" y="294"/>
                </a:cubicBezTo>
                <a:cubicBezTo>
                  <a:pt x="385" y="309"/>
                  <a:pt x="393" y="325"/>
                  <a:pt x="397" y="339"/>
                </a:cubicBezTo>
                <a:cubicBezTo>
                  <a:pt x="400" y="353"/>
                  <a:pt x="399" y="365"/>
                  <a:pt x="393" y="376"/>
                </a:cubicBezTo>
                <a:cubicBezTo>
                  <a:pt x="387" y="387"/>
                  <a:pt x="377" y="396"/>
                  <a:pt x="363" y="403"/>
                </a:cubicBezTo>
                <a:cubicBezTo>
                  <a:pt x="347" y="410"/>
                  <a:pt x="328" y="415"/>
                  <a:pt x="304" y="416"/>
                </a:cubicBezTo>
                <a:cubicBezTo>
                  <a:pt x="299" y="417"/>
                  <a:pt x="294" y="417"/>
                  <a:pt x="289" y="417"/>
                </a:cubicBezTo>
                <a:close/>
              </a:path>
            </a:pathLst>
          </a:custGeom>
          <a:solidFill>
            <a:schemeClr val="accent1"/>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sp>
        <p:nvSpPr>
          <p:cNvPr id="34" name="Freeform 71"/>
          <p:cNvSpPr>
            <a:spLocks/>
          </p:cNvSpPr>
          <p:nvPr/>
        </p:nvSpPr>
        <p:spPr bwMode="auto">
          <a:xfrm rot="18900000">
            <a:off x="6813950" y="3383440"/>
            <a:ext cx="1332642" cy="1236227"/>
          </a:xfrm>
          <a:custGeom>
            <a:avLst/>
            <a:gdLst>
              <a:gd name="T0" fmla="*/ 172 w 590"/>
              <a:gd name="T1" fmla="*/ 301 h 547"/>
              <a:gd name="T2" fmla="*/ 156 w 590"/>
              <a:gd name="T3" fmla="*/ 305 h 547"/>
              <a:gd name="T4" fmla="*/ 150 w 590"/>
              <a:gd name="T5" fmla="*/ 307 h 547"/>
              <a:gd name="T6" fmla="*/ 144 w 590"/>
              <a:gd name="T7" fmla="*/ 308 h 547"/>
              <a:gd name="T8" fmla="*/ 138 w 590"/>
              <a:gd name="T9" fmla="*/ 310 h 547"/>
              <a:gd name="T10" fmla="*/ 132 w 590"/>
              <a:gd name="T11" fmla="*/ 311 h 547"/>
              <a:gd name="T12" fmla="*/ 123 w 590"/>
              <a:gd name="T13" fmla="*/ 313 h 547"/>
              <a:gd name="T14" fmla="*/ 121 w 590"/>
              <a:gd name="T15" fmla="*/ 313 h 547"/>
              <a:gd name="T16" fmla="*/ 95 w 590"/>
              <a:gd name="T17" fmla="*/ 315 h 547"/>
              <a:gd name="T18" fmla="*/ 60 w 590"/>
              <a:gd name="T19" fmla="*/ 310 h 547"/>
              <a:gd name="T20" fmla="*/ 19 w 590"/>
              <a:gd name="T21" fmla="*/ 286 h 547"/>
              <a:gd name="T22" fmla="*/ 2 w 590"/>
              <a:gd name="T23" fmla="*/ 244 h 547"/>
              <a:gd name="T24" fmla="*/ 11 w 590"/>
              <a:gd name="T25" fmla="*/ 185 h 547"/>
              <a:gd name="T26" fmla="*/ 50 w 590"/>
              <a:gd name="T27" fmla="*/ 120 h 547"/>
              <a:gd name="T28" fmla="*/ 109 w 590"/>
              <a:gd name="T29" fmla="*/ 63 h 547"/>
              <a:gd name="T30" fmla="*/ 180 w 590"/>
              <a:gd name="T31" fmla="*/ 21 h 547"/>
              <a:gd name="T32" fmla="*/ 254 w 590"/>
              <a:gd name="T33" fmla="*/ 1 h 547"/>
              <a:gd name="T34" fmla="*/ 273 w 590"/>
              <a:gd name="T35" fmla="*/ 0 h 547"/>
              <a:gd name="T36" fmla="*/ 315 w 590"/>
              <a:gd name="T37" fmla="*/ 6 h 547"/>
              <a:gd name="T38" fmla="*/ 353 w 590"/>
              <a:gd name="T39" fmla="*/ 33 h 547"/>
              <a:gd name="T40" fmla="*/ 367 w 590"/>
              <a:gd name="T41" fmla="*/ 77 h 547"/>
              <a:gd name="T42" fmla="*/ 355 w 590"/>
              <a:gd name="T43" fmla="*/ 135 h 547"/>
              <a:gd name="T44" fmla="*/ 354 w 590"/>
              <a:gd name="T45" fmla="*/ 139 h 547"/>
              <a:gd name="T46" fmla="*/ 351 w 590"/>
              <a:gd name="T47" fmla="*/ 145 h 547"/>
              <a:gd name="T48" fmla="*/ 349 w 590"/>
              <a:gd name="T49" fmla="*/ 148 h 547"/>
              <a:gd name="T50" fmla="*/ 346 w 590"/>
              <a:gd name="T51" fmla="*/ 153 h 547"/>
              <a:gd name="T52" fmla="*/ 344 w 590"/>
              <a:gd name="T53" fmla="*/ 158 h 547"/>
              <a:gd name="T54" fmla="*/ 341 w 590"/>
              <a:gd name="T55" fmla="*/ 162 h 547"/>
              <a:gd name="T56" fmla="*/ 340 w 590"/>
              <a:gd name="T57" fmla="*/ 164 h 547"/>
              <a:gd name="T58" fmla="*/ 337 w 590"/>
              <a:gd name="T59" fmla="*/ 169 h 547"/>
              <a:gd name="T60" fmla="*/ 328 w 590"/>
              <a:gd name="T61" fmla="*/ 184 h 547"/>
              <a:gd name="T62" fmla="*/ 590 w 590"/>
              <a:gd name="T63" fmla="*/ 151 h 547"/>
              <a:gd name="T64" fmla="*/ 438 w 590"/>
              <a:gd name="T65" fmla="*/ 489 h 547"/>
              <a:gd name="T66" fmla="*/ 72 w 590"/>
              <a:gd name="T67" fmla="*/ 547 h 547"/>
              <a:gd name="T68" fmla="*/ 172 w 590"/>
              <a:gd name="T69" fmla="*/ 301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90" h="547">
                <a:moveTo>
                  <a:pt x="172" y="301"/>
                </a:moveTo>
                <a:cubicBezTo>
                  <a:pt x="156" y="305"/>
                  <a:pt x="156" y="305"/>
                  <a:pt x="156" y="305"/>
                </a:cubicBezTo>
                <a:cubicBezTo>
                  <a:pt x="154" y="306"/>
                  <a:pt x="152" y="306"/>
                  <a:pt x="150" y="307"/>
                </a:cubicBezTo>
                <a:cubicBezTo>
                  <a:pt x="148" y="307"/>
                  <a:pt x="146" y="308"/>
                  <a:pt x="144" y="308"/>
                </a:cubicBezTo>
                <a:cubicBezTo>
                  <a:pt x="138" y="310"/>
                  <a:pt x="138" y="310"/>
                  <a:pt x="138" y="310"/>
                </a:cubicBezTo>
                <a:cubicBezTo>
                  <a:pt x="136" y="310"/>
                  <a:pt x="134" y="311"/>
                  <a:pt x="132" y="311"/>
                </a:cubicBezTo>
                <a:cubicBezTo>
                  <a:pt x="132" y="311"/>
                  <a:pt x="124" y="312"/>
                  <a:pt x="123" y="313"/>
                </a:cubicBezTo>
                <a:cubicBezTo>
                  <a:pt x="121" y="313"/>
                  <a:pt x="121" y="313"/>
                  <a:pt x="121" y="313"/>
                </a:cubicBezTo>
                <a:cubicBezTo>
                  <a:pt x="112" y="314"/>
                  <a:pt x="103" y="315"/>
                  <a:pt x="95" y="315"/>
                </a:cubicBezTo>
                <a:cubicBezTo>
                  <a:pt x="82" y="315"/>
                  <a:pt x="70" y="313"/>
                  <a:pt x="60" y="310"/>
                </a:cubicBezTo>
                <a:cubicBezTo>
                  <a:pt x="43" y="305"/>
                  <a:pt x="29" y="297"/>
                  <a:pt x="19" y="286"/>
                </a:cubicBezTo>
                <a:cubicBezTo>
                  <a:pt x="9" y="275"/>
                  <a:pt x="4" y="260"/>
                  <a:pt x="2" y="244"/>
                </a:cubicBezTo>
                <a:cubicBezTo>
                  <a:pt x="0" y="226"/>
                  <a:pt x="3" y="206"/>
                  <a:pt x="11" y="185"/>
                </a:cubicBezTo>
                <a:cubicBezTo>
                  <a:pt x="20" y="163"/>
                  <a:pt x="33" y="142"/>
                  <a:pt x="50" y="120"/>
                </a:cubicBezTo>
                <a:cubicBezTo>
                  <a:pt x="66" y="100"/>
                  <a:pt x="86" y="80"/>
                  <a:pt x="109" y="63"/>
                </a:cubicBezTo>
                <a:cubicBezTo>
                  <a:pt x="131" y="46"/>
                  <a:pt x="155" y="32"/>
                  <a:pt x="180" y="21"/>
                </a:cubicBezTo>
                <a:cubicBezTo>
                  <a:pt x="206" y="10"/>
                  <a:pt x="231" y="3"/>
                  <a:pt x="254" y="1"/>
                </a:cubicBezTo>
                <a:cubicBezTo>
                  <a:pt x="261" y="0"/>
                  <a:pt x="267" y="0"/>
                  <a:pt x="273" y="0"/>
                </a:cubicBezTo>
                <a:cubicBezTo>
                  <a:pt x="289" y="0"/>
                  <a:pt x="303" y="2"/>
                  <a:pt x="315" y="6"/>
                </a:cubicBezTo>
                <a:cubicBezTo>
                  <a:pt x="331" y="12"/>
                  <a:pt x="344" y="21"/>
                  <a:pt x="353" y="33"/>
                </a:cubicBezTo>
                <a:cubicBezTo>
                  <a:pt x="362" y="45"/>
                  <a:pt x="367" y="60"/>
                  <a:pt x="367" y="77"/>
                </a:cubicBezTo>
                <a:cubicBezTo>
                  <a:pt x="368" y="95"/>
                  <a:pt x="364" y="115"/>
                  <a:pt x="355" y="135"/>
                </a:cubicBezTo>
                <a:cubicBezTo>
                  <a:pt x="355" y="136"/>
                  <a:pt x="354" y="139"/>
                  <a:pt x="354" y="139"/>
                </a:cubicBezTo>
                <a:cubicBezTo>
                  <a:pt x="351" y="145"/>
                  <a:pt x="351" y="145"/>
                  <a:pt x="351" y="145"/>
                </a:cubicBezTo>
                <a:cubicBezTo>
                  <a:pt x="349" y="148"/>
                  <a:pt x="349" y="148"/>
                  <a:pt x="349" y="148"/>
                </a:cubicBezTo>
                <a:cubicBezTo>
                  <a:pt x="346" y="153"/>
                  <a:pt x="346" y="153"/>
                  <a:pt x="346" y="153"/>
                </a:cubicBezTo>
                <a:cubicBezTo>
                  <a:pt x="346" y="155"/>
                  <a:pt x="345" y="157"/>
                  <a:pt x="344" y="158"/>
                </a:cubicBezTo>
                <a:cubicBezTo>
                  <a:pt x="343" y="160"/>
                  <a:pt x="342" y="161"/>
                  <a:pt x="341" y="162"/>
                </a:cubicBezTo>
                <a:cubicBezTo>
                  <a:pt x="340" y="164"/>
                  <a:pt x="340" y="164"/>
                  <a:pt x="340" y="164"/>
                </a:cubicBezTo>
                <a:cubicBezTo>
                  <a:pt x="339" y="165"/>
                  <a:pt x="338" y="167"/>
                  <a:pt x="337" y="169"/>
                </a:cubicBezTo>
                <a:cubicBezTo>
                  <a:pt x="328" y="184"/>
                  <a:pt x="328" y="184"/>
                  <a:pt x="328" y="184"/>
                </a:cubicBezTo>
                <a:cubicBezTo>
                  <a:pt x="590" y="151"/>
                  <a:pt x="590" y="151"/>
                  <a:pt x="590" y="151"/>
                </a:cubicBezTo>
                <a:cubicBezTo>
                  <a:pt x="438" y="489"/>
                  <a:pt x="438" y="489"/>
                  <a:pt x="438" y="489"/>
                </a:cubicBezTo>
                <a:cubicBezTo>
                  <a:pt x="72" y="547"/>
                  <a:pt x="72" y="547"/>
                  <a:pt x="72" y="547"/>
                </a:cubicBezTo>
                <a:lnTo>
                  <a:pt x="172" y="301"/>
                </a:lnTo>
                <a:close/>
              </a:path>
            </a:pathLst>
          </a:custGeom>
          <a:solidFill>
            <a:schemeClr val="accent3"/>
          </a:solidFill>
          <a:ln>
            <a:solidFill>
              <a:schemeClr val="bg1"/>
            </a:solidFill>
          </a:ln>
        </p:spPr>
        <p:txBody>
          <a:bodyPr vert="horz" wrap="square" lIns="91440" tIns="45720" rIns="91440" bIns="45720" numCol="1" anchor="t" anchorCtr="0" compatLnSpc="1">
            <a:prstTxWarp prst="textNoShape">
              <a:avLst/>
            </a:prstTxWarp>
          </a:bodyPr>
          <a:lstStyle/>
          <a:p>
            <a:endParaRPr lang="id-ID"/>
          </a:p>
        </p:txBody>
      </p:sp>
      <p:cxnSp>
        <p:nvCxnSpPr>
          <p:cNvPr id="40" name="Straight Connector 39"/>
          <p:cNvCxnSpPr/>
          <p:nvPr/>
        </p:nvCxnSpPr>
        <p:spPr>
          <a:xfrm flipH="1">
            <a:off x="3225801" y="2287548"/>
            <a:ext cx="1983755" cy="0"/>
          </a:xfrm>
          <a:prstGeom prst="line">
            <a:avLst/>
          </a:prstGeom>
          <a:ln>
            <a:solidFill>
              <a:schemeClr val="bg2"/>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3225800" y="5083673"/>
            <a:ext cx="1662369" cy="0"/>
          </a:xfrm>
          <a:prstGeom prst="line">
            <a:avLst/>
          </a:prstGeom>
          <a:ln>
            <a:solidFill>
              <a:schemeClr val="bg2"/>
            </a:solidFill>
            <a:prstDash val="sysDot"/>
            <a:tailEnd type="oval"/>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7586543" y="4011748"/>
            <a:ext cx="1379658" cy="0"/>
          </a:xfrm>
          <a:prstGeom prst="straightConnector1">
            <a:avLst/>
          </a:prstGeom>
          <a:ln>
            <a:solidFill>
              <a:schemeClr val="bg2"/>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45" name="Rectangle 1436"/>
          <p:cNvSpPr>
            <a:spLocks noChangeArrowheads="1"/>
          </p:cNvSpPr>
          <p:nvPr/>
        </p:nvSpPr>
        <p:spPr bwMode="auto">
          <a:xfrm>
            <a:off x="9064297" y="3813345"/>
            <a:ext cx="2289503" cy="307777"/>
          </a:xfrm>
          <a:prstGeom prst="rect">
            <a:avLst/>
          </a:prstGeom>
          <a:extLst/>
        </p:spPr>
        <p:txBody>
          <a:bodyPr vert="horz" wrap="square" lIns="91440" tIns="45720" rIns="91440" bIns="45720" rtlCol="0">
            <a:spAutoFit/>
          </a:bodyPr>
          <a:lstStyle/>
          <a:p>
            <a:pPr>
              <a:buFont typeface="Arial" pitchFamily="34" charset="0"/>
              <a:buNone/>
            </a:pPr>
            <a:r>
              <a:rPr lang="en-US" sz="1400" b="1" dirty="0">
                <a:solidFill>
                  <a:srgbClr val="273339"/>
                </a:solidFill>
              </a:rPr>
              <a:t>Target focused campaigns</a:t>
            </a:r>
          </a:p>
        </p:txBody>
      </p:sp>
      <p:sp>
        <p:nvSpPr>
          <p:cNvPr id="46" name="Content Placeholder 2"/>
          <p:cNvSpPr txBox="1">
            <a:spLocks/>
          </p:cNvSpPr>
          <p:nvPr/>
        </p:nvSpPr>
        <p:spPr>
          <a:xfrm>
            <a:off x="9064297" y="4128674"/>
            <a:ext cx="2289503" cy="1089529"/>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IN" sz="1200" dirty="0">
                <a:latin typeface="Arial" panose="020B0604020202020204" pitchFamily="34" charset="0"/>
                <a:cs typeface="Arial" panose="020B0604020202020204" pitchFamily="34" charset="0"/>
              </a:rPr>
              <a:t>Quickly setup a Campaign</a:t>
            </a:r>
            <a:endParaRPr lang="en-US" sz="1200" dirty="0">
              <a:latin typeface="Arial" panose="020B0604020202020204" pitchFamily="34" charset="0"/>
              <a:cs typeface="Arial" panose="020B0604020202020204" pitchFamily="34" charset="0"/>
            </a:endParaRPr>
          </a:p>
          <a:p>
            <a:pPr lvl="0"/>
            <a:r>
              <a:rPr lang="en-IN" sz="1200" dirty="0">
                <a:latin typeface="Arial" panose="020B0604020202020204" pitchFamily="34" charset="0"/>
                <a:cs typeface="Arial" panose="020B0604020202020204" pitchFamily="34" charset="0"/>
              </a:rPr>
              <a:t>Reach Qualitative TG</a:t>
            </a:r>
          </a:p>
          <a:p>
            <a:pPr lvl="0"/>
            <a:r>
              <a:rPr lang="en-IN" sz="1200" dirty="0">
                <a:latin typeface="Arial" panose="020B0604020202020204" pitchFamily="34" charset="0"/>
                <a:cs typeface="Arial" panose="020B0604020202020204" pitchFamily="34" charset="0"/>
              </a:rPr>
              <a:t>Track the engagement</a:t>
            </a:r>
          </a:p>
          <a:p>
            <a:pPr marL="0" lvl="0" indent="0" algn="just">
              <a:spcBef>
                <a:spcPts val="0"/>
              </a:spcBef>
              <a:buNone/>
            </a:pPr>
            <a:r>
              <a:rPr lang="en-US" sz="1200" dirty="0">
                <a:solidFill>
                  <a:schemeClr val="bg2"/>
                </a:solidFill>
              </a:rPr>
              <a:t>.</a:t>
            </a:r>
          </a:p>
        </p:txBody>
      </p:sp>
      <p:sp>
        <p:nvSpPr>
          <p:cNvPr id="48" name="Rectangle 1436"/>
          <p:cNvSpPr>
            <a:spLocks noChangeArrowheads="1"/>
          </p:cNvSpPr>
          <p:nvPr/>
        </p:nvSpPr>
        <p:spPr bwMode="auto">
          <a:xfrm>
            <a:off x="773485" y="4939366"/>
            <a:ext cx="2289503" cy="369332"/>
          </a:xfrm>
          <a:prstGeom prst="rect">
            <a:avLst/>
          </a:prstGeom>
          <a:extLst/>
        </p:spPr>
        <p:txBody>
          <a:bodyPr vert="horz" wrap="square" lIns="91440" tIns="45720" rIns="91440" bIns="45720" rtlCol="0">
            <a:spAutoFit/>
          </a:bodyPr>
          <a:lstStyle/>
          <a:p>
            <a:pPr algn="r">
              <a:buFont typeface="Arial" pitchFamily="34" charset="0"/>
              <a:buNone/>
            </a:pPr>
            <a:r>
              <a:rPr lang="en-US" b="1" dirty="0">
                <a:solidFill>
                  <a:srgbClr val="273339"/>
                </a:solidFill>
              </a:rPr>
              <a:t>Real time insights</a:t>
            </a:r>
          </a:p>
        </p:txBody>
      </p:sp>
      <p:sp>
        <p:nvSpPr>
          <p:cNvPr id="49" name="Content Placeholder 2"/>
          <p:cNvSpPr txBox="1">
            <a:spLocks/>
          </p:cNvSpPr>
          <p:nvPr/>
        </p:nvSpPr>
        <p:spPr>
          <a:xfrm>
            <a:off x="773485" y="5254695"/>
            <a:ext cx="2289503" cy="1089529"/>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IN" sz="1200" dirty="0">
                <a:latin typeface="Arial" panose="020B0604020202020204" pitchFamily="34" charset="0"/>
                <a:cs typeface="Arial" panose="020B0604020202020204" pitchFamily="34" charset="0"/>
              </a:rPr>
              <a:t>Compare effectiveness of communication in different category </a:t>
            </a:r>
            <a:endParaRPr lang="en-US" sz="1200" dirty="0">
              <a:latin typeface="Arial" panose="020B0604020202020204" pitchFamily="34" charset="0"/>
              <a:cs typeface="Arial" panose="020B0604020202020204" pitchFamily="34" charset="0"/>
            </a:endParaRPr>
          </a:p>
          <a:p>
            <a:pPr lvl="0"/>
            <a:r>
              <a:rPr lang="en-US" sz="1200" dirty="0">
                <a:latin typeface="Arial" panose="020B0604020202020204" pitchFamily="34" charset="0"/>
                <a:cs typeface="Arial" panose="020B0604020202020204" pitchFamily="34" charset="0"/>
              </a:rPr>
              <a:t>Live Dashboard </a:t>
            </a:r>
            <a:endParaRPr lang="en-IN" sz="1200" dirty="0">
              <a:latin typeface="Arial" panose="020B0604020202020204" pitchFamily="34" charset="0"/>
              <a:cs typeface="Arial" panose="020B0604020202020204" pitchFamily="34" charset="0"/>
            </a:endParaRPr>
          </a:p>
          <a:p>
            <a:pPr lvl="0"/>
            <a:r>
              <a:rPr lang="en-IN" sz="1200" dirty="0">
                <a:latin typeface="Arial" panose="020B0604020202020204" pitchFamily="34" charset="0"/>
                <a:cs typeface="Arial" panose="020B0604020202020204" pitchFamily="34" charset="0"/>
              </a:rPr>
              <a:t>In store analytics</a:t>
            </a:r>
            <a:endParaRPr lang="en-US" sz="1200" dirty="0">
              <a:latin typeface="Arial" panose="020B0604020202020204" pitchFamily="34" charset="0"/>
              <a:cs typeface="Arial" panose="020B0604020202020204" pitchFamily="34" charset="0"/>
            </a:endParaRPr>
          </a:p>
        </p:txBody>
      </p:sp>
      <p:sp>
        <p:nvSpPr>
          <p:cNvPr id="50" name="Rectangle 1436"/>
          <p:cNvSpPr>
            <a:spLocks noChangeArrowheads="1"/>
          </p:cNvSpPr>
          <p:nvPr/>
        </p:nvSpPr>
        <p:spPr bwMode="auto">
          <a:xfrm>
            <a:off x="773485" y="2086918"/>
            <a:ext cx="2289503" cy="307777"/>
          </a:xfrm>
          <a:prstGeom prst="rect">
            <a:avLst/>
          </a:prstGeom>
          <a:extLst/>
        </p:spPr>
        <p:txBody>
          <a:bodyPr vert="horz" wrap="square" lIns="91440" tIns="45720" rIns="91440" bIns="45720" rtlCol="0">
            <a:spAutoFit/>
          </a:bodyPr>
          <a:lstStyle/>
          <a:p>
            <a:pPr algn="r">
              <a:buFont typeface="Arial" pitchFamily="34" charset="0"/>
              <a:buNone/>
            </a:pPr>
            <a:r>
              <a:rPr lang="en-US" sz="1400" b="1" dirty="0">
                <a:solidFill>
                  <a:srgbClr val="273339"/>
                </a:solidFill>
              </a:rPr>
              <a:t>Effective store management</a:t>
            </a:r>
          </a:p>
        </p:txBody>
      </p:sp>
      <p:sp>
        <p:nvSpPr>
          <p:cNvPr id="51" name="Content Placeholder 2"/>
          <p:cNvSpPr txBox="1">
            <a:spLocks/>
          </p:cNvSpPr>
          <p:nvPr/>
        </p:nvSpPr>
        <p:spPr>
          <a:xfrm>
            <a:off x="773485" y="2402247"/>
            <a:ext cx="2289503" cy="1237262"/>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r>
              <a:rPr lang="en-IN" sz="1200" dirty="0">
                <a:latin typeface="Arial" panose="020B0604020202020204" pitchFamily="34" charset="0"/>
                <a:cs typeface="Arial" panose="020B0604020202020204" pitchFamily="34" charset="0"/>
              </a:rPr>
              <a:t>Campaign across categories</a:t>
            </a:r>
          </a:p>
          <a:p>
            <a:pPr lvl="0"/>
            <a:r>
              <a:rPr lang="en-IN" sz="1200" dirty="0">
                <a:latin typeface="Arial" panose="020B0604020202020204" pitchFamily="34" charset="0"/>
                <a:cs typeface="Arial" panose="020B0604020202020204" pitchFamily="34" charset="0"/>
              </a:rPr>
              <a:t>Call To action Communication, along with Branding content</a:t>
            </a:r>
          </a:p>
          <a:p>
            <a:pPr marL="0" lvl="0" indent="0" algn="r">
              <a:spcBef>
                <a:spcPts val="0"/>
              </a:spcBef>
              <a:buNone/>
            </a:pPr>
            <a:r>
              <a:rPr lang="en-US" sz="1200" dirty="0">
                <a:solidFill>
                  <a:schemeClr val="bg2"/>
                </a:solidFill>
              </a:rPr>
              <a:t>.</a:t>
            </a:r>
          </a:p>
        </p:txBody>
      </p:sp>
    </p:spTree>
    <p:extLst>
      <p:ext uri="{BB962C8B-B14F-4D97-AF65-F5344CB8AC3E}">
        <p14:creationId xmlns:p14="http://schemas.microsoft.com/office/powerpoint/2010/main" val="21592376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 Smart video analytics solution</a:t>
            </a:r>
          </a:p>
        </p:txBody>
      </p:sp>
      <p:pic>
        <p:nvPicPr>
          <p:cNvPr id="8" name="Picture 7"/>
          <p:cNvPicPr>
            <a:picLocks noChangeAspect="1"/>
          </p:cNvPicPr>
          <p:nvPr/>
        </p:nvPicPr>
        <p:blipFill>
          <a:blip r:embed="rId2"/>
          <a:stretch>
            <a:fillRect/>
          </a:stretch>
        </p:blipFill>
        <p:spPr>
          <a:xfrm>
            <a:off x="1005627" y="1536140"/>
            <a:ext cx="7419975" cy="3886200"/>
          </a:xfrm>
          <a:prstGeom prst="rect">
            <a:avLst/>
          </a:prstGeom>
          <a:ln>
            <a:noFill/>
          </a:ln>
          <a:effectLst>
            <a:outerShdw blurRad="292100" dist="139700" dir="2700000" algn="tl" rotWithShape="0">
              <a:srgbClr val="333333">
                <a:alpha val="65000"/>
              </a:srgbClr>
            </a:outerShdw>
          </a:effectLst>
        </p:spPr>
      </p:pic>
      <p:sp>
        <p:nvSpPr>
          <p:cNvPr id="11" name="Rectangular Callout 10"/>
          <p:cNvSpPr/>
          <p:nvPr/>
        </p:nvSpPr>
        <p:spPr>
          <a:xfrm>
            <a:off x="8834908" y="2498501"/>
            <a:ext cx="2949262" cy="1468192"/>
          </a:xfrm>
          <a:prstGeom prst="wedgeRect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400" dirty="0">
                <a:latin typeface="Arial" panose="020B0604020202020204" pitchFamily="34" charset="0"/>
                <a:cs typeface="Arial" panose="020B0604020202020204" pitchFamily="34" charset="0"/>
              </a:rPr>
              <a:t># Brick &amp; Mortar will have to understand shopping behavior to compete with online  </a:t>
            </a:r>
          </a:p>
        </p:txBody>
      </p:sp>
      <p:sp>
        <p:nvSpPr>
          <p:cNvPr id="3" name="TextBox 2"/>
          <p:cNvSpPr txBox="1"/>
          <p:nvPr/>
        </p:nvSpPr>
        <p:spPr>
          <a:xfrm>
            <a:off x="1005627" y="5615189"/>
            <a:ext cx="7520187" cy="646331"/>
          </a:xfrm>
          <a:prstGeom prst="rect">
            <a:avLst/>
          </a:prstGeom>
          <a:noFill/>
        </p:spPr>
        <p:txBody>
          <a:bodyPr wrap="square" rtlCol="0">
            <a:spAutoFit/>
          </a:bodyPr>
          <a:lstStyle/>
          <a:p>
            <a:r>
              <a:rPr lang="en-US" dirty="0">
                <a:solidFill>
                  <a:schemeClr val="bg2">
                    <a:lumMod val="50000"/>
                  </a:schemeClr>
                </a:solidFill>
              </a:rPr>
              <a:t>…and helps track </a:t>
            </a:r>
            <a:r>
              <a:rPr lang="en-US" dirty="0">
                <a:solidFill>
                  <a:srgbClr val="FFC000"/>
                </a:solidFill>
              </a:rPr>
              <a:t>intelligent KPIs </a:t>
            </a:r>
            <a:r>
              <a:rPr lang="en-US" dirty="0">
                <a:solidFill>
                  <a:schemeClr val="bg2">
                    <a:lumMod val="50000"/>
                  </a:schemeClr>
                </a:solidFill>
              </a:rPr>
              <a:t>that go beyond conversions</a:t>
            </a:r>
            <a:endParaRPr lang="en-IN" dirty="0">
              <a:solidFill>
                <a:schemeClr val="bg2">
                  <a:lumMod val="50000"/>
                </a:schemeClr>
              </a:solidFill>
            </a:endParaRPr>
          </a:p>
          <a:p>
            <a:endParaRPr lang="en-US" dirty="0"/>
          </a:p>
        </p:txBody>
      </p:sp>
      <p:sp>
        <p:nvSpPr>
          <p:cNvPr id="6" name="Date Placeholder 5"/>
          <p:cNvSpPr>
            <a:spLocks noGrp="1"/>
          </p:cNvSpPr>
          <p:nvPr>
            <p:ph type="dt" sz="half" idx="10"/>
          </p:nvPr>
        </p:nvSpPr>
        <p:spPr/>
        <p:txBody>
          <a:bodyPr/>
          <a:lstStyle/>
          <a:p>
            <a:fld id="{5081C3B0-55B0-4137-858F-02E6D6309694}" type="datetime1">
              <a:rPr lang="en-US" smtClean="0"/>
              <a:t>12/7/2017</a:t>
            </a:fld>
            <a:endParaRPr lang="en-US"/>
          </a:p>
        </p:txBody>
      </p:sp>
      <p:sp>
        <p:nvSpPr>
          <p:cNvPr id="7" name="Footer Placeholder 6"/>
          <p:cNvSpPr>
            <a:spLocks noGrp="1"/>
          </p:cNvSpPr>
          <p:nvPr>
            <p:ph type="ftr" sz="quarter" idx="11"/>
          </p:nvPr>
        </p:nvSpPr>
        <p:spPr/>
        <p:txBody>
          <a:bodyPr/>
          <a:lstStyle/>
          <a:p>
            <a:r>
              <a:rPr lang="en-US"/>
              <a:t>COPYRIGHT © 2017 DATA DIRECT FZ LLC  ALL RIGHTS RESERVED</a:t>
            </a:r>
          </a:p>
        </p:txBody>
      </p:sp>
      <p:sp>
        <p:nvSpPr>
          <p:cNvPr id="9" name="Slide Number Placeholder 8"/>
          <p:cNvSpPr>
            <a:spLocks noGrp="1"/>
          </p:cNvSpPr>
          <p:nvPr>
            <p:ph type="sldNum" sz="quarter" idx="12"/>
          </p:nvPr>
        </p:nvSpPr>
        <p:spPr/>
        <p:txBody>
          <a:bodyPr/>
          <a:lstStyle/>
          <a:p>
            <a:fld id="{6E18DBF4-37B7-4C4F-9728-A1C100B177EE}" type="slidenum">
              <a:rPr lang="en-US" smtClean="0"/>
              <a:pPr/>
              <a:t>41</a:t>
            </a:fld>
            <a:endParaRPr lang="en-US"/>
          </a:p>
        </p:txBody>
      </p:sp>
    </p:spTree>
    <p:extLst>
      <p:ext uri="{BB962C8B-B14F-4D97-AF65-F5344CB8AC3E}">
        <p14:creationId xmlns:p14="http://schemas.microsoft.com/office/powerpoint/2010/main" val="12891188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Translates store traffic patterns into tangible business decisions</a:t>
            </a:r>
          </a:p>
        </p:txBody>
      </p:sp>
      <p:pic>
        <p:nvPicPr>
          <p:cNvPr id="7" name="Picture 6"/>
          <p:cNvPicPr>
            <a:picLocks noChangeAspect="1"/>
          </p:cNvPicPr>
          <p:nvPr/>
        </p:nvPicPr>
        <p:blipFill>
          <a:blip r:embed="rId2"/>
          <a:stretch>
            <a:fillRect/>
          </a:stretch>
        </p:blipFill>
        <p:spPr>
          <a:xfrm>
            <a:off x="2395537" y="1616838"/>
            <a:ext cx="7400925" cy="4191000"/>
          </a:xfrm>
          <a:prstGeom prst="rect">
            <a:avLst/>
          </a:prstGeom>
          <a:ln>
            <a:noFill/>
          </a:ln>
          <a:effectLst>
            <a:outerShdw blurRad="292100" dist="139700" dir="2700000" algn="tl" rotWithShape="0">
              <a:srgbClr val="333333">
                <a:alpha val="65000"/>
              </a:srgbClr>
            </a:outerShdw>
          </a:effectLst>
        </p:spPr>
      </p:pic>
      <p:sp>
        <p:nvSpPr>
          <p:cNvPr id="5" name="Date Placeholder 4"/>
          <p:cNvSpPr>
            <a:spLocks noGrp="1"/>
          </p:cNvSpPr>
          <p:nvPr>
            <p:ph type="dt" sz="half" idx="10"/>
          </p:nvPr>
        </p:nvSpPr>
        <p:spPr/>
        <p:txBody>
          <a:bodyPr/>
          <a:lstStyle/>
          <a:p>
            <a:fld id="{4C0CE684-A7E0-42B1-BBB1-75BC2CDF5124}" type="datetime1">
              <a:rPr lang="en-US" smtClean="0"/>
              <a:t>12/7/2017</a:t>
            </a:fld>
            <a:endParaRPr lang="en-US"/>
          </a:p>
        </p:txBody>
      </p:sp>
      <p:sp>
        <p:nvSpPr>
          <p:cNvPr id="6" name="Footer Placeholder 5"/>
          <p:cNvSpPr>
            <a:spLocks noGrp="1"/>
          </p:cNvSpPr>
          <p:nvPr>
            <p:ph type="ftr" sz="quarter" idx="11"/>
          </p:nvPr>
        </p:nvSpPr>
        <p:spPr/>
        <p:txBody>
          <a:bodyPr/>
          <a:lstStyle/>
          <a:p>
            <a:r>
              <a:rPr lang="en-US"/>
              <a:t>COPYRIGHT © 2017 DATA DIRECT FZ LLC  ALL RIGHTS RESERVED</a:t>
            </a:r>
          </a:p>
        </p:txBody>
      </p:sp>
      <p:sp>
        <p:nvSpPr>
          <p:cNvPr id="8" name="Slide Number Placeholder 7"/>
          <p:cNvSpPr>
            <a:spLocks noGrp="1"/>
          </p:cNvSpPr>
          <p:nvPr>
            <p:ph type="sldNum" sz="quarter" idx="12"/>
          </p:nvPr>
        </p:nvSpPr>
        <p:spPr/>
        <p:txBody>
          <a:bodyPr/>
          <a:lstStyle/>
          <a:p>
            <a:fld id="{6E18DBF4-37B7-4C4F-9728-A1C100B177EE}" type="slidenum">
              <a:rPr lang="en-US" smtClean="0"/>
              <a:pPr/>
              <a:t>42</a:t>
            </a:fld>
            <a:endParaRPr lang="en-US"/>
          </a:p>
        </p:txBody>
      </p:sp>
    </p:spTree>
    <p:extLst>
      <p:ext uri="{BB962C8B-B14F-4D97-AF65-F5344CB8AC3E}">
        <p14:creationId xmlns:p14="http://schemas.microsoft.com/office/powerpoint/2010/main" val="8779959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normAutofit fontScale="90000"/>
          </a:bodyPr>
          <a:lstStyle/>
          <a:p>
            <a:r>
              <a:rPr lang="en-US" dirty="0"/>
              <a:t>In–app mobile advertising</a:t>
            </a:r>
          </a:p>
        </p:txBody>
      </p:sp>
      <p:sp>
        <p:nvSpPr>
          <p:cNvPr id="3" name="Date Placeholder 2"/>
          <p:cNvSpPr>
            <a:spLocks noGrp="1"/>
          </p:cNvSpPr>
          <p:nvPr>
            <p:ph type="dt" sz="half" idx="10"/>
          </p:nvPr>
        </p:nvSpPr>
        <p:spPr/>
        <p:txBody>
          <a:bodyPr/>
          <a:lstStyle/>
          <a:p>
            <a:fld id="{1A6E1FEB-FB31-4CE1-8A0A-9EB69254126F}" type="datetime1">
              <a:rPr lang="en-US" smtClean="0"/>
              <a:t>12/7/2017</a:t>
            </a:fld>
            <a:endParaRPr lang="en-US" dirty="0"/>
          </a:p>
        </p:txBody>
      </p:sp>
      <p:sp>
        <p:nvSpPr>
          <p:cNvPr id="4" name="Footer Placeholder 3"/>
          <p:cNvSpPr>
            <a:spLocks noGrp="1"/>
          </p:cNvSpPr>
          <p:nvPr>
            <p:ph type="ftr" sz="quarter" idx="11"/>
          </p:nvPr>
        </p:nvSpPr>
        <p:spPr/>
        <p:txBody>
          <a:bodyPr/>
          <a:lstStyle/>
          <a:p>
            <a:r>
              <a:rPr lang="en-US" dirty="0">
                <a:solidFill>
                  <a:srgbClr val="273339"/>
                </a:solidFill>
              </a:rPr>
              <a:t>COPYRIGHT © 2017 DATA DIRECT FZ LLC  ALL RIGHTS RESERVED</a:t>
            </a:r>
          </a:p>
        </p:txBody>
      </p:sp>
      <p:sp>
        <p:nvSpPr>
          <p:cNvPr id="5" name="Slide Number Placeholder 4"/>
          <p:cNvSpPr>
            <a:spLocks noGrp="1"/>
          </p:cNvSpPr>
          <p:nvPr>
            <p:ph type="sldNum" sz="quarter" idx="12"/>
          </p:nvPr>
        </p:nvSpPr>
        <p:spPr/>
        <p:txBody>
          <a:bodyPr/>
          <a:lstStyle/>
          <a:p>
            <a:fld id="{6E18DBF4-37B7-4C4F-9728-A1C100B177EE}" type="slidenum">
              <a:rPr lang="en-US" smtClean="0"/>
              <a:pPr/>
              <a:t>43</a:t>
            </a:fld>
            <a:endParaRPr lang="en-US"/>
          </a:p>
        </p:txBody>
      </p:sp>
      <p:sp>
        <p:nvSpPr>
          <p:cNvPr id="16" name="Text Placeholder 15"/>
          <p:cNvSpPr>
            <a:spLocks noGrp="1"/>
          </p:cNvSpPr>
          <p:nvPr>
            <p:ph type="body" sz="quarter" idx="18"/>
          </p:nvPr>
        </p:nvSpPr>
        <p:spPr/>
        <p:txBody>
          <a:bodyPr/>
          <a:lstStyle/>
          <a:p>
            <a:r>
              <a:rPr lang="en-US" dirty="0"/>
              <a:t>Geo location</a:t>
            </a:r>
          </a:p>
        </p:txBody>
      </p:sp>
      <p:sp>
        <p:nvSpPr>
          <p:cNvPr id="17" name="Text Placeholder 16"/>
          <p:cNvSpPr>
            <a:spLocks noGrp="1"/>
          </p:cNvSpPr>
          <p:nvPr>
            <p:ph type="body" sz="quarter" idx="22"/>
          </p:nvPr>
        </p:nvSpPr>
        <p:spPr/>
        <p:txBody>
          <a:bodyPr>
            <a:normAutofit/>
          </a:bodyPr>
          <a:lstStyle/>
          <a:p>
            <a:pPr algn="l"/>
            <a:r>
              <a:rPr lang="en-US" sz="1500" dirty="0"/>
              <a:t>specific point, street, city, region, country</a:t>
            </a:r>
            <a:br>
              <a:rPr lang="pl-PL" sz="1600" dirty="0">
                <a:solidFill>
                  <a:prstClr val="black"/>
                </a:solidFill>
                <a:latin typeface="Arial" panose="020B0604020202020204" pitchFamily="34" charset="0"/>
                <a:ea typeface="Open Sans" panose="020B0604020202020204" charset="0"/>
                <a:cs typeface="Arial" panose="020B0604020202020204" pitchFamily="34" charset="0"/>
              </a:rPr>
            </a:br>
            <a:endParaRPr lang="en-US" dirty="0"/>
          </a:p>
        </p:txBody>
      </p:sp>
      <p:sp>
        <p:nvSpPr>
          <p:cNvPr id="18" name="Text Placeholder 17"/>
          <p:cNvSpPr>
            <a:spLocks noGrp="1"/>
          </p:cNvSpPr>
          <p:nvPr>
            <p:ph type="body" sz="quarter" idx="26"/>
          </p:nvPr>
        </p:nvSpPr>
        <p:spPr/>
        <p:txBody>
          <a:bodyPr/>
          <a:lstStyle/>
          <a:p>
            <a:r>
              <a:rPr lang="en-US" dirty="0"/>
              <a:t>1</a:t>
            </a:r>
          </a:p>
        </p:txBody>
      </p:sp>
      <p:sp>
        <p:nvSpPr>
          <p:cNvPr id="19" name="Text Placeholder 18"/>
          <p:cNvSpPr>
            <a:spLocks noGrp="1"/>
          </p:cNvSpPr>
          <p:nvPr>
            <p:ph type="body" sz="quarter" idx="27"/>
          </p:nvPr>
        </p:nvSpPr>
        <p:spPr/>
        <p:txBody>
          <a:bodyPr/>
          <a:lstStyle/>
          <a:p>
            <a:r>
              <a:rPr lang="en-US" dirty="0"/>
              <a:t>Keyboard language</a:t>
            </a:r>
          </a:p>
        </p:txBody>
      </p:sp>
      <p:sp>
        <p:nvSpPr>
          <p:cNvPr id="20" name="Text Placeholder 19"/>
          <p:cNvSpPr>
            <a:spLocks noGrp="1"/>
          </p:cNvSpPr>
          <p:nvPr>
            <p:ph type="body" sz="quarter" idx="28"/>
          </p:nvPr>
        </p:nvSpPr>
        <p:spPr/>
        <p:txBody>
          <a:bodyPr>
            <a:normAutofit/>
          </a:bodyPr>
          <a:lstStyle/>
          <a:p>
            <a:r>
              <a:rPr lang="en-US" dirty="0"/>
              <a:t>English, Arabic</a:t>
            </a:r>
          </a:p>
        </p:txBody>
      </p:sp>
      <p:sp>
        <p:nvSpPr>
          <p:cNvPr id="21" name="Text Placeholder 20"/>
          <p:cNvSpPr>
            <a:spLocks noGrp="1"/>
          </p:cNvSpPr>
          <p:nvPr>
            <p:ph type="body" sz="quarter" idx="29"/>
          </p:nvPr>
        </p:nvSpPr>
        <p:spPr/>
        <p:txBody>
          <a:bodyPr/>
          <a:lstStyle/>
          <a:p>
            <a:r>
              <a:rPr lang="en-US" dirty="0"/>
              <a:t>4</a:t>
            </a:r>
          </a:p>
        </p:txBody>
      </p:sp>
      <p:sp>
        <p:nvSpPr>
          <p:cNvPr id="22" name="Text Placeholder 21"/>
          <p:cNvSpPr>
            <a:spLocks noGrp="1"/>
          </p:cNvSpPr>
          <p:nvPr>
            <p:ph type="body" sz="quarter" idx="30"/>
          </p:nvPr>
        </p:nvSpPr>
        <p:spPr/>
        <p:txBody>
          <a:bodyPr/>
          <a:lstStyle/>
          <a:p>
            <a:r>
              <a:rPr lang="en-US" dirty="0"/>
              <a:t>Age profile</a:t>
            </a:r>
          </a:p>
        </p:txBody>
      </p:sp>
      <p:sp>
        <p:nvSpPr>
          <p:cNvPr id="23" name="Text Placeholder 22"/>
          <p:cNvSpPr>
            <a:spLocks noGrp="1"/>
          </p:cNvSpPr>
          <p:nvPr>
            <p:ph type="body" sz="quarter" idx="31"/>
          </p:nvPr>
        </p:nvSpPr>
        <p:spPr/>
        <p:txBody>
          <a:bodyPr>
            <a:normAutofit/>
          </a:bodyPr>
          <a:lstStyle/>
          <a:p>
            <a:r>
              <a:rPr lang="en-US" dirty="0"/>
              <a:t>Age profile bands</a:t>
            </a:r>
          </a:p>
        </p:txBody>
      </p:sp>
      <p:sp>
        <p:nvSpPr>
          <p:cNvPr id="24" name="Text Placeholder 23"/>
          <p:cNvSpPr>
            <a:spLocks noGrp="1"/>
          </p:cNvSpPr>
          <p:nvPr>
            <p:ph type="body" sz="quarter" idx="32"/>
          </p:nvPr>
        </p:nvSpPr>
        <p:spPr/>
        <p:txBody>
          <a:bodyPr/>
          <a:lstStyle/>
          <a:p>
            <a:r>
              <a:rPr lang="en-US" dirty="0"/>
              <a:t>2</a:t>
            </a:r>
          </a:p>
        </p:txBody>
      </p:sp>
      <p:sp>
        <p:nvSpPr>
          <p:cNvPr id="25" name="Text Placeholder 24"/>
          <p:cNvSpPr>
            <a:spLocks noGrp="1"/>
          </p:cNvSpPr>
          <p:nvPr>
            <p:ph type="body" sz="quarter" idx="33"/>
          </p:nvPr>
        </p:nvSpPr>
        <p:spPr/>
        <p:txBody>
          <a:bodyPr/>
          <a:lstStyle/>
          <a:p>
            <a:r>
              <a:rPr lang="en-US" dirty="0"/>
              <a:t>Category of apps.</a:t>
            </a:r>
          </a:p>
        </p:txBody>
      </p:sp>
      <p:sp>
        <p:nvSpPr>
          <p:cNvPr id="26" name="Text Placeholder 25"/>
          <p:cNvSpPr>
            <a:spLocks noGrp="1"/>
          </p:cNvSpPr>
          <p:nvPr>
            <p:ph type="body" sz="quarter" idx="34"/>
          </p:nvPr>
        </p:nvSpPr>
        <p:spPr/>
        <p:txBody>
          <a:bodyPr>
            <a:normAutofit/>
          </a:bodyPr>
          <a:lstStyle/>
          <a:p>
            <a:r>
              <a:rPr lang="pl-PL" sz="1500" dirty="0"/>
              <a:t>Games / education / tourism / sports / business / fashion</a:t>
            </a:r>
            <a:endParaRPr lang="en-US" sz="1500" dirty="0"/>
          </a:p>
        </p:txBody>
      </p:sp>
      <p:sp>
        <p:nvSpPr>
          <p:cNvPr id="27" name="Text Placeholder 26"/>
          <p:cNvSpPr>
            <a:spLocks noGrp="1"/>
          </p:cNvSpPr>
          <p:nvPr>
            <p:ph type="body" sz="quarter" idx="35"/>
          </p:nvPr>
        </p:nvSpPr>
        <p:spPr/>
        <p:txBody>
          <a:bodyPr/>
          <a:lstStyle/>
          <a:p>
            <a:r>
              <a:rPr lang="en-US" dirty="0"/>
              <a:t>5</a:t>
            </a:r>
          </a:p>
        </p:txBody>
      </p:sp>
      <p:sp>
        <p:nvSpPr>
          <p:cNvPr id="28" name="Text Placeholder 27"/>
          <p:cNvSpPr>
            <a:spLocks noGrp="1"/>
          </p:cNvSpPr>
          <p:nvPr>
            <p:ph type="body" sz="quarter" idx="36"/>
          </p:nvPr>
        </p:nvSpPr>
        <p:spPr/>
        <p:txBody>
          <a:bodyPr/>
          <a:lstStyle/>
          <a:p>
            <a:r>
              <a:rPr lang="en-US" dirty="0"/>
              <a:t>Gender</a:t>
            </a:r>
          </a:p>
        </p:txBody>
      </p:sp>
      <p:sp>
        <p:nvSpPr>
          <p:cNvPr id="29" name="Text Placeholder 28"/>
          <p:cNvSpPr>
            <a:spLocks noGrp="1"/>
          </p:cNvSpPr>
          <p:nvPr>
            <p:ph type="body" sz="quarter" idx="37"/>
          </p:nvPr>
        </p:nvSpPr>
        <p:spPr/>
        <p:txBody>
          <a:bodyPr>
            <a:normAutofit/>
          </a:bodyPr>
          <a:lstStyle/>
          <a:p>
            <a:r>
              <a:rPr lang="en-US" dirty="0"/>
              <a:t>Male or female</a:t>
            </a:r>
          </a:p>
        </p:txBody>
      </p:sp>
      <p:sp>
        <p:nvSpPr>
          <p:cNvPr id="30" name="Text Placeholder 29"/>
          <p:cNvSpPr>
            <a:spLocks noGrp="1"/>
          </p:cNvSpPr>
          <p:nvPr>
            <p:ph type="body" sz="quarter" idx="38"/>
          </p:nvPr>
        </p:nvSpPr>
        <p:spPr/>
        <p:txBody>
          <a:bodyPr/>
          <a:lstStyle/>
          <a:p>
            <a:r>
              <a:rPr lang="en-US" dirty="0"/>
              <a:t>3</a:t>
            </a:r>
          </a:p>
        </p:txBody>
      </p:sp>
      <p:sp>
        <p:nvSpPr>
          <p:cNvPr id="31" name="Text Placeholder 30"/>
          <p:cNvSpPr>
            <a:spLocks noGrp="1"/>
          </p:cNvSpPr>
          <p:nvPr>
            <p:ph type="body" sz="quarter" idx="39"/>
          </p:nvPr>
        </p:nvSpPr>
        <p:spPr/>
        <p:txBody>
          <a:bodyPr/>
          <a:lstStyle/>
          <a:p>
            <a:r>
              <a:rPr lang="en-US" dirty="0"/>
              <a:t>OS &amp; Type of device</a:t>
            </a:r>
          </a:p>
        </p:txBody>
      </p:sp>
      <p:sp>
        <p:nvSpPr>
          <p:cNvPr id="32" name="Text Placeholder 31"/>
          <p:cNvSpPr>
            <a:spLocks noGrp="1"/>
          </p:cNvSpPr>
          <p:nvPr>
            <p:ph type="body" sz="quarter" idx="40"/>
          </p:nvPr>
        </p:nvSpPr>
        <p:spPr/>
        <p:txBody>
          <a:bodyPr>
            <a:normAutofit/>
          </a:bodyPr>
          <a:lstStyle/>
          <a:p>
            <a:r>
              <a:rPr lang="en-US" sz="1500" dirty="0"/>
              <a:t>iOS, Android, Windows </a:t>
            </a:r>
          </a:p>
          <a:p>
            <a:endParaRPr lang="en-US" dirty="0"/>
          </a:p>
        </p:txBody>
      </p:sp>
      <p:sp>
        <p:nvSpPr>
          <p:cNvPr id="33" name="Text Placeholder 32"/>
          <p:cNvSpPr>
            <a:spLocks noGrp="1"/>
          </p:cNvSpPr>
          <p:nvPr>
            <p:ph type="body" sz="quarter" idx="41"/>
          </p:nvPr>
        </p:nvSpPr>
        <p:spPr/>
        <p:txBody>
          <a:bodyPr/>
          <a:lstStyle/>
          <a:p>
            <a:r>
              <a:rPr lang="en-US" dirty="0"/>
              <a:t>6</a:t>
            </a:r>
          </a:p>
        </p:txBody>
      </p:sp>
      <p:sp>
        <p:nvSpPr>
          <p:cNvPr id="7" name="Rectangle 6"/>
          <p:cNvSpPr/>
          <p:nvPr/>
        </p:nvSpPr>
        <p:spPr>
          <a:xfrm>
            <a:off x="2781837" y="5646237"/>
            <a:ext cx="7521262" cy="590931"/>
          </a:xfrm>
          <a:prstGeom prst="rect">
            <a:avLst/>
          </a:prstGeom>
        </p:spPr>
        <p:txBody>
          <a:bodyPr wrap="square">
            <a:spAutoFit/>
          </a:bodyPr>
          <a:lstStyle/>
          <a:p>
            <a:pPr algn="ctr">
              <a:lnSpc>
                <a:spcPct val="90000"/>
              </a:lnSpc>
              <a:spcBef>
                <a:spcPts val="1000"/>
              </a:spcBef>
            </a:pPr>
            <a:r>
              <a:rPr lang="en-US" dirty="0">
                <a:solidFill>
                  <a:srgbClr val="8C9CA6"/>
                </a:solidFill>
              </a:rPr>
              <a:t>We have a platform that can deliver in-app advertising on mobile devices using different parameters within a particular geo location</a:t>
            </a:r>
          </a:p>
        </p:txBody>
      </p:sp>
    </p:spTree>
    <p:extLst>
      <p:ext uri="{BB962C8B-B14F-4D97-AF65-F5344CB8AC3E}">
        <p14:creationId xmlns:p14="http://schemas.microsoft.com/office/powerpoint/2010/main" val="5566147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Case study</a:t>
            </a:r>
          </a:p>
        </p:txBody>
      </p:sp>
      <p:sp>
        <p:nvSpPr>
          <p:cNvPr id="3" name="Date Placeholder 2"/>
          <p:cNvSpPr>
            <a:spLocks noGrp="1"/>
          </p:cNvSpPr>
          <p:nvPr>
            <p:ph type="dt" sz="half" idx="10"/>
          </p:nvPr>
        </p:nvSpPr>
        <p:spPr/>
        <p:txBody>
          <a:bodyPr/>
          <a:lstStyle/>
          <a:p>
            <a:fld id="{EA90B4D1-6B7D-448F-ADF9-55BE22947EBD}" type="datetime1">
              <a:rPr lang="en-US" smtClean="0"/>
              <a:t>12/7/2017</a:t>
            </a:fld>
            <a:endParaRPr lang="en-US" dirty="0"/>
          </a:p>
        </p:txBody>
      </p:sp>
      <p:sp>
        <p:nvSpPr>
          <p:cNvPr id="4" name="Footer Placeholder 3"/>
          <p:cNvSpPr>
            <a:spLocks noGrp="1"/>
          </p:cNvSpPr>
          <p:nvPr>
            <p:ph type="ftr" sz="quarter" idx="11"/>
          </p:nvPr>
        </p:nvSpPr>
        <p:spPr/>
        <p:txBody>
          <a:bodyPr/>
          <a:lstStyle/>
          <a:p>
            <a:r>
              <a:rPr lang="en-US">
                <a:solidFill>
                  <a:schemeClr val="tx1"/>
                </a:solidFill>
              </a:rPr>
              <a:t>COPYRIGHT © 2017 DATA DIRECT FZ LLC  ALL RIGHTS RESERVED</a:t>
            </a:r>
            <a:endParaRPr lang="en-US" dirty="0">
              <a:solidFill>
                <a:schemeClr val="tx1"/>
              </a:solidFill>
            </a:endParaRPr>
          </a:p>
        </p:txBody>
      </p:sp>
      <p:sp>
        <p:nvSpPr>
          <p:cNvPr id="5" name="Slide Number Placeholder 4"/>
          <p:cNvSpPr>
            <a:spLocks noGrp="1"/>
          </p:cNvSpPr>
          <p:nvPr>
            <p:ph type="sldNum" sz="quarter" idx="12"/>
          </p:nvPr>
        </p:nvSpPr>
        <p:spPr/>
        <p:txBody>
          <a:bodyPr/>
          <a:lstStyle/>
          <a:p>
            <a:fld id="{6E18DBF4-37B7-4C4F-9728-A1C100B177EE}" type="slidenum">
              <a:rPr lang="en-US" smtClean="0"/>
              <a:pPr/>
              <a:t>44</a:t>
            </a:fld>
            <a:endParaRPr lang="en-US"/>
          </a:p>
        </p:txBody>
      </p:sp>
      <p:grpSp>
        <p:nvGrpSpPr>
          <p:cNvPr id="6" name="Group 5"/>
          <p:cNvGrpSpPr/>
          <p:nvPr/>
        </p:nvGrpSpPr>
        <p:grpSpPr>
          <a:xfrm flipH="1">
            <a:off x="4235105" y="2059098"/>
            <a:ext cx="3721789" cy="3708685"/>
            <a:chOff x="6361113" y="1190625"/>
            <a:chExt cx="4470400" cy="4476750"/>
          </a:xfrm>
        </p:grpSpPr>
        <p:sp>
          <p:nvSpPr>
            <p:cNvPr id="7" name="Freeform 6"/>
            <p:cNvSpPr>
              <a:spLocks/>
            </p:cNvSpPr>
            <p:nvPr/>
          </p:nvSpPr>
          <p:spPr bwMode="auto">
            <a:xfrm>
              <a:off x="6361113" y="1190625"/>
              <a:ext cx="4470400" cy="4476750"/>
            </a:xfrm>
            <a:custGeom>
              <a:avLst/>
              <a:gdLst>
                <a:gd name="T0" fmla="*/ 397 w 397"/>
                <a:gd name="T1" fmla="*/ 199 h 397"/>
                <a:gd name="T2" fmla="*/ 199 w 397"/>
                <a:gd name="T3" fmla="*/ 397 h 397"/>
                <a:gd name="T4" fmla="*/ 0 w 397"/>
                <a:gd name="T5" fmla="*/ 199 h 397"/>
                <a:gd name="T6" fmla="*/ 200 w 397"/>
                <a:gd name="T7" fmla="*/ 0 h 397"/>
                <a:gd name="T8" fmla="*/ 397 w 397"/>
                <a:gd name="T9" fmla="*/ 199 h 397"/>
              </a:gdLst>
              <a:ahLst/>
              <a:cxnLst>
                <a:cxn ang="0">
                  <a:pos x="T0" y="T1"/>
                </a:cxn>
                <a:cxn ang="0">
                  <a:pos x="T2" y="T3"/>
                </a:cxn>
                <a:cxn ang="0">
                  <a:pos x="T4" y="T5"/>
                </a:cxn>
                <a:cxn ang="0">
                  <a:pos x="T6" y="T7"/>
                </a:cxn>
                <a:cxn ang="0">
                  <a:pos x="T8" y="T9"/>
                </a:cxn>
              </a:cxnLst>
              <a:rect l="0" t="0" r="r" b="b"/>
              <a:pathLst>
                <a:path w="397" h="397">
                  <a:moveTo>
                    <a:pt x="397" y="199"/>
                  </a:moveTo>
                  <a:cubicBezTo>
                    <a:pt x="397" y="308"/>
                    <a:pt x="308" y="397"/>
                    <a:pt x="199" y="397"/>
                  </a:cubicBezTo>
                  <a:cubicBezTo>
                    <a:pt x="89" y="397"/>
                    <a:pt x="0" y="308"/>
                    <a:pt x="0" y="199"/>
                  </a:cubicBezTo>
                  <a:cubicBezTo>
                    <a:pt x="0" y="89"/>
                    <a:pt x="90" y="0"/>
                    <a:pt x="200" y="0"/>
                  </a:cubicBezTo>
                  <a:cubicBezTo>
                    <a:pt x="309" y="0"/>
                    <a:pt x="397" y="89"/>
                    <a:pt x="397" y="199"/>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Line 6"/>
            <p:cNvSpPr>
              <a:spLocks noChangeShapeType="1"/>
            </p:cNvSpPr>
            <p:nvPr/>
          </p:nvSpPr>
          <p:spPr bwMode="auto">
            <a:xfrm flipV="1">
              <a:off x="6664326" y="3389313"/>
              <a:ext cx="1949450" cy="293688"/>
            </a:xfrm>
            <a:prstGeom prst="line">
              <a:avLst/>
            </a:prstGeom>
            <a:noFill/>
            <a:ln w="11113" cap="flat">
              <a:no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Line 7"/>
            <p:cNvSpPr>
              <a:spLocks noChangeShapeType="1"/>
            </p:cNvSpPr>
            <p:nvPr/>
          </p:nvSpPr>
          <p:spPr bwMode="auto">
            <a:xfrm>
              <a:off x="8613776" y="3389313"/>
              <a:ext cx="1430338" cy="395288"/>
            </a:xfrm>
            <a:prstGeom prst="line">
              <a:avLst/>
            </a:prstGeom>
            <a:noFill/>
            <a:ln w="11113" cap="flat">
              <a:no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p:cNvSpPr>
            <p:nvPr/>
          </p:nvSpPr>
          <p:spPr bwMode="auto">
            <a:xfrm>
              <a:off x="6664326" y="1190625"/>
              <a:ext cx="1949450" cy="2492375"/>
            </a:xfrm>
            <a:custGeom>
              <a:avLst/>
              <a:gdLst>
                <a:gd name="T0" fmla="*/ 0 w 173"/>
                <a:gd name="T1" fmla="*/ 221 h 221"/>
                <a:gd name="T2" fmla="*/ 173 w 173"/>
                <a:gd name="T3" fmla="*/ 0 h 221"/>
                <a:gd name="T4" fmla="*/ 173 w 173"/>
                <a:gd name="T5" fmla="*/ 195 h 221"/>
                <a:gd name="T6" fmla="*/ 0 w 173"/>
                <a:gd name="T7" fmla="*/ 221 h 221"/>
              </a:gdLst>
              <a:ahLst/>
              <a:cxnLst>
                <a:cxn ang="0">
                  <a:pos x="T0" y="T1"/>
                </a:cxn>
                <a:cxn ang="0">
                  <a:pos x="T2" y="T3"/>
                </a:cxn>
                <a:cxn ang="0">
                  <a:pos x="T4" y="T5"/>
                </a:cxn>
                <a:cxn ang="0">
                  <a:pos x="T6" y="T7"/>
                </a:cxn>
              </a:cxnLst>
              <a:rect l="0" t="0" r="r" b="b"/>
              <a:pathLst>
                <a:path w="173" h="221">
                  <a:moveTo>
                    <a:pt x="0" y="221"/>
                  </a:moveTo>
                  <a:cubicBezTo>
                    <a:pt x="0" y="111"/>
                    <a:pt x="82" y="0"/>
                    <a:pt x="173" y="0"/>
                  </a:cubicBezTo>
                  <a:cubicBezTo>
                    <a:pt x="173" y="195"/>
                    <a:pt x="173" y="195"/>
                    <a:pt x="173" y="195"/>
                  </a:cubicBezTo>
                  <a:lnTo>
                    <a:pt x="0" y="221"/>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p:nvSpPr>
          <p:spPr bwMode="auto">
            <a:xfrm>
              <a:off x="7115176" y="1674813"/>
              <a:ext cx="1498600" cy="1939925"/>
            </a:xfrm>
            <a:custGeom>
              <a:avLst/>
              <a:gdLst>
                <a:gd name="T0" fmla="*/ 0 w 133"/>
                <a:gd name="T1" fmla="*/ 172 h 172"/>
                <a:gd name="T2" fmla="*/ 133 w 133"/>
                <a:gd name="T3" fmla="*/ 0 h 172"/>
                <a:gd name="T4" fmla="*/ 133 w 133"/>
                <a:gd name="T5" fmla="*/ 152 h 172"/>
                <a:gd name="T6" fmla="*/ 0 w 133"/>
                <a:gd name="T7" fmla="*/ 172 h 172"/>
              </a:gdLst>
              <a:ahLst/>
              <a:cxnLst>
                <a:cxn ang="0">
                  <a:pos x="T0" y="T1"/>
                </a:cxn>
                <a:cxn ang="0">
                  <a:pos x="T2" y="T3"/>
                </a:cxn>
                <a:cxn ang="0">
                  <a:pos x="T4" y="T5"/>
                </a:cxn>
                <a:cxn ang="0">
                  <a:pos x="T6" y="T7"/>
                </a:cxn>
              </a:cxnLst>
              <a:rect l="0" t="0" r="r" b="b"/>
              <a:pathLst>
                <a:path w="133" h="172">
                  <a:moveTo>
                    <a:pt x="0" y="172"/>
                  </a:moveTo>
                  <a:cubicBezTo>
                    <a:pt x="0" y="87"/>
                    <a:pt x="63" y="0"/>
                    <a:pt x="133" y="0"/>
                  </a:cubicBezTo>
                  <a:cubicBezTo>
                    <a:pt x="133" y="152"/>
                    <a:pt x="133" y="152"/>
                    <a:pt x="133" y="152"/>
                  </a:cubicBezTo>
                  <a:lnTo>
                    <a:pt x="0" y="172"/>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1"/>
            <p:cNvSpPr>
              <a:spLocks/>
            </p:cNvSpPr>
            <p:nvPr/>
          </p:nvSpPr>
          <p:spPr bwMode="auto">
            <a:xfrm>
              <a:off x="7566026" y="2171700"/>
              <a:ext cx="1047750" cy="1376363"/>
            </a:xfrm>
            <a:custGeom>
              <a:avLst/>
              <a:gdLst>
                <a:gd name="T0" fmla="*/ 0 w 93"/>
                <a:gd name="T1" fmla="*/ 122 h 122"/>
                <a:gd name="T2" fmla="*/ 93 w 93"/>
                <a:gd name="T3" fmla="*/ 0 h 122"/>
                <a:gd name="T4" fmla="*/ 93 w 93"/>
                <a:gd name="T5" fmla="*/ 108 h 122"/>
                <a:gd name="T6" fmla="*/ 0 w 93"/>
                <a:gd name="T7" fmla="*/ 122 h 122"/>
              </a:gdLst>
              <a:ahLst/>
              <a:cxnLst>
                <a:cxn ang="0">
                  <a:pos x="T0" y="T1"/>
                </a:cxn>
                <a:cxn ang="0">
                  <a:pos x="T2" y="T3"/>
                </a:cxn>
                <a:cxn ang="0">
                  <a:pos x="T4" y="T5"/>
                </a:cxn>
                <a:cxn ang="0">
                  <a:pos x="T6" y="T7"/>
                </a:cxn>
              </a:cxnLst>
              <a:rect l="0" t="0" r="r" b="b"/>
              <a:pathLst>
                <a:path w="93" h="122">
                  <a:moveTo>
                    <a:pt x="0" y="122"/>
                  </a:moveTo>
                  <a:cubicBezTo>
                    <a:pt x="0" y="61"/>
                    <a:pt x="44" y="0"/>
                    <a:pt x="93" y="0"/>
                  </a:cubicBezTo>
                  <a:cubicBezTo>
                    <a:pt x="93" y="108"/>
                    <a:pt x="93" y="108"/>
                    <a:pt x="93" y="108"/>
                  </a:cubicBezTo>
                  <a:lnTo>
                    <a:pt x="0" y="122"/>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2"/>
            <p:cNvSpPr>
              <a:spLocks/>
            </p:cNvSpPr>
            <p:nvPr/>
          </p:nvSpPr>
          <p:spPr bwMode="auto">
            <a:xfrm>
              <a:off x="8016876" y="2655888"/>
              <a:ext cx="596900" cy="823913"/>
            </a:xfrm>
            <a:custGeom>
              <a:avLst/>
              <a:gdLst>
                <a:gd name="T0" fmla="*/ 0 w 53"/>
                <a:gd name="T1" fmla="*/ 73 h 73"/>
                <a:gd name="T2" fmla="*/ 53 w 53"/>
                <a:gd name="T3" fmla="*/ 0 h 73"/>
                <a:gd name="T4" fmla="*/ 53 w 53"/>
                <a:gd name="T5" fmla="*/ 65 h 73"/>
                <a:gd name="T6" fmla="*/ 0 w 53"/>
                <a:gd name="T7" fmla="*/ 73 h 73"/>
              </a:gdLst>
              <a:ahLst/>
              <a:cxnLst>
                <a:cxn ang="0">
                  <a:pos x="T0" y="T1"/>
                </a:cxn>
                <a:cxn ang="0">
                  <a:pos x="T2" y="T3"/>
                </a:cxn>
                <a:cxn ang="0">
                  <a:pos x="T4" y="T5"/>
                </a:cxn>
                <a:cxn ang="0">
                  <a:pos x="T6" y="T7"/>
                </a:cxn>
              </a:cxnLst>
              <a:rect l="0" t="0" r="r" b="b"/>
              <a:pathLst>
                <a:path w="53" h="73">
                  <a:moveTo>
                    <a:pt x="0" y="73"/>
                  </a:moveTo>
                  <a:cubicBezTo>
                    <a:pt x="0" y="37"/>
                    <a:pt x="25" y="0"/>
                    <a:pt x="53" y="0"/>
                  </a:cubicBezTo>
                  <a:cubicBezTo>
                    <a:pt x="53" y="65"/>
                    <a:pt x="53" y="65"/>
                    <a:pt x="53" y="65"/>
                  </a:cubicBezTo>
                  <a:lnTo>
                    <a:pt x="0" y="73"/>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p:cNvSpPr>
            <p:nvPr/>
          </p:nvSpPr>
          <p:spPr bwMode="auto">
            <a:xfrm>
              <a:off x="6664326" y="3389313"/>
              <a:ext cx="3379788" cy="496888"/>
            </a:xfrm>
            <a:custGeom>
              <a:avLst/>
              <a:gdLst>
                <a:gd name="T0" fmla="*/ 0 w 300"/>
                <a:gd name="T1" fmla="*/ 26 h 44"/>
                <a:gd name="T2" fmla="*/ 172 w 300"/>
                <a:gd name="T3" fmla="*/ 44 h 44"/>
                <a:gd name="T4" fmla="*/ 300 w 300"/>
                <a:gd name="T5" fmla="*/ 35 h 44"/>
                <a:gd name="T6" fmla="*/ 173 w 300"/>
                <a:gd name="T7" fmla="*/ 0 h 44"/>
                <a:gd name="T8" fmla="*/ 0 w 300"/>
                <a:gd name="T9" fmla="*/ 26 h 44"/>
              </a:gdLst>
              <a:ahLst/>
              <a:cxnLst>
                <a:cxn ang="0">
                  <a:pos x="T0" y="T1"/>
                </a:cxn>
                <a:cxn ang="0">
                  <a:pos x="T2" y="T3"/>
                </a:cxn>
                <a:cxn ang="0">
                  <a:pos x="T4" y="T5"/>
                </a:cxn>
                <a:cxn ang="0">
                  <a:pos x="T6" y="T7"/>
                </a:cxn>
                <a:cxn ang="0">
                  <a:pos x="T8" y="T9"/>
                </a:cxn>
              </a:cxnLst>
              <a:rect l="0" t="0" r="r" b="b"/>
              <a:pathLst>
                <a:path w="300" h="44">
                  <a:moveTo>
                    <a:pt x="0" y="26"/>
                  </a:moveTo>
                  <a:cubicBezTo>
                    <a:pt x="34" y="37"/>
                    <a:pt x="98" y="44"/>
                    <a:pt x="172" y="44"/>
                  </a:cubicBezTo>
                  <a:cubicBezTo>
                    <a:pt x="221" y="44"/>
                    <a:pt x="266" y="41"/>
                    <a:pt x="300" y="35"/>
                  </a:cubicBezTo>
                  <a:cubicBezTo>
                    <a:pt x="173" y="0"/>
                    <a:pt x="173" y="0"/>
                    <a:pt x="173" y="0"/>
                  </a:cubicBezTo>
                  <a:lnTo>
                    <a:pt x="0" y="26"/>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p:nvSpPr>
          <p:spPr bwMode="auto">
            <a:xfrm>
              <a:off x="7115176" y="3389313"/>
              <a:ext cx="2601913" cy="384175"/>
            </a:xfrm>
            <a:custGeom>
              <a:avLst/>
              <a:gdLst>
                <a:gd name="T0" fmla="*/ 0 w 231"/>
                <a:gd name="T1" fmla="*/ 20 h 34"/>
                <a:gd name="T2" fmla="*/ 132 w 231"/>
                <a:gd name="T3" fmla="*/ 34 h 34"/>
                <a:gd name="T4" fmla="*/ 231 w 231"/>
                <a:gd name="T5" fmla="*/ 27 h 34"/>
                <a:gd name="T6" fmla="*/ 133 w 231"/>
                <a:gd name="T7" fmla="*/ 0 h 34"/>
                <a:gd name="T8" fmla="*/ 0 w 231"/>
                <a:gd name="T9" fmla="*/ 20 h 34"/>
              </a:gdLst>
              <a:ahLst/>
              <a:cxnLst>
                <a:cxn ang="0">
                  <a:pos x="T0" y="T1"/>
                </a:cxn>
                <a:cxn ang="0">
                  <a:pos x="T2" y="T3"/>
                </a:cxn>
                <a:cxn ang="0">
                  <a:pos x="T4" y="T5"/>
                </a:cxn>
                <a:cxn ang="0">
                  <a:pos x="T6" y="T7"/>
                </a:cxn>
                <a:cxn ang="0">
                  <a:pos x="T8" y="T9"/>
                </a:cxn>
              </a:cxnLst>
              <a:rect l="0" t="0" r="r" b="b"/>
              <a:pathLst>
                <a:path w="231" h="34">
                  <a:moveTo>
                    <a:pt x="0" y="20"/>
                  </a:moveTo>
                  <a:cubicBezTo>
                    <a:pt x="27" y="28"/>
                    <a:pt x="76" y="34"/>
                    <a:pt x="132" y="34"/>
                  </a:cubicBezTo>
                  <a:cubicBezTo>
                    <a:pt x="170" y="34"/>
                    <a:pt x="204" y="31"/>
                    <a:pt x="231" y="27"/>
                  </a:cubicBezTo>
                  <a:cubicBezTo>
                    <a:pt x="133" y="0"/>
                    <a:pt x="133" y="0"/>
                    <a:pt x="133" y="0"/>
                  </a:cubicBezTo>
                  <a:lnTo>
                    <a:pt x="0" y="2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5"/>
            <p:cNvSpPr>
              <a:spLocks/>
            </p:cNvSpPr>
            <p:nvPr/>
          </p:nvSpPr>
          <p:spPr bwMode="auto">
            <a:xfrm>
              <a:off x="7566026" y="3389313"/>
              <a:ext cx="1812925" cy="260350"/>
            </a:xfrm>
            <a:custGeom>
              <a:avLst/>
              <a:gdLst>
                <a:gd name="T0" fmla="*/ 161 w 161"/>
                <a:gd name="T1" fmla="*/ 19 h 23"/>
                <a:gd name="T2" fmla="*/ 92 w 161"/>
                <a:gd name="T3" fmla="*/ 23 h 23"/>
                <a:gd name="T4" fmla="*/ 0 w 161"/>
                <a:gd name="T5" fmla="*/ 14 h 23"/>
                <a:gd name="T6" fmla="*/ 93 w 161"/>
                <a:gd name="T7" fmla="*/ 0 h 23"/>
                <a:gd name="T8" fmla="*/ 161 w 161"/>
                <a:gd name="T9" fmla="*/ 19 h 23"/>
              </a:gdLst>
              <a:ahLst/>
              <a:cxnLst>
                <a:cxn ang="0">
                  <a:pos x="T0" y="T1"/>
                </a:cxn>
                <a:cxn ang="0">
                  <a:pos x="T2" y="T3"/>
                </a:cxn>
                <a:cxn ang="0">
                  <a:pos x="T4" y="T5"/>
                </a:cxn>
                <a:cxn ang="0">
                  <a:pos x="T6" y="T7"/>
                </a:cxn>
                <a:cxn ang="0">
                  <a:pos x="T8" y="T9"/>
                </a:cxn>
              </a:cxnLst>
              <a:rect l="0" t="0" r="r" b="b"/>
              <a:pathLst>
                <a:path w="161" h="23">
                  <a:moveTo>
                    <a:pt x="161" y="19"/>
                  </a:moveTo>
                  <a:cubicBezTo>
                    <a:pt x="142" y="21"/>
                    <a:pt x="118" y="23"/>
                    <a:pt x="92" y="23"/>
                  </a:cubicBezTo>
                  <a:cubicBezTo>
                    <a:pt x="54" y="23"/>
                    <a:pt x="20" y="19"/>
                    <a:pt x="0" y="14"/>
                  </a:cubicBezTo>
                  <a:cubicBezTo>
                    <a:pt x="93" y="0"/>
                    <a:pt x="93" y="0"/>
                    <a:pt x="93" y="0"/>
                  </a:cubicBezTo>
                  <a:lnTo>
                    <a:pt x="161" y="19"/>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6"/>
            <p:cNvSpPr>
              <a:spLocks/>
            </p:cNvSpPr>
            <p:nvPr/>
          </p:nvSpPr>
          <p:spPr bwMode="auto">
            <a:xfrm>
              <a:off x="8016876" y="3389314"/>
              <a:ext cx="1023938" cy="146051"/>
            </a:xfrm>
            <a:custGeom>
              <a:avLst/>
              <a:gdLst>
                <a:gd name="T0" fmla="*/ 0 w 91"/>
                <a:gd name="T1" fmla="*/ 8 h 13"/>
                <a:gd name="T2" fmla="*/ 53 w 91"/>
                <a:gd name="T3" fmla="*/ 13 h 13"/>
                <a:gd name="T4" fmla="*/ 91 w 91"/>
                <a:gd name="T5" fmla="*/ 10 h 13"/>
                <a:gd name="T6" fmla="*/ 53 w 91"/>
                <a:gd name="T7" fmla="*/ 0 h 13"/>
                <a:gd name="T8" fmla="*/ 0 w 91"/>
                <a:gd name="T9" fmla="*/ 8 h 13"/>
              </a:gdLst>
              <a:ahLst/>
              <a:cxnLst>
                <a:cxn ang="0">
                  <a:pos x="T0" y="T1"/>
                </a:cxn>
                <a:cxn ang="0">
                  <a:pos x="T2" y="T3"/>
                </a:cxn>
                <a:cxn ang="0">
                  <a:pos x="T4" y="T5"/>
                </a:cxn>
                <a:cxn ang="0">
                  <a:pos x="T6" y="T7"/>
                </a:cxn>
                <a:cxn ang="0">
                  <a:pos x="T8" y="T9"/>
                </a:cxn>
              </a:cxnLst>
              <a:rect l="0" t="0" r="r" b="b"/>
              <a:pathLst>
                <a:path w="91" h="13">
                  <a:moveTo>
                    <a:pt x="0" y="8"/>
                  </a:moveTo>
                  <a:cubicBezTo>
                    <a:pt x="13" y="11"/>
                    <a:pt x="32" y="13"/>
                    <a:pt x="53" y="13"/>
                  </a:cubicBezTo>
                  <a:cubicBezTo>
                    <a:pt x="67" y="13"/>
                    <a:pt x="80" y="12"/>
                    <a:pt x="91" y="10"/>
                  </a:cubicBezTo>
                  <a:cubicBezTo>
                    <a:pt x="53" y="0"/>
                    <a:pt x="53" y="0"/>
                    <a:pt x="53" y="0"/>
                  </a:cubicBezTo>
                  <a:lnTo>
                    <a:pt x="0" y="8"/>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p:nvSpPr>
          <p:spPr bwMode="auto">
            <a:xfrm>
              <a:off x="8613776" y="1190625"/>
              <a:ext cx="1430338" cy="2593975"/>
            </a:xfrm>
            <a:custGeom>
              <a:avLst/>
              <a:gdLst>
                <a:gd name="T0" fmla="*/ 0 w 127"/>
                <a:gd name="T1" fmla="*/ 0 h 230"/>
                <a:gd name="T2" fmla="*/ 127 w 127"/>
                <a:gd name="T3" fmla="*/ 230 h 230"/>
                <a:gd name="T4" fmla="*/ 0 w 127"/>
                <a:gd name="T5" fmla="*/ 195 h 230"/>
                <a:gd name="T6" fmla="*/ 0 w 127"/>
                <a:gd name="T7" fmla="*/ 0 h 230"/>
              </a:gdLst>
              <a:ahLst/>
              <a:cxnLst>
                <a:cxn ang="0">
                  <a:pos x="T0" y="T1"/>
                </a:cxn>
                <a:cxn ang="0">
                  <a:pos x="T2" y="T3"/>
                </a:cxn>
                <a:cxn ang="0">
                  <a:pos x="T4" y="T5"/>
                </a:cxn>
                <a:cxn ang="0">
                  <a:pos x="T6" y="T7"/>
                </a:cxn>
              </a:cxnLst>
              <a:rect l="0" t="0" r="r" b="b"/>
              <a:pathLst>
                <a:path w="127" h="230">
                  <a:moveTo>
                    <a:pt x="0" y="0"/>
                  </a:moveTo>
                  <a:cubicBezTo>
                    <a:pt x="67" y="0"/>
                    <a:pt x="127" y="120"/>
                    <a:pt x="127" y="230"/>
                  </a:cubicBezTo>
                  <a:cubicBezTo>
                    <a:pt x="0" y="195"/>
                    <a:pt x="0" y="195"/>
                    <a:pt x="0" y="195"/>
                  </a:cubicBezTo>
                  <a:lnTo>
                    <a:pt x="0" y="0"/>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p:cNvSpPr>
            <p:nvPr/>
          </p:nvSpPr>
          <p:spPr bwMode="auto">
            <a:xfrm>
              <a:off x="8613776" y="1674813"/>
              <a:ext cx="1103313" cy="2019300"/>
            </a:xfrm>
            <a:custGeom>
              <a:avLst/>
              <a:gdLst>
                <a:gd name="T0" fmla="*/ 0 w 98"/>
                <a:gd name="T1" fmla="*/ 0 h 179"/>
                <a:gd name="T2" fmla="*/ 98 w 98"/>
                <a:gd name="T3" fmla="*/ 179 h 179"/>
                <a:gd name="T4" fmla="*/ 0 w 98"/>
                <a:gd name="T5" fmla="*/ 152 h 179"/>
                <a:gd name="T6" fmla="*/ 0 w 98"/>
                <a:gd name="T7" fmla="*/ 0 h 179"/>
              </a:gdLst>
              <a:ahLst/>
              <a:cxnLst>
                <a:cxn ang="0">
                  <a:pos x="T0" y="T1"/>
                </a:cxn>
                <a:cxn ang="0">
                  <a:pos x="T2" y="T3"/>
                </a:cxn>
                <a:cxn ang="0">
                  <a:pos x="T4" y="T5"/>
                </a:cxn>
                <a:cxn ang="0">
                  <a:pos x="T6" y="T7"/>
                </a:cxn>
              </a:cxnLst>
              <a:rect l="0" t="0" r="r" b="b"/>
              <a:pathLst>
                <a:path w="98" h="179">
                  <a:moveTo>
                    <a:pt x="0" y="0"/>
                  </a:moveTo>
                  <a:cubicBezTo>
                    <a:pt x="52" y="0"/>
                    <a:pt x="98" y="94"/>
                    <a:pt x="98" y="179"/>
                  </a:cubicBezTo>
                  <a:cubicBezTo>
                    <a:pt x="0" y="152"/>
                    <a:pt x="0" y="152"/>
                    <a:pt x="0" y="152"/>
                  </a:cubicBezTo>
                  <a:lnTo>
                    <a:pt x="0"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p:cNvSpPr>
            <p:nvPr/>
          </p:nvSpPr>
          <p:spPr bwMode="auto">
            <a:xfrm>
              <a:off x="8613776" y="2171700"/>
              <a:ext cx="765175" cy="1431925"/>
            </a:xfrm>
            <a:custGeom>
              <a:avLst/>
              <a:gdLst>
                <a:gd name="T0" fmla="*/ 0 w 68"/>
                <a:gd name="T1" fmla="*/ 0 h 127"/>
                <a:gd name="T2" fmla="*/ 68 w 68"/>
                <a:gd name="T3" fmla="*/ 127 h 127"/>
                <a:gd name="T4" fmla="*/ 0 w 68"/>
                <a:gd name="T5" fmla="*/ 108 h 127"/>
                <a:gd name="T6" fmla="*/ 0 w 68"/>
                <a:gd name="T7" fmla="*/ 0 h 127"/>
              </a:gdLst>
              <a:ahLst/>
              <a:cxnLst>
                <a:cxn ang="0">
                  <a:pos x="T0" y="T1"/>
                </a:cxn>
                <a:cxn ang="0">
                  <a:pos x="T2" y="T3"/>
                </a:cxn>
                <a:cxn ang="0">
                  <a:pos x="T4" y="T5"/>
                </a:cxn>
                <a:cxn ang="0">
                  <a:pos x="T6" y="T7"/>
                </a:cxn>
              </a:cxnLst>
              <a:rect l="0" t="0" r="r" b="b"/>
              <a:pathLst>
                <a:path w="68" h="127">
                  <a:moveTo>
                    <a:pt x="0" y="0"/>
                  </a:moveTo>
                  <a:cubicBezTo>
                    <a:pt x="36" y="0"/>
                    <a:pt x="68" y="66"/>
                    <a:pt x="68" y="127"/>
                  </a:cubicBezTo>
                  <a:cubicBezTo>
                    <a:pt x="0" y="108"/>
                    <a:pt x="0" y="108"/>
                    <a:pt x="0" y="108"/>
                  </a:cubicBezTo>
                  <a:lnTo>
                    <a:pt x="0" y="0"/>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20"/>
            <p:cNvSpPr>
              <a:spLocks/>
            </p:cNvSpPr>
            <p:nvPr/>
          </p:nvSpPr>
          <p:spPr bwMode="auto">
            <a:xfrm>
              <a:off x="8613777" y="2655887"/>
              <a:ext cx="427037" cy="846138"/>
            </a:xfrm>
            <a:custGeom>
              <a:avLst/>
              <a:gdLst>
                <a:gd name="T0" fmla="*/ 0 w 38"/>
                <a:gd name="T1" fmla="*/ 0 h 75"/>
                <a:gd name="T2" fmla="*/ 38 w 38"/>
                <a:gd name="T3" fmla="*/ 75 h 75"/>
                <a:gd name="T4" fmla="*/ 0 w 38"/>
                <a:gd name="T5" fmla="*/ 65 h 75"/>
                <a:gd name="T6" fmla="*/ 0 w 38"/>
                <a:gd name="T7" fmla="*/ 0 h 75"/>
              </a:gdLst>
              <a:ahLst/>
              <a:cxnLst>
                <a:cxn ang="0">
                  <a:pos x="T0" y="T1"/>
                </a:cxn>
                <a:cxn ang="0">
                  <a:pos x="T2" y="T3"/>
                </a:cxn>
                <a:cxn ang="0">
                  <a:pos x="T4" y="T5"/>
                </a:cxn>
                <a:cxn ang="0">
                  <a:pos x="T6" y="T7"/>
                </a:cxn>
              </a:cxnLst>
              <a:rect l="0" t="0" r="r" b="b"/>
              <a:pathLst>
                <a:path w="38" h="75">
                  <a:moveTo>
                    <a:pt x="0" y="0"/>
                  </a:moveTo>
                  <a:cubicBezTo>
                    <a:pt x="21" y="0"/>
                    <a:pt x="38" y="40"/>
                    <a:pt x="38" y="75"/>
                  </a:cubicBezTo>
                  <a:cubicBezTo>
                    <a:pt x="0" y="65"/>
                    <a:pt x="0" y="65"/>
                    <a:pt x="0" y="65"/>
                  </a:cubicBezTo>
                  <a:lnTo>
                    <a:pt x="0" y="0"/>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8" name="Group 27"/>
          <p:cNvGrpSpPr/>
          <p:nvPr/>
        </p:nvGrpSpPr>
        <p:grpSpPr>
          <a:xfrm>
            <a:off x="8776753" y="2163266"/>
            <a:ext cx="2932646" cy="3131017"/>
            <a:chOff x="8312419" y="1579887"/>
            <a:chExt cx="2932646" cy="3131017"/>
          </a:xfrm>
        </p:grpSpPr>
        <p:sp>
          <p:nvSpPr>
            <p:cNvPr id="22" name="Rectangle 1436"/>
            <p:cNvSpPr>
              <a:spLocks noChangeArrowheads="1"/>
            </p:cNvSpPr>
            <p:nvPr/>
          </p:nvSpPr>
          <p:spPr bwMode="auto">
            <a:xfrm>
              <a:off x="8312421" y="4118576"/>
              <a:ext cx="2690831" cy="369332"/>
            </a:xfrm>
            <a:prstGeom prst="rect">
              <a:avLst/>
            </a:prstGeom>
            <a:extLst/>
          </p:spPr>
          <p:txBody>
            <a:bodyPr vert="horz" lIns="91440" tIns="45720" rIns="91440" bIns="45720" rtlCol="0">
              <a:spAutoFit/>
            </a:bodyPr>
            <a:lstStyle/>
            <a:p>
              <a:pPr>
                <a:buFont typeface="Arial" pitchFamily="34" charset="0"/>
                <a:buNone/>
              </a:pPr>
              <a:r>
                <a:rPr lang="en-US" dirty="0"/>
                <a:t>Campaign performance</a:t>
              </a:r>
              <a:endParaRPr lang="en-US" dirty="0">
                <a:solidFill>
                  <a:srgbClr val="273339"/>
                </a:solidFill>
              </a:endParaRPr>
            </a:p>
          </p:txBody>
        </p:sp>
        <p:sp>
          <p:nvSpPr>
            <p:cNvPr id="23" name="Rectangle 1436"/>
            <p:cNvSpPr>
              <a:spLocks noChangeArrowheads="1"/>
            </p:cNvSpPr>
            <p:nvPr/>
          </p:nvSpPr>
          <p:spPr bwMode="auto">
            <a:xfrm>
              <a:off x="8312420" y="3456856"/>
              <a:ext cx="704119" cy="769441"/>
            </a:xfrm>
            <a:prstGeom prst="rect">
              <a:avLst/>
            </a:prstGeom>
            <a:extLst/>
          </p:spPr>
          <p:txBody>
            <a:bodyPr vert="horz" wrap="square" lIns="91440" tIns="45720" rIns="91440" bIns="45720" rtlCol="0">
              <a:spAutoFit/>
            </a:bodyPr>
            <a:lstStyle/>
            <a:p>
              <a:pPr algn="just">
                <a:buFont typeface="Arial" pitchFamily="34" charset="0"/>
                <a:buNone/>
              </a:pPr>
              <a:r>
                <a:rPr lang="en-US" sz="4400" dirty="0">
                  <a:solidFill>
                    <a:schemeClr val="accent4"/>
                  </a:solidFill>
                  <a:latin typeface="FontAwesome" pitchFamily="2" charset="0"/>
                </a:rPr>
                <a:t>4</a:t>
              </a:r>
              <a:endParaRPr lang="en-US" sz="4000" b="1" dirty="0">
                <a:solidFill>
                  <a:schemeClr val="accent4"/>
                </a:solidFill>
              </a:endParaRPr>
            </a:p>
          </p:txBody>
        </p:sp>
        <p:sp>
          <p:nvSpPr>
            <p:cNvPr id="24" name="Content Placeholder 2"/>
            <p:cNvSpPr txBox="1">
              <a:spLocks/>
            </p:cNvSpPr>
            <p:nvPr/>
          </p:nvSpPr>
          <p:spPr>
            <a:xfrm>
              <a:off x="8312421" y="4433905"/>
              <a:ext cx="2932644" cy="276999"/>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a:t>Lift of 30% achieved</a:t>
              </a:r>
            </a:p>
          </p:txBody>
        </p:sp>
        <p:sp>
          <p:nvSpPr>
            <p:cNvPr id="25" name="Rectangle 1436"/>
            <p:cNvSpPr>
              <a:spLocks noChangeArrowheads="1"/>
            </p:cNvSpPr>
            <p:nvPr/>
          </p:nvSpPr>
          <p:spPr bwMode="auto">
            <a:xfrm>
              <a:off x="8312420" y="2241607"/>
              <a:ext cx="2690831" cy="369332"/>
            </a:xfrm>
            <a:prstGeom prst="rect">
              <a:avLst/>
            </a:prstGeom>
            <a:extLst/>
          </p:spPr>
          <p:txBody>
            <a:bodyPr vert="horz" lIns="91440" tIns="45720" rIns="91440" bIns="45720" rtlCol="0">
              <a:spAutoFit/>
            </a:bodyPr>
            <a:lstStyle/>
            <a:p>
              <a:pPr>
                <a:buFont typeface="Arial" pitchFamily="34" charset="0"/>
                <a:buNone/>
              </a:pPr>
              <a:r>
                <a:rPr lang="en-US" dirty="0"/>
                <a:t>Campaign details</a:t>
              </a:r>
              <a:endParaRPr lang="en-US" dirty="0">
                <a:solidFill>
                  <a:srgbClr val="273339"/>
                </a:solidFill>
              </a:endParaRPr>
            </a:p>
          </p:txBody>
        </p:sp>
        <p:sp>
          <p:nvSpPr>
            <p:cNvPr id="26" name="Rectangle 1436"/>
            <p:cNvSpPr>
              <a:spLocks noChangeArrowheads="1"/>
            </p:cNvSpPr>
            <p:nvPr/>
          </p:nvSpPr>
          <p:spPr bwMode="auto">
            <a:xfrm>
              <a:off x="8312419" y="1579887"/>
              <a:ext cx="704119" cy="769441"/>
            </a:xfrm>
            <a:prstGeom prst="rect">
              <a:avLst/>
            </a:prstGeom>
            <a:extLst/>
          </p:spPr>
          <p:txBody>
            <a:bodyPr vert="horz" wrap="square" lIns="91440" tIns="45720" rIns="91440" bIns="45720" rtlCol="0">
              <a:spAutoFit/>
            </a:bodyPr>
            <a:lstStyle/>
            <a:p>
              <a:pPr algn="just">
                <a:buFont typeface="Arial" pitchFamily="34" charset="0"/>
                <a:buNone/>
              </a:pPr>
              <a:r>
                <a:rPr lang="en-US" sz="4400" dirty="0">
                  <a:solidFill>
                    <a:schemeClr val="accent1"/>
                  </a:solidFill>
                  <a:latin typeface="FontAwesome" pitchFamily="2" charset="0"/>
                </a:rPr>
                <a:t>3</a:t>
              </a:r>
              <a:endParaRPr lang="en-US" sz="4000" b="1" dirty="0">
                <a:solidFill>
                  <a:schemeClr val="accent1"/>
                </a:solidFill>
              </a:endParaRPr>
            </a:p>
          </p:txBody>
        </p:sp>
        <p:sp>
          <p:nvSpPr>
            <p:cNvPr id="27" name="Content Placeholder 2"/>
            <p:cNvSpPr txBox="1">
              <a:spLocks/>
            </p:cNvSpPr>
            <p:nvPr/>
          </p:nvSpPr>
          <p:spPr>
            <a:xfrm>
              <a:off x="8312420" y="2556936"/>
              <a:ext cx="2932644" cy="461665"/>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spcBef>
                  <a:spcPts val="0"/>
                </a:spcBef>
                <a:buNone/>
              </a:pPr>
              <a:r>
                <a:rPr lang="en-US" sz="1200" dirty="0"/>
                <a:t>Prospects were directed to the group booking page</a:t>
              </a:r>
              <a:r>
                <a:rPr lang="en-US" sz="1200" dirty="0">
                  <a:solidFill>
                    <a:schemeClr val="bg2"/>
                  </a:solidFill>
                </a:rPr>
                <a:t>.</a:t>
              </a:r>
            </a:p>
          </p:txBody>
        </p:sp>
      </p:grpSp>
      <p:grpSp>
        <p:nvGrpSpPr>
          <p:cNvPr id="29" name="Group 28"/>
          <p:cNvGrpSpPr/>
          <p:nvPr/>
        </p:nvGrpSpPr>
        <p:grpSpPr>
          <a:xfrm>
            <a:off x="482600" y="2163266"/>
            <a:ext cx="2932646" cy="3315683"/>
            <a:chOff x="8312419" y="1579887"/>
            <a:chExt cx="2932646" cy="3315683"/>
          </a:xfrm>
        </p:grpSpPr>
        <p:sp>
          <p:nvSpPr>
            <p:cNvPr id="30" name="Rectangle 1436"/>
            <p:cNvSpPr>
              <a:spLocks noChangeArrowheads="1"/>
            </p:cNvSpPr>
            <p:nvPr/>
          </p:nvSpPr>
          <p:spPr bwMode="auto">
            <a:xfrm>
              <a:off x="8312421" y="4118576"/>
              <a:ext cx="2690831" cy="369332"/>
            </a:xfrm>
            <a:prstGeom prst="rect">
              <a:avLst/>
            </a:prstGeom>
            <a:extLst/>
          </p:spPr>
          <p:txBody>
            <a:bodyPr vert="horz" lIns="91440" tIns="45720" rIns="91440" bIns="45720" rtlCol="0">
              <a:spAutoFit/>
            </a:bodyPr>
            <a:lstStyle/>
            <a:p>
              <a:pPr>
                <a:buFont typeface="Arial" pitchFamily="34" charset="0"/>
                <a:buNone/>
              </a:pPr>
              <a:r>
                <a:rPr lang="en-US" dirty="0">
                  <a:solidFill>
                    <a:srgbClr val="273339"/>
                  </a:solidFill>
                </a:rPr>
                <a:t>The Tactic</a:t>
              </a:r>
            </a:p>
          </p:txBody>
        </p:sp>
        <p:sp>
          <p:nvSpPr>
            <p:cNvPr id="31" name="Rectangle 1436"/>
            <p:cNvSpPr>
              <a:spLocks noChangeArrowheads="1"/>
            </p:cNvSpPr>
            <p:nvPr/>
          </p:nvSpPr>
          <p:spPr bwMode="auto">
            <a:xfrm>
              <a:off x="8312420" y="3456856"/>
              <a:ext cx="704119" cy="769441"/>
            </a:xfrm>
            <a:prstGeom prst="rect">
              <a:avLst/>
            </a:prstGeom>
            <a:extLst/>
          </p:spPr>
          <p:txBody>
            <a:bodyPr vert="horz" wrap="square" lIns="91440" tIns="45720" rIns="91440" bIns="45720" rtlCol="0">
              <a:spAutoFit/>
            </a:bodyPr>
            <a:lstStyle/>
            <a:p>
              <a:pPr algn="just">
                <a:buFont typeface="Arial" pitchFamily="34" charset="0"/>
                <a:buNone/>
              </a:pPr>
              <a:r>
                <a:rPr lang="en-US" sz="4400" dirty="0">
                  <a:solidFill>
                    <a:schemeClr val="accent5"/>
                  </a:solidFill>
                  <a:latin typeface="FontAwesome" pitchFamily="2" charset="0"/>
                </a:rPr>
                <a:t>2</a:t>
              </a:r>
              <a:endParaRPr lang="en-US" sz="4000" b="1" dirty="0">
                <a:solidFill>
                  <a:schemeClr val="accent5"/>
                </a:solidFill>
              </a:endParaRPr>
            </a:p>
          </p:txBody>
        </p:sp>
        <p:sp>
          <p:nvSpPr>
            <p:cNvPr id="32" name="Content Placeholder 2"/>
            <p:cNvSpPr txBox="1">
              <a:spLocks/>
            </p:cNvSpPr>
            <p:nvPr/>
          </p:nvSpPr>
          <p:spPr>
            <a:xfrm>
              <a:off x="8312421" y="4433905"/>
              <a:ext cx="2932644" cy="461665"/>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spcBef>
                  <a:spcPts val="0"/>
                </a:spcBef>
                <a:buNone/>
              </a:pPr>
              <a:r>
                <a:rPr lang="en-US" sz="1200" dirty="0"/>
                <a:t>To position ads to prospects in catchment areas</a:t>
              </a:r>
              <a:endParaRPr lang="en-US" sz="1200" dirty="0">
                <a:solidFill>
                  <a:schemeClr val="bg2"/>
                </a:solidFill>
              </a:endParaRPr>
            </a:p>
          </p:txBody>
        </p:sp>
        <p:sp>
          <p:nvSpPr>
            <p:cNvPr id="33" name="Rectangle 1436"/>
            <p:cNvSpPr>
              <a:spLocks noChangeArrowheads="1"/>
            </p:cNvSpPr>
            <p:nvPr/>
          </p:nvSpPr>
          <p:spPr bwMode="auto">
            <a:xfrm>
              <a:off x="8312420" y="2241607"/>
              <a:ext cx="2690831" cy="369332"/>
            </a:xfrm>
            <a:prstGeom prst="rect">
              <a:avLst/>
            </a:prstGeom>
            <a:extLst/>
          </p:spPr>
          <p:txBody>
            <a:bodyPr vert="horz" lIns="91440" tIns="45720" rIns="91440" bIns="45720" rtlCol="0">
              <a:spAutoFit/>
            </a:bodyPr>
            <a:lstStyle/>
            <a:p>
              <a:pPr>
                <a:buFont typeface="Arial" pitchFamily="34" charset="0"/>
                <a:buNone/>
              </a:pPr>
              <a:r>
                <a:rPr lang="en-US" dirty="0">
                  <a:solidFill>
                    <a:srgbClr val="273339"/>
                  </a:solidFill>
                </a:rPr>
                <a:t>The Challenge</a:t>
              </a:r>
            </a:p>
          </p:txBody>
        </p:sp>
        <p:sp>
          <p:nvSpPr>
            <p:cNvPr id="34" name="Rectangle 1436"/>
            <p:cNvSpPr>
              <a:spLocks noChangeArrowheads="1"/>
            </p:cNvSpPr>
            <p:nvPr/>
          </p:nvSpPr>
          <p:spPr bwMode="auto">
            <a:xfrm>
              <a:off x="8312419" y="1579887"/>
              <a:ext cx="704119" cy="769441"/>
            </a:xfrm>
            <a:prstGeom prst="rect">
              <a:avLst/>
            </a:prstGeom>
            <a:extLst/>
          </p:spPr>
          <p:txBody>
            <a:bodyPr vert="horz" wrap="square" lIns="91440" tIns="45720" rIns="91440" bIns="45720" rtlCol="0">
              <a:spAutoFit/>
            </a:bodyPr>
            <a:lstStyle/>
            <a:p>
              <a:pPr algn="just">
                <a:buFont typeface="Arial" pitchFamily="34" charset="0"/>
                <a:buNone/>
              </a:pPr>
              <a:r>
                <a:rPr lang="en-US" sz="4400" dirty="0">
                  <a:solidFill>
                    <a:schemeClr val="accent2"/>
                  </a:solidFill>
                  <a:latin typeface="FontAwesome" pitchFamily="2" charset="0"/>
                </a:rPr>
                <a:t>1</a:t>
              </a:r>
              <a:endParaRPr lang="en-US" sz="4000" b="1" dirty="0">
                <a:solidFill>
                  <a:schemeClr val="accent2"/>
                </a:solidFill>
              </a:endParaRPr>
            </a:p>
          </p:txBody>
        </p:sp>
        <p:sp>
          <p:nvSpPr>
            <p:cNvPr id="35" name="Content Placeholder 2"/>
            <p:cNvSpPr txBox="1">
              <a:spLocks/>
            </p:cNvSpPr>
            <p:nvPr/>
          </p:nvSpPr>
          <p:spPr>
            <a:xfrm>
              <a:off x="8312420" y="2556936"/>
              <a:ext cx="2932644" cy="461665"/>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dirty="0"/>
                <a:t> Low uptake of dinner buffet in Jan 17 in one of their restaurant properties</a:t>
              </a:r>
            </a:p>
          </p:txBody>
        </p:sp>
      </p:grpSp>
    </p:spTree>
    <p:extLst>
      <p:ext uri="{BB962C8B-B14F-4D97-AF65-F5344CB8AC3E}">
        <p14:creationId xmlns:p14="http://schemas.microsoft.com/office/powerpoint/2010/main" val="19292009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Other discussions</a:t>
            </a:r>
          </a:p>
        </p:txBody>
      </p:sp>
      <p:sp>
        <p:nvSpPr>
          <p:cNvPr id="3" name="Date Placeholder 2"/>
          <p:cNvSpPr>
            <a:spLocks noGrp="1"/>
          </p:cNvSpPr>
          <p:nvPr>
            <p:ph type="dt" sz="half" idx="10"/>
          </p:nvPr>
        </p:nvSpPr>
        <p:spPr/>
        <p:txBody>
          <a:bodyPr/>
          <a:lstStyle/>
          <a:p>
            <a:fld id="{0D3505E2-884F-4799-9B41-DD3EC2964C17}" type="datetime1">
              <a:rPr lang="en-US" smtClean="0"/>
              <a:t>12/7/2017</a:t>
            </a:fld>
            <a:endParaRPr lang="en-US" dirty="0"/>
          </a:p>
        </p:txBody>
      </p:sp>
      <p:sp>
        <p:nvSpPr>
          <p:cNvPr id="4" name="Footer Placeholder 3"/>
          <p:cNvSpPr>
            <a:spLocks noGrp="1"/>
          </p:cNvSpPr>
          <p:nvPr>
            <p:ph type="ftr" sz="quarter" idx="11"/>
          </p:nvPr>
        </p:nvSpPr>
        <p:spPr/>
        <p:txBody>
          <a:bodyPr/>
          <a:lstStyle/>
          <a:p>
            <a:r>
              <a:rPr lang="en-US"/>
              <a:t>COPYRIGHT © 2017 DATA DIRECT FZ LLC  ALL RIGHTS RESERVED</a:t>
            </a:r>
          </a:p>
        </p:txBody>
      </p:sp>
      <p:sp>
        <p:nvSpPr>
          <p:cNvPr id="5" name="Slide Number Placeholder 4"/>
          <p:cNvSpPr>
            <a:spLocks noGrp="1"/>
          </p:cNvSpPr>
          <p:nvPr>
            <p:ph type="sldNum" sz="quarter" idx="12"/>
          </p:nvPr>
        </p:nvSpPr>
        <p:spPr/>
        <p:txBody>
          <a:bodyPr/>
          <a:lstStyle/>
          <a:p>
            <a:fld id="{6E18DBF4-37B7-4C4F-9728-A1C100B177EE}" type="slidenum">
              <a:rPr lang="en-US" smtClean="0"/>
              <a:pPr/>
              <a:t>45</a:t>
            </a:fld>
            <a:endParaRPr lang="en-US"/>
          </a:p>
        </p:txBody>
      </p:sp>
      <p:sp>
        <p:nvSpPr>
          <p:cNvPr id="6" name="Shape 2352"/>
          <p:cNvSpPr/>
          <p:nvPr/>
        </p:nvSpPr>
        <p:spPr>
          <a:xfrm>
            <a:off x="1407774" y="1294156"/>
            <a:ext cx="3683452" cy="5005275"/>
          </a:xfrm>
          <a:custGeom>
            <a:avLst/>
            <a:gdLst/>
            <a:ahLst/>
            <a:cxnLst>
              <a:cxn ang="0">
                <a:pos x="wd2" y="hd2"/>
              </a:cxn>
              <a:cxn ang="5400000">
                <a:pos x="wd2" y="hd2"/>
              </a:cxn>
              <a:cxn ang="10800000">
                <a:pos x="wd2" y="hd2"/>
              </a:cxn>
              <a:cxn ang="16200000">
                <a:pos x="wd2" y="hd2"/>
              </a:cxn>
            </a:cxnLst>
            <a:rect l="0" t="0" r="r" b="b"/>
            <a:pathLst>
              <a:path w="21600" h="21600" extrusionOk="0">
                <a:moveTo>
                  <a:pt x="21600" y="17823"/>
                </a:moveTo>
                <a:cubicBezTo>
                  <a:pt x="21391" y="17823"/>
                  <a:pt x="21038" y="17823"/>
                  <a:pt x="20553" y="17823"/>
                </a:cubicBezTo>
                <a:cubicBezTo>
                  <a:pt x="20553" y="17823"/>
                  <a:pt x="9654" y="17823"/>
                  <a:pt x="5896" y="17823"/>
                </a:cubicBezTo>
                <a:cubicBezTo>
                  <a:pt x="5422" y="17823"/>
                  <a:pt x="5058" y="17823"/>
                  <a:pt x="4849" y="17823"/>
                </a:cubicBezTo>
                <a:cubicBezTo>
                  <a:pt x="3626" y="17823"/>
                  <a:pt x="3053" y="18254"/>
                  <a:pt x="2976" y="18307"/>
                </a:cubicBezTo>
                <a:cubicBezTo>
                  <a:pt x="0" y="21600"/>
                  <a:pt x="0" y="21600"/>
                  <a:pt x="0" y="21600"/>
                </a:cubicBezTo>
                <a:cubicBezTo>
                  <a:pt x="66" y="0"/>
                  <a:pt x="66" y="0"/>
                  <a:pt x="66" y="0"/>
                </a:cubicBezTo>
                <a:cubicBezTo>
                  <a:pt x="2976" y="2949"/>
                  <a:pt x="2976" y="2949"/>
                  <a:pt x="2976" y="2949"/>
                </a:cubicBezTo>
                <a:cubicBezTo>
                  <a:pt x="3031" y="2996"/>
                  <a:pt x="3538" y="3447"/>
                  <a:pt x="4849" y="3447"/>
                </a:cubicBezTo>
                <a:cubicBezTo>
                  <a:pt x="5058" y="3447"/>
                  <a:pt x="5422" y="3447"/>
                  <a:pt x="5896" y="3447"/>
                </a:cubicBezTo>
                <a:cubicBezTo>
                  <a:pt x="9654" y="3447"/>
                  <a:pt x="20553" y="3447"/>
                  <a:pt x="20553" y="3447"/>
                </a:cubicBezTo>
                <a:cubicBezTo>
                  <a:pt x="21038" y="3447"/>
                  <a:pt x="21391" y="3447"/>
                  <a:pt x="21600" y="3447"/>
                </a:cubicBezTo>
                <a:cubicBezTo>
                  <a:pt x="21600" y="17823"/>
                  <a:pt x="21600" y="17823"/>
                  <a:pt x="21600" y="17823"/>
                </a:cubicBezTo>
              </a:path>
            </a:pathLst>
          </a:custGeom>
          <a:solidFill>
            <a:schemeClr val="accent1"/>
          </a:solidFill>
          <a:ln w="12700">
            <a:miter lim="400000"/>
          </a:ln>
        </p:spPr>
        <p:txBody>
          <a:bodyPr lIns="0" tIns="0" rIns="0" bIns="0"/>
          <a:lstStyle/>
          <a:p>
            <a:pPr lvl="0"/>
            <a:endParaRPr/>
          </a:p>
        </p:txBody>
      </p:sp>
      <p:sp>
        <p:nvSpPr>
          <p:cNvPr id="7" name="Shape 2353"/>
          <p:cNvSpPr/>
          <p:nvPr/>
        </p:nvSpPr>
        <p:spPr>
          <a:xfrm>
            <a:off x="1407775" y="2226651"/>
            <a:ext cx="4466142" cy="3135184"/>
          </a:xfrm>
          <a:custGeom>
            <a:avLst/>
            <a:gdLst/>
            <a:ahLst/>
            <a:cxnLst>
              <a:cxn ang="0">
                <a:pos x="wd2" y="hd2"/>
              </a:cxn>
              <a:cxn ang="5400000">
                <a:pos x="wd2" y="hd2"/>
              </a:cxn>
              <a:cxn ang="10800000">
                <a:pos x="wd2" y="hd2"/>
              </a:cxn>
              <a:cxn ang="16200000">
                <a:pos x="wd2" y="hd2"/>
              </a:cxn>
            </a:cxnLst>
            <a:rect l="0" t="0" r="r" b="b"/>
            <a:pathLst>
              <a:path w="21600" h="21600" extrusionOk="0">
                <a:moveTo>
                  <a:pt x="21600" y="17783"/>
                </a:moveTo>
                <a:cubicBezTo>
                  <a:pt x="21384" y="17783"/>
                  <a:pt x="21021" y="17783"/>
                  <a:pt x="20549" y="17783"/>
                </a:cubicBezTo>
                <a:cubicBezTo>
                  <a:pt x="20549" y="17783"/>
                  <a:pt x="9651" y="17783"/>
                  <a:pt x="5891" y="17783"/>
                </a:cubicBezTo>
                <a:cubicBezTo>
                  <a:pt x="5410" y="17783"/>
                  <a:pt x="5047" y="17783"/>
                  <a:pt x="4840" y="17783"/>
                </a:cubicBezTo>
                <a:cubicBezTo>
                  <a:pt x="3888" y="17794"/>
                  <a:pt x="3387" y="17977"/>
                  <a:pt x="3152" y="18106"/>
                </a:cubicBezTo>
                <a:cubicBezTo>
                  <a:pt x="3034" y="18170"/>
                  <a:pt x="0" y="21600"/>
                  <a:pt x="0" y="21600"/>
                </a:cubicBezTo>
                <a:cubicBezTo>
                  <a:pt x="0" y="0"/>
                  <a:pt x="0" y="0"/>
                  <a:pt x="0" y="0"/>
                </a:cubicBezTo>
                <a:cubicBezTo>
                  <a:pt x="0" y="0"/>
                  <a:pt x="3044" y="3021"/>
                  <a:pt x="3152" y="3086"/>
                </a:cubicBezTo>
                <a:cubicBezTo>
                  <a:pt x="3417" y="3215"/>
                  <a:pt x="3986" y="3430"/>
                  <a:pt x="4840" y="3430"/>
                </a:cubicBezTo>
                <a:cubicBezTo>
                  <a:pt x="5047" y="3430"/>
                  <a:pt x="5410" y="3430"/>
                  <a:pt x="5891" y="3430"/>
                </a:cubicBezTo>
                <a:cubicBezTo>
                  <a:pt x="9651" y="3430"/>
                  <a:pt x="20549" y="3430"/>
                  <a:pt x="20549" y="3430"/>
                </a:cubicBezTo>
                <a:cubicBezTo>
                  <a:pt x="21021" y="3430"/>
                  <a:pt x="21384" y="3430"/>
                  <a:pt x="21600" y="3430"/>
                </a:cubicBezTo>
                <a:cubicBezTo>
                  <a:pt x="21600" y="17783"/>
                  <a:pt x="21600" y="17783"/>
                  <a:pt x="21600" y="17783"/>
                </a:cubicBezTo>
              </a:path>
            </a:pathLst>
          </a:custGeom>
          <a:solidFill>
            <a:schemeClr val="accent4"/>
          </a:solidFill>
          <a:ln w="12700">
            <a:miter lim="400000"/>
          </a:ln>
        </p:spPr>
        <p:txBody>
          <a:bodyPr lIns="0" tIns="0" rIns="0" bIns="0"/>
          <a:lstStyle/>
          <a:p>
            <a:pPr lvl="0"/>
            <a:endParaRPr/>
          </a:p>
        </p:txBody>
      </p:sp>
      <p:sp>
        <p:nvSpPr>
          <p:cNvPr id="8" name="Shape 2354"/>
          <p:cNvSpPr/>
          <p:nvPr/>
        </p:nvSpPr>
        <p:spPr>
          <a:xfrm>
            <a:off x="1407774" y="3066712"/>
            <a:ext cx="5461268" cy="1400785"/>
          </a:xfrm>
          <a:custGeom>
            <a:avLst/>
            <a:gdLst/>
            <a:ahLst/>
            <a:cxnLst>
              <a:cxn ang="0">
                <a:pos x="wd2" y="hd2"/>
              </a:cxn>
              <a:cxn ang="5400000">
                <a:pos x="wd2" y="hd2"/>
              </a:cxn>
              <a:cxn ang="10800000">
                <a:pos x="wd2" y="hd2"/>
              </a:cxn>
              <a:cxn ang="16200000">
                <a:pos x="wd2" y="hd2"/>
              </a:cxn>
            </a:cxnLst>
            <a:rect l="0" t="0" r="r" b="b"/>
            <a:pathLst>
              <a:path w="21600" h="21600" extrusionOk="0">
                <a:moveTo>
                  <a:pt x="21600" y="17727"/>
                </a:moveTo>
                <a:cubicBezTo>
                  <a:pt x="21393" y="17727"/>
                  <a:pt x="21023" y="17727"/>
                  <a:pt x="20546" y="17727"/>
                </a:cubicBezTo>
                <a:cubicBezTo>
                  <a:pt x="20546" y="17727"/>
                  <a:pt x="9651" y="17727"/>
                  <a:pt x="5884" y="17727"/>
                </a:cubicBezTo>
                <a:cubicBezTo>
                  <a:pt x="5407" y="17727"/>
                  <a:pt x="5046" y="17727"/>
                  <a:pt x="4839" y="17727"/>
                </a:cubicBezTo>
                <a:cubicBezTo>
                  <a:pt x="3118" y="17727"/>
                  <a:pt x="2893" y="18305"/>
                  <a:pt x="2893" y="18305"/>
                </a:cubicBezTo>
                <a:cubicBezTo>
                  <a:pt x="0" y="21600"/>
                  <a:pt x="0" y="21600"/>
                  <a:pt x="0" y="21600"/>
                </a:cubicBezTo>
                <a:cubicBezTo>
                  <a:pt x="0" y="0"/>
                  <a:pt x="0" y="0"/>
                  <a:pt x="0" y="0"/>
                </a:cubicBezTo>
                <a:cubicBezTo>
                  <a:pt x="2893" y="3079"/>
                  <a:pt x="2893" y="3079"/>
                  <a:pt x="2893" y="3079"/>
                </a:cubicBezTo>
                <a:cubicBezTo>
                  <a:pt x="2893" y="3079"/>
                  <a:pt x="3118" y="3560"/>
                  <a:pt x="4839" y="3560"/>
                </a:cubicBezTo>
                <a:cubicBezTo>
                  <a:pt x="5046" y="3560"/>
                  <a:pt x="5407" y="3560"/>
                  <a:pt x="5884" y="3560"/>
                </a:cubicBezTo>
                <a:cubicBezTo>
                  <a:pt x="9651" y="3560"/>
                  <a:pt x="20546" y="3560"/>
                  <a:pt x="20546" y="3560"/>
                </a:cubicBezTo>
                <a:cubicBezTo>
                  <a:pt x="21023" y="3560"/>
                  <a:pt x="21393" y="3560"/>
                  <a:pt x="21600" y="3560"/>
                </a:cubicBezTo>
                <a:cubicBezTo>
                  <a:pt x="21600" y="17727"/>
                  <a:pt x="21600" y="17727"/>
                  <a:pt x="21600" y="17727"/>
                </a:cubicBezTo>
              </a:path>
            </a:pathLst>
          </a:custGeom>
          <a:solidFill>
            <a:schemeClr val="accent5"/>
          </a:solidFill>
          <a:ln w="12700">
            <a:miter lim="400000"/>
          </a:ln>
        </p:spPr>
        <p:txBody>
          <a:bodyPr lIns="0" tIns="0" rIns="0" bIns="0"/>
          <a:lstStyle/>
          <a:p>
            <a:pPr lvl="0"/>
            <a:endParaRPr/>
          </a:p>
        </p:txBody>
      </p:sp>
      <p:sp>
        <p:nvSpPr>
          <p:cNvPr id="9" name="Shape 2355"/>
          <p:cNvSpPr/>
          <p:nvPr/>
        </p:nvSpPr>
        <p:spPr>
          <a:xfrm>
            <a:off x="0" y="1294155"/>
            <a:ext cx="1421182" cy="4993033"/>
          </a:xfrm>
          <a:prstGeom prst="rect">
            <a:avLst/>
          </a:prstGeom>
          <a:solidFill>
            <a:schemeClr val="accent1">
              <a:lumMod val="75000"/>
            </a:schemeClr>
          </a:solidFill>
          <a:ln w="12700">
            <a:miter lim="400000"/>
          </a:ln>
        </p:spPr>
        <p:txBody>
          <a:bodyPr lIns="0" tIns="0" rIns="0" bIns="0"/>
          <a:lstStyle/>
          <a:p>
            <a:pPr lvl="0"/>
            <a:endParaRPr/>
          </a:p>
        </p:txBody>
      </p:sp>
      <p:sp>
        <p:nvSpPr>
          <p:cNvPr id="10" name="Shape 2356"/>
          <p:cNvSpPr/>
          <p:nvPr/>
        </p:nvSpPr>
        <p:spPr>
          <a:xfrm>
            <a:off x="0" y="2223589"/>
            <a:ext cx="1421182" cy="3114780"/>
          </a:xfrm>
          <a:prstGeom prst="rect">
            <a:avLst/>
          </a:prstGeom>
          <a:solidFill>
            <a:schemeClr val="accent4">
              <a:lumMod val="75000"/>
            </a:schemeClr>
          </a:solidFill>
          <a:ln w="12700">
            <a:miter lim="400000"/>
          </a:ln>
        </p:spPr>
        <p:txBody>
          <a:bodyPr lIns="0" tIns="0" rIns="0" bIns="0"/>
          <a:lstStyle/>
          <a:p>
            <a:pPr lvl="0"/>
            <a:endParaRPr/>
          </a:p>
        </p:txBody>
      </p:sp>
      <p:sp>
        <p:nvSpPr>
          <p:cNvPr id="11" name="Shape 2357"/>
          <p:cNvSpPr/>
          <p:nvPr/>
        </p:nvSpPr>
        <p:spPr>
          <a:xfrm>
            <a:off x="0" y="3071814"/>
            <a:ext cx="1421182" cy="1391602"/>
          </a:xfrm>
          <a:prstGeom prst="rect">
            <a:avLst/>
          </a:prstGeom>
          <a:solidFill>
            <a:schemeClr val="accent5">
              <a:lumMod val="75000"/>
            </a:schemeClr>
          </a:solidFill>
          <a:ln w="12700">
            <a:miter lim="400000"/>
          </a:ln>
        </p:spPr>
        <p:txBody>
          <a:bodyPr lIns="0" tIns="0" rIns="0" bIns="0"/>
          <a:lstStyle/>
          <a:p>
            <a:pPr lvl="0"/>
            <a:endParaRPr/>
          </a:p>
        </p:txBody>
      </p:sp>
      <p:sp>
        <p:nvSpPr>
          <p:cNvPr id="25" name="Oval 24"/>
          <p:cNvSpPr/>
          <p:nvPr/>
        </p:nvSpPr>
        <p:spPr>
          <a:xfrm>
            <a:off x="4600114" y="2047649"/>
            <a:ext cx="765904" cy="714104"/>
          </a:xfrm>
          <a:prstGeom prst="ellipse">
            <a:avLst/>
          </a:prstGeom>
          <a:solidFill>
            <a:srgbClr val="FFFFFF"/>
          </a:solidFill>
          <a:ln w="57150" cap="flat">
            <a:solidFill>
              <a:schemeClr val="accent1"/>
            </a:solidFill>
            <a:prstDash val="solid"/>
            <a:miter lim="8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1371600" rtl="0" fontAlgn="auto" latinLnBrk="1" hangingPunct="0">
              <a:lnSpc>
                <a:spcPct val="100000"/>
              </a:lnSpc>
              <a:spcBef>
                <a:spcPts val="0"/>
              </a:spcBef>
              <a:spcAft>
                <a:spcPts val="0"/>
              </a:spcAft>
              <a:buClrTx/>
              <a:buSzTx/>
              <a:buFontTx/>
              <a:buNone/>
              <a:tabLst/>
            </a:pPr>
            <a:r>
              <a:rPr kumimoji="0" lang="en-US" sz="3200" b="1" i="0" u="none" strike="noStrike" cap="none" spc="0" normalizeH="0" baseline="0">
                <a:ln>
                  <a:noFill/>
                </a:ln>
                <a:solidFill>
                  <a:srgbClr val="000000"/>
                </a:solidFill>
                <a:effectLst/>
                <a:uFillTx/>
                <a:latin typeface="Calibri"/>
                <a:ea typeface="Calibri"/>
                <a:cs typeface="Calibri"/>
                <a:sym typeface="Calibri"/>
              </a:rPr>
              <a:t>01</a:t>
            </a:r>
            <a:endParaRPr kumimoji="0" lang="en-US" sz="3200" b="1" i="0" u="none" strike="noStrike" cap="none" spc="0" normalizeH="0" baseline="0" dirty="0">
              <a:ln>
                <a:noFill/>
              </a:ln>
              <a:solidFill>
                <a:srgbClr val="000000"/>
              </a:solidFill>
              <a:effectLst/>
              <a:uFillTx/>
              <a:latin typeface="Calibri"/>
              <a:ea typeface="Calibri"/>
              <a:cs typeface="Calibri"/>
              <a:sym typeface="Calibri"/>
            </a:endParaRPr>
          </a:p>
        </p:txBody>
      </p:sp>
      <p:sp>
        <p:nvSpPr>
          <p:cNvPr id="26" name="Oval 25"/>
          <p:cNvSpPr/>
          <p:nvPr/>
        </p:nvSpPr>
        <p:spPr>
          <a:xfrm>
            <a:off x="5632165" y="2648401"/>
            <a:ext cx="765904" cy="714104"/>
          </a:xfrm>
          <a:prstGeom prst="ellipse">
            <a:avLst/>
          </a:prstGeom>
          <a:solidFill>
            <a:srgbClr val="FFFFFF"/>
          </a:solidFill>
          <a:ln w="57150" cap="flat">
            <a:solidFill>
              <a:schemeClr val="accent4"/>
            </a:solidFill>
            <a:prstDash val="solid"/>
            <a:miter lim="8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1371600" rtl="0" fontAlgn="auto" latinLnBrk="1" hangingPunct="0">
              <a:lnSpc>
                <a:spcPct val="100000"/>
              </a:lnSpc>
              <a:spcBef>
                <a:spcPts val="0"/>
              </a:spcBef>
              <a:spcAft>
                <a:spcPts val="0"/>
              </a:spcAft>
              <a:buClrTx/>
              <a:buSzTx/>
              <a:buFontTx/>
              <a:buNone/>
              <a:tabLst/>
            </a:pPr>
            <a:r>
              <a:rPr kumimoji="0" lang="en-US" sz="3200" b="1" i="0" u="none" strike="noStrike" cap="none" spc="0" normalizeH="0" baseline="0">
                <a:ln>
                  <a:noFill/>
                </a:ln>
                <a:solidFill>
                  <a:srgbClr val="000000"/>
                </a:solidFill>
                <a:effectLst/>
                <a:uFillTx/>
                <a:latin typeface="Calibri"/>
                <a:ea typeface="Calibri"/>
                <a:cs typeface="Calibri"/>
                <a:sym typeface="Calibri"/>
              </a:rPr>
              <a:t>02</a:t>
            </a:r>
          </a:p>
        </p:txBody>
      </p:sp>
      <p:sp>
        <p:nvSpPr>
          <p:cNvPr id="27" name="Oval 26"/>
          <p:cNvSpPr/>
          <p:nvPr/>
        </p:nvSpPr>
        <p:spPr>
          <a:xfrm>
            <a:off x="6423500" y="3259083"/>
            <a:ext cx="1017065" cy="1017065"/>
          </a:xfrm>
          <a:prstGeom prst="ellipse">
            <a:avLst/>
          </a:prstGeom>
          <a:solidFill>
            <a:srgbClr val="FFFFFF"/>
          </a:solidFill>
          <a:ln w="57150" cap="flat">
            <a:solidFill>
              <a:schemeClr val="accent5"/>
            </a:solidFill>
            <a:prstDash val="solid"/>
            <a:miter lim="8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1371600" rtl="0" fontAlgn="auto" latinLnBrk="1" hangingPunct="0">
              <a:lnSpc>
                <a:spcPct val="100000"/>
              </a:lnSpc>
              <a:spcBef>
                <a:spcPts val="0"/>
              </a:spcBef>
              <a:spcAft>
                <a:spcPts val="0"/>
              </a:spcAft>
              <a:buClrTx/>
              <a:buSzTx/>
              <a:buFontTx/>
              <a:buNone/>
              <a:tabLst/>
            </a:pPr>
            <a:r>
              <a:rPr kumimoji="0" lang="en-US" sz="3200" b="1" i="0" u="none" strike="noStrike" cap="none" spc="0" normalizeH="0" baseline="0">
                <a:ln>
                  <a:noFill/>
                </a:ln>
                <a:solidFill>
                  <a:srgbClr val="000000"/>
                </a:solidFill>
                <a:effectLst/>
                <a:uFillTx/>
                <a:latin typeface="Calibri"/>
                <a:ea typeface="Calibri"/>
                <a:cs typeface="Calibri"/>
                <a:sym typeface="Calibri"/>
              </a:rPr>
              <a:t>03</a:t>
            </a:r>
            <a:endParaRPr kumimoji="0" lang="en-US" sz="3200" b="1" i="0" u="none" strike="noStrike" cap="none" spc="0" normalizeH="0" baseline="0" dirty="0">
              <a:ln>
                <a:noFill/>
              </a:ln>
              <a:solidFill>
                <a:srgbClr val="000000"/>
              </a:solidFill>
              <a:effectLst/>
              <a:uFillTx/>
              <a:latin typeface="Calibri"/>
              <a:ea typeface="Calibri"/>
              <a:cs typeface="Calibri"/>
              <a:sym typeface="Calibri"/>
            </a:endParaRPr>
          </a:p>
        </p:txBody>
      </p:sp>
      <p:sp>
        <p:nvSpPr>
          <p:cNvPr id="28" name="Oval 27"/>
          <p:cNvSpPr/>
          <p:nvPr/>
        </p:nvSpPr>
        <p:spPr>
          <a:xfrm>
            <a:off x="5624655" y="4108510"/>
            <a:ext cx="765904" cy="765904"/>
          </a:xfrm>
          <a:prstGeom prst="ellipse">
            <a:avLst/>
          </a:prstGeom>
          <a:solidFill>
            <a:srgbClr val="FFFFFF"/>
          </a:solidFill>
          <a:ln w="57150" cap="flat">
            <a:solidFill>
              <a:schemeClr val="accent4"/>
            </a:solidFill>
            <a:prstDash val="solid"/>
            <a:miter lim="8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1371600" rtl="0" fontAlgn="auto" latinLnBrk="1" hangingPunct="0">
              <a:lnSpc>
                <a:spcPct val="100000"/>
              </a:lnSpc>
              <a:spcBef>
                <a:spcPts val="0"/>
              </a:spcBef>
              <a:spcAft>
                <a:spcPts val="0"/>
              </a:spcAft>
              <a:buClrTx/>
              <a:buSzTx/>
              <a:buFontTx/>
              <a:buNone/>
              <a:tabLst/>
            </a:pPr>
            <a:r>
              <a:rPr kumimoji="0" lang="en-US" sz="3200" b="1" i="0" u="none" strike="noStrike" cap="none" spc="0" normalizeH="0" baseline="0">
                <a:ln>
                  <a:noFill/>
                </a:ln>
                <a:solidFill>
                  <a:srgbClr val="000000"/>
                </a:solidFill>
                <a:effectLst/>
                <a:uFillTx/>
                <a:latin typeface="Calibri"/>
                <a:ea typeface="Calibri"/>
                <a:cs typeface="Calibri"/>
                <a:sym typeface="Calibri"/>
              </a:rPr>
              <a:t>04</a:t>
            </a:r>
          </a:p>
        </p:txBody>
      </p:sp>
      <p:sp>
        <p:nvSpPr>
          <p:cNvPr id="29" name="Oval 28"/>
          <p:cNvSpPr/>
          <p:nvPr/>
        </p:nvSpPr>
        <p:spPr>
          <a:xfrm>
            <a:off x="4600114" y="4714174"/>
            <a:ext cx="765904" cy="765904"/>
          </a:xfrm>
          <a:prstGeom prst="ellipse">
            <a:avLst/>
          </a:prstGeom>
          <a:solidFill>
            <a:srgbClr val="FFFFFF"/>
          </a:solidFill>
          <a:ln w="57150" cap="flat">
            <a:solidFill>
              <a:schemeClr val="accent1"/>
            </a:solidFill>
            <a:prstDash val="solid"/>
            <a:miter lim="8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1371600" rtl="0" fontAlgn="auto" latinLnBrk="1" hangingPunct="0">
              <a:lnSpc>
                <a:spcPct val="100000"/>
              </a:lnSpc>
              <a:spcBef>
                <a:spcPts val="0"/>
              </a:spcBef>
              <a:spcAft>
                <a:spcPts val="0"/>
              </a:spcAft>
              <a:buClrTx/>
              <a:buSzTx/>
              <a:buFontTx/>
              <a:buNone/>
              <a:tabLst/>
            </a:pPr>
            <a:r>
              <a:rPr kumimoji="0" lang="en-US" sz="3200" b="1" i="0" u="none" strike="noStrike" cap="none" spc="0" normalizeH="0" baseline="0">
                <a:ln>
                  <a:noFill/>
                </a:ln>
                <a:solidFill>
                  <a:srgbClr val="000000"/>
                </a:solidFill>
                <a:effectLst/>
                <a:uFillTx/>
                <a:latin typeface="Calibri"/>
                <a:ea typeface="Calibri"/>
                <a:cs typeface="Calibri"/>
                <a:sym typeface="Calibri"/>
              </a:rPr>
              <a:t>05</a:t>
            </a:r>
          </a:p>
        </p:txBody>
      </p:sp>
      <p:sp>
        <p:nvSpPr>
          <p:cNvPr id="52" name="TextBox 51"/>
          <p:cNvSpPr txBox="1"/>
          <p:nvPr/>
        </p:nvSpPr>
        <p:spPr>
          <a:xfrm>
            <a:off x="3444246" y="2204645"/>
            <a:ext cx="1195392" cy="400110"/>
          </a:xfrm>
          <a:prstGeom prst="rect">
            <a:avLst/>
          </a:prstGeom>
          <a:noFill/>
        </p:spPr>
        <p:txBody>
          <a:bodyPr wrap="none" rtlCol="0" anchor="ctr">
            <a:spAutoFit/>
          </a:bodyPr>
          <a:lstStyle/>
          <a:p>
            <a:r>
              <a:rPr lang="en-US" sz="2000" b="1" dirty="0"/>
              <a:t>Chat bots</a:t>
            </a:r>
          </a:p>
        </p:txBody>
      </p:sp>
      <p:sp>
        <p:nvSpPr>
          <p:cNvPr id="53" name="TextBox 52"/>
          <p:cNvSpPr txBox="1"/>
          <p:nvPr/>
        </p:nvSpPr>
        <p:spPr>
          <a:xfrm>
            <a:off x="4550723" y="2774621"/>
            <a:ext cx="1090042" cy="461665"/>
          </a:xfrm>
          <a:prstGeom prst="rect">
            <a:avLst/>
          </a:prstGeom>
          <a:noFill/>
        </p:spPr>
        <p:txBody>
          <a:bodyPr wrap="none" rtlCol="0" anchor="ctr">
            <a:spAutoFit/>
          </a:bodyPr>
          <a:lstStyle/>
          <a:p>
            <a:r>
              <a:rPr lang="en-US" sz="2400" b="1" dirty="0"/>
              <a:t>AI/IOT </a:t>
            </a:r>
          </a:p>
        </p:txBody>
      </p:sp>
      <p:sp>
        <p:nvSpPr>
          <p:cNvPr id="54" name="TextBox 53"/>
          <p:cNvSpPr txBox="1"/>
          <p:nvPr/>
        </p:nvSpPr>
        <p:spPr>
          <a:xfrm>
            <a:off x="5089701" y="3536783"/>
            <a:ext cx="540533" cy="461665"/>
          </a:xfrm>
          <a:prstGeom prst="rect">
            <a:avLst/>
          </a:prstGeom>
          <a:noFill/>
        </p:spPr>
        <p:txBody>
          <a:bodyPr wrap="none" rtlCol="0" anchor="ctr">
            <a:spAutoFit/>
          </a:bodyPr>
          <a:lstStyle/>
          <a:p>
            <a:r>
              <a:rPr lang="en-US" sz="2400" b="1" dirty="0"/>
              <a:t>VR</a:t>
            </a:r>
          </a:p>
        </p:txBody>
      </p:sp>
      <p:sp>
        <p:nvSpPr>
          <p:cNvPr id="55" name="TextBox 54"/>
          <p:cNvSpPr txBox="1"/>
          <p:nvPr/>
        </p:nvSpPr>
        <p:spPr>
          <a:xfrm>
            <a:off x="3765307" y="4306567"/>
            <a:ext cx="1866858" cy="369332"/>
          </a:xfrm>
          <a:prstGeom prst="rect">
            <a:avLst/>
          </a:prstGeom>
          <a:noFill/>
        </p:spPr>
        <p:txBody>
          <a:bodyPr wrap="none" rtlCol="0" anchor="ctr">
            <a:spAutoFit/>
          </a:bodyPr>
          <a:lstStyle/>
          <a:p>
            <a:r>
              <a:rPr lang="en-US" b="1" dirty="0"/>
              <a:t>High end Website</a:t>
            </a:r>
          </a:p>
        </p:txBody>
      </p:sp>
      <p:sp>
        <p:nvSpPr>
          <p:cNvPr id="56" name="TextBox 55"/>
          <p:cNvSpPr txBox="1"/>
          <p:nvPr/>
        </p:nvSpPr>
        <p:spPr>
          <a:xfrm>
            <a:off x="2689425" y="4981576"/>
            <a:ext cx="1967590" cy="338554"/>
          </a:xfrm>
          <a:prstGeom prst="rect">
            <a:avLst/>
          </a:prstGeom>
          <a:noFill/>
        </p:spPr>
        <p:txBody>
          <a:bodyPr wrap="none" rtlCol="0" anchor="ctr">
            <a:spAutoFit/>
          </a:bodyPr>
          <a:lstStyle/>
          <a:p>
            <a:r>
              <a:rPr lang="en-US" sz="1600" b="1" dirty="0"/>
              <a:t>Regular web services</a:t>
            </a:r>
          </a:p>
        </p:txBody>
      </p:sp>
    </p:spTree>
    <p:extLst>
      <p:ext uri="{BB962C8B-B14F-4D97-AF65-F5344CB8AC3E}">
        <p14:creationId xmlns:p14="http://schemas.microsoft.com/office/powerpoint/2010/main" val="35727592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0ECB02-CEA9-FC47-BF6F-D50EA9BB024C}"/>
              </a:ext>
            </a:extLst>
          </p:cNvPr>
          <p:cNvSpPr>
            <a:spLocks noGrp="1"/>
          </p:cNvSpPr>
          <p:nvPr>
            <p:ph type="title"/>
          </p:nvPr>
        </p:nvSpPr>
        <p:spPr/>
        <p:txBody>
          <a:bodyPr>
            <a:normAutofit fontScale="90000"/>
          </a:bodyPr>
          <a:lstStyle/>
          <a:p>
            <a:r>
              <a:rPr lang="en-US">
                <a:cs typeface="Times New Roman" panose="02020603050405020304" pitchFamily="18" charset="0"/>
              </a:rPr>
              <a:t>Our Clients</a:t>
            </a:r>
            <a:endParaRPr lang="en-US"/>
          </a:p>
        </p:txBody>
      </p:sp>
      <p:sp>
        <p:nvSpPr>
          <p:cNvPr id="4" name="Date Placeholder 3">
            <a:extLst>
              <a:ext uri="{FF2B5EF4-FFF2-40B4-BE49-F238E27FC236}">
                <a16:creationId xmlns:a16="http://schemas.microsoft.com/office/drawing/2014/main" id="{08C87E1A-8BFE-FD42-A929-874FF5C81270}"/>
              </a:ext>
            </a:extLst>
          </p:cNvPr>
          <p:cNvSpPr>
            <a:spLocks noGrp="1"/>
          </p:cNvSpPr>
          <p:nvPr>
            <p:ph type="dt" sz="half" idx="10"/>
          </p:nvPr>
        </p:nvSpPr>
        <p:spPr/>
        <p:txBody>
          <a:bodyPr/>
          <a:lstStyle/>
          <a:p>
            <a:fld id="{332BF723-5E22-4C4E-9A49-892C662F779A}" type="datetime1">
              <a:rPr lang="en-US" smtClean="0"/>
              <a:t>12/7/2017</a:t>
            </a:fld>
            <a:endParaRPr lang="en-US"/>
          </a:p>
        </p:txBody>
      </p:sp>
      <p:sp>
        <p:nvSpPr>
          <p:cNvPr id="5" name="Footer Placeholder 4">
            <a:extLst>
              <a:ext uri="{FF2B5EF4-FFF2-40B4-BE49-F238E27FC236}">
                <a16:creationId xmlns:a16="http://schemas.microsoft.com/office/drawing/2014/main" id="{22AAF3E5-56EC-0D4B-910B-065AD1B36132}"/>
              </a:ext>
            </a:extLst>
          </p:cNvPr>
          <p:cNvSpPr>
            <a:spLocks noGrp="1"/>
          </p:cNvSpPr>
          <p:nvPr>
            <p:ph type="ftr" sz="quarter" idx="11"/>
          </p:nvPr>
        </p:nvSpPr>
        <p:spPr/>
        <p:txBody>
          <a:bodyPr/>
          <a:lstStyle/>
          <a:p>
            <a:r>
              <a:rPr lang="en-US"/>
              <a:t>COPYRIGHT © 2017 DATA DIRECT FZ LLC  ALL RIGHTS RESERVED</a:t>
            </a:r>
          </a:p>
        </p:txBody>
      </p:sp>
      <p:sp>
        <p:nvSpPr>
          <p:cNvPr id="6" name="Slide Number Placeholder 5">
            <a:extLst>
              <a:ext uri="{FF2B5EF4-FFF2-40B4-BE49-F238E27FC236}">
                <a16:creationId xmlns:a16="http://schemas.microsoft.com/office/drawing/2014/main" id="{53ACFD3E-780A-9345-A333-B553D4A93158}"/>
              </a:ext>
            </a:extLst>
          </p:cNvPr>
          <p:cNvSpPr>
            <a:spLocks noGrp="1"/>
          </p:cNvSpPr>
          <p:nvPr>
            <p:ph type="sldNum" sz="quarter" idx="12"/>
          </p:nvPr>
        </p:nvSpPr>
        <p:spPr/>
        <p:txBody>
          <a:bodyPr/>
          <a:lstStyle/>
          <a:p>
            <a:fld id="{6E18DBF4-37B7-4C4F-9728-A1C100B177EE}" type="slidenum">
              <a:rPr lang="en-US" smtClean="0"/>
              <a:pPr/>
              <a:t>46</a:t>
            </a:fld>
            <a:endParaRPr lang="en-US"/>
          </a:p>
        </p:txBody>
      </p:sp>
      <p:graphicFrame>
        <p:nvGraphicFramePr>
          <p:cNvPr id="11" name="Table 11">
            <a:extLst>
              <a:ext uri="{FF2B5EF4-FFF2-40B4-BE49-F238E27FC236}">
                <a16:creationId xmlns:a16="http://schemas.microsoft.com/office/drawing/2014/main" id="{EE009F32-97B4-CD49-A728-3430F682D83C}"/>
              </a:ext>
            </a:extLst>
          </p:cNvPr>
          <p:cNvGraphicFramePr>
            <a:graphicFrameLocks noGrp="1"/>
          </p:cNvGraphicFramePr>
          <p:nvPr>
            <p:extLst>
              <p:ext uri="{D42A27DB-BD31-4B8C-83A1-F6EECF244321}">
                <p14:modId xmlns:p14="http://schemas.microsoft.com/office/powerpoint/2010/main" val="1890273021"/>
              </p:ext>
            </p:extLst>
          </p:nvPr>
        </p:nvGraphicFramePr>
        <p:xfrm>
          <a:off x="1273974" y="1571379"/>
          <a:ext cx="10079828" cy="4526892"/>
        </p:xfrm>
        <a:graphic>
          <a:graphicData uri="http://schemas.openxmlformats.org/drawingml/2006/table">
            <a:tbl>
              <a:tblPr firstRow="1" bandRow="1">
                <a:tableStyleId>{5940675A-B579-460E-94D1-54222C63F5DA}</a:tableStyleId>
              </a:tblPr>
              <a:tblGrid>
                <a:gridCol w="2519957">
                  <a:extLst>
                    <a:ext uri="{9D8B030D-6E8A-4147-A177-3AD203B41FA5}">
                      <a16:colId xmlns:a16="http://schemas.microsoft.com/office/drawing/2014/main" val="4135332246"/>
                    </a:ext>
                  </a:extLst>
                </a:gridCol>
                <a:gridCol w="2519957">
                  <a:extLst>
                    <a:ext uri="{9D8B030D-6E8A-4147-A177-3AD203B41FA5}">
                      <a16:colId xmlns:a16="http://schemas.microsoft.com/office/drawing/2014/main" val="1327890570"/>
                    </a:ext>
                  </a:extLst>
                </a:gridCol>
                <a:gridCol w="2519957">
                  <a:extLst>
                    <a:ext uri="{9D8B030D-6E8A-4147-A177-3AD203B41FA5}">
                      <a16:colId xmlns:a16="http://schemas.microsoft.com/office/drawing/2014/main" val="1159082878"/>
                    </a:ext>
                  </a:extLst>
                </a:gridCol>
                <a:gridCol w="2519957">
                  <a:extLst>
                    <a:ext uri="{9D8B030D-6E8A-4147-A177-3AD203B41FA5}">
                      <a16:colId xmlns:a16="http://schemas.microsoft.com/office/drawing/2014/main" val="118684830"/>
                    </a:ext>
                  </a:extLst>
                </a:gridCol>
              </a:tblGrid>
              <a:tr h="1131723">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574323884"/>
                  </a:ext>
                </a:extLst>
              </a:tr>
              <a:tr h="1131723">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036938181"/>
                  </a:ext>
                </a:extLst>
              </a:tr>
              <a:tr h="1131723">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544576583"/>
                  </a:ext>
                </a:extLst>
              </a:tr>
              <a:tr h="1131723">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608859638"/>
                  </a:ext>
                </a:extLst>
              </a:tr>
            </a:tbl>
          </a:graphicData>
        </a:graphic>
      </p:graphicFrame>
      <p:pic>
        <p:nvPicPr>
          <p:cNvPr id="14" name="Picture 15" descr="imagesCAVBX0IY">
            <a:extLst>
              <a:ext uri="{FF2B5EF4-FFF2-40B4-BE49-F238E27FC236}">
                <a16:creationId xmlns:a16="http://schemas.microsoft.com/office/drawing/2014/main" id="{0C9940F8-5799-0E42-8CF5-E20C2E42FC0F}"/>
              </a:ext>
            </a:extLst>
          </p:cNvPr>
          <p:cNvPicPr>
            <a:picLocks noChangeAspect="1"/>
          </p:cNvPicPr>
          <p:nvPr/>
        </p:nvPicPr>
        <p:blipFill>
          <a:blip r:embed="rId2" cstate="print"/>
          <a:srcRect/>
          <a:stretch>
            <a:fillRect/>
          </a:stretch>
        </p:blipFill>
        <p:spPr bwMode="auto">
          <a:xfrm>
            <a:off x="7707477" y="4229932"/>
            <a:ext cx="1063416" cy="348594"/>
          </a:xfrm>
          <a:prstGeom prst="rect">
            <a:avLst/>
          </a:prstGeom>
          <a:noFill/>
          <a:ln w="9525">
            <a:noFill/>
            <a:miter lim="800000"/>
            <a:headEnd/>
            <a:tailEnd/>
          </a:ln>
        </p:spPr>
      </p:pic>
      <p:pic>
        <p:nvPicPr>
          <p:cNvPr id="16" name="Picture 26" descr="logo.gif">
            <a:extLst>
              <a:ext uri="{FF2B5EF4-FFF2-40B4-BE49-F238E27FC236}">
                <a16:creationId xmlns:a16="http://schemas.microsoft.com/office/drawing/2014/main" id="{64727827-DF96-364B-9265-02CE06F49438}"/>
              </a:ext>
            </a:extLst>
          </p:cNvPr>
          <p:cNvPicPr>
            <a:picLocks noChangeAspect="1"/>
          </p:cNvPicPr>
          <p:nvPr/>
        </p:nvPicPr>
        <p:blipFill>
          <a:blip r:embed="rId3" cstate="print"/>
          <a:srcRect/>
          <a:stretch>
            <a:fillRect/>
          </a:stretch>
        </p:blipFill>
        <p:spPr bwMode="auto">
          <a:xfrm>
            <a:off x="10064745" y="5336351"/>
            <a:ext cx="1206632" cy="388597"/>
          </a:xfrm>
          <a:prstGeom prst="rect">
            <a:avLst/>
          </a:prstGeom>
          <a:noFill/>
          <a:ln w="9525">
            <a:noFill/>
            <a:miter lim="800000"/>
            <a:headEnd/>
            <a:tailEnd/>
          </a:ln>
        </p:spPr>
      </p:pic>
      <p:pic>
        <p:nvPicPr>
          <p:cNvPr id="18" name="Picture 17">
            <a:extLst>
              <a:ext uri="{FF2B5EF4-FFF2-40B4-BE49-F238E27FC236}">
                <a16:creationId xmlns:a16="http://schemas.microsoft.com/office/drawing/2014/main" id="{9942261C-34DB-B94D-A18F-BD637882BB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508"/>
          <a:stretch/>
        </p:blipFill>
        <p:spPr>
          <a:xfrm>
            <a:off x="8906836" y="5220868"/>
            <a:ext cx="1127528" cy="606452"/>
          </a:xfrm>
          <a:prstGeom prst="rect">
            <a:avLst/>
          </a:prstGeom>
        </p:spPr>
      </p:pic>
      <p:pic>
        <p:nvPicPr>
          <p:cNvPr id="20" name="Picture 19">
            <a:extLst>
              <a:ext uri="{FF2B5EF4-FFF2-40B4-BE49-F238E27FC236}">
                <a16:creationId xmlns:a16="http://schemas.microsoft.com/office/drawing/2014/main" id="{9FC5FAB6-BDD6-3D41-83F4-0E3E79FE59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0288" y="3886871"/>
            <a:ext cx="1193618" cy="819235"/>
          </a:xfrm>
          <a:prstGeom prst="rect">
            <a:avLst/>
          </a:prstGeom>
        </p:spPr>
      </p:pic>
      <p:pic>
        <p:nvPicPr>
          <p:cNvPr id="22" name="Picture 21">
            <a:extLst>
              <a:ext uri="{FF2B5EF4-FFF2-40B4-BE49-F238E27FC236}">
                <a16:creationId xmlns:a16="http://schemas.microsoft.com/office/drawing/2014/main" id="{7DB5176C-F073-254F-9973-E03BEB72103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8352" b="21856"/>
          <a:stretch/>
        </p:blipFill>
        <p:spPr>
          <a:xfrm>
            <a:off x="1396811" y="3945275"/>
            <a:ext cx="2178626" cy="814143"/>
          </a:xfrm>
          <a:prstGeom prst="rect">
            <a:avLst/>
          </a:prstGeom>
        </p:spPr>
      </p:pic>
      <p:pic>
        <p:nvPicPr>
          <p:cNvPr id="24" name="Picture 23">
            <a:extLst>
              <a:ext uri="{FF2B5EF4-FFF2-40B4-BE49-F238E27FC236}">
                <a16:creationId xmlns:a16="http://schemas.microsoft.com/office/drawing/2014/main" id="{32B73B13-FE47-AC46-BF87-195C441DED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12457" y="4001320"/>
            <a:ext cx="2183543" cy="702051"/>
          </a:xfrm>
          <a:prstGeom prst="rect">
            <a:avLst/>
          </a:prstGeom>
        </p:spPr>
      </p:pic>
      <p:pic>
        <p:nvPicPr>
          <p:cNvPr id="26" name="Picture 25">
            <a:extLst>
              <a:ext uri="{FF2B5EF4-FFF2-40B4-BE49-F238E27FC236}">
                <a16:creationId xmlns:a16="http://schemas.microsoft.com/office/drawing/2014/main" id="{FC41F96D-226C-CE42-990F-9DF6383A5F2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63866" y="4000034"/>
            <a:ext cx="808389" cy="808389"/>
          </a:xfrm>
          <a:prstGeom prst="rect">
            <a:avLst/>
          </a:prstGeom>
        </p:spPr>
      </p:pic>
      <p:pic>
        <p:nvPicPr>
          <p:cNvPr id="28" name="Picture 27" descr="http://www.dqg.org/web_page_images/events/logos/Oman%20Insurance%20-%20Logo.JPG">
            <a:extLst>
              <a:ext uri="{FF2B5EF4-FFF2-40B4-BE49-F238E27FC236}">
                <a16:creationId xmlns:a16="http://schemas.microsoft.com/office/drawing/2014/main" id="{8BF98FD0-342A-BE4B-A022-3F50889378D9}"/>
              </a:ext>
            </a:extLst>
          </p:cNvPr>
          <p:cNvPicPr>
            <a:picLocks noChangeAspect="1"/>
          </p:cNvPicPr>
          <p:nvPr/>
        </p:nvPicPr>
        <p:blipFill>
          <a:blip r:embed="rId9" cstate="print"/>
          <a:srcRect/>
          <a:stretch>
            <a:fillRect/>
          </a:stretch>
        </p:blipFill>
        <p:spPr bwMode="auto">
          <a:xfrm>
            <a:off x="6490460" y="5094116"/>
            <a:ext cx="1096938" cy="685182"/>
          </a:xfrm>
          <a:prstGeom prst="rect">
            <a:avLst/>
          </a:prstGeom>
          <a:noFill/>
          <a:ln w="9525">
            <a:noFill/>
            <a:miter lim="800000"/>
            <a:headEnd/>
            <a:tailEnd/>
          </a:ln>
        </p:spPr>
      </p:pic>
      <p:pic>
        <p:nvPicPr>
          <p:cNvPr id="30" name="Picture 2" descr="C:\Users\amit.l\Desktop\AIG_logo.gif">
            <a:extLst>
              <a:ext uri="{FF2B5EF4-FFF2-40B4-BE49-F238E27FC236}">
                <a16:creationId xmlns:a16="http://schemas.microsoft.com/office/drawing/2014/main" id="{2342F160-646C-6A4C-88CE-8FA4A15879D9}"/>
              </a:ext>
            </a:extLst>
          </p:cNvPr>
          <p:cNvPicPr>
            <a:picLocks noChangeAspect="1" noChangeArrowheads="1"/>
          </p:cNvPicPr>
          <p:nvPr/>
        </p:nvPicPr>
        <p:blipFill>
          <a:blip r:embed="rId10" cstate="print"/>
          <a:srcRect/>
          <a:stretch>
            <a:fillRect/>
          </a:stretch>
        </p:blipFill>
        <p:spPr bwMode="auto">
          <a:xfrm>
            <a:off x="6398074" y="4121495"/>
            <a:ext cx="1057275" cy="571500"/>
          </a:xfrm>
          <a:prstGeom prst="rect">
            <a:avLst/>
          </a:prstGeom>
          <a:noFill/>
        </p:spPr>
      </p:pic>
      <p:pic>
        <p:nvPicPr>
          <p:cNvPr id="32" name="Picture 31">
            <a:extLst>
              <a:ext uri="{FF2B5EF4-FFF2-40B4-BE49-F238E27FC236}">
                <a16:creationId xmlns:a16="http://schemas.microsoft.com/office/drawing/2014/main" id="{500F386F-AD3F-4C4E-83D0-9E0EF658287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88597" y="5427760"/>
            <a:ext cx="1300951" cy="393311"/>
          </a:xfrm>
          <a:prstGeom prst="rect">
            <a:avLst/>
          </a:prstGeom>
        </p:spPr>
      </p:pic>
      <p:pic>
        <p:nvPicPr>
          <p:cNvPr id="34" name="Picture 33" descr="https://evbdn.eventbrite.com/s3-s3/eventlogos/20688/mashreqvhires.jpg">
            <a:extLst>
              <a:ext uri="{FF2B5EF4-FFF2-40B4-BE49-F238E27FC236}">
                <a16:creationId xmlns:a16="http://schemas.microsoft.com/office/drawing/2014/main" id="{5B064C26-CC88-594D-9CE8-35AACD907723}"/>
              </a:ext>
            </a:extLst>
          </p:cNvPr>
          <p:cNvPicPr>
            <a:picLocks noChangeAspect="1"/>
          </p:cNvPicPr>
          <p:nvPr/>
        </p:nvPicPr>
        <p:blipFill>
          <a:blip r:embed="rId12" cstate="print"/>
          <a:srcRect/>
          <a:stretch>
            <a:fillRect/>
          </a:stretch>
        </p:blipFill>
        <p:spPr bwMode="auto">
          <a:xfrm>
            <a:off x="3895928" y="5094116"/>
            <a:ext cx="923545" cy="781004"/>
          </a:xfrm>
          <a:prstGeom prst="rect">
            <a:avLst/>
          </a:prstGeom>
          <a:noFill/>
          <a:ln w="9525">
            <a:noFill/>
            <a:miter lim="800000"/>
            <a:headEnd/>
            <a:tailEnd/>
          </a:ln>
        </p:spPr>
      </p:pic>
      <p:pic>
        <p:nvPicPr>
          <p:cNvPr id="10" name="Picture 11">
            <a:extLst>
              <a:ext uri="{FF2B5EF4-FFF2-40B4-BE49-F238E27FC236}">
                <a16:creationId xmlns:a16="http://schemas.microsoft.com/office/drawing/2014/main" id="{D3794403-18A7-D144-8C93-EC6938A6041A}"/>
              </a:ext>
            </a:extLst>
          </p:cNvPr>
          <p:cNvPicPr>
            <a:picLocks noChangeAspect="1"/>
          </p:cNvPicPr>
          <p:nvPr/>
        </p:nvPicPr>
        <p:blipFill rotWithShape="1">
          <a:blip r:embed="rId13">
            <a:extLst>
              <a:ext uri="{28A0092B-C50C-407E-A947-70E740481C1C}">
                <a14:useLocalDpi xmlns:a14="http://schemas.microsoft.com/office/drawing/2010/main" val="0"/>
              </a:ext>
            </a:extLst>
          </a:blip>
          <a:srcRect l="24453" t="6029" r="15038"/>
          <a:stretch/>
        </p:blipFill>
        <p:spPr>
          <a:xfrm>
            <a:off x="1396811" y="1730340"/>
            <a:ext cx="2304000" cy="869874"/>
          </a:xfrm>
          <a:prstGeom prst="rect">
            <a:avLst/>
          </a:prstGeom>
        </p:spPr>
      </p:pic>
      <p:pic>
        <p:nvPicPr>
          <p:cNvPr id="13" name="Picture 14">
            <a:extLst>
              <a:ext uri="{FF2B5EF4-FFF2-40B4-BE49-F238E27FC236}">
                <a16:creationId xmlns:a16="http://schemas.microsoft.com/office/drawing/2014/main" id="{DF1E12C4-6EF7-3842-B09D-95E0EDE6FD43}"/>
              </a:ext>
            </a:extLst>
          </p:cNvPr>
          <p:cNvPicPr>
            <a:picLocks noChangeAspect="1"/>
          </p:cNvPicPr>
          <p:nvPr/>
        </p:nvPicPr>
        <p:blipFill rotWithShape="1">
          <a:blip r:embed="rId14">
            <a:extLst>
              <a:ext uri="{28A0092B-C50C-407E-A947-70E740481C1C}">
                <a14:useLocalDpi xmlns:a14="http://schemas.microsoft.com/office/drawing/2010/main" val="0"/>
              </a:ext>
            </a:extLst>
          </a:blip>
          <a:srcRect l="13197" t="10714" r="12814"/>
          <a:stretch/>
        </p:blipFill>
        <p:spPr>
          <a:xfrm>
            <a:off x="3895928" y="1819090"/>
            <a:ext cx="2304000" cy="724048"/>
          </a:xfrm>
          <a:prstGeom prst="rect">
            <a:avLst/>
          </a:prstGeom>
        </p:spPr>
      </p:pic>
      <p:pic>
        <p:nvPicPr>
          <p:cNvPr id="2" name="Picture 9" descr="C:\Users\Admin\Desktop\New folder\public prosecution.bmp">
            <a:extLst>
              <a:ext uri="{FF2B5EF4-FFF2-40B4-BE49-F238E27FC236}">
                <a16:creationId xmlns:a16="http://schemas.microsoft.com/office/drawing/2014/main" id="{EEA5756E-DC2B-6F42-A928-DBC8AC211FBD}"/>
              </a:ext>
            </a:extLst>
          </p:cNvPr>
          <p:cNvPicPr>
            <a:picLocks noChangeAspect="1" noChangeArrowheads="1"/>
          </p:cNvPicPr>
          <p:nvPr/>
        </p:nvPicPr>
        <p:blipFill>
          <a:blip r:embed="rId15" cstate="print"/>
          <a:srcRect/>
          <a:stretch>
            <a:fillRect/>
          </a:stretch>
        </p:blipFill>
        <p:spPr bwMode="auto">
          <a:xfrm>
            <a:off x="6751377" y="1648543"/>
            <a:ext cx="1620000" cy="864000"/>
          </a:xfrm>
          <a:prstGeom prst="rect">
            <a:avLst/>
          </a:prstGeom>
          <a:noFill/>
        </p:spPr>
      </p:pic>
      <p:pic>
        <p:nvPicPr>
          <p:cNvPr id="7" name="Picture 6" descr="https://encrypted-tbn3.gstatic.com/images?q=tbn:ANd9GcRf2f9UmflMu6AHcclSVgu7BCq55-3jAlrBhSgF0fzoTY0ByW39bg">
            <a:extLst>
              <a:ext uri="{FF2B5EF4-FFF2-40B4-BE49-F238E27FC236}">
                <a16:creationId xmlns:a16="http://schemas.microsoft.com/office/drawing/2014/main" id="{79B1AEE7-2A44-CE40-9930-819F57019210}"/>
              </a:ext>
            </a:extLst>
          </p:cNvPr>
          <p:cNvPicPr>
            <a:picLocks noChangeAspect="1" noChangeArrowheads="1"/>
          </p:cNvPicPr>
          <p:nvPr/>
        </p:nvPicPr>
        <p:blipFill>
          <a:blip r:embed="rId16" cstate="print"/>
          <a:srcRect/>
          <a:stretch>
            <a:fillRect/>
          </a:stretch>
        </p:blipFill>
        <p:spPr bwMode="auto">
          <a:xfrm>
            <a:off x="1396811" y="5279464"/>
            <a:ext cx="652538" cy="595656"/>
          </a:xfrm>
          <a:prstGeom prst="rect">
            <a:avLst/>
          </a:prstGeom>
          <a:noFill/>
          <a:ln w="9525">
            <a:noFill/>
            <a:miter lim="800000"/>
            <a:headEnd/>
            <a:tailEnd/>
          </a:ln>
        </p:spPr>
      </p:pic>
      <p:pic>
        <p:nvPicPr>
          <p:cNvPr id="8" name="Picture 7" descr="C:\Users\Admin\Desktop\New folder\jotun.bmp">
            <a:extLst>
              <a:ext uri="{FF2B5EF4-FFF2-40B4-BE49-F238E27FC236}">
                <a16:creationId xmlns:a16="http://schemas.microsoft.com/office/drawing/2014/main" id="{6F7B7AF8-5DC7-874B-8B9E-A374B5572A0E}"/>
              </a:ext>
            </a:extLst>
          </p:cNvPr>
          <p:cNvPicPr>
            <a:picLocks noChangeAspect="1" noChangeArrowheads="1"/>
          </p:cNvPicPr>
          <p:nvPr/>
        </p:nvPicPr>
        <p:blipFill>
          <a:blip r:embed="rId17" cstate="print"/>
          <a:srcRect/>
          <a:stretch>
            <a:fillRect/>
          </a:stretch>
        </p:blipFill>
        <p:spPr bwMode="auto">
          <a:xfrm>
            <a:off x="2474229" y="5524094"/>
            <a:ext cx="988444" cy="358890"/>
          </a:xfrm>
          <a:prstGeom prst="rect">
            <a:avLst/>
          </a:prstGeom>
          <a:noFill/>
          <a:ln w="9525">
            <a:noFill/>
            <a:miter lim="800000"/>
            <a:headEnd/>
            <a:tailEnd/>
          </a:ln>
        </p:spPr>
      </p:pic>
      <p:pic>
        <p:nvPicPr>
          <p:cNvPr id="9" name="Picture 8" descr="image016">
            <a:extLst>
              <a:ext uri="{FF2B5EF4-FFF2-40B4-BE49-F238E27FC236}">
                <a16:creationId xmlns:a16="http://schemas.microsoft.com/office/drawing/2014/main" id="{4D360BD0-E7BB-7842-910C-446E7A0BFECD}"/>
              </a:ext>
            </a:extLst>
          </p:cNvPr>
          <p:cNvPicPr>
            <a:picLocks noChangeAspect="1" noChangeArrowheads="1"/>
          </p:cNvPicPr>
          <p:nvPr/>
        </p:nvPicPr>
        <p:blipFill rotWithShape="1">
          <a:blip r:embed="rId18" cstate="print"/>
          <a:srcRect t="5790" b="4914"/>
          <a:stretch/>
        </p:blipFill>
        <p:spPr bwMode="auto">
          <a:xfrm>
            <a:off x="9023139" y="1669389"/>
            <a:ext cx="2154836" cy="888192"/>
          </a:xfrm>
          <a:prstGeom prst="rect">
            <a:avLst/>
          </a:prstGeom>
          <a:noFill/>
          <a:ln w="9525">
            <a:noFill/>
            <a:miter lim="800000"/>
            <a:headEnd/>
            <a:tailEnd/>
          </a:ln>
        </p:spPr>
      </p:pic>
      <p:pic>
        <p:nvPicPr>
          <p:cNvPr id="15" name="Picture 14" descr="123.tif">
            <a:extLst>
              <a:ext uri="{FF2B5EF4-FFF2-40B4-BE49-F238E27FC236}">
                <a16:creationId xmlns:a16="http://schemas.microsoft.com/office/drawing/2014/main" id="{557C464B-B138-7F40-B125-245DBD713D40}"/>
              </a:ext>
            </a:extLst>
          </p:cNvPr>
          <p:cNvPicPr>
            <a:picLocks noChangeAspect="1" noChangeArrowheads="1"/>
          </p:cNvPicPr>
          <p:nvPr/>
        </p:nvPicPr>
        <p:blipFill>
          <a:blip r:embed="rId19" cstate="print"/>
          <a:srcRect/>
          <a:stretch>
            <a:fillRect/>
          </a:stretch>
        </p:blipFill>
        <p:spPr bwMode="auto">
          <a:xfrm>
            <a:off x="1526813" y="2828277"/>
            <a:ext cx="1935859" cy="864000"/>
          </a:xfrm>
          <a:prstGeom prst="rect">
            <a:avLst/>
          </a:prstGeom>
          <a:noFill/>
          <a:ln w="9525">
            <a:noFill/>
            <a:miter lim="800000"/>
            <a:headEnd/>
            <a:tailEnd/>
          </a:ln>
        </p:spPr>
      </p:pic>
      <p:pic>
        <p:nvPicPr>
          <p:cNvPr id="12" name="Picture 11" descr="Fujairah Municipality">
            <a:extLst>
              <a:ext uri="{FF2B5EF4-FFF2-40B4-BE49-F238E27FC236}">
                <a16:creationId xmlns:a16="http://schemas.microsoft.com/office/drawing/2014/main" id="{D39BCE54-5F4D-9F42-BAE3-E086EB68E482}"/>
              </a:ext>
            </a:extLst>
          </p:cNvPr>
          <p:cNvPicPr>
            <a:picLocks noChangeAspect="1" noChangeArrowheads="1"/>
          </p:cNvPicPr>
          <p:nvPr/>
        </p:nvPicPr>
        <p:blipFill>
          <a:blip r:embed="rId20" cstate="print"/>
          <a:srcRect/>
          <a:stretch>
            <a:fillRect/>
          </a:stretch>
        </p:blipFill>
        <p:spPr bwMode="auto">
          <a:xfrm>
            <a:off x="4332647" y="2761506"/>
            <a:ext cx="1430561" cy="997542"/>
          </a:xfrm>
          <a:prstGeom prst="rect">
            <a:avLst/>
          </a:prstGeom>
          <a:noFill/>
          <a:ln w="9525">
            <a:noFill/>
            <a:miter lim="800000"/>
            <a:headEnd/>
            <a:tailEnd/>
          </a:ln>
        </p:spPr>
      </p:pic>
      <p:pic>
        <p:nvPicPr>
          <p:cNvPr id="17" name="Picture 16" descr="C:\Users\Admin\Pictures\sharjah toen planning.bmp">
            <a:extLst>
              <a:ext uri="{FF2B5EF4-FFF2-40B4-BE49-F238E27FC236}">
                <a16:creationId xmlns:a16="http://schemas.microsoft.com/office/drawing/2014/main" id="{3412C572-A62C-D546-9EC3-C96BD37B9F0E}"/>
              </a:ext>
            </a:extLst>
          </p:cNvPr>
          <p:cNvPicPr>
            <a:picLocks noChangeAspect="1" noChangeArrowheads="1"/>
          </p:cNvPicPr>
          <p:nvPr/>
        </p:nvPicPr>
        <p:blipFill>
          <a:blip r:embed="rId21" cstate="print"/>
          <a:srcRect/>
          <a:stretch>
            <a:fillRect/>
          </a:stretch>
        </p:blipFill>
        <p:spPr bwMode="auto">
          <a:xfrm>
            <a:off x="6971785" y="2761506"/>
            <a:ext cx="1231225" cy="971254"/>
          </a:xfrm>
          <a:prstGeom prst="rect">
            <a:avLst/>
          </a:prstGeom>
          <a:noFill/>
          <a:ln w="9525">
            <a:noFill/>
            <a:miter lim="800000"/>
            <a:headEnd/>
            <a:tailEnd/>
          </a:ln>
        </p:spPr>
      </p:pic>
      <p:pic>
        <p:nvPicPr>
          <p:cNvPr id="19" name="Picture 20">
            <a:extLst>
              <a:ext uri="{FF2B5EF4-FFF2-40B4-BE49-F238E27FC236}">
                <a16:creationId xmlns:a16="http://schemas.microsoft.com/office/drawing/2014/main" id="{49ADE9AD-216F-9E43-B2EF-3232ACC5222E}"/>
              </a:ext>
            </a:extLst>
          </p:cNvPr>
          <p:cNvPicPr>
            <a:picLocks noChangeAspect="1"/>
          </p:cNvPicPr>
          <p:nvPr/>
        </p:nvPicPr>
        <p:blipFill rotWithShape="1">
          <a:blip r:embed="rId22">
            <a:extLst>
              <a:ext uri="{28A0092B-C50C-407E-A947-70E740481C1C}">
                <a14:useLocalDpi xmlns:a14="http://schemas.microsoft.com/office/drawing/2010/main" val="0"/>
              </a:ext>
            </a:extLst>
          </a:blip>
          <a:srcRect l="16405" t="9291" r="13303"/>
          <a:stretch/>
        </p:blipFill>
        <p:spPr>
          <a:xfrm>
            <a:off x="8906836" y="2862537"/>
            <a:ext cx="2272694" cy="713604"/>
          </a:xfrm>
          <a:prstGeom prst="rect">
            <a:avLst/>
          </a:prstGeom>
        </p:spPr>
      </p:pic>
    </p:spTree>
    <p:extLst>
      <p:ext uri="{BB962C8B-B14F-4D97-AF65-F5344CB8AC3E}">
        <p14:creationId xmlns:p14="http://schemas.microsoft.com/office/powerpoint/2010/main" val="22058512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a:stretch>
            <a:fillRect/>
          </a:stretch>
        </p:blipFill>
        <p:spPr>
          <a:xfrm>
            <a:off x="0" y="0"/>
            <a:ext cx="12192000" cy="6858000"/>
          </a:xfrm>
        </p:spPr>
      </p:pic>
      <p:sp>
        <p:nvSpPr>
          <p:cNvPr id="16" name="Rectangle 15"/>
          <p:cNvSpPr/>
          <p:nvPr/>
        </p:nvSpPr>
        <p:spPr>
          <a:xfrm>
            <a:off x="0" y="0"/>
            <a:ext cx="12192000" cy="6858000"/>
          </a:xfrm>
          <a:prstGeom prst="rect">
            <a:avLst/>
          </a:prstGeom>
          <a:solidFill>
            <a:schemeClr val="accent2">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Title 27"/>
          <p:cNvSpPr>
            <a:spLocks noGrp="1"/>
          </p:cNvSpPr>
          <p:nvPr>
            <p:ph type="title"/>
          </p:nvPr>
        </p:nvSpPr>
        <p:spPr>
          <a:xfrm>
            <a:off x="7213600" y="3366453"/>
            <a:ext cx="4572000" cy="2852737"/>
          </a:xfrm>
          <a:solidFill>
            <a:schemeClr val="bg1">
              <a:alpha val="60000"/>
            </a:schemeClr>
          </a:solidFill>
        </p:spPr>
        <p:txBody>
          <a:bodyPr vert="horz" lIns="274320" tIns="91440" rIns="274320" bIns="182880" rtlCol="0" anchor="ctr">
            <a:normAutofit/>
          </a:bodyPr>
          <a:lstStyle/>
          <a:p>
            <a:r>
              <a:rPr lang="en-US"/>
              <a:t>Thank you</a:t>
            </a:r>
          </a:p>
        </p:txBody>
      </p:sp>
      <p:grpSp>
        <p:nvGrpSpPr>
          <p:cNvPr id="10" name="Group 9"/>
          <p:cNvGrpSpPr/>
          <p:nvPr/>
        </p:nvGrpSpPr>
        <p:grpSpPr>
          <a:xfrm>
            <a:off x="7213600" y="6264910"/>
            <a:ext cx="4572000" cy="91440"/>
            <a:chOff x="0" y="4480421"/>
            <a:chExt cx="12192000" cy="91440"/>
          </a:xfrm>
        </p:grpSpPr>
        <p:sp>
          <p:nvSpPr>
            <p:cNvPr id="11" name="Rectangle 10"/>
            <p:cNvSpPr/>
            <p:nvPr userDrawn="1"/>
          </p:nvSpPr>
          <p:spPr>
            <a:xfrm>
              <a:off x="0" y="4480421"/>
              <a:ext cx="243230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userDrawn="1"/>
          </p:nvSpPr>
          <p:spPr>
            <a:xfrm>
              <a:off x="2439924" y="4480421"/>
              <a:ext cx="243230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userDrawn="1"/>
          </p:nvSpPr>
          <p:spPr>
            <a:xfrm>
              <a:off x="4879848" y="4480421"/>
              <a:ext cx="243230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userDrawn="1"/>
          </p:nvSpPr>
          <p:spPr>
            <a:xfrm>
              <a:off x="7319772" y="4480421"/>
              <a:ext cx="243230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5" name="Date Placeholder 4"/>
          <p:cNvSpPr>
            <a:spLocks noGrp="1"/>
          </p:cNvSpPr>
          <p:nvPr>
            <p:ph type="dt" sz="half" idx="10"/>
          </p:nvPr>
        </p:nvSpPr>
        <p:spPr/>
        <p:txBody>
          <a:bodyPr/>
          <a:lstStyle/>
          <a:p>
            <a:fld id="{DEF07F03-64C0-4439-854D-15BF1C8D2734}" type="datetime1">
              <a:rPr lang="en-US" smtClean="0">
                <a:solidFill>
                  <a:srgbClr val="273339">
                    <a:tint val="75000"/>
                  </a:srgbClr>
                </a:solidFill>
              </a:rPr>
              <a:t>12/7/2017</a:t>
            </a:fld>
            <a:endParaRPr lang="en-US">
              <a:solidFill>
                <a:srgbClr val="273339">
                  <a:tint val="75000"/>
                </a:srgbClr>
              </a:solidFill>
            </a:endParaRPr>
          </a:p>
        </p:txBody>
      </p:sp>
      <p:sp>
        <p:nvSpPr>
          <p:cNvPr id="6" name="Footer Placeholder 5"/>
          <p:cNvSpPr>
            <a:spLocks noGrp="1"/>
          </p:cNvSpPr>
          <p:nvPr>
            <p:ph type="ftr" sz="quarter" idx="11"/>
          </p:nvPr>
        </p:nvSpPr>
        <p:spPr/>
        <p:txBody>
          <a:bodyPr/>
          <a:lstStyle/>
          <a:p>
            <a:r>
              <a:rPr lang="en-US">
                <a:solidFill>
                  <a:srgbClr val="273339"/>
                </a:solidFill>
              </a:rPr>
              <a:t>COPYRIGHT © 2017 DATA DIRECT FZ LLC  ALL RIGHTS RESERVED</a:t>
            </a:r>
          </a:p>
        </p:txBody>
      </p:sp>
      <p:sp>
        <p:nvSpPr>
          <p:cNvPr id="7" name="Slide Number Placeholder 6"/>
          <p:cNvSpPr>
            <a:spLocks noGrp="1"/>
          </p:cNvSpPr>
          <p:nvPr>
            <p:ph type="sldNum" sz="quarter" idx="12"/>
          </p:nvPr>
        </p:nvSpPr>
        <p:spPr/>
        <p:txBody>
          <a:bodyPr/>
          <a:lstStyle/>
          <a:p>
            <a:fld id="{6E18DBF4-37B7-4C4F-9728-A1C100B177EE}" type="slidenum">
              <a:rPr lang="en-US" smtClean="0">
                <a:solidFill>
                  <a:srgbClr val="273339">
                    <a:tint val="75000"/>
                  </a:srgbClr>
                </a:solidFill>
              </a:rPr>
              <a:pPr/>
              <a:t>47</a:t>
            </a:fld>
            <a:endParaRPr lang="en-US">
              <a:solidFill>
                <a:srgbClr val="273339">
                  <a:tint val="75000"/>
                </a:srgbClr>
              </a:solidFill>
            </a:endParaRPr>
          </a:p>
        </p:txBody>
      </p:sp>
    </p:spTree>
    <p:extLst>
      <p:ext uri="{BB962C8B-B14F-4D97-AF65-F5344CB8AC3E}">
        <p14:creationId xmlns:p14="http://schemas.microsoft.com/office/powerpoint/2010/main" val="25921142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38200" y="1425678"/>
            <a:ext cx="10383982" cy="4751285"/>
          </a:xfrm>
        </p:spPr>
        <p:txBody>
          <a:bodyPr>
            <a:normAutofit/>
          </a:bodyPr>
          <a:lstStyle/>
          <a:p>
            <a:pPr fontAlgn="base"/>
            <a:r>
              <a:rPr lang="en-US" sz="1600">
                <a:latin typeface="+mj-lt"/>
              </a:rPr>
              <a:t>Over 15 years experience servicing multinational companies, government authorities and large corporates</a:t>
            </a:r>
          </a:p>
          <a:p>
            <a:pPr fontAlgn="base"/>
            <a:r>
              <a:rPr lang="en-IN" sz="1600">
                <a:latin typeface="+mj-lt"/>
              </a:rPr>
              <a:t>With more than 300+ staff, we specialize in providing long term and short term </a:t>
            </a:r>
            <a:r>
              <a:rPr lang="en-US" sz="1600">
                <a:latin typeface="+mj-lt"/>
              </a:rPr>
              <a:t>C</a:t>
            </a:r>
            <a:r>
              <a:rPr lang="en-IN" sz="1600">
                <a:latin typeface="+mj-lt"/>
              </a:rPr>
              <a:t>ontact Centre </a:t>
            </a:r>
            <a:r>
              <a:rPr lang="en-US" sz="1600">
                <a:latin typeface="+mj-lt"/>
              </a:rPr>
              <a:t>Services</a:t>
            </a:r>
            <a:r>
              <a:rPr lang="en-IN" sz="1600">
                <a:latin typeface="+mj-lt"/>
              </a:rPr>
              <a:t> </a:t>
            </a:r>
            <a:endParaRPr lang="en-US" sz="1600">
              <a:latin typeface="+mj-lt"/>
            </a:endParaRPr>
          </a:p>
          <a:p>
            <a:pPr fontAlgn="base"/>
            <a:r>
              <a:rPr lang="en-US" sz="1600">
                <a:latin typeface="+mj-lt"/>
              </a:rPr>
              <a:t>We believe in offering jobs to the citizens of the country in Oman and Saudi Arabia</a:t>
            </a:r>
          </a:p>
          <a:p>
            <a:pPr fontAlgn="base"/>
            <a:r>
              <a:rPr lang="en-US" sz="1600">
                <a:latin typeface="+mj-lt"/>
              </a:rPr>
              <a:t>100% compliant with labour nationalisation policies in the respecitive countries</a:t>
            </a:r>
          </a:p>
          <a:p>
            <a:pPr fontAlgn="base"/>
            <a:r>
              <a:rPr lang="en-IN" sz="1600">
                <a:latin typeface="+mj-lt"/>
              </a:rPr>
              <a:t>Our process-driven approach enables our company &amp; clien</a:t>
            </a:r>
            <a:r>
              <a:rPr lang="en-US" sz="1600">
                <a:latin typeface="+mj-lt"/>
              </a:rPr>
              <a:t>t’s</a:t>
            </a:r>
            <a:r>
              <a:rPr lang="en-IN" sz="1600">
                <a:latin typeface="+mj-lt"/>
              </a:rPr>
              <a:t> outsourced function to get started quickly and more productively</a:t>
            </a:r>
            <a:endParaRPr lang="en-US" sz="1600">
              <a:latin typeface="+mj-lt"/>
            </a:endParaRPr>
          </a:p>
          <a:p>
            <a:pPr fontAlgn="base"/>
            <a:r>
              <a:rPr lang="en-IN" sz="1600">
                <a:latin typeface="+mj-lt"/>
              </a:rPr>
              <a:t>We have simplified various time-consuming tasks by automating our back office processes ranging from sourcing candidates to managing performance on behalf of our clients. </a:t>
            </a:r>
            <a:endParaRPr lang="en-US" sz="1600">
              <a:latin typeface="+mj-lt"/>
            </a:endParaRPr>
          </a:p>
          <a:p>
            <a:pPr fontAlgn="base"/>
            <a:r>
              <a:rPr lang="en-IN" sz="1600">
                <a:latin typeface="+mj-lt"/>
              </a:rPr>
              <a:t>We have proved that outsourcing of contact centre services is a convenient way to transform your Sales and Services department without adding infrastructure, headcount, or cost while still be compliant with government rules &amp; regulations </a:t>
            </a:r>
            <a:endParaRPr lang="en-US" sz="1600">
              <a:latin typeface="+mj-lt"/>
            </a:endParaRPr>
          </a:p>
          <a:p>
            <a:pPr fontAlgn="base"/>
            <a:r>
              <a:rPr lang="en-IN" sz="1600">
                <a:latin typeface="+mj-lt"/>
              </a:rPr>
              <a:t>We believe in building long term relationships shared by the passion to serve your interest. Our commercial propositions match your imperatives by offering you </a:t>
            </a:r>
            <a:r>
              <a:rPr lang="en-US" sz="1600">
                <a:latin typeface="+mj-lt"/>
              </a:rPr>
              <a:t>contact centre </a:t>
            </a:r>
            <a:r>
              <a:rPr lang="en-IN" sz="1600">
                <a:latin typeface="+mj-lt"/>
              </a:rPr>
              <a:t>solutions between capital spent and revenue generated per head count</a:t>
            </a:r>
          </a:p>
          <a:p>
            <a:pPr marL="0" indent="0">
              <a:lnSpc>
                <a:spcPct val="150000"/>
              </a:lnSpc>
              <a:buNone/>
            </a:pPr>
            <a:endParaRPr lang="en-US" sz="2000" dirty="0">
              <a:solidFill>
                <a:schemeClr val="tx1"/>
              </a:solidFill>
              <a:latin typeface="+mj-lt"/>
            </a:endParaRPr>
          </a:p>
          <a:p>
            <a:pPr lvl="1">
              <a:lnSpc>
                <a:spcPct val="150000"/>
              </a:lnSpc>
            </a:pPr>
            <a:endParaRPr lang="en-US" sz="2000" dirty="0">
              <a:solidFill>
                <a:schemeClr val="tx1"/>
              </a:solidFill>
              <a:latin typeface="+mj-lt"/>
            </a:endParaRPr>
          </a:p>
          <a:p>
            <a:pPr marL="0" indent="0">
              <a:lnSpc>
                <a:spcPct val="150000"/>
              </a:lnSpc>
              <a:buNone/>
            </a:pPr>
            <a:endParaRPr lang="en-US" sz="2000" dirty="0">
              <a:latin typeface="+mj-lt"/>
            </a:endParaRPr>
          </a:p>
          <a:p>
            <a:pPr>
              <a:lnSpc>
                <a:spcPct val="150000"/>
              </a:lnSpc>
            </a:pPr>
            <a:endParaRPr lang="en-US" sz="2000" dirty="0">
              <a:latin typeface="+mj-lt"/>
            </a:endParaRPr>
          </a:p>
          <a:p>
            <a:pPr>
              <a:lnSpc>
                <a:spcPct val="150000"/>
              </a:lnSpc>
            </a:pPr>
            <a:endParaRPr lang="en-US" sz="2000" dirty="0">
              <a:latin typeface="+mj-lt"/>
            </a:endParaRPr>
          </a:p>
        </p:txBody>
      </p:sp>
      <p:sp>
        <p:nvSpPr>
          <p:cNvPr id="3" name="Title 2"/>
          <p:cNvSpPr>
            <a:spLocks noGrp="1"/>
          </p:cNvSpPr>
          <p:nvPr>
            <p:ph type="title"/>
          </p:nvPr>
        </p:nvSpPr>
        <p:spPr/>
        <p:txBody>
          <a:bodyPr>
            <a:normAutofit fontScale="90000"/>
          </a:bodyPr>
          <a:lstStyle/>
          <a:p>
            <a:r>
              <a:rPr lang="en-US">
                <a:latin typeface="+mj-lt"/>
              </a:rPr>
              <a:t>Experience in region</a:t>
            </a:r>
            <a:endParaRPr lang="en-US" dirty="0">
              <a:latin typeface="+mj-lt"/>
            </a:endParaRPr>
          </a:p>
        </p:txBody>
      </p:sp>
    </p:spTree>
    <p:extLst>
      <p:ext uri="{BB962C8B-B14F-4D97-AF65-F5344CB8AC3E}">
        <p14:creationId xmlns:p14="http://schemas.microsoft.com/office/powerpoint/2010/main" val="713918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t="7813" b="7813"/>
          <a:stretch>
            <a:fillRect/>
          </a:stretch>
        </p:blipFill>
        <p:spPr>
          <a:solidFill>
            <a:schemeClr val="accent2">
              <a:lumMod val="50000"/>
            </a:schemeClr>
          </a:solidFill>
        </p:spPr>
      </p:pic>
      <p:sp>
        <p:nvSpPr>
          <p:cNvPr id="8" name="Title 7"/>
          <p:cNvSpPr>
            <a:spLocks noGrp="1"/>
          </p:cNvSpPr>
          <p:nvPr>
            <p:ph type="title"/>
          </p:nvPr>
        </p:nvSpPr>
        <p:spPr>
          <a:solidFill>
            <a:schemeClr val="bg1">
              <a:alpha val="55000"/>
            </a:schemeClr>
          </a:solidFill>
        </p:spPr>
        <p:txBody>
          <a:bodyPr vert="horz" lIns="274320" tIns="91440" rIns="274320" bIns="182880" rtlCol="0" anchor="ctr">
            <a:normAutofit/>
          </a:bodyPr>
          <a:lstStyle/>
          <a:p>
            <a:r>
              <a:rPr lang="en-US" dirty="0"/>
              <a:t>1</a:t>
            </a:r>
            <a:r>
              <a:rPr lang="en-US"/>
              <a:t>. </a:t>
            </a:r>
            <a:r>
              <a:rPr lang="en-US" dirty="0"/>
              <a:t>Contact center</a:t>
            </a:r>
          </a:p>
        </p:txBody>
      </p:sp>
      <p:sp>
        <p:nvSpPr>
          <p:cNvPr id="9" name="Text Placeholder 8"/>
          <p:cNvSpPr>
            <a:spLocks noGrp="1"/>
          </p:cNvSpPr>
          <p:nvPr>
            <p:ph type="body" idx="1"/>
          </p:nvPr>
        </p:nvSpPr>
        <p:spPr>
          <a:xfrm>
            <a:off x="342900" y="3273425"/>
            <a:ext cx="4572000" cy="942975"/>
          </a:xfrm>
          <a:solidFill>
            <a:schemeClr val="bg1">
              <a:alpha val="75000"/>
            </a:schemeClr>
          </a:solidFill>
        </p:spPr>
        <p:txBody>
          <a:bodyPr vert="horz" lIns="274320" tIns="91440" rIns="274320" bIns="182880" rtlCol="0" anchor="ctr">
            <a:normAutofit/>
          </a:bodyPr>
          <a:lstStyle/>
          <a:p>
            <a:r>
              <a:rPr lang="en-US" dirty="0">
                <a:solidFill>
                  <a:schemeClr val="tx1"/>
                </a:solidFill>
              </a:rPr>
              <a:t>Sujit Churi, GM Operations </a:t>
            </a:r>
          </a:p>
        </p:txBody>
      </p:sp>
      <p:grpSp>
        <p:nvGrpSpPr>
          <p:cNvPr id="19" name="Group 18"/>
          <p:cNvGrpSpPr/>
          <p:nvPr/>
        </p:nvGrpSpPr>
        <p:grpSpPr>
          <a:xfrm>
            <a:off x="342900" y="4124960"/>
            <a:ext cx="4572000" cy="91440"/>
            <a:chOff x="0" y="4480421"/>
            <a:chExt cx="12192000" cy="91440"/>
          </a:xfrm>
        </p:grpSpPr>
        <p:sp>
          <p:nvSpPr>
            <p:cNvPr id="20" name="Rectangle 19"/>
            <p:cNvSpPr/>
            <p:nvPr userDrawn="1"/>
          </p:nvSpPr>
          <p:spPr>
            <a:xfrm>
              <a:off x="0" y="4480421"/>
              <a:ext cx="2432304"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2439924" y="4480421"/>
              <a:ext cx="2432304" cy="914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4879848" y="4480421"/>
              <a:ext cx="2432304"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7319772" y="4480421"/>
              <a:ext cx="2432304" cy="914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9759696" y="4480421"/>
              <a:ext cx="2432304" cy="9144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Date Placeholder 4"/>
          <p:cNvSpPr>
            <a:spLocks noGrp="1"/>
          </p:cNvSpPr>
          <p:nvPr>
            <p:ph type="dt" sz="half" idx="10"/>
          </p:nvPr>
        </p:nvSpPr>
        <p:spPr/>
        <p:txBody>
          <a:bodyPr/>
          <a:lstStyle/>
          <a:p>
            <a:fld id="{0A0C9AF6-D1A2-43EF-96AC-8CD1B4BC22D9}" type="datetime1">
              <a:rPr lang="en-US" smtClean="0">
                <a:solidFill>
                  <a:srgbClr val="273339">
                    <a:tint val="75000"/>
                  </a:srgbClr>
                </a:solidFill>
              </a:rPr>
              <a:t>12/7/2017</a:t>
            </a:fld>
            <a:endParaRPr lang="en-US">
              <a:solidFill>
                <a:srgbClr val="273339">
                  <a:tint val="75000"/>
                </a:srgbClr>
              </a:solidFill>
            </a:endParaRPr>
          </a:p>
        </p:txBody>
      </p:sp>
      <p:sp>
        <p:nvSpPr>
          <p:cNvPr id="6" name="Footer Placeholder 5"/>
          <p:cNvSpPr>
            <a:spLocks noGrp="1"/>
          </p:cNvSpPr>
          <p:nvPr>
            <p:ph type="ftr" sz="quarter" idx="11"/>
          </p:nvPr>
        </p:nvSpPr>
        <p:spPr/>
        <p:txBody>
          <a:bodyPr/>
          <a:lstStyle/>
          <a:p>
            <a:r>
              <a:rPr lang="en-US">
                <a:solidFill>
                  <a:srgbClr val="273339"/>
                </a:solidFill>
              </a:rPr>
              <a:t>COPYRIGHT © 2017 DATA DIRECT FZ LLC  ALL RIGHTS RESERVED</a:t>
            </a:r>
          </a:p>
        </p:txBody>
      </p:sp>
      <p:sp>
        <p:nvSpPr>
          <p:cNvPr id="7" name="Slide Number Placeholder 6"/>
          <p:cNvSpPr>
            <a:spLocks noGrp="1"/>
          </p:cNvSpPr>
          <p:nvPr>
            <p:ph type="sldNum" sz="quarter" idx="12"/>
          </p:nvPr>
        </p:nvSpPr>
        <p:spPr/>
        <p:txBody>
          <a:bodyPr/>
          <a:lstStyle/>
          <a:p>
            <a:fld id="{6E18DBF4-37B7-4C4F-9728-A1C100B177EE}" type="slidenum">
              <a:rPr lang="en-US" smtClean="0">
                <a:solidFill>
                  <a:srgbClr val="273339">
                    <a:tint val="75000"/>
                  </a:srgbClr>
                </a:solidFill>
              </a:rPr>
              <a:pPr/>
              <a:t>6</a:t>
            </a:fld>
            <a:endParaRPr lang="en-US">
              <a:solidFill>
                <a:srgbClr val="273339">
                  <a:tint val="75000"/>
                </a:srgbClr>
              </a:solidFill>
            </a:endParaRPr>
          </a:p>
        </p:txBody>
      </p:sp>
    </p:spTree>
    <p:extLst>
      <p:ext uri="{BB962C8B-B14F-4D97-AF65-F5344CB8AC3E}">
        <p14:creationId xmlns:p14="http://schemas.microsoft.com/office/powerpoint/2010/main" val="862926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Key offering</a:t>
            </a:r>
          </a:p>
        </p:txBody>
      </p:sp>
      <p:sp>
        <p:nvSpPr>
          <p:cNvPr id="3" name="Date Placeholder 2"/>
          <p:cNvSpPr>
            <a:spLocks noGrp="1"/>
          </p:cNvSpPr>
          <p:nvPr>
            <p:ph type="dt" sz="half" idx="10"/>
          </p:nvPr>
        </p:nvSpPr>
        <p:spPr/>
        <p:txBody>
          <a:bodyPr/>
          <a:lstStyle/>
          <a:p>
            <a:fld id="{29068D91-3148-49EE-BE47-A3C7DC2BC569}" type="datetime1">
              <a:rPr lang="en-US" smtClean="0"/>
              <a:t>12/7/2017</a:t>
            </a:fld>
            <a:endParaRPr lang="en-US" dirty="0"/>
          </a:p>
        </p:txBody>
      </p:sp>
      <p:sp>
        <p:nvSpPr>
          <p:cNvPr id="4" name="Footer Placeholder 3"/>
          <p:cNvSpPr>
            <a:spLocks noGrp="1"/>
          </p:cNvSpPr>
          <p:nvPr>
            <p:ph type="ftr" sz="quarter" idx="11"/>
          </p:nvPr>
        </p:nvSpPr>
        <p:spPr/>
        <p:txBody>
          <a:bodyPr/>
          <a:lstStyle/>
          <a:p>
            <a:r>
              <a:rPr lang="en-US">
                <a:solidFill>
                  <a:schemeClr val="tx1"/>
                </a:solidFill>
              </a:rPr>
              <a:t>COPYRIGHT © 2017 DATA DIRECT FZ LLC  ALL RIGHTS RESERVED</a:t>
            </a:r>
            <a:endParaRPr lang="en-US" dirty="0">
              <a:solidFill>
                <a:schemeClr val="tx1"/>
              </a:solidFill>
            </a:endParaRPr>
          </a:p>
        </p:txBody>
      </p:sp>
      <p:sp>
        <p:nvSpPr>
          <p:cNvPr id="5" name="Slide Number Placeholder 4"/>
          <p:cNvSpPr>
            <a:spLocks noGrp="1"/>
          </p:cNvSpPr>
          <p:nvPr>
            <p:ph type="sldNum" sz="quarter" idx="12"/>
          </p:nvPr>
        </p:nvSpPr>
        <p:spPr/>
        <p:txBody>
          <a:bodyPr/>
          <a:lstStyle/>
          <a:p>
            <a:fld id="{6E18DBF4-37B7-4C4F-9728-A1C100B177EE}" type="slidenum">
              <a:rPr lang="en-US" smtClean="0"/>
              <a:pPr/>
              <a:t>7</a:t>
            </a:fld>
            <a:endParaRPr lang="en-US"/>
          </a:p>
        </p:txBody>
      </p:sp>
      <p:grpSp>
        <p:nvGrpSpPr>
          <p:cNvPr id="6" name="Group 5"/>
          <p:cNvGrpSpPr/>
          <p:nvPr/>
        </p:nvGrpSpPr>
        <p:grpSpPr>
          <a:xfrm>
            <a:off x="4765332" y="1611086"/>
            <a:ext cx="2661336" cy="4390571"/>
            <a:chOff x="10185400" y="3552825"/>
            <a:chExt cx="4006850" cy="6610350"/>
          </a:xfrm>
        </p:grpSpPr>
        <p:sp>
          <p:nvSpPr>
            <p:cNvPr id="7" name="Freeform 5"/>
            <p:cNvSpPr>
              <a:spLocks/>
            </p:cNvSpPr>
            <p:nvPr/>
          </p:nvSpPr>
          <p:spPr bwMode="auto">
            <a:xfrm>
              <a:off x="11633200" y="9880600"/>
              <a:ext cx="1076325" cy="282575"/>
            </a:xfrm>
            <a:custGeom>
              <a:avLst/>
              <a:gdLst>
                <a:gd name="T0" fmla="*/ 678 w 678"/>
                <a:gd name="T1" fmla="*/ 90 h 178"/>
                <a:gd name="T2" fmla="*/ 678 w 678"/>
                <a:gd name="T3" fmla="*/ 90 h 178"/>
                <a:gd name="T4" fmla="*/ 676 w 678"/>
                <a:gd name="T5" fmla="*/ 108 h 178"/>
                <a:gd name="T6" fmla="*/ 670 w 678"/>
                <a:gd name="T7" fmla="*/ 124 h 178"/>
                <a:gd name="T8" fmla="*/ 662 w 678"/>
                <a:gd name="T9" fmla="*/ 140 h 178"/>
                <a:gd name="T10" fmla="*/ 650 w 678"/>
                <a:gd name="T11" fmla="*/ 152 h 178"/>
                <a:gd name="T12" fmla="*/ 636 w 678"/>
                <a:gd name="T13" fmla="*/ 164 h 178"/>
                <a:gd name="T14" fmla="*/ 620 w 678"/>
                <a:gd name="T15" fmla="*/ 172 h 178"/>
                <a:gd name="T16" fmla="*/ 602 w 678"/>
                <a:gd name="T17" fmla="*/ 176 h 178"/>
                <a:gd name="T18" fmla="*/ 582 w 678"/>
                <a:gd name="T19" fmla="*/ 178 h 178"/>
                <a:gd name="T20" fmla="*/ 96 w 678"/>
                <a:gd name="T21" fmla="*/ 178 h 178"/>
                <a:gd name="T22" fmla="*/ 96 w 678"/>
                <a:gd name="T23" fmla="*/ 178 h 178"/>
                <a:gd name="T24" fmla="*/ 76 w 678"/>
                <a:gd name="T25" fmla="*/ 176 h 178"/>
                <a:gd name="T26" fmla="*/ 58 w 678"/>
                <a:gd name="T27" fmla="*/ 172 h 178"/>
                <a:gd name="T28" fmla="*/ 42 w 678"/>
                <a:gd name="T29" fmla="*/ 164 h 178"/>
                <a:gd name="T30" fmla="*/ 28 w 678"/>
                <a:gd name="T31" fmla="*/ 152 h 178"/>
                <a:gd name="T32" fmla="*/ 16 w 678"/>
                <a:gd name="T33" fmla="*/ 140 h 178"/>
                <a:gd name="T34" fmla="*/ 8 w 678"/>
                <a:gd name="T35" fmla="*/ 124 h 178"/>
                <a:gd name="T36" fmla="*/ 2 w 678"/>
                <a:gd name="T37" fmla="*/ 108 h 178"/>
                <a:gd name="T38" fmla="*/ 0 w 678"/>
                <a:gd name="T39" fmla="*/ 90 h 178"/>
                <a:gd name="T40" fmla="*/ 0 w 678"/>
                <a:gd name="T41" fmla="*/ 90 h 178"/>
                <a:gd name="T42" fmla="*/ 0 w 678"/>
                <a:gd name="T43" fmla="*/ 90 h 178"/>
                <a:gd name="T44" fmla="*/ 2 w 678"/>
                <a:gd name="T45" fmla="*/ 72 h 178"/>
                <a:gd name="T46" fmla="*/ 8 w 678"/>
                <a:gd name="T47" fmla="*/ 54 h 178"/>
                <a:gd name="T48" fmla="*/ 16 w 678"/>
                <a:gd name="T49" fmla="*/ 40 h 178"/>
                <a:gd name="T50" fmla="*/ 28 w 678"/>
                <a:gd name="T51" fmla="*/ 26 h 178"/>
                <a:gd name="T52" fmla="*/ 42 w 678"/>
                <a:gd name="T53" fmla="*/ 16 h 178"/>
                <a:gd name="T54" fmla="*/ 58 w 678"/>
                <a:gd name="T55" fmla="*/ 8 h 178"/>
                <a:gd name="T56" fmla="*/ 76 w 678"/>
                <a:gd name="T57" fmla="*/ 2 h 178"/>
                <a:gd name="T58" fmla="*/ 96 w 678"/>
                <a:gd name="T59" fmla="*/ 0 h 178"/>
                <a:gd name="T60" fmla="*/ 582 w 678"/>
                <a:gd name="T61" fmla="*/ 0 h 178"/>
                <a:gd name="T62" fmla="*/ 582 w 678"/>
                <a:gd name="T63" fmla="*/ 0 h 178"/>
                <a:gd name="T64" fmla="*/ 602 w 678"/>
                <a:gd name="T65" fmla="*/ 2 h 178"/>
                <a:gd name="T66" fmla="*/ 620 w 678"/>
                <a:gd name="T67" fmla="*/ 8 h 178"/>
                <a:gd name="T68" fmla="*/ 636 w 678"/>
                <a:gd name="T69" fmla="*/ 16 h 178"/>
                <a:gd name="T70" fmla="*/ 650 w 678"/>
                <a:gd name="T71" fmla="*/ 26 h 178"/>
                <a:gd name="T72" fmla="*/ 662 w 678"/>
                <a:gd name="T73" fmla="*/ 40 h 178"/>
                <a:gd name="T74" fmla="*/ 670 w 678"/>
                <a:gd name="T75" fmla="*/ 54 h 178"/>
                <a:gd name="T76" fmla="*/ 676 w 678"/>
                <a:gd name="T77" fmla="*/ 72 h 178"/>
                <a:gd name="T78" fmla="*/ 678 w 678"/>
                <a:gd name="T79" fmla="*/ 90 h 178"/>
                <a:gd name="T80" fmla="*/ 678 w 678"/>
                <a:gd name="T81" fmla="*/ 9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8" h="178">
                  <a:moveTo>
                    <a:pt x="678" y="90"/>
                  </a:moveTo>
                  <a:lnTo>
                    <a:pt x="678" y="90"/>
                  </a:lnTo>
                  <a:lnTo>
                    <a:pt x="676" y="108"/>
                  </a:lnTo>
                  <a:lnTo>
                    <a:pt x="670" y="124"/>
                  </a:lnTo>
                  <a:lnTo>
                    <a:pt x="662" y="140"/>
                  </a:lnTo>
                  <a:lnTo>
                    <a:pt x="650" y="152"/>
                  </a:lnTo>
                  <a:lnTo>
                    <a:pt x="636" y="164"/>
                  </a:lnTo>
                  <a:lnTo>
                    <a:pt x="620" y="172"/>
                  </a:lnTo>
                  <a:lnTo>
                    <a:pt x="602" y="176"/>
                  </a:lnTo>
                  <a:lnTo>
                    <a:pt x="582" y="178"/>
                  </a:lnTo>
                  <a:lnTo>
                    <a:pt x="96" y="178"/>
                  </a:lnTo>
                  <a:lnTo>
                    <a:pt x="96" y="178"/>
                  </a:lnTo>
                  <a:lnTo>
                    <a:pt x="76" y="176"/>
                  </a:lnTo>
                  <a:lnTo>
                    <a:pt x="58" y="172"/>
                  </a:lnTo>
                  <a:lnTo>
                    <a:pt x="42" y="164"/>
                  </a:lnTo>
                  <a:lnTo>
                    <a:pt x="28" y="152"/>
                  </a:lnTo>
                  <a:lnTo>
                    <a:pt x="16" y="140"/>
                  </a:lnTo>
                  <a:lnTo>
                    <a:pt x="8" y="124"/>
                  </a:lnTo>
                  <a:lnTo>
                    <a:pt x="2" y="108"/>
                  </a:lnTo>
                  <a:lnTo>
                    <a:pt x="0" y="90"/>
                  </a:lnTo>
                  <a:lnTo>
                    <a:pt x="0" y="90"/>
                  </a:lnTo>
                  <a:lnTo>
                    <a:pt x="0" y="90"/>
                  </a:lnTo>
                  <a:lnTo>
                    <a:pt x="2" y="72"/>
                  </a:lnTo>
                  <a:lnTo>
                    <a:pt x="8" y="54"/>
                  </a:lnTo>
                  <a:lnTo>
                    <a:pt x="16" y="40"/>
                  </a:lnTo>
                  <a:lnTo>
                    <a:pt x="28" y="26"/>
                  </a:lnTo>
                  <a:lnTo>
                    <a:pt x="42" y="16"/>
                  </a:lnTo>
                  <a:lnTo>
                    <a:pt x="58" y="8"/>
                  </a:lnTo>
                  <a:lnTo>
                    <a:pt x="76" y="2"/>
                  </a:lnTo>
                  <a:lnTo>
                    <a:pt x="96" y="0"/>
                  </a:lnTo>
                  <a:lnTo>
                    <a:pt x="582" y="0"/>
                  </a:lnTo>
                  <a:lnTo>
                    <a:pt x="582" y="0"/>
                  </a:lnTo>
                  <a:lnTo>
                    <a:pt x="602" y="2"/>
                  </a:lnTo>
                  <a:lnTo>
                    <a:pt x="620" y="8"/>
                  </a:lnTo>
                  <a:lnTo>
                    <a:pt x="636" y="16"/>
                  </a:lnTo>
                  <a:lnTo>
                    <a:pt x="650" y="26"/>
                  </a:lnTo>
                  <a:lnTo>
                    <a:pt x="662" y="40"/>
                  </a:lnTo>
                  <a:lnTo>
                    <a:pt x="670" y="54"/>
                  </a:lnTo>
                  <a:lnTo>
                    <a:pt x="676" y="72"/>
                  </a:lnTo>
                  <a:lnTo>
                    <a:pt x="678" y="90"/>
                  </a:lnTo>
                  <a:lnTo>
                    <a:pt x="678" y="90"/>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 name="Freeform 6"/>
            <p:cNvSpPr>
              <a:spLocks/>
            </p:cNvSpPr>
            <p:nvPr/>
          </p:nvSpPr>
          <p:spPr bwMode="auto">
            <a:xfrm>
              <a:off x="11372850" y="9772650"/>
              <a:ext cx="1597025" cy="238125"/>
            </a:xfrm>
            <a:custGeom>
              <a:avLst/>
              <a:gdLst>
                <a:gd name="T0" fmla="*/ 136 w 1006"/>
                <a:gd name="T1" fmla="*/ 150 h 150"/>
                <a:gd name="T2" fmla="*/ 868 w 1006"/>
                <a:gd name="T3" fmla="*/ 150 h 150"/>
                <a:gd name="T4" fmla="*/ 868 w 1006"/>
                <a:gd name="T5" fmla="*/ 150 h 150"/>
                <a:gd name="T6" fmla="*/ 928 w 1006"/>
                <a:gd name="T7" fmla="*/ 90 h 150"/>
                <a:gd name="T8" fmla="*/ 928 w 1006"/>
                <a:gd name="T9" fmla="*/ 90 h 150"/>
                <a:gd name="T10" fmla="*/ 956 w 1006"/>
                <a:gd name="T11" fmla="*/ 60 h 150"/>
                <a:gd name="T12" fmla="*/ 978 w 1006"/>
                <a:gd name="T13" fmla="*/ 36 h 150"/>
                <a:gd name="T14" fmla="*/ 994 w 1006"/>
                <a:gd name="T15" fmla="*/ 16 h 150"/>
                <a:gd name="T16" fmla="*/ 1006 w 1006"/>
                <a:gd name="T17" fmla="*/ 0 h 150"/>
                <a:gd name="T18" fmla="*/ 0 w 1006"/>
                <a:gd name="T19" fmla="*/ 0 h 150"/>
                <a:gd name="T20" fmla="*/ 0 w 1006"/>
                <a:gd name="T21" fmla="*/ 0 h 150"/>
                <a:gd name="T22" fmla="*/ 6 w 1006"/>
                <a:gd name="T23" fmla="*/ 12 h 150"/>
                <a:gd name="T24" fmla="*/ 6 w 1006"/>
                <a:gd name="T25" fmla="*/ 12 h 150"/>
                <a:gd name="T26" fmla="*/ 66 w 1006"/>
                <a:gd name="T27" fmla="*/ 76 h 150"/>
                <a:gd name="T28" fmla="*/ 136 w 1006"/>
                <a:gd name="T29" fmla="*/ 150 h 150"/>
                <a:gd name="T30" fmla="*/ 136 w 1006"/>
                <a:gd name="T31"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06" h="150">
                  <a:moveTo>
                    <a:pt x="136" y="150"/>
                  </a:moveTo>
                  <a:lnTo>
                    <a:pt x="868" y="150"/>
                  </a:lnTo>
                  <a:lnTo>
                    <a:pt x="868" y="150"/>
                  </a:lnTo>
                  <a:lnTo>
                    <a:pt x="928" y="90"/>
                  </a:lnTo>
                  <a:lnTo>
                    <a:pt x="928" y="90"/>
                  </a:lnTo>
                  <a:lnTo>
                    <a:pt x="956" y="60"/>
                  </a:lnTo>
                  <a:lnTo>
                    <a:pt x="978" y="36"/>
                  </a:lnTo>
                  <a:lnTo>
                    <a:pt x="994" y="16"/>
                  </a:lnTo>
                  <a:lnTo>
                    <a:pt x="1006" y="0"/>
                  </a:lnTo>
                  <a:lnTo>
                    <a:pt x="0" y="0"/>
                  </a:lnTo>
                  <a:lnTo>
                    <a:pt x="0" y="0"/>
                  </a:lnTo>
                  <a:lnTo>
                    <a:pt x="6" y="12"/>
                  </a:lnTo>
                  <a:lnTo>
                    <a:pt x="6" y="12"/>
                  </a:lnTo>
                  <a:lnTo>
                    <a:pt x="66" y="76"/>
                  </a:lnTo>
                  <a:lnTo>
                    <a:pt x="136" y="150"/>
                  </a:lnTo>
                  <a:lnTo>
                    <a:pt x="136" y="150"/>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 name="Freeform 7"/>
            <p:cNvSpPr>
              <a:spLocks/>
            </p:cNvSpPr>
            <p:nvPr/>
          </p:nvSpPr>
          <p:spPr bwMode="auto">
            <a:xfrm>
              <a:off x="11318875" y="8988425"/>
              <a:ext cx="1714500" cy="161925"/>
            </a:xfrm>
            <a:custGeom>
              <a:avLst/>
              <a:gdLst>
                <a:gd name="T0" fmla="*/ 1080 w 1080"/>
                <a:gd name="T1" fmla="*/ 50 h 102"/>
                <a:gd name="T2" fmla="*/ 1080 w 1080"/>
                <a:gd name="T3" fmla="*/ 50 h 102"/>
                <a:gd name="T4" fmla="*/ 1078 w 1080"/>
                <a:gd name="T5" fmla="*/ 62 h 102"/>
                <a:gd name="T6" fmla="*/ 1076 w 1080"/>
                <a:gd name="T7" fmla="*/ 70 h 102"/>
                <a:gd name="T8" fmla="*/ 1072 w 1080"/>
                <a:gd name="T9" fmla="*/ 80 h 102"/>
                <a:gd name="T10" fmla="*/ 1066 w 1080"/>
                <a:gd name="T11" fmla="*/ 88 h 102"/>
                <a:gd name="T12" fmla="*/ 1058 w 1080"/>
                <a:gd name="T13" fmla="*/ 94 h 102"/>
                <a:gd name="T14" fmla="*/ 1052 w 1080"/>
                <a:gd name="T15" fmla="*/ 98 h 102"/>
                <a:gd name="T16" fmla="*/ 1042 w 1080"/>
                <a:gd name="T17" fmla="*/ 102 h 102"/>
                <a:gd name="T18" fmla="*/ 1034 w 1080"/>
                <a:gd name="T19" fmla="*/ 102 h 102"/>
                <a:gd name="T20" fmla="*/ 46 w 1080"/>
                <a:gd name="T21" fmla="*/ 102 h 102"/>
                <a:gd name="T22" fmla="*/ 46 w 1080"/>
                <a:gd name="T23" fmla="*/ 102 h 102"/>
                <a:gd name="T24" fmla="*/ 36 w 1080"/>
                <a:gd name="T25" fmla="*/ 102 h 102"/>
                <a:gd name="T26" fmla="*/ 28 w 1080"/>
                <a:gd name="T27" fmla="*/ 98 h 102"/>
                <a:gd name="T28" fmla="*/ 20 w 1080"/>
                <a:gd name="T29" fmla="*/ 94 h 102"/>
                <a:gd name="T30" fmla="*/ 14 w 1080"/>
                <a:gd name="T31" fmla="*/ 88 h 102"/>
                <a:gd name="T32" fmla="*/ 8 w 1080"/>
                <a:gd name="T33" fmla="*/ 80 h 102"/>
                <a:gd name="T34" fmla="*/ 4 w 1080"/>
                <a:gd name="T35" fmla="*/ 70 h 102"/>
                <a:gd name="T36" fmla="*/ 0 w 1080"/>
                <a:gd name="T37" fmla="*/ 62 h 102"/>
                <a:gd name="T38" fmla="*/ 0 w 1080"/>
                <a:gd name="T39" fmla="*/ 50 h 102"/>
                <a:gd name="T40" fmla="*/ 0 w 1080"/>
                <a:gd name="T41" fmla="*/ 50 h 102"/>
                <a:gd name="T42" fmla="*/ 0 w 1080"/>
                <a:gd name="T43" fmla="*/ 50 h 102"/>
                <a:gd name="T44" fmla="*/ 0 w 1080"/>
                <a:gd name="T45" fmla="*/ 40 h 102"/>
                <a:gd name="T46" fmla="*/ 4 w 1080"/>
                <a:gd name="T47" fmla="*/ 32 h 102"/>
                <a:gd name="T48" fmla="*/ 8 w 1080"/>
                <a:gd name="T49" fmla="*/ 22 h 102"/>
                <a:gd name="T50" fmla="*/ 14 w 1080"/>
                <a:gd name="T51" fmla="*/ 14 h 102"/>
                <a:gd name="T52" fmla="*/ 20 w 1080"/>
                <a:gd name="T53" fmla="*/ 8 h 102"/>
                <a:gd name="T54" fmla="*/ 28 w 1080"/>
                <a:gd name="T55" fmla="*/ 4 h 102"/>
                <a:gd name="T56" fmla="*/ 36 w 1080"/>
                <a:gd name="T57" fmla="*/ 0 h 102"/>
                <a:gd name="T58" fmla="*/ 46 w 1080"/>
                <a:gd name="T59" fmla="*/ 0 h 102"/>
                <a:gd name="T60" fmla="*/ 1034 w 1080"/>
                <a:gd name="T61" fmla="*/ 0 h 102"/>
                <a:gd name="T62" fmla="*/ 1034 w 1080"/>
                <a:gd name="T63" fmla="*/ 0 h 102"/>
                <a:gd name="T64" fmla="*/ 1042 w 1080"/>
                <a:gd name="T65" fmla="*/ 0 h 102"/>
                <a:gd name="T66" fmla="*/ 1052 w 1080"/>
                <a:gd name="T67" fmla="*/ 4 h 102"/>
                <a:gd name="T68" fmla="*/ 1058 w 1080"/>
                <a:gd name="T69" fmla="*/ 8 h 102"/>
                <a:gd name="T70" fmla="*/ 1066 w 1080"/>
                <a:gd name="T71" fmla="*/ 14 h 102"/>
                <a:gd name="T72" fmla="*/ 1072 w 1080"/>
                <a:gd name="T73" fmla="*/ 22 h 102"/>
                <a:gd name="T74" fmla="*/ 1076 w 1080"/>
                <a:gd name="T75" fmla="*/ 32 h 102"/>
                <a:gd name="T76" fmla="*/ 1078 w 1080"/>
                <a:gd name="T77" fmla="*/ 40 h 102"/>
                <a:gd name="T78" fmla="*/ 1080 w 1080"/>
                <a:gd name="T79" fmla="*/ 50 h 102"/>
                <a:gd name="T80" fmla="*/ 1080 w 1080"/>
                <a:gd name="T81" fmla="*/ 5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80" h="102">
                  <a:moveTo>
                    <a:pt x="1080" y="50"/>
                  </a:moveTo>
                  <a:lnTo>
                    <a:pt x="1080" y="50"/>
                  </a:lnTo>
                  <a:lnTo>
                    <a:pt x="1078" y="62"/>
                  </a:lnTo>
                  <a:lnTo>
                    <a:pt x="1076" y="70"/>
                  </a:lnTo>
                  <a:lnTo>
                    <a:pt x="1072" y="80"/>
                  </a:lnTo>
                  <a:lnTo>
                    <a:pt x="1066" y="88"/>
                  </a:lnTo>
                  <a:lnTo>
                    <a:pt x="1058" y="94"/>
                  </a:lnTo>
                  <a:lnTo>
                    <a:pt x="1052" y="98"/>
                  </a:lnTo>
                  <a:lnTo>
                    <a:pt x="1042" y="102"/>
                  </a:lnTo>
                  <a:lnTo>
                    <a:pt x="1034" y="102"/>
                  </a:lnTo>
                  <a:lnTo>
                    <a:pt x="46" y="102"/>
                  </a:lnTo>
                  <a:lnTo>
                    <a:pt x="46" y="102"/>
                  </a:lnTo>
                  <a:lnTo>
                    <a:pt x="36" y="102"/>
                  </a:lnTo>
                  <a:lnTo>
                    <a:pt x="28" y="98"/>
                  </a:lnTo>
                  <a:lnTo>
                    <a:pt x="20" y="94"/>
                  </a:lnTo>
                  <a:lnTo>
                    <a:pt x="14" y="88"/>
                  </a:lnTo>
                  <a:lnTo>
                    <a:pt x="8" y="80"/>
                  </a:lnTo>
                  <a:lnTo>
                    <a:pt x="4" y="70"/>
                  </a:lnTo>
                  <a:lnTo>
                    <a:pt x="0" y="62"/>
                  </a:lnTo>
                  <a:lnTo>
                    <a:pt x="0" y="50"/>
                  </a:lnTo>
                  <a:lnTo>
                    <a:pt x="0" y="50"/>
                  </a:lnTo>
                  <a:lnTo>
                    <a:pt x="0" y="50"/>
                  </a:lnTo>
                  <a:lnTo>
                    <a:pt x="0" y="40"/>
                  </a:lnTo>
                  <a:lnTo>
                    <a:pt x="4" y="32"/>
                  </a:lnTo>
                  <a:lnTo>
                    <a:pt x="8" y="22"/>
                  </a:lnTo>
                  <a:lnTo>
                    <a:pt x="14" y="14"/>
                  </a:lnTo>
                  <a:lnTo>
                    <a:pt x="20" y="8"/>
                  </a:lnTo>
                  <a:lnTo>
                    <a:pt x="28" y="4"/>
                  </a:lnTo>
                  <a:lnTo>
                    <a:pt x="36" y="0"/>
                  </a:lnTo>
                  <a:lnTo>
                    <a:pt x="46" y="0"/>
                  </a:lnTo>
                  <a:lnTo>
                    <a:pt x="1034" y="0"/>
                  </a:lnTo>
                  <a:lnTo>
                    <a:pt x="1034" y="0"/>
                  </a:lnTo>
                  <a:lnTo>
                    <a:pt x="1042" y="0"/>
                  </a:lnTo>
                  <a:lnTo>
                    <a:pt x="1052" y="4"/>
                  </a:lnTo>
                  <a:lnTo>
                    <a:pt x="1058" y="8"/>
                  </a:lnTo>
                  <a:lnTo>
                    <a:pt x="1066" y="14"/>
                  </a:lnTo>
                  <a:lnTo>
                    <a:pt x="1072" y="22"/>
                  </a:lnTo>
                  <a:lnTo>
                    <a:pt x="1076" y="32"/>
                  </a:lnTo>
                  <a:lnTo>
                    <a:pt x="1078" y="40"/>
                  </a:lnTo>
                  <a:lnTo>
                    <a:pt x="1080" y="50"/>
                  </a:lnTo>
                  <a:lnTo>
                    <a:pt x="1080" y="50"/>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 name="Freeform 8"/>
            <p:cNvSpPr>
              <a:spLocks/>
            </p:cNvSpPr>
            <p:nvPr/>
          </p:nvSpPr>
          <p:spPr bwMode="auto">
            <a:xfrm>
              <a:off x="11318875" y="9226550"/>
              <a:ext cx="1714500" cy="165100"/>
            </a:xfrm>
            <a:custGeom>
              <a:avLst/>
              <a:gdLst>
                <a:gd name="T0" fmla="*/ 1080 w 1080"/>
                <a:gd name="T1" fmla="*/ 52 h 104"/>
                <a:gd name="T2" fmla="*/ 1080 w 1080"/>
                <a:gd name="T3" fmla="*/ 52 h 104"/>
                <a:gd name="T4" fmla="*/ 1078 w 1080"/>
                <a:gd name="T5" fmla="*/ 62 h 104"/>
                <a:gd name="T6" fmla="*/ 1076 w 1080"/>
                <a:gd name="T7" fmla="*/ 72 h 104"/>
                <a:gd name="T8" fmla="*/ 1072 w 1080"/>
                <a:gd name="T9" fmla="*/ 82 h 104"/>
                <a:gd name="T10" fmla="*/ 1066 w 1080"/>
                <a:gd name="T11" fmla="*/ 88 h 104"/>
                <a:gd name="T12" fmla="*/ 1058 w 1080"/>
                <a:gd name="T13" fmla="*/ 94 h 104"/>
                <a:gd name="T14" fmla="*/ 1052 w 1080"/>
                <a:gd name="T15" fmla="*/ 100 h 104"/>
                <a:gd name="T16" fmla="*/ 1042 w 1080"/>
                <a:gd name="T17" fmla="*/ 102 h 104"/>
                <a:gd name="T18" fmla="*/ 1034 w 1080"/>
                <a:gd name="T19" fmla="*/ 104 h 104"/>
                <a:gd name="T20" fmla="*/ 46 w 1080"/>
                <a:gd name="T21" fmla="*/ 104 h 104"/>
                <a:gd name="T22" fmla="*/ 46 w 1080"/>
                <a:gd name="T23" fmla="*/ 104 h 104"/>
                <a:gd name="T24" fmla="*/ 36 w 1080"/>
                <a:gd name="T25" fmla="*/ 102 h 104"/>
                <a:gd name="T26" fmla="*/ 28 w 1080"/>
                <a:gd name="T27" fmla="*/ 100 h 104"/>
                <a:gd name="T28" fmla="*/ 20 w 1080"/>
                <a:gd name="T29" fmla="*/ 94 h 104"/>
                <a:gd name="T30" fmla="*/ 14 w 1080"/>
                <a:gd name="T31" fmla="*/ 88 h 104"/>
                <a:gd name="T32" fmla="*/ 8 w 1080"/>
                <a:gd name="T33" fmla="*/ 82 h 104"/>
                <a:gd name="T34" fmla="*/ 4 w 1080"/>
                <a:gd name="T35" fmla="*/ 72 h 104"/>
                <a:gd name="T36" fmla="*/ 0 w 1080"/>
                <a:gd name="T37" fmla="*/ 62 h 104"/>
                <a:gd name="T38" fmla="*/ 0 w 1080"/>
                <a:gd name="T39" fmla="*/ 52 h 104"/>
                <a:gd name="T40" fmla="*/ 0 w 1080"/>
                <a:gd name="T41" fmla="*/ 52 h 104"/>
                <a:gd name="T42" fmla="*/ 0 w 1080"/>
                <a:gd name="T43" fmla="*/ 52 h 104"/>
                <a:gd name="T44" fmla="*/ 0 w 1080"/>
                <a:gd name="T45" fmla="*/ 42 h 104"/>
                <a:gd name="T46" fmla="*/ 4 w 1080"/>
                <a:gd name="T47" fmla="*/ 32 h 104"/>
                <a:gd name="T48" fmla="*/ 8 w 1080"/>
                <a:gd name="T49" fmla="*/ 24 h 104"/>
                <a:gd name="T50" fmla="*/ 14 w 1080"/>
                <a:gd name="T51" fmla="*/ 16 h 104"/>
                <a:gd name="T52" fmla="*/ 20 w 1080"/>
                <a:gd name="T53" fmla="*/ 10 h 104"/>
                <a:gd name="T54" fmla="*/ 28 w 1080"/>
                <a:gd name="T55" fmla="*/ 4 h 104"/>
                <a:gd name="T56" fmla="*/ 36 w 1080"/>
                <a:gd name="T57" fmla="*/ 2 h 104"/>
                <a:gd name="T58" fmla="*/ 46 w 1080"/>
                <a:gd name="T59" fmla="*/ 0 h 104"/>
                <a:gd name="T60" fmla="*/ 1034 w 1080"/>
                <a:gd name="T61" fmla="*/ 0 h 104"/>
                <a:gd name="T62" fmla="*/ 1034 w 1080"/>
                <a:gd name="T63" fmla="*/ 0 h 104"/>
                <a:gd name="T64" fmla="*/ 1042 w 1080"/>
                <a:gd name="T65" fmla="*/ 2 h 104"/>
                <a:gd name="T66" fmla="*/ 1052 w 1080"/>
                <a:gd name="T67" fmla="*/ 4 h 104"/>
                <a:gd name="T68" fmla="*/ 1058 w 1080"/>
                <a:gd name="T69" fmla="*/ 10 h 104"/>
                <a:gd name="T70" fmla="*/ 1066 w 1080"/>
                <a:gd name="T71" fmla="*/ 16 h 104"/>
                <a:gd name="T72" fmla="*/ 1072 w 1080"/>
                <a:gd name="T73" fmla="*/ 24 h 104"/>
                <a:gd name="T74" fmla="*/ 1076 w 1080"/>
                <a:gd name="T75" fmla="*/ 32 h 104"/>
                <a:gd name="T76" fmla="*/ 1078 w 1080"/>
                <a:gd name="T77" fmla="*/ 42 h 104"/>
                <a:gd name="T78" fmla="*/ 1080 w 1080"/>
                <a:gd name="T79" fmla="*/ 52 h 104"/>
                <a:gd name="T80" fmla="*/ 1080 w 1080"/>
                <a:gd name="T81" fmla="*/ 5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80" h="104">
                  <a:moveTo>
                    <a:pt x="1080" y="52"/>
                  </a:moveTo>
                  <a:lnTo>
                    <a:pt x="1080" y="52"/>
                  </a:lnTo>
                  <a:lnTo>
                    <a:pt x="1078" y="62"/>
                  </a:lnTo>
                  <a:lnTo>
                    <a:pt x="1076" y="72"/>
                  </a:lnTo>
                  <a:lnTo>
                    <a:pt x="1072" y="82"/>
                  </a:lnTo>
                  <a:lnTo>
                    <a:pt x="1066" y="88"/>
                  </a:lnTo>
                  <a:lnTo>
                    <a:pt x="1058" y="94"/>
                  </a:lnTo>
                  <a:lnTo>
                    <a:pt x="1052" y="100"/>
                  </a:lnTo>
                  <a:lnTo>
                    <a:pt x="1042" y="102"/>
                  </a:lnTo>
                  <a:lnTo>
                    <a:pt x="1034" y="104"/>
                  </a:lnTo>
                  <a:lnTo>
                    <a:pt x="46" y="104"/>
                  </a:lnTo>
                  <a:lnTo>
                    <a:pt x="46" y="104"/>
                  </a:lnTo>
                  <a:lnTo>
                    <a:pt x="36" y="102"/>
                  </a:lnTo>
                  <a:lnTo>
                    <a:pt x="28" y="100"/>
                  </a:lnTo>
                  <a:lnTo>
                    <a:pt x="20" y="94"/>
                  </a:lnTo>
                  <a:lnTo>
                    <a:pt x="14" y="88"/>
                  </a:lnTo>
                  <a:lnTo>
                    <a:pt x="8" y="82"/>
                  </a:lnTo>
                  <a:lnTo>
                    <a:pt x="4" y="72"/>
                  </a:lnTo>
                  <a:lnTo>
                    <a:pt x="0" y="62"/>
                  </a:lnTo>
                  <a:lnTo>
                    <a:pt x="0" y="52"/>
                  </a:lnTo>
                  <a:lnTo>
                    <a:pt x="0" y="52"/>
                  </a:lnTo>
                  <a:lnTo>
                    <a:pt x="0" y="52"/>
                  </a:lnTo>
                  <a:lnTo>
                    <a:pt x="0" y="42"/>
                  </a:lnTo>
                  <a:lnTo>
                    <a:pt x="4" y="32"/>
                  </a:lnTo>
                  <a:lnTo>
                    <a:pt x="8" y="24"/>
                  </a:lnTo>
                  <a:lnTo>
                    <a:pt x="14" y="16"/>
                  </a:lnTo>
                  <a:lnTo>
                    <a:pt x="20" y="10"/>
                  </a:lnTo>
                  <a:lnTo>
                    <a:pt x="28" y="4"/>
                  </a:lnTo>
                  <a:lnTo>
                    <a:pt x="36" y="2"/>
                  </a:lnTo>
                  <a:lnTo>
                    <a:pt x="46" y="0"/>
                  </a:lnTo>
                  <a:lnTo>
                    <a:pt x="1034" y="0"/>
                  </a:lnTo>
                  <a:lnTo>
                    <a:pt x="1034" y="0"/>
                  </a:lnTo>
                  <a:lnTo>
                    <a:pt x="1042" y="2"/>
                  </a:lnTo>
                  <a:lnTo>
                    <a:pt x="1052" y="4"/>
                  </a:lnTo>
                  <a:lnTo>
                    <a:pt x="1058" y="10"/>
                  </a:lnTo>
                  <a:lnTo>
                    <a:pt x="1066" y="16"/>
                  </a:lnTo>
                  <a:lnTo>
                    <a:pt x="1072" y="24"/>
                  </a:lnTo>
                  <a:lnTo>
                    <a:pt x="1076" y="32"/>
                  </a:lnTo>
                  <a:lnTo>
                    <a:pt x="1078" y="42"/>
                  </a:lnTo>
                  <a:lnTo>
                    <a:pt x="1080" y="52"/>
                  </a:lnTo>
                  <a:lnTo>
                    <a:pt x="1080" y="52"/>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 name="Freeform 9"/>
            <p:cNvSpPr>
              <a:spLocks/>
            </p:cNvSpPr>
            <p:nvPr/>
          </p:nvSpPr>
          <p:spPr bwMode="auto">
            <a:xfrm>
              <a:off x="11318875" y="9467850"/>
              <a:ext cx="1714500" cy="165100"/>
            </a:xfrm>
            <a:custGeom>
              <a:avLst/>
              <a:gdLst>
                <a:gd name="T0" fmla="*/ 1080 w 1080"/>
                <a:gd name="T1" fmla="*/ 52 h 104"/>
                <a:gd name="T2" fmla="*/ 1080 w 1080"/>
                <a:gd name="T3" fmla="*/ 52 h 104"/>
                <a:gd name="T4" fmla="*/ 1078 w 1080"/>
                <a:gd name="T5" fmla="*/ 62 h 104"/>
                <a:gd name="T6" fmla="*/ 1076 w 1080"/>
                <a:gd name="T7" fmla="*/ 72 h 104"/>
                <a:gd name="T8" fmla="*/ 1072 w 1080"/>
                <a:gd name="T9" fmla="*/ 80 h 104"/>
                <a:gd name="T10" fmla="*/ 1066 w 1080"/>
                <a:gd name="T11" fmla="*/ 88 h 104"/>
                <a:gd name="T12" fmla="*/ 1058 w 1080"/>
                <a:gd name="T13" fmla="*/ 94 h 104"/>
                <a:gd name="T14" fmla="*/ 1052 w 1080"/>
                <a:gd name="T15" fmla="*/ 100 h 104"/>
                <a:gd name="T16" fmla="*/ 1042 w 1080"/>
                <a:gd name="T17" fmla="*/ 102 h 104"/>
                <a:gd name="T18" fmla="*/ 1034 w 1080"/>
                <a:gd name="T19" fmla="*/ 104 h 104"/>
                <a:gd name="T20" fmla="*/ 46 w 1080"/>
                <a:gd name="T21" fmla="*/ 104 h 104"/>
                <a:gd name="T22" fmla="*/ 46 w 1080"/>
                <a:gd name="T23" fmla="*/ 104 h 104"/>
                <a:gd name="T24" fmla="*/ 36 w 1080"/>
                <a:gd name="T25" fmla="*/ 102 h 104"/>
                <a:gd name="T26" fmla="*/ 28 w 1080"/>
                <a:gd name="T27" fmla="*/ 100 h 104"/>
                <a:gd name="T28" fmla="*/ 20 w 1080"/>
                <a:gd name="T29" fmla="*/ 94 h 104"/>
                <a:gd name="T30" fmla="*/ 14 w 1080"/>
                <a:gd name="T31" fmla="*/ 88 h 104"/>
                <a:gd name="T32" fmla="*/ 8 w 1080"/>
                <a:gd name="T33" fmla="*/ 80 h 104"/>
                <a:gd name="T34" fmla="*/ 4 w 1080"/>
                <a:gd name="T35" fmla="*/ 72 h 104"/>
                <a:gd name="T36" fmla="*/ 0 w 1080"/>
                <a:gd name="T37" fmla="*/ 62 h 104"/>
                <a:gd name="T38" fmla="*/ 0 w 1080"/>
                <a:gd name="T39" fmla="*/ 52 h 104"/>
                <a:gd name="T40" fmla="*/ 0 w 1080"/>
                <a:gd name="T41" fmla="*/ 52 h 104"/>
                <a:gd name="T42" fmla="*/ 0 w 1080"/>
                <a:gd name="T43" fmla="*/ 52 h 104"/>
                <a:gd name="T44" fmla="*/ 0 w 1080"/>
                <a:gd name="T45" fmla="*/ 42 h 104"/>
                <a:gd name="T46" fmla="*/ 4 w 1080"/>
                <a:gd name="T47" fmla="*/ 32 h 104"/>
                <a:gd name="T48" fmla="*/ 8 w 1080"/>
                <a:gd name="T49" fmla="*/ 24 h 104"/>
                <a:gd name="T50" fmla="*/ 14 w 1080"/>
                <a:gd name="T51" fmla="*/ 16 h 104"/>
                <a:gd name="T52" fmla="*/ 20 w 1080"/>
                <a:gd name="T53" fmla="*/ 10 h 104"/>
                <a:gd name="T54" fmla="*/ 28 w 1080"/>
                <a:gd name="T55" fmla="*/ 4 h 104"/>
                <a:gd name="T56" fmla="*/ 36 w 1080"/>
                <a:gd name="T57" fmla="*/ 2 h 104"/>
                <a:gd name="T58" fmla="*/ 46 w 1080"/>
                <a:gd name="T59" fmla="*/ 0 h 104"/>
                <a:gd name="T60" fmla="*/ 1034 w 1080"/>
                <a:gd name="T61" fmla="*/ 0 h 104"/>
                <a:gd name="T62" fmla="*/ 1034 w 1080"/>
                <a:gd name="T63" fmla="*/ 0 h 104"/>
                <a:gd name="T64" fmla="*/ 1042 w 1080"/>
                <a:gd name="T65" fmla="*/ 2 h 104"/>
                <a:gd name="T66" fmla="*/ 1052 w 1080"/>
                <a:gd name="T67" fmla="*/ 4 h 104"/>
                <a:gd name="T68" fmla="*/ 1058 w 1080"/>
                <a:gd name="T69" fmla="*/ 10 h 104"/>
                <a:gd name="T70" fmla="*/ 1066 w 1080"/>
                <a:gd name="T71" fmla="*/ 16 h 104"/>
                <a:gd name="T72" fmla="*/ 1072 w 1080"/>
                <a:gd name="T73" fmla="*/ 24 h 104"/>
                <a:gd name="T74" fmla="*/ 1076 w 1080"/>
                <a:gd name="T75" fmla="*/ 32 h 104"/>
                <a:gd name="T76" fmla="*/ 1078 w 1080"/>
                <a:gd name="T77" fmla="*/ 42 h 104"/>
                <a:gd name="T78" fmla="*/ 1080 w 1080"/>
                <a:gd name="T79" fmla="*/ 52 h 104"/>
                <a:gd name="T80" fmla="*/ 1080 w 1080"/>
                <a:gd name="T81" fmla="*/ 5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80" h="104">
                  <a:moveTo>
                    <a:pt x="1080" y="52"/>
                  </a:moveTo>
                  <a:lnTo>
                    <a:pt x="1080" y="52"/>
                  </a:lnTo>
                  <a:lnTo>
                    <a:pt x="1078" y="62"/>
                  </a:lnTo>
                  <a:lnTo>
                    <a:pt x="1076" y="72"/>
                  </a:lnTo>
                  <a:lnTo>
                    <a:pt x="1072" y="80"/>
                  </a:lnTo>
                  <a:lnTo>
                    <a:pt x="1066" y="88"/>
                  </a:lnTo>
                  <a:lnTo>
                    <a:pt x="1058" y="94"/>
                  </a:lnTo>
                  <a:lnTo>
                    <a:pt x="1052" y="100"/>
                  </a:lnTo>
                  <a:lnTo>
                    <a:pt x="1042" y="102"/>
                  </a:lnTo>
                  <a:lnTo>
                    <a:pt x="1034" y="104"/>
                  </a:lnTo>
                  <a:lnTo>
                    <a:pt x="46" y="104"/>
                  </a:lnTo>
                  <a:lnTo>
                    <a:pt x="46" y="104"/>
                  </a:lnTo>
                  <a:lnTo>
                    <a:pt x="36" y="102"/>
                  </a:lnTo>
                  <a:lnTo>
                    <a:pt x="28" y="100"/>
                  </a:lnTo>
                  <a:lnTo>
                    <a:pt x="20" y="94"/>
                  </a:lnTo>
                  <a:lnTo>
                    <a:pt x="14" y="88"/>
                  </a:lnTo>
                  <a:lnTo>
                    <a:pt x="8" y="80"/>
                  </a:lnTo>
                  <a:lnTo>
                    <a:pt x="4" y="72"/>
                  </a:lnTo>
                  <a:lnTo>
                    <a:pt x="0" y="62"/>
                  </a:lnTo>
                  <a:lnTo>
                    <a:pt x="0" y="52"/>
                  </a:lnTo>
                  <a:lnTo>
                    <a:pt x="0" y="52"/>
                  </a:lnTo>
                  <a:lnTo>
                    <a:pt x="0" y="52"/>
                  </a:lnTo>
                  <a:lnTo>
                    <a:pt x="0" y="42"/>
                  </a:lnTo>
                  <a:lnTo>
                    <a:pt x="4" y="32"/>
                  </a:lnTo>
                  <a:lnTo>
                    <a:pt x="8" y="24"/>
                  </a:lnTo>
                  <a:lnTo>
                    <a:pt x="14" y="16"/>
                  </a:lnTo>
                  <a:lnTo>
                    <a:pt x="20" y="10"/>
                  </a:lnTo>
                  <a:lnTo>
                    <a:pt x="28" y="4"/>
                  </a:lnTo>
                  <a:lnTo>
                    <a:pt x="36" y="2"/>
                  </a:lnTo>
                  <a:lnTo>
                    <a:pt x="46" y="0"/>
                  </a:lnTo>
                  <a:lnTo>
                    <a:pt x="1034" y="0"/>
                  </a:lnTo>
                  <a:lnTo>
                    <a:pt x="1034" y="0"/>
                  </a:lnTo>
                  <a:lnTo>
                    <a:pt x="1042" y="2"/>
                  </a:lnTo>
                  <a:lnTo>
                    <a:pt x="1052" y="4"/>
                  </a:lnTo>
                  <a:lnTo>
                    <a:pt x="1058" y="10"/>
                  </a:lnTo>
                  <a:lnTo>
                    <a:pt x="1066" y="16"/>
                  </a:lnTo>
                  <a:lnTo>
                    <a:pt x="1072" y="24"/>
                  </a:lnTo>
                  <a:lnTo>
                    <a:pt x="1076" y="32"/>
                  </a:lnTo>
                  <a:lnTo>
                    <a:pt x="1078" y="42"/>
                  </a:lnTo>
                  <a:lnTo>
                    <a:pt x="1080" y="52"/>
                  </a:lnTo>
                  <a:lnTo>
                    <a:pt x="1080" y="52"/>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 name="Freeform 10"/>
            <p:cNvSpPr>
              <a:spLocks/>
            </p:cNvSpPr>
            <p:nvPr/>
          </p:nvSpPr>
          <p:spPr bwMode="auto">
            <a:xfrm>
              <a:off x="11318875" y="9683750"/>
              <a:ext cx="1698625" cy="101600"/>
            </a:xfrm>
            <a:custGeom>
              <a:avLst/>
              <a:gdLst>
                <a:gd name="T0" fmla="*/ 1070 w 1070"/>
                <a:gd name="T1" fmla="*/ 32 h 64"/>
                <a:gd name="T2" fmla="*/ 1070 w 1070"/>
                <a:gd name="T3" fmla="*/ 32 h 64"/>
                <a:gd name="T4" fmla="*/ 1070 w 1070"/>
                <a:gd name="T5" fmla="*/ 38 h 64"/>
                <a:gd name="T6" fmla="*/ 1068 w 1070"/>
                <a:gd name="T7" fmla="*/ 44 h 64"/>
                <a:gd name="T8" fmla="*/ 1064 w 1070"/>
                <a:gd name="T9" fmla="*/ 50 h 64"/>
                <a:gd name="T10" fmla="*/ 1058 w 1070"/>
                <a:gd name="T11" fmla="*/ 56 h 64"/>
                <a:gd name="T12" fmla="*/ 1050 w 1070"/>
                <a:gd name="T13" fmla="*/ 60 h 64"/>
                <a:gd name="T14" fmla="*/ 1044 w 1070"/>
                <a:gd name="T15" fmla="*/ 62 h 64"/>
                <a:gd name="T16" fmla="*/ 1034 w 1070"/>
                <a:gd name="T17" fmla="*/ 64 h 64"/>
                <a:gd name="T18" fmla="*/ 1026 w 1070"/>
                <a:gd name="T19" fmla="*/ 64 h 64"/>
                <a:gd name="T20" fmla="*/ 46 w 1070"/>
                <a:gd name="T21" fmla="*/ 64 h 64"/>
                <a:gd name="T22" fmla="*/ 46 w 1070"/>
                <a:gd name="T23" fmla="*/ 64 h 64"/>
                <a:gd name="T24" fmla="*/ 36 w 1070"/>
                <a:gd name="T25" fmla="*/ 64 h 64"/>
                <a:gd name="T26" fmla="*/ 28 w 1070"/>
                <a:gd name="T27" fmla="*/ 62 h 64"/>
                <a:gd name="T28" fmla="*/ 20 w 1070"/>
                <a:gd name="T29" fmla="*/ 60 h 64"/>
                <a:gd name="T30" fmla="*/ 14 w 1070"/>
                <a:gd name="T31" fmla="*/ 56 h 64"/>
                <a:gd name="T32" fmla="*/ 8 w 1070"/>
                <a:gd name="T33" fmla="*/ 50 h 64"/>
                <a:gd name="T34" fmla="*/ 4 w 1070"/>
                <a:gd name="T35" fmla="*/ 44 h 64"/>
                <a:gd name="T36" fmla="*/ 0 w 1070"/>
                <a:gd name="T37" fmla="*/ 38 h 64"/>
                <a:gd name="T38" fmla="*/ 0 w 1070"/>
                <a:gd name="T39" fmla="*/ 32 h 64"/>
                <a:gd name="T40" fmla="*/ 0 w 1070"/>
                <a:gd name="T41" fmla="*/ 32 h 64"/>
                <a:gd name="T42" fmla="*/ 0 w 1070"/>
                <a:gd name="T43" fmla="*/ 32 h 64"/>
                <a:gd name="T44" fmla="*/ 0 w 1070"/>
                <a:gd name="T45" fmla="*/ 26 h 64"/>
                <a:gd name="T46" fmla="*/ 4 w 1070"/>
                <a:gd name="T47" fmla="*/ 20 h 64"/>
                <a:gd name="T48" fmla="*/ 8 w 1070"/>
                <a:gd name="T49" fmla="*/ 14 h 64"/>
                <a:gd name="T50" fmla="*/ 14 w 1070"/>
                <a:gd name="T51" fmla="*/ 10 h 64"/>
                <a:gd name="T52" fmla="*/ 20 w 1070"/>
                <a:gd name="T53" fmla="*/ 4 h 64"/>
                <a:gd name="T54" fmla="*/ 28 w 1070"/>
                <a:gd name="T55" fmla="*/ 2 h 64"/>
                <a:gd name="T56" fmla="*/ 36 w 1070"/>
                <a:gd name="T57" fmla="*/ 0 h 64"/>
                <a:gd name="T58" fmla="*/ 46 w 1070"/>
                <a:gd name="T59" fmla="*/ 0 h 64"/>
                <a:gd name="T60" fmla="*/ 1026 w 1070"/>
                <a:gd name="T61" fmla="*/ 0 h 64"/>
                <a:gd name="T62" fmla="*/ 1026 w 1070"/>
                <a:gd name="T63" fmla="*/ 0 h 64"/>
                <a:gd name="T64" fmla="*/ 1034 w 1070"/>
                <a:gd name="T65" fmla="*/ 0 h 64"/>
                <a:gd name="T66" fmla="*/ 1044 w 1070"/>
                <a:gd name="T67" fmla="*/ 2 h 64"/>
                <a:gd name="T68" fmla="*/ 1050 w 1070"/>
                <a:gd name="T69" fmla="*/ 4 h 64"/>
                <a:gd name="T70" fmla="*/ 1058 w 1070"/>
                <a:gd name="T71" fmla="*/ 10 h 64"/>
                <a:gd name="T72" fmla="*/ 1064 w 1070"/>
                <a:gd name="T73" fmla="*/ 14 h 64"/>
                <a:gd name="T74" fmla="*/ 1068 w 1070"/>
                <a:gd name="T75" fmla="*/ 20 h 64"/>
                <a:gd name="T76" fmla="*/ 1070 w 1070"/>
                <a:gd name="T77" fmla="*/ 26 h 64"/>
                <a:gd name="T78" fmla="*/ 1070 w 1070"/>
                <a:gd name="T79" fmla="*/ 32 h 64"/>
                <a:gd name="T80" fmla="*/ 1070 w 1070"/>
                <a:gd name="T81"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70" h="64">
                  <a:moveTo>
                    <a:pt x="1070" y="32"/>
                  </a:moveTo>
                  <a:lnTo>
                    <a:pt x="1070" y="32"/>
                  </a:lnTo>
                  <a:lnTo>
                    <a:pt x="1070" y="38"/>
                  </a:lnTo>
                  <a:lnTo>
                    <a:pt x="1068" y="44"/>
                  </a:lnTo>
                  <a:lnTo>
                    <a:pt x="1064" y="50"/>
                  </a:lnTo>
                  <a:lnTo>
                    <a:pt x="1058" y="56"/>
                  </a:lnTo>
                  <a:lnTo>
                    <a:pt x="1050" y="60"/>
                  </a:lnTo>
                  <a:lnTo>
                    <a:pt x="1044" y="62"/>
                  </a:lnTo>
                  <a:lnTo>
                    <a:pt x="1034" y="64"/>
                  </a:lnTo>
                  <a:lnTo>
                    <a:pt x="1026" y="64"/>
                  </a:lnTo>
                  <a:lnTo>
                    <a:pt x="46" y="64"/>
                  </a:lnTo>
                  <a:lnTo>
                    <a:pt x="46" y="64"/>
                  </a:lnTo>
                  <a:lnTo>
                    <a:pt x="36" y="64"/>
                  </a:lnTo>
                  <a:lnTo>
                    <a:pt x="28" y="62"/>
                  </a:lnTo>
                  <a:lnTo>
                    <a:pt x="20" y="60"/>
                  </a:lnTo>
                  <a:lnTo>
                    <a:pt x="14" y="56"/>
                  </a:lnTo>
                  <a:lnTo>
                    <a:pt x="8" y="50"/>
                  </a:lnTo>
                  <a:lnTo>
                    <a:pt x="4" y="44"/>
                  </a:lnTo>
                  <a:lnTo>
                    <a:pt x="0" y="38"/>
                  </a:lnTo>
                  <a:lnTo>
                    <a:pt x="0" y="32"/>
                  </a:lnTo>
                  <a:lnTo>
                    <a:pt x="0" y="32"/>
                  </a:lnTo>
                  <a:lnTo>
                    <a:pt x="0" y="32"/>
                  </a:lnTo>
                  <a:lnTo>
                    <a:pt x="0" y="26"/>
                  </a:lnTo>
                  <a:lnTo>
                    <a:pt x="4" y="20"/>
                  </a:lnTo>
                  <a:lnTo>
                    <a:pt x="8" y="14"/>
                  </a:lnTo>
                  <a:lnTo>
                    <a:pt x="14" y="10"/>
                  </a:lnTo>
                  <a:lnTo>
                    <a:pt x="20" y="4"/>
                  </a:lnTo>
                  <a:lnTo>
                    <a:pt x="28" y="2"/>
                  </a:lnTo>
                  <a:lnTo>
                    <a:pt x="36" y="0"/>
                  </a:lnTo>
                  <a:lnTo>
                    <a:pt x="46" y="0"/>
                  </a:lnTo>
                  <a:lnTo>
                    <a:pt x="1026" y="0"/>
                  </a:lnTo>
                  <a:lnTo>
                    <a:pt x="1026" y="0"/>
                  </a:lnTo>
                  <a:lnTo>
                    <a:pt x="1034" y="0"/>
                  </a:lnTo>
                  <a:lnTo>
                    <a:pt x="1044" y="2"/>
                  </a:lnTo>
                  <a:lnTo>
                    <a:pt x="1050" y="4"/>
                  </a:lnTo>
                  <a:lnTo>
                    <a:pt x="1058" y="10"/>
                  </a:lnTo>
                  <a:lnTo>
                    <a:pt x="1064" y="14"/>
                  </a:lnTo>
                  <a:lnTo>
                    <a:pt x="1068" y="20"/>
                  </a:lnTo>
                  <a:lnTo>
                    <a:pt x="1070" y="26"/>
                  </a:lnTo>
                  <a:lnTo>
                    <a:pt x="1070" y="32"/>
                  </a:lnTo>
                  <a:lnTo>
                    <a:pt x="1070" y="32"/>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 name="Freeform 11"/>
            <p:cNvSpPr>
              <a:spLocks/>
            </p:cNvSpPr>
            <p:nvPr/>
          </p:nvSpPr>
          <p:spPr bwMode="auto">
            <a:xfrm>
              <a:off x="11306175" y="8747125"/>
              <a:ext cx="1739900" cy="165100"/>
            </a:xfrm>
            <a:custGeom>
              <a:avLst/>
              <a:gdLst>
                <a:gd name="T0" fmla="*/ 1096 w 1096"/>
                <a:gd name="T1" fmla="*/ 52 h 104"/>
                <a:gd name="T2" fmla="*/ 1096 w 1096"/>
                <a:gd name="T3" fmla="*/ 52 h 104"/>
                <a:gd name="T4" fmla="*/ 1094 w 1096"/>
                <a:gd name="T5" fmla="*/ 62 h 104"/>
                <a:gd name="T6" fmla="*/ 1092 w 1096"/>
                <a:gd name="T7" fmla="*/ 72 h 104"/>
                <a:gd name="T8" fmla="*/ 1088 w 1096"/>
                <a:gd name="T9" fmla="*/ 80 h 104"/>
                <a:gd name="T10" fmla="*/ 1082 w 1096"/>
                <a:gd name="T11" fmla="*/ 88 h 104"/>
                <a:gd name="T12" fmla="*/ 1074 w 1096"/>
                <a:gd name="T13" fmla="*/ 94 h 104"/>
                <a:gd name="T14" fmla="*/ 1066 w 1096"/>
                <a:gd name="T15" fmla="*/ 98 h 104"/>
                <a:gd name="T16" fmla="*/ 1058 w 1096"/>
                <a:gd name="T17" fmla="*/ 102 h 104"/>
                <a:gd name="T18" fmla="*/ 1048 w 1096"/>
                <a:gd name="T19" fmla="*/ 104 h 104"/>
                <a:gd name="T20" fmla="*/ 46 w 1096"/>
                <a:gd name="T21" fmla="*/ 104 h 104"/>
                <a:gd name="T22" fmla="*/ 46 w 1096"/>
                <a:gd name="T23" fmla="*/ 104 h 104"/>
                <a:gd name="T24" fmla="*/ 38 w 1096"/>
                <a:gd name="T25" fmla="*/ 102 h 104"/>
                <a:gd name="T26" fmla="*/ 28 w 1096"/>
                <a:gd name="T27" fmla="*/ 98 h 104"/>
                <a:gd name="T28" fmla="*/ 20 w 1096"/>
                <a:gd name="T29" fmla="*/ 94 h 104"/>
                <a:gd name="T30" fmla="*/ 14 w 1096"/>
                <a:gd name="T31" fmla="*/ 88 h 104"/>
                <a:gd name="T32" fmla="*/ 8 w 1096"/>
                <a:gd name="T33" fmla="*/ 80 h 104"/>
                <a:gd name="T34" fmla="*/ 4 w 1096"/>
                <a:gd name="T35" fmla="*/ 72 h 104"/>
                <a:gd name="T36" fmla="*/ 0 w 1096"/>
                <a:gd name="T37" fmla="*/ 62 h 104"/>
                <a:gd name="T38" fmla="*/ 0 w 1096"/>
                <a:gd name="T39" fmla="*/ 52 h 104"/>
                <a:gd name="T40" fmla="*/ 0 w 1096"/>
                <a:gd name="T41" fmla="*/ 52 h 104"/>
                <a:gd name="T42" fmla="*/ 0 w 1096"/>
                <a:gd name="T43" fmla="*/ 52 h 104"/>
                <a:gd name="T44" fmla="*/ 0 w 1096"/>
                <a:gd name="T45" fmla="*/ 42 h 104"/>
                <a:gd name="T46" fmla="*/ 4 w 1096"/>
                <a:gd name="T47" fmla="*/ 32 h 104"/>
                <a:gd name="T48" fmla="*/ 8 w 1096"/>
                <a:gd name="T49" fmla="*/ 22 h 104"/>
                <a:gd name="T50" fmla="*/ 14 w 1096"/>
                <a:gd name="T51" fmla="*/ 16 h 104"/>
                <a:gd name="T52" fmla="*/ 20 w 1096"/>
                <a:gd name="T53" fmla="*/ 8 h 104"/>
                <a:gd name="T54" fmla="*/ 28 w 1096"/>
                <a:gd name="T55" fmla="*/ 4 h 104"/>
                <a:gd name="T56" fmla="*/ 38 w 1096"/>
                <a:gd name="T57" fmla="*/ 2 h 104"/>
                <a:gd name="T58" fmla="*/ 46 w 1096"/>
                <a:gd name="T59" fmla="*/ 0 h 104"/>
                <a:gd name="T60" fmla="*/ 1048 w 1096"/>
                <a:gd name="T61" fmla="*/ 0 h 104"/>
                <a:gd name="T62" fmla="*/ 1048 w 1096"/>
                <a:gd name="T63" fmla="*/ 0 h 104"/>
                <a:gd name="T64" fmla="*/ 1058 w 1096"/>
                <a:gd name="T65" fmla="*/ 2 h 104"/>
                <a:gd name="T66" fmla="*/ 1066 w 1096"/>
                <a:gd name="T67" fmla="*/ 4 h 104"/>
                <a:gd name="T68" fmla="*/ 1074 w 1096"/>
                <a:gd name="T69" fmla="*/ 8 h 104"/>
                <a:gd name="T70" fmla="*/ 1082 w 1096"/>
                <a:gd name="T71" fmla="*/ 16 h 104"/>
                <a:gd name="T72" fmla="*/ 1088 w 1096"/>
                <a:gd name="T73" fmla="*/ 22 h 104"/>
                <a:gd name="T74" fmla="*/ 1092 w 1096"/>
                <a:gd name="T75" fmla="*/ 32 h 104"/>
                <a:gd name="T76" fmla="*/ 1094 w 1096"/>
                <a:gd name="T77" fmla="*/ 42 h 104"/>
                <a:gd name="T78" fmla="*/ 1096 w 1096"/>
                <a:gd name="T79" fmla="*/ 52 h 104"/>
                <a:gd name="T80" fmla="*/ 1096 w 1096"/>
                <a:gd name="T81" fmla="*/ 5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96" h="104">
                  <a:moveTo>
                    <a:pt x="1096" y="52"/>
                  </a:moveTo>
                  <a:lnTo>
                    <a:pt x="1096" y="52"/>
                  </a:lnTo>
                  <a:lnTo>
                    <a:pt x="1094" y="62"/>
                  </a:lnTo>
                  <a:lnTo>
                    <a:pt x="1092" y="72"/>
                  </a:lnTo>
                  <a:lnTo>
                    <a:pt x="1088" y="80"/>
                  </a:lnTo>
                  <a:lnTo>
                    <a:pt x="1082" y="88"/>
                  </a:lnTo>
                  <a:lnTo>
                    <a:pt x="1074" y="94"/>
                  </a:lnTo>
                  <a:lnTo>
                    <a:pt x="1066" y="98"/>
                  </a:lnTo>
                  <a:lnTo>
                    <a:pt x="1058" y="102"/>
                  </a:lnTo>
                  <a:lnTo>
                    <a:pt x="1048" y="104"/>
                  </a:lnTo>
                  <a:lnTo>
                    <a:pt x="46" y="104"/>
                  </a:lnTo>
                  <a:lnTo>
                    <a:pt x="46" y="104"/>
                  </a:lnTo>
                  <a:lnTo>
                    <a:pt x="38" y="102"/>
                  </a:lnTo>
                  <a:lnTo>
                    <a:pt x="28" y="98"/>
                  </a:lnTo>
                  <a:lnTo>
                    <a:pt x="20" y="94"/>
                  </a:lnTo>
                  <a:lnTo>
                    <a:pt x="14" y="88"/>
                  </a:lnTo>
                  <a:lnTo>
                    <a:pt x="8" y="80"/>
                  </a:lnTo>
                  <a:lnTo>
                    <a:pt x="4" y="72"/>
                  </a:lnTo>
                  <a:lnTo>
                    <a:pt x="0" y="62"/>
                  </a:lnTo>
                  <a:lnTo>
                    <a:pt x="0" y="52"/>
                  </a:lnTo>
                  <a:lnTo>
                    <a:pt x="0" y="52"/>
                  </a:lnTo>
                  <a:lnTo>
                    <a:pt x="0" y="52"/>
                  </a:lnTo>
                  <a:lnTo>
                    <a:pt x="0" y="42"/>
                  </a:lnTo>
                  <a:lnTo>
                    <a:pt x="4" y="32"/>
                  </a:lnTo>
                  <a:lnTo>
                    <a:pt x="8" y="22"/>
                  </a:lnTo>
                  <a:lnTo>
                    <a:pt x="14" y="16"/>
                  </a:lnTo>
                  <a:lnTo>
                    <a:pt x="20" y="8"/>
                  </a:lnTo>
                  <a:lnTo>
                    <a:pt x="28" y="4"/>
                  </a:lnTo>
                  <a:lnTo>
                    <a:pt x="38" y="2"/>
                  </a:lnTo>
                  <a:lnTo>
                    <a:pt x="46" y="0"/>
                  </a:lnTo>
                  <a:lnTo>
                    <a:pt x="1048" y="0"/>
                  </a:lnTo>
                  <a:lnTo>
                    <a:pt x="1048" y="0"/>
                  </a:lnTo>
                  <a:lnTo>
                    <a:pt x="1058" y="2"/>
                  </a:lnTo>
                  <a:lnTo>
                    <a:pt x="1066" y="4"/>
                  </a:lnTo>
                  <a:lnTo>
                    <a:pt x="1074" y="8"/>
                  </a:lnTo>
                  <a:lnTo>
                    <a:pt x="1082" y="16"/>
                  </a:lnTo>
                  <a:lnTo>
                    <a:pt x="1088" y="22"/>
                  </a:lnTo>
                  <a:lnTo>
                    <a:pt x="1092" y="32"/>
                  </a:lnTo>
                  <a:lnTo>
                    <a:pt x="1094" y="42"/>
                  </a:lnTo>
                  <a:lnTo>
                    <a:pt x="1096" y="52"/>
                  </a:lnTo>
                  <a:lnTo>
                    <a:pt x="1096" y="52"/>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 name="Freeform 12"/>
            <p:cNvSpPr>
              <a:spLocks/>
            </p:cNvSpPr>
            <p:nvPr/>
          </p:nvSpPr>
          <p:spPr bwMode="auto">
            <a:xfrm>
              <a:off x="11547474" y="3552825"/>
              <a:ext cx="2644775" cy="1673225"/>
            </a:xfrm>
            <a:custGeom>
              <a:avLst/>
              <a:gdLst>
                <a:gd name="T0" fmla="*/ 0 w 1666"/>
                <a:gd name="T1" fmla="*/ 0 h 1054"/>
                <a:gd name="T2" fmla="*/ 1666 w 1666"/>
                <a:gd name="T3" fmla="*/ 1054 h 1054"/>
                <a:gd name="T4" fmla="*/ 1348 w 1666"/>
                <a:gd name="T5" fmla="*/ 370 h 1054"/>
                <a:gd name="T6" fmla="*/ 622 w 1666"/>
                <a:gd name="T7" fmla="*/ 0 h 1054"/>
                <a:gd name="T8" fmla="*/ 0 w 1666"/>
                <a:gd name="T9" fmla="*/ 0 h 1054"/>
              </a:gdLst>
              <a:ahLst/>
              <a:cxnLst>
                <a:cxn ang="0">
                  <a:pos x="T0" y="T1"/>
                </a:cxn>
                <a:cxn ang="0">
                  <a:pos x="T2" y="T3"/>
                </a:cxn>
                <a:cxn ang="0">
                  <a:pos x="T4" y="T5"/>
                </a:cxn>
                <a:cxn ang="0">
                  <a:pos x="T6" y="T7"/>
                </a:cxn>
                <a:cxn ang="0">
                  <a:pos x="T8" y="T9"/>
                </a:cxn>
              </a:cxnLst>
              <a:rect l="0" t="0" r="r" b="b"/>
              <a:pathLst>
                <a:path w="1666" h="1054">
                  <a:moveTo>
                    <a:pt x="0" y="0"/>
                  </a:moveTo>
                  <a:lnTo>
                    <a:pt x="1666" y="1054"/>
                  </a:lnTo>
                  <a:lnTo>
                    <a:pt x="1348" y="370"/>
                  </a:lnTo>
                  <a:lnTo>
                    <a:pt x="622" y="0"/>
                  </a:lnTo>
                  <a:lnTo>
                    <a:pt x="0" y="0"/>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5" name="Freeform 13"/>
            <p:cNvSpPr>
              <a:spLocks/>
            </p:cNvSpPr>
            <p:nvPr/>
          </p:nvSpPr>
          <p:spPr bwMode="auto">
            <a:xfrm>
              <a:off x="11547475" y="3552825"/>
              <a:ext cx="2644775" cy="1673225"/>
            </a:xfrm>
            <a:custGeom>
              <a:avLst/>
              <a:gdLst>
                <a:gd name="T0" fmla="*/ 0 w 1666"/>
                <a:gd name="T1" fmla="*/ 0 h 1054"/>
                <a:gd name="T2" fmla="*/ 1666 w 1666"/>
                <a:gd name="T3" fmla="*/ 1054 h 1054"/>
                <a:gd name="T4" fmla="*/ 1348 w 1666"/>
                <a:gd name="T5" fmla="*/ 370 h 1054"/>
                <a:gd name="T6" fmla="*/ 622 w 1666"/>
                <a:gd name="T7" fmla="*/ 0 h 1054"/>
              </a:gdLst>
              <a:ahLst/>
              <a:cxnLst>
                <a:cxn ang="0">
                  <a:pos x="T0" y="T1"/>
                </a:cxn>
                <a:cxn ang="0">
                  <a:pos x="T2" y="T3"/>
                </a:cxn>
                <a:cxn ang="0">
                  <a:pos x="T4" y="T5"/>
                </a:cxn>
                <a:cxn ang="0">
                  <a:pos x="T6" y="T7"/>
                </a:cxn>
              </a:cxnLst>
              <a:rect l="0" t="0" r="r" b="b"/>
              <a:pathLst>
                <a:path w="1666" h="1054">
                  <a:moveTo>
                    <a:pt x="0" y="0"/>
                  </a:moveTo>
                  <a:lnTo>
                    <a:pt x="1666" y="1054"/>
                  </a:lnTo>
                  <a:lnTo>
                    <a:pt x="1348" y="370"/>
                  </a:lnTo>
                  <a:lnTo>
                    <a:pt x="62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6" name="Freeform 14"/>
            <p:cNvSpPr>
              <a:spLocks/>
            </p:cNvSpPr>
            <p:nvPr/>
          </p:nvSpPr>
          <p:spPr bwMode="auto">
            <a:xfrm>
              <a:off x="10185400" y="4918075"/>
              <a:ext cx="4006850" cy="1181100"/>
            </a:xfrm>
            <a:custGeom>
              <a:avLst/>
              <a:gdLst>
                <a:gd name="T0" fmla="*/ 0 w 2524"/>
                <a:gd name="T1" fmla="*/ 0 h 744"/>
                <a:gd name="T2" fmla="*/ 2524 w 2524"/>
                <a:gd name="T3" fmla="*/ 318 h 744"/>
                <a:gd name="T4" fmla="*/ 2498 w 2524"/>
                <a:gd name="T5" fmla="*/ 662 h 744"/>
                <a:gd name="T6" fmla="*/ 0 w 2524"/>
                <a:gd name="T7" fmla="*/ 744 h 744"/>
                <a:gd name="T8" fmla="*/ 0 w 2524"/>
                <a:gd name="T9" fmla="*/ 0 h 744"/>
              </a:gdLst>
              <a:ahLst/>
              <a:cxnLst>
                <a:cxn ang="0">
                  <a:pos x="T0" y="T1"/>
                </a:cxn>
                <a:cxn ang="0">
                  <a:pos x="T2" y="T3"/>
                </a:cxn>
                <a:cxn ang="0">
                  <a:pos x="T4" y="T5"/>
                </a:cxn>
                <a:cxn ang="0">
                  <a:pos x="T6" y="T7"/>
                </a:cxn>
                <a:cxn ang="0">
                  <a:pos x="T8" y="T9"/>
                </a:cxn>
              </a:cxnLst>
              <a:rect l="0" t="0" r="r" b="b"/>
              <a:pathLst>
                <a:path w="2524" h="744">
                  <a:moveTo>
                    <a:pt x="0" y="0"/>
                  </a:moveTo>
                  <a:lnTo>
                    <a:pt x="2524" y="318"/>
                  </a:lnTo>
                  <a:lnTo>
                    <a:pt x="2498" y="662"/>
                  </a:lnTo>
                  <a:lnTo>
                    <a:pt x="0" y="744"/>
                  </a:lnTo>
                  <a:lnTo>
                    <a:pt x="0" y="0"/>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7" name="Freeform 15"/>
            <p:cNvSpPr>
              <a:spLocks/>
            </p:cNvSpPr>
            <p:nvPr/>
          </p:nvSpPr>
          <p:spPr bwMode="auto">
            <a:xfrm>
              <a:off x="10493375" y="4140200"/>
              <a:ext cx="3698875" cy="2911475"/>
            </a:xfrm>
            <a:custGeom>
              <a:avLst/>
              <a:gdLst>
                <a:gd name="T0" fmla="*/ 2012 w 2330"/>
                <a:gd name="T1" fmla="*/ 0 h 1834"/>
                <a:gd name="T2" fmla="*/ 0 w 2330"/>
                <a:gd name="T3" fmla="*/ 1674 h 1834"/>
                <a:gd name="T4" fmla="*/ 88 w 2330"/>
                <a:gd name="T5" fmla="*/ 1834 h 1834"/>
                <a:gd name="T6" fmla="*/ 2330 w 2330"/>
                <a:gd name="T7" fmla="*/ 684 h 1834"/>
                <a:gd name="T8" fmla="*/ 2012 w 2330"/>
                <a:gd name="T9" fmla="*/ 0 h 1834"/>
              </a:gdLst>
              <a:ahLst/>
              <a:cxnLst>
                <a:cxn ang="0">
                  <a:pos x="T0" y="T1"/>
                </a:cxn>
                <a:cxn ang="0">
                  <a:pos x="T2" y="T3"/>
                </a:cxn>
                <a:cxn ang="0">
                  <a:pos x="T4" y="T5"/>
                </a:cxn>
                <a:cxn ang="0">
                  <a:pos x="T6" y="T7"/>
                </a:cxn>
                <a:cxn ang="0">
                  <a:pos x="T8" y="T9"/>
                </a:cxn>
              </a:cxnLst>
              <a:rect l="0" t="0" r="r" b="b"/>
              <a:pathLst>
                <a:path w="2330" h="1834">
                  <a:moveTo>
                    <a:pt x="2012" y="0"/>
                  </a:moveTo>
                  <a:lnTo>
                    <a:pt x="0" y="1674"/>
                  </a:lnTo>
                  <a:lnTo>
                    <a:pt x="88" y="1834"/>
                  </a:lnTo>
                  <a:lnTo>
                    <a:pt x="2330" y="684"/>
                  </a:lnTo>
                  <a:lnTo>
                    <a:pt x="2012"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8" name="Freeform 16"/>
            <p:cNvSpPr>
              <a:spLocks/>
            </p:cNvSpPr>
            <p:nvPr/>
          </p:nvSpPr>
          <p:spPr bwMode="auto">
            <a:xfrm>
              <a:off x="10493375" y="4140200"/>
              <a:ext cx="3698875" cy="2911475"/>
            </a:xfrm>
            <a:custGeom>
              <a:avLst/>
              <a:gdLst>
                <a:gd name="T0" fmla="*/ 2012 w 2330"/>
                <a:gd name="T1" fmla="*/ 0 h 1834"/>
                <a:gd name="T2" fmla="*/ 0 w 2330"/>
                <a:gd name="T3" fmla="*/ 1674 h 1834"/>
                <a:gd name="T4" fmla="*/ 88 w 2330"/>
                <a:gd name="T5" fmla="*/ 1834 h 1834"/>
                <a:gd name="T6" fmla="*/ 2330 w 2330"/>
                <a:gd name="T7" fmla="*/ 684 h 1834"/>
              </a:gdLst>
              <a:ahLst/>
              <a:cxnLst>
                <a:cxn ang="0">
                  <a:pos x="T0" y="T1"/>
                </a:cxn>
                <a:cxn ang="0">
                  <a:pos x="T2" y="T3"/>
                </a:cxn>
                <a:cxn ang="0">
                  <a:pos x="T4" y="T5"/>
                </a:cxn>
                <a:cxn ang="0">
                  <a:pos x="T6" y="T7"/>
                </a:cxn>
              </a:cxnLst>
              <a:rect l="0" t="0" r="r" b="b"/>
              <a:pathLst>
                <a:path w="2330" h="1834">
                  <a:moveTo>
                    <a:pt x="2012" y="0"/>
                  </a:moveTo>
                  <a:lnTo>
                    <a:pt x="0" y="1674"/>
                  </a:lnTo>
                  <a:lnTo>
                    <a:pt x="88" y="1834"/>
                  </a:lnTo>
                  <a:lnTo>
                    <a:pt x="2330" y="68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9" name="Freeform 17"/>
            <p:cNvSpPr>
              <a:spLocks/>
            </p:cNvSpPr>
            <p:nvPr/>
          </p:nvSpPr>
          <p:spPr bwMode="auto">
            <a:xfrm>
              <a:off x="10493375" y="6797675"/>
              <a:ext cx="2978150" cy="1190625"/>
            </a:xfrm>
            <a:custGeom>
              <a:avLst/>
              <a:gdLst>
                <a:gd name="T0" fmla="*/ 0 w 1876"/>
                <a:gd name="T1" fmla="*/ 0 h 750"/>
                <a:gd name="T2" fmla="*/ 1876 w 1876"/>
                <a:gd name="T3" fmla="*/ 400 h 750"/>
                <a:gd name="T4" fmla="*/ 1768 w 1876"/>
                <a:gd name="T5" fmla="*/ 750 h 750"/>
                <a:gd name="T6" fmla="*/ 88 w 1876"/>
                <a:gd name="T7" fmla="*/ 160 h 750"/>
                <a:gd name="T8" fmla="*/ 0 w 1876"/>
                <a:gd name="T9" fmla="*/ 0 h 750"/>
              </a:gdLst>
              <a:ahLst/>
              <a:cxnLst>
                <a:cxn ang="0">
                  <a:pos x="T0" y="T1"/>
                </a:cxn>
                <a:cxn ang="0">
                  <a:pos x="T2" y="T3"/>
                </a:cxn>
                <a:cxn ang="0">
                  <a:pos x="T4" y="T5"/>
                </a:cxn>
                <a:cxn ang="0">
                  <a:pos x="T6" y="T7"/>
                </a:cxn>
                <a:cxn ang="0">
                  <a:pos x="T8" y="T9"/>
                </a:cxn>
              </a:cxnLst>
              <a:rect l="0" t="0" r="r" b="b"/>
              <a:pathLst>
                <a:path w="1876" h="750">
                  <a:moveTo>
                    <a:pt x="0" y="0"/>
                  </a:moveTo>
                  <a:lnTo>
                    <a:pt x="1876" y="400"/>
                  </a:lnTo>
                  <a:lnTo>
                    <a:pt x="1768" y="750"/>
                  </a:lnTo>
                  <a:lnTo>
                    <a:pt x="88" y="160"/>
                  </a:lnTo>
                  <a:lnTo>
                    <a:pt x="0" y="0"/>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0" name="Freeform 18"/>
            <p:cNvSpPr>
              <a:spLocks/>
            </p:cNvSpPr>
            <p:nvPr/>
          </p:nvSpPr>
          <p:spPr bwMode="auto">
            <a:xfrm>
              <a:off x="10902950" y="5422900"/>
              <a:ext cx="3289300" cy="2397125"/>
            </a:xfrm>
            <a:custGeom>
              <a:avLst/>
              <a:gdLst>
                <a:gd name="T0" fmla="*/ 2072 w 2072"/>
                <a:gd name="T1" fmla="*/ 0 h 1510"/>
                <a:gd name="T2" fmla="*/ 0 w 2072"/>
                <a:gd name="T3" fmla="*/ 1336 h 1510"/>
                <a:gd name="T4" fmla="*/ 48 w 2072"/>
                <a:gd name="T5" fmla="*/ 1510 h 1510"/>
                <a:gd name="T6" fmla="*/ 2046 w 2072"/>
                <a:gd name="T7" fmla="*/ 344 h 1510"/>
                <a:gd name="T8" fmla="*/ 2072 w 2072"/>
                <a:gd name="T9" fmla="*/ 0 h 1510"/>
              </a:gdLst>
              <a:ahLst/>
              <a:cxnLst>
                <a:cxn ang="0">
                  <a:pos x="T0" y="T1"/>
                </a:cxn>
                <a:cxn ang="0">
                  <a:pos x="T2" y="T3"/>
                </a:cxn>
                <a:cxn ang="0">
                  <a:pos x="T4" y="T5"/>
                </a:cxn>
                <a:cxn ang="0">
                  <a:pos x="T6" y="T7"/>
                </a:cxn>
                <a:cxn ang="0">
                  <a:pos x="T8" y="T9"/>
                </a:cxn>
              </a:cxnLst>
              <a:rect l="0" t="0" r="r" b="b"/>
              <a:pathLst>
                <a:path w="2072" h="1510">
                  <a:moveTo>
                    <a:pt x="2072" y="0"/>
                  </a:moveTo>
                  <a:lnTo>
                    <a:pt x="0" y="1336"/>
                  </a:lnTo>
                  <a:lnTo>
                    <a:pt x="48" y="1510"/>
                  </a:lnTo>
                  <a:lnTo>
                    <a:pt x="2046" y="344"/>
                  </a:lnTo>
                  <a:lnTo>
                    <a:pt x="2072" y="0"/>
                  </a:lnTo>
                  <a:close/>
                </a:path>
              </a:pathLst>
            </a:custGeom>
            <a:solidFill>
              <a:srgbClr val="F794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1" name="Freeform 19"/>
            <p:cNvSpPr>
              <a:spLocks/>
            </p:cNvSpPr>
            <p:nvPr/>
          </p:nvSpPr>
          <p:spPr bwMode="auto">
            <a:xfrm>
              <a:off x="10902950" y="5422900"/>
              <a:ext cx="3289300" cy="2397125"/>
            </a:xfrm>
            <a:custGeom>
              <a:avLst/>
              <a:gdLst>
                <a:gd name="T0" fmla="*/ 2072 w 2072"/>
                <a:gd name="T1" fmla="*/ 0 h 1510"/>
                <a:gd name="T2" fmla="*/ 0 w 2072"/>
                <a:gd name="T3" fmla="*/ 1336 h 1510"/>
                <a:gd name="T4" fmla="*/ 48 w 2072"/>
                <a:gd name="T5" fmla="*/ 1510 h 1510"/>
                <a:gd name="T6" fmla="*/ 2046 w 2072"/>
                <a:gd name="T7" fmla="*/ 344 h 1510"/>
              </a:gdLst>
              <a:ahLst/>
              <a:cxnLst>
                <a:cxn ang="0">
                  <a:pos x="T0" y="T1"/>
                </a:cxn>
                <a:cxn ang="0">
                  <a:pos x="T2" y="T3"/>
                </a:cxn>
                <a:cxn ang="0">
                  <a:pos x="T4" y="T5"/>
                </a:cxn>
                <a:cxn ang="0">
                  <a:pos x="T6" y="T7"/>
                </a:cxn>
              </a:cxnLst>
              <a:rect l="0" t="0" r="r" b="b"/>
              <a:pathLst>
                <a:path w="2072" h="1510">
                  <a:moveTo>
                    <a:pt x="2072" y="0"/>
                  </a:moveTo>
                  <a:lnTo>
                    <a:pt x="0" y="1336"/>
                  </a:lnTo>
                  <a:lnTo>
                    <a:pt x="48" y="1510"/>
                  </a:lnTo>
                  <a:lnTo>
                    <a:pt x="2046" y="34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2" name="Freeform 20"/>
            <p:cNvSpPr>
              <a:spLocks/>
            </p:cNvSpPr>
            <p:nvPr/>
          </p:nvSpPr>
          <p:spPr bwMode="auto">
            <a:xfrm>
              <a:off x="10902950" y="7543800"/>
              <a:ext cx="2251075" cy="1050925"/>
            </a:xfrm>
            <a:custGeom>
              <a:avLst/>
              <a:gdLst>
                <a:gd name="T0" fmla="*/ 0 w 1418"/>
                <a:gd name="T1" fmla="*/ 0 h 662"/>
                <a:gd name="T2" fmla="*/ 1418 w 1418"/>
                <a:gd name="T3" fmla="*/ 562 h 662"/>
                <a:gd name="T4" fmla="*/ 1342 w 1418"/>
                <a:gd name="T5" fmla="*/ 662 h 662"/>
                <a:gd name="T6" fmla="*/ 48 w 1418"/>
                <a:gd name="T7" fmla="*/ 174 h 662"/>
                <a:gd name="T8" fmla="*/ 0 w 1418"/>
                <a:gd name="T9" fmla="*/ 0 h 662"/>
              </a:gdLst>
              <a:ahLst/>
              <a:cxnLst>
                <a:cxn ang="0">
                  <a:pos x="T0" y="T1"/>
                </a:cxn>
                <a:cxn ang="0">
                  <a:pos x="T2" y="T3"/>
                </a:cxn>
                <a:cxn ang="0">
                  <a:pos x="T4" y="T5"/>
                </a:cxn>
                <a:cxn ang="0">
                  <a:pos x="T6" y="T7"/>
                </a:cxn>
                <a:cxn ang="0">
                  <a:pos x="T8" y="T9"/>
                </a:cxn>
              </a:cxnLst>
              <a:rect l="0" t="0" r="r" b="b"/>
              <a:pathLst>
                <a:path w="1418" h="662">
                  <a:moveTo>
                    <a:pt x="0" y="0"/>
                  </a:moveTo>
                  <a:lnTo>
                    <a:pt x="1418" y="562"/>
                  </a:lnTo>
                  <a:lnTo>
                    <a:pt x="1342" y="662"/>
                  </a:lnTo>
                  <a:lnTo>
                    <a:pt x="48" y="174"/>
                  </a:lnTo>
                  <a:lnTo>
                    <a:pt x="0" y="0"/>
                  </a:lnTo>
                  <a:close/>
                </a:path>
              </a:pathLst>
            </a:custGeom>
            <a:solidFill>
              <a:srgbClr val="D375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3" name="Freeform 21"/>
            <p:cNvSpPr>
              <a:spLocks/>
            </p:cNvSpPr>
            <p:nvPr/>
          </p:nvSpPr>
          <p:spPr bwMode="auto">
            <a:xfrm>
              <a:off x="10185400" y="3552825"/>
              <a:ext cx="2349500" cy="2546350"/>
            </a:xfrm>
            <a:custGeom>
              <a:avLst/>
              <a:gdLst>
                <a:gd name="T0" fmla="*/ 858 w 1480"/>
                <a:gd name="T1" fmla="*/ 0 h 1604"/>
                <a:gd name="T2" fmla="*/ 0 w 1480"/>
                <a:gd name="T3" fmla="*/ 860 h 1604"/>
                <a:gd name="T4" fmla="*/ 0 w 1480"/>
                <a:gd name="T5" fmla="*/ 1604 h 1604"/>
                <a:gd name="T6" fmla="*/ 1480 w 1480"/>
                <a:gd name="T7" fmla="*/ 0 h 1604"/>
                <a:gd name="T8" fmla="*/ 858 w 1480"/>
                <a:gd name="T9" fmla="*/ 0 h 1604"/>
              </a:gdLst>
              <a:ahLst/>
              <a:cxnLst>
                <a:cxn ang="0">
                  <a:pos x="T0" y="T1"/>
                </a:cxn>
                <a:cxn ang="0">
                  <a:pos x="T2" y="T3"/>
                </a:cxn>
                <a:cxn ang="0">
                  <a:pos x="T4" y="T5"/>
                </a:cxn>
                <a:cxn ang="0">
                  <a:pos x="T6" y="T7"/>
                </a:cxn>
                <a:cxn ang="0">
                  <a:pos x="T8" y="T9"/>
                </a:cxn>
              </a:cxnLst>
              <a:rect l="0" t="0" r="r" b="b"/>
              <a:pathLst>
                <a:path w="1480" h="1604">
                  <a:moveTo>
                    <a:pt x="858" y="0"/>
                  </a:moveTo>
                  <a:lnTo>
                    <a:pt x="0" y="860"/>
                  </a:lnTo>
                  <a:lnTo>
                    <a:pt x="0" y="1604"/>
                  </a:lnTo>
                  <a:lnTo>
                    <a:pt x="1480" y="0"/>
                  </a:lnTo>
                  <a:lnTo>
                    <a:pt x="858" y="0"/>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4" name="Freeform 22"/>
            <p:cNvSpPr>
              <a:spLocks/>
            </p:cNvSpPr>
            <p:nvPr/>
          </p:nvSpPr>
          <p:spPr bwMode="auto">
            <a:xfrm>
              <a:off x="11201400" y="7432675"/>
              <a:ext cx="2270125" cy="1162050"/>
            </a:xfrm>
            <a:custGeom>
              <a:avLst/>
              <a:gdLst>
                <a:gd name="T0" fmla="*/ 90 w 1430"/>
                <a:gd name="T1" fmla="*/ 732 h 732"/>
                <a:gd name="T2" fmla="*/ 1322 w 1430"/>
                <a:gd name="T3" fmla="*/ 350 h 732"/>
                <a:gd name="T4" fmla="*/ 1430 w 1430"/>
                <a:gd name="T5" fmla="*/ 0 h 732"/>
                <a:gd name="T6" fmla="*/ 0 w 1430"/>
                <a:gd name="T7" fmla="*/ 646 h 732"/>
                <a:gd name="T8" fmla="*/ 90 w 1430"/>
                <a:gd name="T9" fmla="*/ 732 h 732"/>
              </a:gdLst>
              <a:ahLst/>
              <a:cxnLst>
                <a:cxn ang="0">
                  <a:pos x="T0" y="T1"/>
                </a:cxn>
                <a:cxn ang="0">
                  <a:pos x="T2" y="T3"/>
                </a:cxn>
                <a:cxn ang="0">
                  <a:pos x="T4" y="T5"/>
                </a:cxn>
                <a:cxn ang="0">
                  <a:pos x="T6" y="T7"/>
                </a:cxn>
                <a:cxn ang="0">
                  <a:pos x="T8" y="T9"/>
                </a:cxn>
              </a:cxnLst>
              <a:rect l="0" t="0" r="r" b="b"/>
              <a:pathLst>
                <a:path w="1430" h="732">
                  <a:moveTo>
                    <a:pt x="90" y="732"/>
                  </a:moveTo>
                  <a:lnTo>
                    <a:pt x="1322" y="350"/>
                  </a:lnTo>
                  <a:lnTo>
                    <a:pt x="1430" y="0"/>
                  </a:lnTo>
                  <a:lnTo>
                    <a:pt x="0" y="646"/>
                  </a:lnTo>
                  <a:lnTo>
                    <a:pt x="90" y="73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25" name="Freeform 23"/>
            <p:cNvSpPr>
              <a:spLocks/>
            </p:cNvSpPr>
            <p:nvPr/>
          </p:nvSpPr>
          <p:spPr bwMode="auto">
            <a:xfrm>
              <a:off x="11201400" y="8435975"/>
              <a:ext cx="1952625" cy="158750"/>
            </a:xfrm>
            <a:custGeom>
              <a:avLst/>
              <a:gdLst>
                <a:gd name="T0" fmla="*/ 0 w 1230"/>
                <a:gd name="T1" fmla="*/ 14 h 100"/>
                <a:gd name="T2" fmla="*/ 1230 w 1230"/>
                <a:gd name="T3" fmla="*/ 0 h 100"/>
                <a:gd name="T4" fmla="*/ 1154 w 1230"/>
                <a:gd name="T5" fmla="*/ 100 h 100"/>
                <a:gd name="T6" fmla="*/ 90 w 1230"/>
                <a:gd name="T7" fmla="*/ 100 h 100"/>
                <a:gd name="T8" fmla="*/ 0 w 1230"/>
                <a:gd name="T9" fmla="*/ 14 h 100"/>
              </a:gdLst>
              <a:ahLst/>
              <a:cxnLst>
                <a:cxn ang="0">
                  <a:pos x="T0" y="T1"/>
                </a:cxn>
                <a:cxn ang="0">
                  <a:pos x="T2" y="T3"/>
                </a:cxn>
                <a:cxn ang="0">
                  <a:pos x="T4" y="T5"/>
                </a:cxn>
                <a:cxn ang="0">
                  <a:pos x="T6" y="T7"/>
                </a:cxn>
                <a:cxn ang="0">
                  <a:pos x="T8" y="T9"/>
                </a:cxn>
              </a:cxnLst>
              <a:rect l="0" t="0" r="r" b="b"/>
              <a:pathLst>
                <a:path w="1230" h="100">
                  <a:moveTo>
                    <a:pt x="0" y="14"/>
                  </a:moveTo>
                  <a:lnTo>
                    <a:pt x="1230" y="0"/>
                  </a:lnTo>
                  <a:lnTo>
                    <a:pt x="1154" y="100"/>
                  </a:lnTo>
                  <a:lnTo>
                    <a:pt x="90" y="100"/>
                  </a:lnTo>
                  <a:lnTo>
                    <a:pt x="0" y="1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grpSp>
        <p:nvGrpSpPr>
          <p:cNvPr id="26" name="Group 25"/>
          <p:cNvGrpSpPr/>
          <p:nvPr/>
        </p:nvGrpSpPr>
        <p:grpSpPr>
          <a:xfrm>
            <a:off x="486727" y="1447600"/>
            <a:ext cx="2932645" cy="4160628"/>
            <a:chOff x="486727" y="1625090"/>
            <a:chExt cx="2932645" cy="4160628"/>
          </a:xfrm>
        </p:grpSpPr>
        <p:grpSp>
          <p:nvGrpSpPr>
            <p:cNvPr id="27" name="Group 26"/>
            <p:cNvGrpSpPr/>
            <p:nvPr/>
          </p:nvGrpSpPr>
          <p:grpSpPr>
            <a:xfrm>
              <a:off x="486727" y="1625090"/>
              <a:ext cx="2932645" cy="1286673"/>
              <a:chOff x="486727" y="2011946"/>
              <a:chExt cx="2932645" cy="1286673"/>
            </a:xfrm>
          </p:grpSpPr>
          <p:sp>
            <p:nvSpPr>
              <p:cNvPr id="36" name="Rectangle 1436"/>
              <p:cNvSpPr>
                <a:spLocks noChangeArrowheads="1"/>
              </p:cNvSpPr>
              <p:nvPr/>
            </p:nvSpPr>
            <p:spPr bwMode="auto">
              <a:xfrm>
                <a:off x="486728" y="2521625"/>
                <a:ext cx="2690831" cy="369332"/>
              </a:xfrm>
              <a:prstGeom prst="rect">
                <a:avLst/>
              </a:prstGeom>
              <a:extLst/>
            </p:spPr>
            <p:txBody>
              <a:bodyPr vert="horz" lIns="91440" tIns="45720" rIns="91440" bIns="45720" rtlCol="0">
                <a:spAutoFit/>
              </a:bodyPr>
              <a:lstStyle/>
              <a:p>
                <a:pPr>
                  <a:buFont typeface="Arial" pitchFamily="34" charset="0"/>
                  <a:buNone/>
                </a:pPr>
                <a:r>
                  <a:rPr lang="en-US" dirty="0">
                    <a:solidFill>
                      <a:srgbClr val="273339"/>
                    </a:solidFill>
                  </a:rPr>
                  <a:t>Telesales</a:t>
                </a:r>
              </a:p>
            </p:txBody>
          </p:sp>
          <p:sp>
            <p:nvSpPr>
              <p:cNvPr id="37" name="Rectangle 1436"/>
              <p:cNvSpPr>
                <a:spLocks noChangeArrowheads="1"/>
              </p:cNvSpPr>
              <p:nvPr/>
            </p:nvSpPr>
            <p:spPr bwMode="auto">
              <a:xfrm>
                <a:off x="486727" y="2011946"/>
                <a:ext cx="704119" cy="707886"/>
              </a:xfrm>
              <a:prstGeom prst="rect">
                <a:avLst/>
              </a:prstGeom>
              <a:extLst/>
            </p:spPr>
            <p:txBody>
              <a:bodyPr vert="horz" wrap="square" lIns="91440" tIns="45720" rIns="91440" bIns="45720" rtlCol="0">
                <a:spAutoFit/>
              </a:bodyPr>
              <a:lstStyle/>
              <a:p>
                <a:pPr algn="just">
                  <a:buFont typeface="Arial" pitchFamily="34" charset="0"/>
                  <a:buNone/>
                </a:pPr>
                <a:r>
                  <a:rPr lang="en-US" sz="4000" b="1" dirty="0">
                    <a:solidFill>
                      <a:schemeClr val="accent1"/>
                    </a:solidFill>
                  </a:rPr>
                  <a:t>01</a:t>
                </a:r>
              </a:p>
            </p:txBody>
          </p:sp>
          <p:sp>
            <p:nvSpPr>
              <p:cNvPr id="38" name="Content Placeholder 2"/>
              <p:cNvSpPr txBox="1">
                <a:spLocks/>
              </p:cNvSpPr>
              <p:nvPr/>
            </p:nvSpPr>
            <p:spPr>
              <a:xfrm>
                <a:off x="486728" y="2836954"/>
                <a:ext cx="2932644" cy="461665"/>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spcBef>
                    <a:spcPts val="0"/>
                  </a:spcBef>
                  <a:buNone/>
                </a:pPr>
                <a:r>
                  <a:rPr lang="en-US" sz="1200" dirty="0">
                    <a:solidFill>
                      <a:schemeClr val="bg2"/>
                    </a:solidFill>
                  </a:rPr>
                  <a:t>Generating a sale &amp; closing it as well telephone/online.</a:t>
                </a:r>
              </a:p>
            </p:txBody>
          </p:sp>
        </p:grpSp>
        <p:grpSp>
          <p:nvGrpSpPr>
            <p:cNvPr id="28" name="Group 27"/>
            <p:cNvGrpSpPr/>
            <p:nvPr/>
          </p:nvGrpSpPr>
          <p:grpSpPr>
            <a:xfrm>
              <a:off x="486727" y="3154400"/>
              <a:ext cx="2932645" cy="1286673"/>
              <a:chOff x="486727" y="2011946"/>
              <a:chExt cx="2932645" cy="1286673"/>
            </a:xfrm>
          </p:grpSpPr>
          <p:sp>
            <p:nvSpPr>
              <p:cNvPr id="33" name="Rectangle 1436"/>
              <p:cNvSpPr>
                <a:spLocks noChangeArrowheads="1"/>
              </p:cNvSpPr>
              <p:nvPr/>
            </p:nvSpPr>
            <p:spPr bwMode="auto">
              <a:xfrm>
                <a:off x="486728" y="2521625"/>
                <a:ext cx="2690831" cy="369332"/>
              </a:xfrm>
              <a:prstGeom prst="rect">
                <a:avLst/>
              </a:prstGeom>
              <a:extLst/>
            </p:spPr>
            <p:txBody>
              <a:bodyPr vert="horz" lIns="91440" tIns="45720" rIns="91440" bIns="45720" rtlCol="0">
                <a:spAutoFit/>
              </a:bodyPr>
              <a:lstStyle/>
              <a:p>
                <a:pPr>
                  <a:buFont typeface="Arial" pitchFamily="34" charset="0"/>
                  <a:buNone/>
                </a:pPr>
                <a:r>
                  <a:rPr lang="en-US" dirty="0">
                    <a:solidFill>
                      <a:srgbClr val="273339"/>
                    </a:solidFill>
                  </a:rPr>
                  <a:t>Demand Generation</a:t>
                </a:r>
              </a:p>
            </p:txBody>
          </p:sp>
          <p:sp>
            <p:nvSpPr>
              <p:cNvPr id="34" name="Rectangle 1436"/>
              <p:cNvSpPr>
                <a:spLocks noChangeArrowheads="1"/>
              </p:cNvSpPr>
              <p:nvPr/>
            </p:nvSpPr>
            <p:spPr bwMode="auto">
              <a:xfrm>
                <a:off x="486727" y="2011946"/>
                <a:ext cx="704119" cy="707886"/>
              </a:xfrm>
              <a:prstGeom prst="rect">
                <a:avLst/>
              </a:prstGeom>
              <a:extLst/>
            </p:spPr>
            <p:txBody>
              <a:bodyPr vert="horz" wrap="square" lIns="91440" tIns="45720" rIns="91440" bIns="45720" rtlCol="0">
                <a:spAutoFit/>
              </a:bodyPr>
              <a:lstStyle/>
              <a:p>
                <a:pPr algn="just">
                  <a:buFont typeface="Arial" pitchFamily="34" charset="0"/>
                  <a:buNone/>
                </a:pPr>
                <a:r>
                  <a:rPr lang="en-US" sz="4000" b="1">
                    <a:solidFill>
                      <a:schemeClr val="tx2"/>
                    </a:solidFill>
                  </a:rPr>
                  <a:t>02</a:t>
                </a:r>
                <a:endParaRPr lang="en-US" sz="4000" b="1" dirty="0">
                  <a:solidFill>
                    <a:schemeClr val="tx2"/>
                  </a:solidFill>
                </a:endParaRPr>
              </a:p>
            </p:txBody>
          </p:sp>
          <p:sp>
            <p:nvSpPr>
              <p:cNvPr id="35" name="Content Placeholder 2"/>
              <p:cNvSpPr txBox="1">
                <a:spLocks/>
              </p:cNvSpPr>
              <p:nvPr/>
            </p:nvSpPr>
            <p:spPr>
              <a:xfrm>
                <a:off x="486728" y="2836954"/>
                <a:ext cx="2932644" cy="461665"/>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spcBef>
                    <a:spcPts val="0"/>
                  </a:spcBef>
                  <a:buNone/>
                </a:pPr>
                <a:r>
                  <a:rPr lang="en-US" sz="1200" dirty="0">
                    <a:solidFill>
                      <a:schemeClr val="bg2"/>
                    </a:solidFill>
                  </a:rPr>
                  <a:t>Qualifying a lead &amp; passing to Channel/ Sales team</a:t>
                </a:r>
              </a:p>
            </p:txBody>
          </p:sp>
        </p:grpSp>
        <p:grpSp>
          <p:nvGrpSpPr>
            <p:cNvPr id="29" name="Group 28"/>
            <p:cNvGrpSpPr/>
            <p:nvPr/>
          </p:nvGrpSpPr>
          <p:grpSpPr>
            <a:xfrm>
              <a:off x="486727" y="4683711"/>
              <a:ext cx="2932645" cy="1102007"/>
              <a:chOff x="486727" y="2011946"/>
              <a:chExt cx="2932645" cy="1102007"/>
            </a:xfrm>
          </p:grpSpPr>
          <p:sp>
            <p:nvSpPr>
              <p:cNvPr id="30" name="Rectangle 1436"/>
              <p:cNvSpPr>
                <a:spLocks noChangeArrowheads="1"/>
              </p:cNvSpPr>
              <p:nvPr/>
            </p:nvSpPr>
            <p:spPr bwMode="auto">
              <a:xfrm>
                <a:off x="486728" y="2521625"/>
                <a:ext cx="2690831" cy="369332"/>
              </a:xfrm>
              <a:prstGeom prst="rect">
                <a:avLst/>
              </a:prstGeom>
              <a:extLst/>
            </p:spPr>
            <p:txBody>
              <a:bodyPr vert="horz" lIns="91440" tIns="45720" rIns="91440" bIns="45720" rtlCol="0">
                <a:spAutoFit/>
              </a:bodyPr>
              <a:lstStyle/>
              <a:p>
                <a:pPr>
                  <a:buFont typeface="Arial" pitchFamily="34" charset="0"/>
                  <a:buNone/>
                </a:pPr>
                <a:r>
                  <a:rPr lang="en-US" dirty="0">
                    <a:solidFill>
                      <a:srgbClr val="273339"/>
                    </a:solidFill>
                  </a:rPr>
                  <a:t>Market Surveys</a:t>
                </a:r>
              </a:p>
            </p:txBody>
          </p:sp>
          <p:sp>
            <p:nvSpPr>
              <p:cNvPr id="31" name="Rectangle 1436"/>
              <p:cNvSpPr>
                <a:spLocks noChangeArrowheads="1"/>
              </p:cNvSpPr>
              <p:nvPr/>
            </p:nvSpPr>
            <p:spPr bwMode="auto">
              <a:xfrm>
                <a:off x="486727" y="2011946"/>
                <a:ext cx="704119" cy="707886"/>
              </a:xfrm>
              <a:prstGeom prst="rect">
                <a:avLst/>
              </a:prstGeom>
              <a:extLst/>
            </p:spPr>
            <p:txBody>
              <a:bodyPr vert="horz" wrap="square" lIns="91440" tIns="45720" rIns="91440" bIns="45720" rtlCol="0">
                <a:spAutoFit/>
              </a:bodyPr>
              <a:lstStyle/>
              <a:p>
                <a:pPr algn="just">
                  <a:buFont typeface="Arial" pitchFamily="34" charset="0"/>
                  <a:buNone/>
                </a:pPr>
                <a:r>
                  <a:rPr lang="en-US" sz="4000" b="1">
                    <a:solidFill>
                      <a:schemeClr val="accent4">
                        <a:lumMod val="75000"/>
                      </a:schemeClr>
                    </a:solidFill>
                  </a:rPr>
                  <a:t>03</a:t>
                </a:r>
                <a:endParaRPr lang="en-US" sz="4000" b="1" dirty="0">
                  <a:solidFill>
                    <a:schemeClr val="accent4">
                      <a:lumMod val="75000"/>
                    </a:schemeClr>
                  </a:solidFill>
                </a:endParaRPr>
              </a:p>
            </p:txBody>
          </p:sp>
          <p:sp>
            <p:nvSpPr>
              <p:cNvPr id="32" name="Content Placeholder 2"/>
              <p:cNvSpPr txBox="1">
                <a:spLocks/>
              </p:cNvSpPr>
              <p:nvPr/>
            </p:nvSpPr>
            <p:spPr>
              <a:xfrm>
                <a:off x="486728" y="2836954"/>
                <a:ext cx="2932644" cy="276999"/>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spcBef>
                    <a:spcPts val="0"/>
                  </a:spcBef>
                  <a:buNone/>
                </a:pPr>
                <a:r>
                  <a:rPr lang="en-US" sz="1200" dirty="0">
                    <a:solidFill>
                      <a:schemeClr val="bg2"/>
                    </a:solidFill>
                  </a:rPr>
                  <a:t>CATI led &amp; basic surveys</a:t>
                </a:r>
              </a:p>
            </p:txBody>
          </p:sp>
        </p:grpSp>
      </p:grpSp>
      <p:grpSp>
        <p:nvGrpSpPr>
          <p:cNvPr id="39" name="Group 38"/>
          <p:cNvGrpSpPr/>
          <p:nvPr/>
        </p:nvGrpSpPr>
        <p:grpSpPr>
          <a:xfrm>
            <a:off x="9014441" y="1502603"/>
            <a:ext cx="2932644" cy="4318750"/>
            <a:chOff x="724412" y="1625090"/>
            <a:chExt cx="2932644" cy="4318750"/>
          </a:xfrm>
        </p:grpSpPr>
        <p:grpSp>
          <p:nvGrpSpPr>
            <p:cNvPr id="40" name="Group 39"/>
            <p:cNvGrpSpPr/>
            <p:nvPr/>
          </p:nvGrpSpPr>
          <p:grpSpPr>
            <a:xfrm>
              <a:off x="724412" y="1625090"/>
              <a:ext cx="2932644" cy="1087821"/>
              <a:chOff x="724412" y="2011946"/>
              <a:chExt cx="2932644" cy="1087821"/>
            </a:xfrm>
          </p:grpSpPr>
          <p:sp>
            <p:nvSpPr>
              <p:cNvPr id="49" name="Rectangle 1436"/>
              <p:cNvSpPr>
                <a:spLocks noChangeArrowheads="1"/>
              </p:cNvSpPr>
              <p:nvPr/>
            </p:nvSpPr>
            <p:spPr bwMode="auto">
              <a:xfrm>
                <a:off x="728541" y="2521625"/>
                <a:ext cx="2690831" cy="369332"/>
              </a:xfrm>
              <a:prstGeom prst="rect">
                <a:avLst/>
              </a:prstGeom>
              <a:extLst/>
            </p:spPr>
            <p:txBody>
              <a:bodyPr vert="horz" lIns="91440" tIns="45720" rIns="91440" bIns="45720" rtlCol="0">
                <a:spAutoFit/>
              </a:bodyPr>
              <a:lstStyle/>
              <a:p>
                <a:pPr>
                  <a:buFont typeface="Arial" pitchFamily="34" charset="0"/>
                  <a:buNone/>
                </a:pPr>
                <a:r>
                  <a:rPr lang="en-US" dirty="0">
                    <a:solidFill>
                      <a:srgbClr val="273339"/>
                    </a:solidFill>
                  </a:rPr>
                  <a:t>Customer support</a:t>
                </a:r>
              </a:p>
            </p:txBody>
          </p:sp>
          <p:sp>
            <p:nvSpPr>
              <p:cNvPr id="50" name="Rectangle 1436"/>
              <p:cNvSpPr>
                <a:spLocks noChangeArrowheads="1"/>
              </p:cNvSpPr>
              <p:nvPr/>
            </p:nvSpPr>
            <p:spPr bwMode="auto">
              <a:xfrm>
                <a:off x="2715253" y="2011946"/>
                <a:ext cx="704119" cy="707886"/>
              </a:xfrm>
              <a:prstGeom prst="rect">
                <a:avLst/>
              </a:prstGeom>
              <a:extLst/>
            </p:spPr>
            <p:txBody>
              <a:bodyPr vert="horz" wrap="square" lIns="91440" tIns="45720" rIns="91440" bIns="45720" rtlCol="0">
                <a:spAutoFit/>
              </a:bodyPr>
              <a:lstStyle/>
              <a:p>
                <a:pPr algn="r">
                  <a:buFont typeface="Arial" pitchFamily="34" charset="0"/>
                  <a:buNone/>
                </a:pPr>
                <a:r>
                  <a:rPr lang="en-US" sz="4000" b="1">
                    <a:solidFill>
                      <a:schemeClr val="accent3"/>
                    </a:solidFill>
                  </a:rPr>
                  <a:t>04</a:t>
                </a:r>
                <a:endParaRPr lang="en-US" sz="4000" b="1" dirty="0">
                  <a:solidFill>
                    <a:schemeClr val="accent3"/>
                  </a:solidFill>
                </a:endParaRPr>
              </a:p>
            </p:txBody>
          </p:sp>
          <p:sp>
            <p:nvSpPr>
              <p:cNvPr id="51" name="Content Placeholder 2"/>
              <p:cNvSpPr txBox="1">
                <a:spLocks/>
              </p:cNvSpPr>
              <p:nvPr/>
            </p:nvSpPr>
            <p:spPr>
              <a:xfrm>
                <a:off x="724412" y="2822768"/>
                <a:ext cx="2932644" cy="276999"/>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spcBef>
                    <a:spcPts val="0"/>
                  </a:spcBef>
                  <a:buNone/>
                </a:pPr>
                <a:r>
                  <a:rPr lang="en-US" sz="1200" dirty="0">
                    <a:solidFill>
                      <a:schemeClr val="bg2"/>
                    </a:solidFill>
                  </a:rPr>
                  <a:t>Inbound &amp; Outbound  support processes</a:t>
                </a:r>
              </a:p>
            </p:txBody>
          </p:sp>
        </p:grpSp>
        <p:grpSp>
          <p:nvGrpSpPr>
            <p:cNvPr id="41" name="Group 40"/>
            <p:cNvGrpSpPr/>
            <p:nvPr/>
          </p:nvGrpSpPr>
          <p:grpSpPr>
            <a:xfrm>
              <a:off x="724412" y="3154400"/>
              <a:ext cx="2932644" cy="1102007"/>
              <a:chOff x="724412" y="2011946"/>
              <a:chExt cx="2932644" cy="1102007"/>
            </a:xfrm>
          </p:grpSpPr>
          <p:sp>
            <p:nvSpPr>
              <p:cNvPr id="46" name="Rectangle 1436"/>
              <p:cNvSpPr>
                <a:spLocks noChangeArrowheads="1"/>
              </p:cNvSpPr>
              <p:nvPr/>
            </p:nvSpPr>
            <p:spPr bwMode="auto">
              <a:xfrm>
                <a:off x="728541" y="2521625"/>
                <a:ext cx="2690831" cy="369332"/>
              </a:xfrm>
              <a:prstGeom prst="rect">
                <a:avLst/>
              </a:prstGeom>
              <a:extLst/>
            </p:spPr>
            <p:txBody>
              <a:bodyPr vert="horz" lIns="91440" tIns="45720" rIns="91440" bIns="45720" rtlCol="0">
                <a:spAutoFit/>
              </a:bodyPr>
              <a:lstStyle/>
              <a:p>
                <a:pPr>
                  <a:buFont typeface="Arial" pitchFamily="34" charset="0"/>
                  <a:buNone/>
                </a:pPr>
                <a:r>
                  <a:rPr lang="en-US" dirty="0">
                    <a:solidFill>
                      <a:srgbClr val="273339"/>
                    </a:solidFill>
                  </a:rPr>
                  <a:t>Customer Profiling</a:t>
                </a:r>
              </a:p>
            </p:txBody>
          </p:sp>
          <p:sp>
            <p:nvSpPr>
              <p:cNvPr id="47" name="Rectangle 1436"/>
              <p:cNvSpPr>
                <a:spLocks noChangeArrowheads="1"/>
              </p:cNvSpPr>
              <p:nvPr/>
            </p:nvSpPr>
            <p:spPr bwMode="auto">
              <a:xfrm>
                <a:off x="2715253" y="2011946"/>
                <a:ext cx="704119" cy="707886"/>
              </a:xfrm>
              <a:prstGeom prst="rect">
                <a:avLst/>
              </a:prstGeom>
              <a:extLst/>
            </p:spPr>
            <p:txBody>
              <a:bodyPr vert="horz" wrap="square" lIns="91440" tIns="45720" rIns="91440" bIns="45720" rtlCol="0">
                <a:spAutoFit/>
              </a:bodyPr>
              <a:lstStyle/>
              <a:p>
                <a:pPr algn="r">
                  <a:buFont typeface="Arial" pitchFamily="34" charset="0"/>
                  <a:buNone/>
                </a:pPr>
                <a:r>
                  <a:rPr lang="en-US" sz="4000" b="1">
                    <a:solidFill>
                      <a:schemeClr val="accent5"/>
                    </a:solidFill>
                  </a:rPr>
                  <a:t>05</a:t>
                </a:r>
                <a:endParaRPr lang="en-US" sz="4000" b="1" dirty="0">
                  <a:solidFill>
                    <a:schemeClr val="accent5"/>
                  </a:solidFill>
                </a:endParaRPr>
              </a:p>
            </p:txBody>
          </p:sp>
          <p:sp>
            <p:nvSpPr>
              <p:cNvPr id="48" name="Content Placeholder 2"/>
              <p:cNvSpPr txBox="1">
                <a:spLocks/>
              </p:cNvSpPr>
              <p:nvPr/>
            </p:nvSpPr>
            <p:spPr>
              <a:xfrm>
                <a:off x="724412" y="2836954"/>
                <a:ext cx="2932644" cy="276999"/>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0" indent="0" algn="just">
                  <a:spcBef>
                    <a:spcPts val="0"/>
                  </a:spcBef>
                  <a:buNone/>
                </a:pPr>
                <a:r>
                  <a:rPr lang="en-US" sz="1200" dirty="0">
                    <a:solidFill>
                      <a:schemeClr val="bg2"/>
                    </a:solidFill>
                  </a:rPr>
                  <a:t>Enhance profile via calling </a:t>
                </a:r>
              </a:p>
            </p:txBody>
          </p:sp>
        </p:grpSp>
        <p:grpSp>
          <p:nvGrpSpPr>
            <p:cNvPr id="42" name="Group 41"/>
            <p:cNvGrpSpPr/>
            <p:nvPr/>
          </p:nvGrpSpPr>
          <p:grpSpPr>
            <a:xfrm>
              <a:off x="724412" y="4683711"/>
              <a:ext cx="2932644" cy="1260129"/>
              <a:chOff x="724412" y="2011946"/>
              <a:chExt cx="2932644" cy="1260129"/>
            </a:xfrm>
          </p:grpSpPr>
          <p:sp>
            <p:nvSpPr>
              <p:cNvPr id="43" name="Rectangle 1436"/>
              <p:cNvSpPr>
                <a:spLocks noChangeArrowheads="1"/>
              </p:cNvSpPr>
              <p:nvPr/>
            </p:nvSpPr>
            <p:spPr bwMode="auto">
              <a:xfrm>
                <a:off x="728541" y="2521625"/>
                <a:ext cx="2690831" cy="369332"/>
              </a:xfrm>
              <a:prstGeom prst="rect">
                <a:avLst/>
              </a:prstGeom>
              <a:extLst/>
            </p:spPr>
            <p:txBody>
              <a:bodyPr vert="horz" lIns="91440" tIns="45720" rIns="91440" bIns="45720" rtlCol="0">
                <a:spAutoFit/>
              </a:bodyPr>
              <a:lstStyle/>
              <a:p>
                <a:pPr>
                  <a:buFont typeface="Arial" pitchFamily="34" charset="0"/>
                  <a:buNone/>
                </a:pPr>
                <a:r>
                  <a:rPr lang="en-US" dirty="0">
                    <a:solidFill>
                      <a:srgbClr val="273339"/>
                    </a:solidFill>
                  </a:rPr>
                  <a:t>RSVP</a:t>
                </a:r>
              </a:p>
            </p:txBody>
          </p:sp>
          <p:sp>
            <p:nvSpPr>
              <p:cNvPr id="44" name="Rectangle 1436"/>
              <p:cNvSpPr>
                <a:spLocks noChangeArrowheads="1"/>
              </p:cNvSpPr>
              <p:nvPr/>
            </p:nvSpPr>
            <p:spPr bwMode="auto">
              <a:xfrm>
                <a:off x="2715253" y="2011946"/>
                <a:ext cx="704119" cy="707886"/>
              </a:xfrm>
              <a:prstGeom prst="rect">
                <a:avLst/>
              </a:prstGeom>
              <a:extLst/>
            </p:spPr>
            <p:txBody>
              <a:bodyPr vert="horz" wrap="square" lIns="91440" tIns="45720" rIns="91440" bIns="45720" rtlCol="0">
                <a:spAutoFit/>
              </a:bodyPr>
              <a:lstStyle/>
              <a:p>
                <a:pPr algn="r">
                  <a:buFont typeface="Arial" pitchFamily="34" charset="0"/>
                  <a:buNone/>
                </a:pPr>
                <a:r>
                  <a:rPr lang="en-US" sz="4000" b="1">
                    <a:solidFill>
                      <a:schemeClr val="accent6"/>
                    </a:solidFill>
                  </a:rPr>
                  <a:t>06</a:t>
                </a:r>
                <a:endParaRPr lang="en-US" sz="4000" b="1" dirty="0">
                  <a:solidFill>
                    <a:schemeClr val="accent6"/>
                  </a:solidFill>
                </a:endParaRPr>
              </a:p>
            </p:txBody>
          </p:sp>
          <p:sp>
            <p:nvSpPr>
              <p:cNvPr id="45" name="Content Placeholder 2"/>
              <p:cNvSpPr txBox="1">
                <a:spLocks/>
              </p:cNvSpPr>
              <p:nvPr/>
            </p:nvSpPr>
            <p:spPr>
              <a:xfrm>
                <a:off x="724412" y="2810410"/>
                <a:ext cx="2932644" cy="461665"/>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buNone/>
                </a:pPr>
                <a:r>
                  <a:rPr lang="en-US" sz="1200" dirty="0">
                    <a:solidFill>
                      <a:schemeClr val="bg2"/>
                    </a:solidFill>
                  </a:rPr>
                  <a:t>Typically events </a:t>
                </a:r>
              </a:p>
              <a:p>
                <a:pPr marL="0" lvl="0" indent="0" algn="just">
                  <a:spcBef>
                    <a:spcPts val="0"/>
                  </a:spcBef>
                  <a:buNone/>
                </a:pPr>
                <a:endParaRPr lang="en-US" sz="1200" dirty="0">
                  <a:solidFill>
                    <a:schemeClr val="bg2"/>
                  </a:solidFill>
                </a:endParaRPr>
              </a:p>
            </p:txBody>
          </p:sp>
        </p:grpSp>
      </p:grpSp>
    </p:spTree>
    <p:extLst>
      <p:ext uri="{BB962C8B-B14F-4D97-AF65-F5344CB8AC3E}">
        <p14:creationId xmlns:p14="http://schemas.microsoft.com/office/powerpoint/2010/main" val="11889425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fontScale="90000"/>
          </a:bodyPr>
          <a:lstStyle/>
          <a:p>
            <a:r>
              <a:rPr lang="en-GB" dirty="0">
                <a:latin typeface="+mj-lt"/>
              </a:rPr>
              <a:t>Contact Centre Infrastructure </a:t>
            </a:r>
            <a:endParaRPr lang="en-US" dirty="0">
              <a:latin typeface="+mj-lt"/>
            </a:endParaRPr>
          </a:p>
        </p:txBody>
      </p:sp>
      <p:sp>
        <p:nvSpPr>
          <p:cNvPr id="21" name="Slide Number Placeholder 20"/>
          <p:cNvSpPr>
            <a:spLocks noGrp="1"/>
          </p:cNvSpPr>
          <p:nvPr>
            <p:ph type="sldNum" sz="quarter" idx="12"/>
          </p:nvPr>
        </p:nvSpPr>
        <p:spPr/>
        <p:txBody>
          <a:bodyPr/>
          <a:lstStyle/>
          <a:p>
            <a:fld id="{B6F15528-21DE-4FAA-801E-634DDDAF4B2B}" type="slidenum">
              <a:rPr lang="en-US" smtClean="0"/>
              <a:pPr/>
              <a:t>8</a:t>
            </a:fld>
            <a:endParaRPr lang="en-US" dirty="0"/>
          </a:p>
        </p:txBody>
      </p:sp>
      <p:graphicFrame>
        <p:nvGraphicFramePr>
          <p:cNvPr id="4" name="Diagram 3"/>
          <p:cNvGraphicFramePr/>
          <p:nvPr>
            <p:extLst>
              <p:ext uri="{D42A27DB-BD31-4B8C-83A1-F6EECF244321}">
                <p14:modId xmlns:p14="http://schemas.microsoft.com/office/powerpoint/2010/main" val="477850534"/>
              </p:ext>
            </p:extLst>
          </p:nvPr>
        </p:nvGraphicFramePr>
        <p:xfrm>
          <a:off x="2819399" y="1181100"/>
          <a:ext cx="6994301" cy="52850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421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77F6AB1-B3A2-8D4B-A612-8AEE4911E4DA}"/>
              </a:ext>
            </a:extLst>
          </p:cNvPr>
          <p:cNvSpPr>
            <a:spLocks noGrp="1"/>
          </p:cNvSpPr>
          <p:nvPr>
            <p:ph idx="1"/>
          </p:nvPr>
        </p:nvSpPr>
        <p:spPr>
          <a:xfrm>
            <a:off x="838200" y="1425678"/>
            <a:ext cx="10515600" cy="4751285"/>
          </a:xfrm>
        </p:spPr>
        <p:txBody>
          <a:bodyPr>
            <a:noAutofit/>
          </a:bodyPr>
          <a:lstStyle/>
          <a:p>
            <a:pPr>
              <a:lnSpc>
                <a:spcPct val="150000"/>
              </a:lnSpc>
            </a:pPr>
            <a:r>
              <a:rPr lang="en-GB" sz="1400">
                <a:latin typeface="+mj-lt"/>
              </a:rPr>
              <a:t>We </a:t>
            </a:r>
            <a:r>
              <a:rPr lang="en-US" sz="1400">
                <a:latin typeface="+mj-lt"/>
              </a:rPr>
              <a:t>offers </a:t>
            </a:r>
            <a:r>
              <a:rPr lang="en-GB" sz="1400">
                <a:latin typeface="+mj-lt"/>
              </a:rPr>
              <a:t> ‘Train The Trainer’ (TTT) approach </a:t>
            </a:r>
            <a:r>
              <a:rPr lang="en-US" sz="1400">
                <a:latin typeface="+mj-lt"/>
              </a:rPr>
              <a:t>to our clients</a:t>
            </a:r>
            <a:r>
              <a:rPr lang="en-GB" sz="1400">
                <a:latin typeface="+mj-lt"/>
              </a:rPr>
              <a:t> </a:t>
            </a:r>
            <a:endParaRPr lang="en-US" sz="1400">
              <a:latin typeface="+mj-lt"/>
            </a:endParaRPr>
          </a:p>
          <a:p>
            <a:pPr>
              <a:lnSpc>
                <a:spcPct val="150000"/>
              </a:lnSpc>
            </a:pPr>
            <a:r>
              <a:rPr lang="en-GB" sz="1400">
                <a:latin typeface="+mj-lt"/>
              </a:rPr>
              <a:t>A set of individuals from our team will get trained and certified by </a:t>
            </a:r>
            <a:r>
              <a:rPr lang="en-US" sz="1400">
                <a:latin typeface="+mj-lt"/>
              </a:rPr>
              <a:t>Client’s</a:t>
            </a:r>
            <a:r>
              <a:rPr lang="en-GB" sz="1400">
                <a:latin typeface="+mj-lt"/>
              </a:rPr>
              <a:t> trainers</a:t>
            </a:r>
            <a:endParaRPr lang="en-US" sz="1400">
              <a:latin typeface="+mj-lt"/>
            </a:endParaRPr>
          </a:p>
          <a:p>
            <a:pPr>
              <a:lnSpc>
                <a:spcPct val="150000"/>
              </a:lnSpc>
            </a:pPr>
            <a:r>
              <a:rPr lang="en-GB" sz="1400">
                <a:latin typeface="+mj-lt"/>
              </a:rPr>
              <a:t>These certified trainers then will train the subsequent batches for the program</a:t>
            </a:r>
            <a:endParaRPr lang="en-IN" sz="1400">
              <a:latin typeface="+mj-lt"/>
            </a:endParaRPr>
          </a:p>
          <a:p>
            <a:pPr>
              <a:lnSpc>
                <a:spcPct val="150000"/>
              </a:lnSpc>
            </a:pPr>
            <a:r>
              <a:rPr lang="en-GB" sz="1400">
                <a:latin typeface="+mj-lt"/>
              </a:rPr>
              <a:t>The entire training will be divided into two parts:</a:t>
            </a:r>
            <a:br>
              <a:rPr lang="en-US" sz="1400">
                <a:latin typeface="+mj-lt"/>
              </a:rPr>
            </a:br>
            <a:r>
              <a:rPr lang="en-US" sz="1400">
                <a:latin typeface="+mj-lt"/>
              </a:rPr>
              <a:t>	1. </a:t>
            </a:r>
            <a:r>
              <a:rPr lang="en-GB" sz="1400">
                <a:latin typeface="+mj-lt"/>
              </a:rPr>
              <a:t>Pre-process training</a:t>
            </a:r>
            <a:br>
              <a:rPr lang="en-US" sz="1400">
                <a:latin typeface="+mj-lt"/>
              </a:rPr>
            </a:br>
            <a:r>
              <a:rPr lang="en-US" sz="1400">
                <a:latin typeface="+mj-lt"/>
              </a:rPr>
              <a:t>	2. </a:t>
            </a:r>
            <a:r>
              <a:rPr lang="en-GB" sz="1400">
                <a:latin typeface="+mj-lt"/>
              </a:rPr>
              <a:t>Process training</a:t>
            </a:r>
            <a:endParaRPr lang="en-IN" sz="1400">
              <a:latin typeface="+mj-lt"/>
            </a:endParaRPr>
          </a:p>
          <a:p>
            <a:pPr>
              <a:lnSpc>
                <a:spcPct val="150000"/>
              </a:lnSpc>
            </a:pPr>
            <a:r>
              <a:rPr lang="en-GB" sz="1400">
                <a:latin typeface="+mj-lt"/>
              </a:rPr>
              <a:t>The pre-process training will include soft-skill, customer service, telephone etiquettes, assertiveness and objection handling. </a:t>
            </a:r>
            <a:endParaRPr lang="en-US" sz="1400">
              <a:latin typeface="+mj-lt"/>
            </a:endParaRPr>
          </a:p>
          <a:p>
            <a:pPr>
              <a:lnSpc>
                <a:spcPct val="150000"/>
              </a:lnSpc>
            </a:pPr>
            <a:r>
              <a:rPr lang="en-GB" sz="1400">
                <a:latin typeface="+mj-lt"/>
              </a:rPr>
              <a:t>The process training includes understanding the CRM, process work flows, SOPS, etc</a:t>
            </a:r>
            <a:endParaRPr lang="en-IN" sz="1400">
              <a:latin typeface="+mj-lt"/>
            </a:endParaRPr>
          </a:p>
          <a:p>
            <a:pPr>
              <a:lnSpc>
                <a:spcPct val="150000"/>
              </a:lnSpc>
            </a:pPr>
            <a:r>
              <a:rPr lang="en-GB" sz="1400">
                <a:latin typeface="+mj-lt"/>
              </a:rPr>
              <a:t>Keeping in view the dynamic nature of </a:t>
            </a:r>
            <a:r>
              <a:rPr lang="en-US" sz="1400">
                <a:latin typeface="+mj-lt"/>
              </a:rPr>
              <a:t>our client’s </a:t>
            </a:r>
            <a:r>
              <a:rPr lang="en-GB" sz="1400">
                <a:latin typeface="+mj-lt"/>
              </a:rPr>
              <a:t>business where changes and updates are essential to the business, we also</a:t>
            </a:r>
            <a:r>
              <a:rPr lang="en-US" sz="1400">
                <a:latin typeface="+mj-lt"/>
              </a:rPr>
              <a:t> believe</a:t>
            </a:r>
            <a:r>
              <a:rPr lang="en-GB" sz="1400">
                <a:latin typeface="+mj-lt"/>
              </a:rPr>
              <a:t> to have a monthly refresher training</a:t>
            </a:r>
            <a:endParaRPr lang="en-US" sz="1400">
              <a:latin typeface="+mj-lt"/>
            </a:endParaRPr>
          </a:p>
          <a:p>
            <a:pPr>
              <a:lnSpc>
                <a:spcPct val="150000"/>
              </a:lnSpc>
            </a:pPr>
            <a:r>
              <a:rPr lang="en-GB" sz="1400">
                <a:latin typeface="+mj-lt"/>
              </a:rPr>
              <a:t>A training manual would be created in conjunction with inputs from Data Direct &amp; </a:t>
            </a:r>
            <a:r>
              <a:rPr lang="en-US" sz="1400">
                <a:latin typeface="+mj-lt"/>
              </a:rPr>
              <a:t>clients</a:t>
            </a:r>
            <a:r>
              <a:rPr lang="en-GB" sz="1400">
                <a:latin typeface="+mj-lt"/>
              </a:rPr>
              <a:t> which will be updated on an on-going basis</a:t>
            </a:r>
            <a:endParaRPr lang="en-IN" sz="1400">
              <a:latin typeface="+mj-lt"/>
            </a:endParaRPr>
          </a:p>
          <a:p>
            <a:pPr>
              <a:lnSpc>
                <a:spcPct val="150000"/>
              </a:lnSpc>
            </a:pPr>
            <a:r>
              <a:rPr lang="en-GB" sz="1400">
                <a:latin typeface="+mj-lt"/>
              </a:rPr>
              <a:t>We also propose to create a list of frequently asked questions (FAQ) and store it for future training purpose</a:t>
            </a:r>
            <a:endParaRPr lang="en-IN" sz="1400">
              <a:latin typeface="+mj-lt"/>
            </a:endParaRPr>
          </a:p>
        </p:txBody>
      </p:sp>
      <p:sp>
        <p:nvSpPr>
          <p:cNvPr id="3" name="Title 2">
            <a:extLst>
              <a:ext uri="{FF2B5EF4-FFF2-40B4-BE49-F238E27FC236}">
                <a16:creationId xmlns:a16="http://schemas.microsoft.com/office/drawing/2014/main" id="{230D8EE9-3F2C-E44A-A23F-0A72270FE7CF}"/>
              </a:ext>
            </a:extLst>
          </p:cNvPr>
          <p:cNvSpPr>
            <a:spLocks noGrp="1"/>
          </p:cNvSpPr>
          <p:nvPr>
            <p:ph type="title"/>
          </p:nvPr>
        </p:nvSpPr>
        <p:spPr/>
        <p:txBody>
          <a:bodyPr>
            <a:normAutofit fontScale="90000"/>
          </a:bodyPr>
          <a:lstStyle/>
          <a:p>
            <a:r>
              <a:rPr lang="en-US"/>
              <a:t>Training</a:t>
            </a:r>
          </a:p>
        </p:txBody>
      </p:sp>
      <p:sp>
        <p:nvSpPr>
          <p:cNvPr id="4" name="Date Placeholder 3">
            <a:extLst>
              <a:ext uri="{FF2B5EF4-FFF2-40B4-BE49-F238E27FC236}">
                <a16:creationId xmlns:a16="http://schemas.microsoft.com/office/drawing/2014/main" id="{E4142A15-9755-5F43-9706-7DC1B0C0838E}"/>
              </a:ext>
            </a:extLst>
          </p:cNvPr>
          <p:cNvSpPr>
            <a:spLocks noGrp="1"/>
          </p:cNvSpPr>
          <p:nvPr>
            <p:ph type="dt" sz="half" idx="10"/>
          </p:nvPr>
        </p:nvSpPr>
        <p:spPr/>
        <p:txBody>
          <a:bodyPr/>
          <a:lstStyle/>
          <a:p>
            <a:fld id="{332BF723-5E22-4C4E-9A49-892C662F779A}" type="datetime1">
              <a:rPr lang="en-US" smtClean="0"/>
              <a:t>12/7/2017</a:t>
            </a:fld>
            <a:endParaRPr lang="en-US"/>
          </a:p>
        </p:txBody>
      </p:sp>
      <p:sp>
        <p:nvSpPr>
          <p:cNvPr id="5" name="Footer Placeholder 4">
            <a:extLst>
              <a:ext uri="{FF2B5EF4-FFF2-40B4-BE49-F238E27FC236}">
                <a16:creationId xmlns:a16="http://schemas.microsoft.com/office/drawing/2014/main" id="{3332E7FF-17FA-DC49-9C49-127E0FD141FC}"/>
              </a:ext>
            </a:extLst>
          </p:cNvPr>
          <p:cNvSpPr>
            <a:spLocks noGrp="1"/>
          </p:cNvSpPr>
          <p:nvPr>
            <p:ph type="ftr" sz="quarter" idx="11"/>
          </p:nvPr>
        </p:nvSpPr>
        <p:spPr/>
        <p:txBody>
          <a:bodyPr/>
          <a:lstStyle/>
          <a:p>
            <a:r>
              <a:rPr lang="en-US"/>
              <a:t>COPYRIGHT © 2017 DATA DIRECT FZ LLC  ALL RIGHTS RESERVED</a:t>
            </a:r>
          </a:p>
        </p:txBody>
      </p:sp>
      <p:sp>
        <p:nvSpPr>
          <p:cNvPr id="6" name="Slide Number Placeholder 5">
            <a:extLst>
              <a:ext uri="{FF2B5EF4-FFF2-40B4-BE49-F238E27FC236}">
                <a16:creationId xmlns:a16="http://schemas.microsoft.com/office/drawing/2014/main" id="{BA7FD3E0-3579-1549-9B5C-5F9B7E8DB007}"/>
              </a:ext>
            </a:extLst>
          </p:cNvPr>
          <p:cNvSpPr>
            <a:spLocks noGrp="1"/>
          </p:cNvSpPr>
          <p:nvPr>
            <p:ph type="sldNum" sz="quarter" idx="12"/>
          </p:nvPr>
        </p:nvSpPr>
        <p:spPr/>
        <p:txBody>
          <a:bodyPr/>
          <a:lstStyle/>
          <a:p>
            <a:fld id="{6E18DBF4-37B7-4C4F-9728-A1C100B177EE}" type="slidenum">
              <a:rPr lang="en-US" smtClean="0"/>
              <a:pPr/>
              <a:t>9</a:t>
            </a:fld>
            <a:endParaRPr lang="en-US"/>
          </a:p>
        </p:txBody>
      </p:sp>
    </p:spTree>
    <p:extLst>
      <p:ext uri="{BB962C8B-B14F-4D97-AF65-F5344CB8AC3E}">
        <p14:creationId xmlns:p14="http://schemas.microsoft.com/office/powerpoint/2010/main" val="2028413120"/>
      </p:ext>
    </p:extLst>
  </p:cSld>
  <p:clrMapOvr>
    <a:masterClrMapping/>
  </p:clrMapOvr>
</p:sld>
</file>

<file path=ppt/theme/theme1.xml><?xml version="1.0" encoding="utf-8"?>
<a:theme xmlns:a="http://schemas.openxmlformats.org/drawingml/2006/main" name="1_Office Theme">
  <a:themeElements>
    <a:clrScheme name="Större template">
      <a:dk1>
        <a:srgbClr val="273339"/>
      </a:dk1>
      <a:lt1>
        <a:sysClr val="window" lastClr="FFFFFF"/>
      </a:lt1>
      <a:dk2>
        <a:srgbClr val="40515A"/>
      </a:dk2>
      <a:lt2>
        <a:srgbClr val="8C9CA6"/>
      </a:lt2>
      <a:accent1>
        <a:srgbClr val="0095CD"/>
      </a:accent1>
      <a:accent2>
        <a:srgbClr val="324D5E"/>
      </a:accent2>
      <a:accent3>
        <a:srgbClr val="F17C3F"/>
      </a:accent3>
      <a:accent4>
        <a:srgbClr val="7BB21B"/>
      </a:accent4>
      <a:accent5>
        <a:srgbClr val="814E7E"/>
      </a:accent5>
      <a:accent6>
        <a:srgbClr val="9D121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Större template">
      <a:dk1>
        <a:srgbClr val="273339"/>
      </a:dk1>
      <a:lt1>
        <a:sysClr val="window" lastClr="FFFFFF"/>
      </a:lt1>
      <a:dk2>
        <a:srgbClr val="40515A"/>
      </a:dk2>
      <a:lt2>
        <a:srgbClr val="8C9CA6"/>
      </a:lt2>
      <a:accent1>
        <a:srgbClr val="0095CD"/>
      </a:accent1>
      <a:accent2>
        <a:srgbClr val="324D5E"/>
      </a:accent2>
      <a:accent3>
        <a:srgbClr val="F17C3F"/>
      </a:accent3>
      <a:accent4>
        <a:srgbClr val="7BB21B"/>
      </a:accent4>
      <a:accent5>
        <a:srgbClr val="814E7E"/>
      </a:accent5>
      <a:accent6>
        <a:srgbClr val="9D121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Större template">
      <a:dk1>
        <a:srgbClr val="273339"/>
      </a:dk1>
      <a:lt1>
        <a:sysClr val="window" lastClr="FFFFFF"/>
      </a:lt1>
      <a:dk2>
        <a:srgbClr val="40515A"/>
      </a:dk2>
      <a:lt2>
        <a:srgbClr val="8C9CA6"/>
      </a:lt2>
      <a:accent1>
        <a:srgbClr val="0095CD"/>
      </a:accent1>
      <a:accent2>
        <a:srgbClr val="324D5E"/>
      </a:accent2>
      <a:accent3>
        <a:srgbClr val="F17C3F"/>
      </a:accent3>
      <a:accent4>
        <a:srgbClr val="7BB21B"/>
      </a:accent4>
      <a:accent5>
        <a:srgbClr val="814E7E"/>
      </a:accent5>
      <a:accent6>
        <a:srgbClr val="9D121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Större template">
      <a:dk1>
        <a:srgbClr val="273339"/>
      </a:dk1>
      <a:lt1>
        <a:sysClr val="window" lastClr="FFFFFF"/>
      </a:lt1>
      <a:dk2>
        <a:srgbClr val="40515A"/>
      </a:dk2>
      <a:lt2>
        <a:srgbClr val="8C9CA6"/>
      </a:lt2>
      <a:accent1>
        <a:srgbClr val="0095CD"/>
      </a:accent1>
      <a:accent2>
        <a:srgbClr val="324D5E"/>
      </a:accent2>
      <a:accent3>
        <a:srgbClr val="F17C3F"/>
      </a:accent3>
      <a:accent4>
        <a:srgbClr val="7BB21B"/>
      </a:accent4>
      <a:accent5>
        <a:srgbClr val="814E7E"/>
      </a:accent5>
      <a:accent6>
        <a:srgbClr val="9D121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2135</TotalTime>
  <Words>2658</Words>
  <Application>Microsoft Office PowerPoint</Application>
  <PresentationFormat>Widescreen</PresentationFormat>
  <Paragraphs>620</Paragraphs>
  <Slides>47</Slides>
  <Notes>22</Notes>
  <HiddenSlides>2</HiddenSlides>
  <MMClips>0</MMClips>
  <ScaleCrop>false</ScaleCrop>
  <HeadingPairs>
    <vt:vector size="4" baseType="variant">
      <vt:variant>
        <vt:lpstr>Theme</vt:lpstr>
      </vt:variant>
      <vt:variant>
        <vt:i4>4</vt:i4>
      </vt:variant>
      <vt:variant>
        <vt:lpstr>Slide Titles</vt:lpstr>
      </vt:variant>
      <vt:variant>
        <vt:i4>47</vt:i4>
      </vt:variant>
    </vt:vector>
  </HeadingPairs>
  <TitlesOfParts>
    <vt:vector size="51" baseType="lpstr">
      <vt:lpstr>1_Office Theme</vt:lpstr>
      <vt:lpstr>Office Theme</vt:lpstr>
      <vt:lpstr>2_Office Theme</vt:lpstr>
      <vt:lpstr>4_Office Theme</vt:lpstr>
      <vt:lpstr>Data Direct Group</vt:lpstr>
      <vt:lpstr>PowerPoint Presentation</vt:lpstr>
      <vt:lpstr>About Data Direct </vt:lpstr>
      <vt:lpstr>Business Knowledge</vt:lpstr>
      <vt:lpstr>Experience in region</vt:lpstr>
      <vt:lpstr>1. Contact center</vt:lpstr>
      <vt:lpstr>Key offering</vt:lpstr>
      <vt:lpstr>Contact Centre Infrastructure </vt:lpstr>
      <vt:lpstr>Training</vt:lpstr>
      <vt:lpstr>Contact Center - Services</vt:lpstr>
      <vt:lpstr>Approach</vt:lpstr>
      <vt:lpstr>Approach…2</vt:lpstr>
      <vt:lpstr>Approach...3</vt:lpstr>
      <vt:lpstr>Business Models</vt:lpstr>
      <vt:lpstr>Contact Centre - Team Structure </vt:lpstr>
      <vt:lpstr>Contact Centre Technology</vt:lpstr>
      <vt:lpstr>Agent Desktop</vt:lpstr>
      <vt:lpstr>Supervision Tools </vt:lpstr>
      <vt:lpstr>Supervision Tools </vt:lpstr>
      <vt:lpstr>Dashboard</vt:lpstr>
      <vt:lpstr>Daily &amp; Monthly Reporting</vt:lpstr>
      <vt:lpstr>Quality Assurance Module </vt:lpstr>
      <vt:lpstr>Sales Support Services</vt:lpstr>
      <vt:lpstr>Promotional Campaign</vt:lpstr>
      <vt:lpstr>2. CRM</vt:lpstr>
      <vt:lpstr>Services</vt:lpstr>
      <vt:lpstr>Industry experience</vt:lpstr>
      <vt:lpstr>3. IT Solutions</vt:lpstr>
      <vt:lpstr>IT Solutions</vt:lpstr>
      <vt:lpstr>Business Intelligence</vt:lpstr>
      <vt:lpstr>MetricStream, comprehensive GRC solution</vt:lpstr>
      <vt:lpstr>Zimperium, mobile security solution </vt:lpstr>
      <vt:lpstr>4. Information management service</vt:lpstr>
      <vt:lpstr>Enterprise content management ( ECM)</vt:lpstr>
      <vt:lpstr>Business Process Management</vt:lpstr>
      <vt:lpstr>Contd.</vt:lpstr>
      <vt:lpstr>5. Digital Marketing</vt:lpstr>
      <vt:lpstr>Possibilities</vt:lpstr>
      <vt:lpstr> Building engagement at the store using bots      </vt:lpstr>
      <vt:lpstr>Contd.</vt:lpstr>
      <vt:lpstr> Smart video analytics solution</vt:lpstr>
      <vt:lpstr>Translates store traffic patterns into tangible business decisions</vt:lpstr>
      <vt:lpstr>In–app mobile advertising</vt:lpstr>
      <vt:lpstr>Case study</vt:lpstr>
      <vt:lpstr>Other discussions</vt:lpstr>
      <vt:lpstr>Our Clients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Direct FZ LLC</dc:title>
  <dc:creator>Deepak Chandrasekharan</dc:creator>
  <cp:lastModifiedBy>Sujit Churi</cp:lastModifiedBy>
  <cp:revision>107</cp:revision>
  <dcterms:created xsi:type="dcterms:W3CDTF">2017-02-07T06:44:59Z</dcterms:created>
  <dcterms:modified xsi:type="dcterms:W3CDTF">2017-12-07T12:11:10Z</dcterms:modified>
</cp:coreProperties>
</file>