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01" r:id="rId2"/>
    <p:sldId id="365" r:id="rId3"/>
    <p:sldId id="375" r:id="rId4"/>
    <p:sldId id="373" r:id="rId5"/>
    <p:sldId id="341" r:id="rId6"/>
    <p:sldId id="355" r:id="rId7"/>
    <p:sldId id="351" r:id="rId8"/>
    <p:sldId id="361" r:id="rId9"/>
    <p:sldId id="360" r:id="rId10"/>
    <p:sldId id="318" r:id="rId11"/>
    <p:sldId id="350" r:id="rId12"/>
    <p:sldId id="320" r:id="rId13"/>
    <p:sldId id="358" r:id="rId14"/>
    <p:sldId id="359" r:id="rId15"/>
    <p:sldId id="343" r:id="rId16"/>
    <p:sldId id="342" r:id="rId17"/>
    <p:sldId id="345" r:id="rId18"/>
    <p:sldId id="348" r:id="rId19"/>
    <p:sldId id="349" r:id="rId20"/>
    <p:sldId id="352" r:id="rId21"/>
    <p:sldId id="364" r:id="rId22"/>
    <p:sldId id="374" r:id="rId23"/>
    <p:sldId id="366" r:id="rId24"/>
    <p:sldId id="368" r:id="rId25"/>
    <p:sldId id="369" r:id="rId26"/>
    <p:sldId id="370" r:id="rId27"/>
    <p:sldId id="371" r:id="rId28"/>
    <p:sldId id="34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101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13" autoAdjust="0"/>
    <p:restoredTop sz="94662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image" Target="../media/image3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B78297-9C66-45A2-B012-17D1DB216D2F}" type="doc">
      <dgm:prSet loTypeId="urn:microsoft.com/office/officeart/2005/8/layout/hList2#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73B3D3-9B7F-4BB6-970D-249154867C4F}">
      <dgm:prSet phldrT="[Text]" custT="1"/>
      <dgm:spPr/>
      <dgm:t>
        <a:bodyPr/>
        <a:lstStyle/>
        <a:p>
          <a:pPr algn="ctr"/>
          <a:r>
            <a:rPr lang="en-US" sz="2600" dirty="0" smtClean="0"/>
            <a:t>1. Contact Center</a:t>
          </a:r>
          <a:endParaRPr lang="en-US" sz="2600" dirty="0"/>
        </a:p>
      </dgm:t>
    </dgm:pt>
    <dgm:pt modelId="{435E93A1-9D3D-44E4-8264-19D4B515D021}" type="parTrans" cxnId="{30FDE5CA-EC73-43B6-BAA5-BED59D5F90CE}">
      <dgm:prSet/>
      <dgm:spPr/>
      <dgm:t>
        <a:bodyPr/>
        <a:lstStyle/>
        <a:p>
          <a:endParaRPr lang="en-US"/>
        </a:p>
      </dgm:t>
    </dgm:pt>
    <dgm:pt modelId="{6520EAD7-4340-4D70-9FE3-83BC9B41406F}" type="sibTrans" cxnId="{30FDE5CA-EC73-43B6-BAA5-BED59D5F90CE}">
      <dgm:prSet/>
      <dgm:spPr/>
      <dgm:t>
        <a:bodyPr/>
        <a:lstStyle/>
        <a:p>
          <a:endParaRPr lang="en-US"/>
        </a:p>
      </dgm:t>
    </dgm:pt>
    <dgm:pt modelId="{5CD5F839-6BCE-4CD1-8788-904AEE5E1C2C}">
      <dgm:prSet phldrT="[Text]" custT="1"/>
      <dgm:spPr/>
      <dgm:t>
        <a:bodyPr/>
        <a:lstStyle/>
        <a:p>
          <a:pPr algn="just"/>
          <a:r>
            <a:rPr lang="en-US" sz="2000" dirty="0" smtClean="0"/>
            <a:t>ACD routing </a:t>
          </a:r>
          <a:endParaRPr lang="en-US" sz="2000" dirty="0"/>
        </a:p>
      </dgm:t>
    </dgm:pt>
    <dgm:pt modelId="{AA7F454F-2B73-4807-A670-F5FFE3286BF2}" type="parTrans" cxnId="{91321962-425B-4EE0-A8A8-FBEF4CD0C0B6}">
      <dgm:prSet/>
      <dgm:spPr/>
      <dgm:t>
        <a:bodyPr/>
        <a:lstStyle/>
        <a:p>
          <a:endParaRPr lang="en-US"/>
        </a:p>
      </dgm:t>
    </dgm:pt>
    <dgm:pt modelId="{87FCB025-C01C-493A-B1E8-74D3986FA934}" type="sibTrans" cxnId="{91321962-425B-4EE0-A8A8-FBEF4CD0C0B6}">
      <dgm:prSet/>
      <dgm:spPr/>
      <dgm:t>
        <a:bodyPr/>
        <a:lstStyle/>
        <a:p>
          <a:endParaRPr lang="en-US"/>
        </a:p>
      </dgm:t>
    </dgm:pt>
    <dgm:pt modelId="{885D8995-CB48-4861-9704-D19FD55EACA3}">
      <dgm:prSet phldrT="[Text]" custT="1"/>
      <dgm:spPr/>
      <dgm:t>
        <a:bodyPr/>
        <a:lstStyle/>
        <a:p>
          <a:pPr algn="ctr"/>
          <a:r>
            <a:rPr lang="en-US" sz="2600" dirty="0" smtClean="0"/>
            <a:t> 2. CRM &amp; Loyalty</a:t>
          </a:r>
          <a:endParaRPr lang="en-US" sz="2600" dirty="0"/>
        </a:p>
      </dgm:t>
    </dgm:pt>
    <dgm:pt modelId="{994F94F4-7624-4E8C-83B8-264B096C1CC7}" type="parTrans" cxnId="{57EA8577-ABB6-4CA2-B81B-B3E3E27B1DD2}">
      <dgm:prSet/>
      <dgm:spPr/>
      <dgm:t>
        <a:bodyPr/>
        <a:lstStyle/>
        <a:p>
          <a:endParaRPr lang="en-US"/>
        </a:p>
      </dgm:t>
    </dgm:pt>
    <dgm:pt modelId="{3A59AC4A-8C82-4316-A67B-9C04E38345C0}" type="sibTrans" cxnId="{57EA8577-ABB6-4CA2-B81B-B3E3E27B1DD2}">
      <dgm:prSet/>
      <dgm:spPr/>
      <dgm:t>
        <a:bodyPr/>
        <a:lstStyle/>
        <a:p>
          <a:endParaRPr lang="en-US"/>
        </a:p>
      </dgm:t>
    </dgm:pt>
    <dgm:pt modelId="{1204D112-2C4C-4A4D-8FB6-94FE1DB45B0F}">
      <dgm:prSet phldrT="[Text]" custT="1"/>
      <dgm:spPr/>
      <dgm:t>
        <a:bodyPr/>
        <a:lstStyle/>
        <a:p>
          <a:r>
            <a:rPr lang="en-US" sz="2000" dirty="0" smtClean="0"/>
            <a:t>Proprietary loyalty engine </a:t>
          </a:r>
          <a:endParaRPr lang="en-US" sz="2000" dirty="0"/>
        </a:p>
      </dgm:t>
    </dgm:pt>
    <dgm:pt modelId="{C58348A7-9F0B-460F-BB3F-7F71652E5E3C}" type="parTrans" cxnId="{30E8C734-575B-4377-A14D-E2DBB15A6A61}">
      <dgm:prSet/>
      <dgm:spPr/>
      <dgm:t>
        <a:bodyPr/>
        <a:lstStyle/>
        <a:p>
          <a:endParaRPr lang="en-US"/>
        </a:p>
      </dgm:t>
    </dgm:pt>
    <dgm:pt modelId="{AD0E1A74-2EB2-4B99-B598-387F7BAAC905}" type="sibTrans" cxnId="{30E8C734-575B-4377-A14D-E2DBB15A6A61}">
      <dgm:prSet/>
      <dgm:spPr/>
      <dgm:t>
        <a:bodyPr/>
        <a:lstStyle/>
        <a:p>
          <a:endParaRPr lang="en-US"/>
        </a:p>
      </dgm:t>
    </dgm:pt>
    <dgm:pt modelId="{778F82A8-71F2-4F4C-9060-41C6EE5BE6A7}">
      <dgm:prSet phldrT="[Text]" custT="1"/>
      <dgm:spPr/>
      <dgm:t>
        <a:bodyPr/>
        <a:lstStyle/>
        <a:p>
          <a:r>
            <a:rPr lang="en-US" sz="2000" dirty="0" smtClean="0"/>
            <a:t>Acquisition and retention</a:t>
          </a:r>
          <a:endParaRPr lang="en-US" sz="2000" dirty="0"/>
        </a:p>
      </dgm:t>
    </dgm:pt>
    <dgm:pt modelId="{351BB1BB-94FC-4A23-86F7-48A10833DE20}" type="parTrans" cxnId="{0C7DE833-3914-48CD-85AD-21EBA1BB9E27}">
      <dgm:prSet/>
      <dgm:spPr/>
      <dgm:t>
        <a:bodyPr/>
        <a:lstStyle/>
        <a:p>
          <a:endParaRPr lang="en-US"/>
        </a:p>
      </dgm:t>
    </dgm:pt>
    <dgm:pt modelId="{BA2BD91B-A824-4C63-B582-E8A0D35CDE80}" type="sibTrans" cxnId="{0C7DE833-3914-48CD-85AD-21EBA1BB9E27}">
      <dgm:prSet/>
      <dgm:spPr/>
      <dgm:t>
        <a:bodyPr/>
        <a:lstStyle/>
        <a:p>
          <a:endParaRPr lang="en-US"/>
        </a:p>
      </dgm:t>
    </dgm:pt>
    <dgm:pt modelId="{EB976B2A-56A7-4374-BCCC-C60AFC7EE1D4}">
      <dgm:prSet phldrT="[Text]" custT="1"/>
      <dgm:spPr/>
      <dgm:t>
        <a:bodyPr/>
        <a:lstStyle/>
        <a:p>
          <a:pPr algn="ctr"/>
          <a:r>
            <a:rPr lang="en-US" sz="2600" dirty="0" smtClean="0"/>
            <a:t>3. Information Management</a:t>
          </a:r>
          <a:endParaRPr lang="en-US" sz="2600" dirty="0"/>
        </a:p>
      </dgm:t>
    </dgm:pt>
    <dgm:pt modelId="{D15E76B9-9FA4-4763-B100-8027C894BD43}" type="parTrans" cxnId="{4E166E3E-9646-4668-802F-F3B408402090}">
      <dgm:prSet/>
      <dgm:spPr/>
      <dgm:t>
        <a:bodyPr/>
        <a:lstStyle/>
        <a:p>
          <a:endParaRPr lang="en-US"/>
        </a:p>
      </dgm:t>
    </dgm:pt>
    <dgm:pt modelId="{55029BA1-9A51-4A60-9A1B-3D16BC1DA9A3}" type="sibTrans" cxnId="{4E166E3E-9646-4668-802F-F3B408402090}">
      <dgm:prSet/>
      <dgm:spPr/>
      <dgm:t>
        <a:bodyPr/>
        <a:lstStyle/>
        <a:p>
          <a:endParaRPr lang="en-US"/>
        </a:p>
      </dgm:t>
    </dgm:pt>
    <dgm:pt modelId="{D1E8B26D-1A17-4388-A734-E43568FD9D0C}">
      <dgm:prSet phldrT="[Text]" custT="1"/>
      <dgm:spPr/>
      <dgm:t>
        <a:bodyPr/>
        <a:lstStyle/>
        <a:p>
          <a:r>
            <a:rPr lang="en-US" sz="2000" dirty="0" smtClean="0"/>
            <a:t>Records Management</a:t>
          </a:r>
          <a:endParaRPr lang="en-US" sz="2000" dirty="0"/>
        </a:p>
      </dgm:t>
    </dgm:pt>
    <dgm:pt modelId="{BEDFD6C4-02D7-49B0-8CE5-E4425C9DEF99}" type="parTrans" cxnId="{FD65C64C-A447-4524-97F1-C523F42EACB0}">
      <dgm:prSet/>
      <dgm:spPr/>
      <dgm:t>
        <a:bodyPr/>
        <a:lstStyle/>
        <a:p>
          <a:endParaRPr lang="en-US"/>
        </a:p>
      </dgm:t>
    </dgm:pt>
    <dgm:pt modelId="{F7D29102-5C00-4C56-B517-F3CAA9579786}" type="sibTrans" cxnId="{FD65C64C-A447-4524-97F1-C523F42EACB0}">
      <dgm:prSet/>
      <dgm:spPr/>
      <dgm:t>
        <a:bodyPr/>
        <a:lstStyle/>
        <a:p>
          <a:endParaRPr lang="en-US"/>
        </a:p>
      </dgm:t>
    </dgm:pt>
    <dgm:pt modelId="{AE281F9D-A17A-471C-B2F9-1096EA496C21}">
      <dgm:prSet phldrT="[Text]" custT="1"/>
      <dgm:spPr/>
      <dgm:t>
        <a:bodyPr/>
        <a:lstStyle/>
        <a:p>
          <a:r>
            <a:rPr lang="en-US" sz="2000" dirty="0" smtClean="0"/>
            <a:t>Document Imaging</a:t>
          </a:r>
          <a:endParaRPr lang="en-US" sz="2000" dirty="0"/>
        </a:p>
      </dgm:t>
    </dgm:pt>
    <dgm:pt modelId="{69B6B69F-7E8E-45CA-88BA-A90A91A6BE38}" type="parTrans" cxnId="{E96F606A-B5D5-4E4B-BEF3-DF6DDDF12C57}">
      <dgm:prSet/>
      <dgm:spPr/>
      <dgm:t>
        <a:bodyPr/>
        <a:lstStyle/>
        <a:p>
          <a:endParaRPr lang="en-US"/>
        </a:p>
      </dgm:t>
    </dgm:pt>
    <dgm:pt modelId="{F7F35812-5940-46F8-9D8C-1A8432D5349B}" type="sibTrans" cxnId="{E96F606A-B5D5-4E4B-BEF3-DF6DDDF12C57}">
      <dgm:prSet/>
      <dgm:spPr/>
      <dgm:t>
        <a:bodyPr/>
        <a:lstStyle/>
        <a:p>
          <a:endParaRPr lang="en-US"/>
        </a:p>
      </dgm:t>
    </dgm:pt>
    <dgm:pt modelId="{1A994259-76C8-46E0-A48E-AC56EDA17B22}">
      <dgm:prSet phldrT="[Text]" custT="1"/>
      <dgm:spPr/>
      <dgm:t>
        <a:bodyPr/>
        <a:lstStyle/>
        <a:p>
          <a:pPr algn="just"/>
          <a:r>
            <a:rPr lang="en-US" sz="2000" dirty="0" smtClean="0"/>
            <a:t>IVR &amp; CTI</a:t>
          </a:r>
          <a:endParaRPr lang="en-US" sz="2000" dirty="0"/>
        </a:p>
      </dgm:t>
    </dgm:pt>
    <dgm:pt modelId="{F5DDA57A-332D-45B4-8C7C-B5A368664A1A}" type="parTrans" cxnId="{134879D8-48AA-4D3F-86FF-97EFE9855A81}">
      <dgm:prSet/>
      <dgm:spPr/>
      <dgm:t>
        <a:bodyPr/>
        <a:lstStyle/>
        <a:p>
          <a:endParaRPr lang="en-US"/>
        </a:p>
      </dgm:t>
    </dgm:pt>
    <dgm:pt modelId="{1B6F7002-32FC-4880-9442-FEE9A7872FC2}" type="sibTrans" cxnId="{134879D8-48AA-4D3F-86FF-97EFE9855A81}">
      <dgm:prSet/>
      <dgm:spPr/>
      <dgm:t>
        <a:bodyPr/>
        <a:lstStyle/>
        <a:p>
          <a:endParaRPr lang="en-US"/>
        </a:p>
      </dgm:t>
    </dgm:pt>
    <dgm:pt modelId="{ACEA57C9-420B-480E-B2FD-42D2CDF53FF7}">
      <dgm:prSet phldrT="[Text]" custT="1"/>
      <dgm:spPr/>
      <dgm:t>
        <a:bodyPr/>
        <a:lstStyle/>
        <a:p>
          <a:pPr algn="just"/>
          <a:r>
            <a:rPr lang="en-US" sz="2000" dirty="0" smtClean="0"/>
            <a:t>Auto Dialers</a:t>
          </a:r>
          <a:endParaRPr lang="en-US" sz="2000" dirty="0"/>
        </a:p>
      </dgm:t>
    </dgm:pt>
    <dgm:pt modelId="{7810FD86-6864-4953-A32A-91A2CD362534}" type="parTrans" cxnId="{87DBECC9-2927-40F5-BCAC-872E896B9F9D}">
      <dgm:prSet/>
      <dgm:spPr/>
      <dgm:t>
        <a:bodyPr/>
        <a:lstStyle/>
        <a:p>
          <a:endParaRPr lang="en-US"/>
        </a:p>
      </dgm:t>
    </dgm:pt>
    <dgm:pt modelId="{E474DE0D-9DE6-4524-BF65-015DE7BF5FDD}" type="sibTrans" cxnId="{87DBECC9-2927-40F5-BCAC-872E896B9F9D}">
      <dgm:prSet/>
      <dgm:spPr/>
      <dgm:t>
        <a:bodyPr/>
        <a:lstStyle/>
        <a:p>
          <a:endParaRPr lang="en-US"/>
        </a:p>
      </dgm:t>
    </dgm:pt>
    <dgm:pt modelId="{9A1EF8D7-AA4D-4B95-B87D-A9FC3D1B25BA}">
      <dgm:prSet phldrT="[Text]" custT="1"/>
      <dgm:spPr/>
      <dgm:t>
        <a:bodyPr/>
        <a:lstStyle/>
        <a:p>
          <a:r>
            <a:rPr lang="en-US" sz="2000" dirty="0" smtClean="0"/>
            <a:t>Email &amp; digital marketing</a:t>
          </a:r>
          <a:endParaRPr lang="en-US" sz="2000" dirty="0"/>
        </a:p>
      </dgm:t>
    </dgm:pt>
    <dgm:pt modelId="{B5EE62EE-7398-4BA9-AA69-A219FE4AD8DD}" type="parTrans" cxnId="{7BAE0087-FE65-4E4D-BAFA-72EDCB4DBE9F}">
      <dgm:prSet/>
      <dgm:spPr/>
      <dgm:t>
        <a:bodyPr/>
        <a:lstStyle/>
        <a:p>
          <a:endParaRPr lang="en-US"/>
        </a:p>
      </dgm:t>
    </dgm:pt>
    <dgm:pt modelId="{17C7F799-B430-42CF-95CB-14C5E105CD24}" type="sibTrans" cxnId="{7BAE0087-FE65-4E4D-BAFA-72EDCB4DBE9F}">
      <dgm:prSet/>
      <dgm:spPr/>
      <dgm:t>
        <a:bodyPr/>
        <a:lstStyle/>
        <a:p>
          <a:endParaRPr lang="en-US"/>
        </a:p>
      </dgm:t>
    </dgm:pt>
    <dgm:pt modelId="{9472E42B-15F4-41CD-86EF-A50B1D0333A2}">
      <dgm:prSet phldrT="[Text]" custT="1"/>
      <dgm:spPr/>
      <dgm:t>
        <a:bodyPr/>
        <a:lstStyle/>
        <a:p>
          <a:r>
            <a:rPr lang="en-US" sz="2000" dirty="0" smtClean="0"/>
            <a:t>Enterprise software solution</a:t>
          </a:r>
          <a:endParaRPr lang="en-US" sz="2000" dirty="0"/>
        </a:p>
      </dgm:t>
    </dgm:pt>
    <dgm:pt modelId="{79771EEC-7043-4F34-8F34-4234B6EA08EB}" type="parTrans" cxnId="{E5603357-D9EC-49B1-8900-BB7C971CF151}">
      <dgm:prSet/>
      <dgm:spPr/>
      <dgm:t>
        <a:bodyPr/>
        <a:lstStyle/>
        <a:p>
          <a:endParaRPr lang="en-US"/>
        </a:p>
      </dgm:t>
    </dgm:pt>
    <dgm:pt modelId="{AD8BBD1A-5A62-4DA1-AADF-9A11FEA55BB6}" type="sibTrans" cxnId="{E5603357-D9EC-49B1-8900-BB7C971CF151}">
      <dgm:prSet/>
      <dgm:spPr/>
      <dgm:t>
        <a:bodyPr/>
        <a:lstStyle/>
        <a:p>
          <a:endParaRPr lang="en-US"/>
        </a:p>
      </dgm:t>
    </dgm:pt>
    <dgm:pt modelId="{A1193535-A2DA-484D-8690-B72FD10C90B5}">
      <dgm:prSet phldrT="[Text]" custT="1"/>
      <dgm:spPr/>
      <dgm:t>
        <a:bodyPr/>
        <a:lstStyle/>
        <a:p>
          <a:r>
            <a:rPr lang="en-US" sz="2000" dirty="0" smtClean="0"/>
            <a:t>Outsourcing services</a:t>
          </a:r>
          <a:endParaRPr lang="en-US" sz="2000" dirty="0"/>
        </a:p>
      </dgm:t>
    </dgm:pt>
    <dgm:pt modelId="{F75BCBB5-8D36-4E25-9AC4-4E3D1B439ABA}" type="parTrans" cxnId="{10090BBB-B9D4-44C7-A8B2-122DA286D63D}">
      <dgm:prSet/>
      <dgm:spPr/>
      <dgm:t>
        <a:bodyPr/>
        <a:lstStyle/>
        <a:p>
          <a:endParaRPr lang="en-US"/>
        </a:p>
      </dgm:t>
    </dgm:pt>
    <dgm:pt modelId="{59ACC4B0-FA0F-4261-93F8-53C0CEEE17CA}" type="sibTrans" cxnId="{10090BBB-B9D4-44C7-A8B2-122DA286D63D}">
      <dgm:prSet/>
      <dgm:spPr/>
      <dgm:t>
        <a:bodyPr/>
        <a:lstStyle/>
        <a:p>
          <a:endParaRPr lang="en-US"/>
        </a:p>
      </dgm:t>
    </dgm:pt>
    <dgm:pt modelId="{3F171DED-BD8A-4F4A-B90E-318A0600FF1F}">
      <dgm:prSet phldrT="[Text]" custT="1"/>
      <dgm:spPr/>
      <dgm:t>
        <a:bodyPr/>
        <a:lstStyle/>
        <a:p>
          <a:r>
            <a:rPr lang="en-US" sz="2000" dirty="0" smtClean="0"/>
            <a:t>Direct marketing &amp; fulfillment</a:t>
          </a:r>
          <a:endParaRPr lang="en-US" sz="2000" dirty="0"/>
        </a:p>
      </dgm:t>
    </dgm:pt>
    <dgm:pt modelId="{AAAF812B-C7FF-4843-9133-D9BC42A2DB2E}" type="parTrans" cxnId="{7A1DC81E-03CB-47DC-AFBE-E2FB5D989351}">
      <dgm:prSet/>
      <dgm:spPr/>
      <dgm:t>
        <a:bodyPr/>
        <a:lstStyle/>
        <a:p>
          <a:endParaRPr lang="en-US"/>
        </a:p>
      </dgm:t>
    </dgm:pt>
    <dgm:pt modelId="{383868B2-FD9A-4C6F-9930-3C5F0824EE33}" type="sibTrans" cxnId="{7A1DC81E-03CB-47DC-AFBE-E2FB5D989351}">
      <dgm:prSet/>
      <dgm:spPr/>
      <dgm:t>
        <a:bodyPr/>
        <a:lstStyle/>
        <a:p>
          <a:endParaRPr lang="en-US"/>
        </a:p>
      </dgm:t>
    </dgm:pt>
    <dgm:pt modelId="{5446FDB2-45C8-4948-83C9-9DB7BB1F7991}">
      <dgm:prSet phldrT="[Text]" custT="1"/>
      <dgm:spPr/>
      <dgm:t>
        <a:bodyPr/>
        <a:lstStyle/>
        <a:p>
          <a:pPr algn="just"/>
          <a:endParaRPr lang="en-US" sz="2000" dirty="0"/>
        </a:p>
      </dgm:t>
    </dgm:pt>
    <dgm:pt modelId="{68FAD5DA-C9CE-4596-AA5D-745F4A1E3D3C}" type="parTrans" cxnId="{53DFE6B3-57B8-41AF-BDE3-3C838BEC03A7}">
      <dgm:prSet/>
      <dgm:spPr/>
      <dgm:t>
        <a:bodyPr/>
        <a:lstStyle/>
        <a:p>
          <a:endParaRPr lang="en-US"/>
        </a:p>
      </dgm:t>
    </dgm:pt>
    <dgm:pt modelId="{C1EE96F5-B9AD-4D79-AF75-BF469EA2F90C}" type="sibTrans" cxnId="{53DFE6B3-57B8-41AF-BDE3-3C838BEC03A7}">
      <dgm:prSet/>
      <dgm:spPr/>
      <dgm:t>
        <a:bodyPr/>
        <a:lstStyle/>
        <a:p>
          <a:endParaRPr lang="en-US"/>
        </a:p>
      </dgm:t>
    </dgm:pt>
    <dgm:pt modelId="{78A6EBE8-C31D-4C3E-A1E6-C9D3C8228992}">
      <dgm:prSet phldrT="[Text]" custT="1"/>
      <dgm:spPr/>
      <dgm:t>
        <a:bodyPr/>
        <a:lstStyle/>
        <a:p>
          <a:pPr algn="just"/>
          <a:r>
            <a:rPr lang="en-US" sz="2000" dirty="0" smtClean="0"/>
            <a:t>PRI lines </a:t>
          </a:r>
          <a:endParaRPr lang="en-US" sz="2000" dirty="0"/>
        </a:p>
      </dgm:t>
    </dgm:pt>
    <dgm:pt modelId="{4D172053-AFF0-47D9-BFE1-AECEA471A551}" type="parTrans" cxnId="{3A8C65C7-7B12-4430-A712-D45A3BBDCA70}">
      <dgm:prSet/>
      <dgm:spPr/>
      <dgm:t>
        <a:bodyPr/>
        <a:lstStyle/>
        <a:p>
          <a:endParaRPr lang="en-US"/>
        </a:p>
      </dgm:t>
    </dgm:pt>
    <dgm:pt modelId="{72E95B6E-08BF-4CEC-A2CA-208081EA6A45}" type="sibTrans" cxnId="{3A8C65C7-7B12-4430-A712-D45A3BBDCA70}">
      <dgm:prSet/>
      <dgm:spPr/>
      <dgm:t>
        <a:bodyPr/>
        <a:lstStyle/>
        <a:p>
          <a:endParaRPr lang="en-US"/>
        </a:p>
      </dgm:t>
    </dgm:pt>
    <dgm:pt modelId="{8B25CDF1-A1F7-48BF-A2FB-25F44296548C}">
      <dgm:prSet phldrT="[Text]" custT="1"/>
      <dgm:spPr/>
      <dgm:t>
        <a:bodyPr/>
        <a:lstStyle/>
        <a:p>
          <a:pPr algn="just"/>
          <a:r>
            <a:rPr lang="en-US" sz="2000" dirty="0" smtClean="0"/>
            <a:t>Payment gateway </a:t>
          </a:r>
          <a:endParaRPr lang="en-US" sz="2000" dirty="0"/>
        </a:p>
      </dgm:t>
    </dgm:pt>
    <dgm:pt modelId="{3DCCC623-3101-49D1-B824-4B4C79B14D80}" type="parTrans" cxnId="{6A8E0504-CFF4-4ABF-B88E-D68DB39A9ECB}">
      <dgm:prSet/>
      <dgm:spPr/>
      <dgm:t>
        <a:bodyPr/>
        <a:lstStyle/>
        <a:p>
          <a:endParaRPr lang="en-US"/>
        </a:p>
      </dgm:t>
    </dgm:pt>
    <dgm:pt modelId="{CE824230-B8CB-49E7-9758-0B9CA8A71D92}" type="sibTrans" cxnId="{6A8E0504-CFF4-4ABF-B88E-D68DB39A9ECB}">
      <dgm:prSet/>
      <dgm:spPr/>
      <dgm:t>
        <a:bodyPr/>
        <a:lstStyle/>
        <a:p>
          <a:endParaRPr lang="en-US"/>
        </a:p>
      </dgm:t>
    </dgm:pt>
    <dgm:pt modelId="{EFD764A1-9F45-497D-BFCE-6666C3A1DF23}">
      <dgm:prSet phldrT="[Text]" custT="1"/>
      <dgm:spPr/>
      <dgm:t>
        <a:bodyPr/>
        <a:lstStyle/>
        <a:p>
          <a:pPr algn="just"/>
          <a:r>
            <a:rPr lang="en-US" sz="2000" dirty="0" smtClean="0"/>
            <a:t>Voice recordings</a:t>
          </a:r>
          <a:endParaRPr lang="en-US" sz="2000" dirty="0"/>
        </a:p>
      </dgm:t>
    </dgm:pt>
    <dgm:pt modelId="{093A3871-2C59-40CA-BE52-226569EBA137}" type="parTrans" cxnId="{E0D3B157-2938-448D-AA25-A88C458E002E}">
      <dgm:prSet/>
      <dgm:spPr/>
      <dgm:t>
        <a:bodyPr/>
        <a:lstStyle/>
        <a:p>
          <a:endParaRPr lang="en-US"/>
        </a:p>
      </dgm:t>
    </dgm:pt>
    <dgm:pt modelId="{3CA1D41E-89C4-495D-AF0B-00E1F508F445}" type="sibTrans" cxnId="{E0D3B157-2938-448D-AA25-A88C458E002E}">
      <dgm:prSet/>
      <dgm:spPr/>
      <dgm:t>
        <a:bodyPr/>
        <a:lstStyle/>
        <a:p>
          <a:endParaRPr lang="en-US"/>
        </a:p>
      </dgm:t>
    </dgm:pt>
    <dgm:pt modelId="{C3D45600-4D9B-48F4-8020-41C87EE7EFD9}">
      <dgm:prSet phldrT="[Text]" custT="1"/>
      <dgm:spPr/>
      <dgm:t>
        <a:bodyPr/>
        <a:lstStyle/>
        <a:p>
          <a:pPr algn="just"/>
          <a:r>
            <a:rPr lang="en-US" sz="2000" dirty="0" smtClean="0"/>
            <a:t>Lead generation</a:t>
          </a:r>
          <a:endParaRPr lang="en-US" sz="2000" dirty="0"/>
        </a:p>
      </dgm:t>
    </dgm:pt>
    <dgm:pt modelId="{C2F00CD2-211D-4141-9350-8B21EC913B66}" type="parTrans" cxnId="{86DECF1F-BE9F-4E1E-8439-0D8923DBEA9B}">
      <dgm:prSet/>
      <dgm:spPr/>
      <dgm:t>
        <a:bodyPr/>
        <a:lstStyle/>
        <a:p>
          <a:endParaRPr lang="en-US"/>
        </a:p>
      </dgm:t>
    </dgm:pt>
    <dgm:pt modelId="{1F1877E3-0566-4FA7-A59B-C19B4A48AB3A}" type="sibTrans" cxnId="{86DECF1F-BE9F-4E1E-8439-0D8923DBEA9B}">
      <dgm:prSet/>
      <dgm:spPr/>
      <dgm:t>
        <a:bodyPr/>
        <a:lstStyle/>
        <a:p>
          <a:endParaRPr lang="en-US"/>
        </a:p>
      </dgm:t>
    </dgm:pt>
    <dgm:pt modelId="{56DBA96F-E231-461A-A7BB-62718D0ABDB7}">
      <dgm:prSet phldrT="[Text]" custT="1"/>
      <dgm:spPr/>
      <dgm:t>
        <a:bodyPr/>
        <a:lstStyle/>
        <a:p>
          <a:pPr algn="just"/>
          <a:r>
            <a:rPr lang="en-US" sz="2000" dirty="0" smtClean="0"/>
            <a:t>100 seats</a:t>
          </a:r>
          <a:endParaRPr lang="en-US" sz="2000" dirty="0"/>
        </a:p>
      </dgm:t>
    </dgm:pt>
    <dgm:pt modelId="{DE984C12-5F7F-4502-8603-D5E05BE2115F}" type="parTrans" cxnId="{AC7A7A3A-5BC2-49E5-8D2F-C4214034F4F6}">
      <dgm:prSet/>
      <dgm:spPr/>
    </dgm:pt>
    <dgm:pt modelId="{156F74D0-3A4B-4F1A-A24F-E862430150D1}" type="sibTrans" cxnId="{AC7A7A3A-5BC2-49E5-8D2F-C4214034F4F6}">
      <dgm:prSet/>
      <dgm:spPr/>
    </dgm:pt>
    <dgm:pt modelId="{3F55BE71-BBAA-4F5C-910A-CB61858DF985}" type="pres">
      <dgm:prSet presAssocID="{D5B78297-9C66-45A2-B012-17D1DB216D2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0AC784E-0993-4DD4-92E1-6933AB430032}" type="pres">
      <dgm:prSet presAssocID="{E473B3D3-9B7F-4BB6-970D-249154867C4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93E57-2444-40C2-AE8B-54DD3BCAD07B}" type="pres">
      <dgm:prSet presAssocID="{E473B3D3-9B7F-4BB6-970D-249154867C4F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1F965C8-AA8F-4F9C-A481-F8BBCD89E9DE}" type="pres">
      <dgm:prSet presAssocID="{E473B3D3-9B7F-4BB6-970D-249154867C4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CC534-0CEB-49BC-AE35-33B2E4933975}" type="pres">
      <dgm:prSet presAssocID="{E473B3D3-9B7F-4BB6-970D-249154867C4F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A29FB-EC9F-4A2E-ADE9-5ABBA649A76A}" type="pres">
      <dgm:prSet presAssocID="{6520EAD7-4340-4D70-9FE3-83BC9B41406F}" presName="sibTrans" presStyleCnt="0"/>
      <dgm:spPr/>
      <dgm:t>
        <a:bodyPr/>
        <a:lstStyle/>
        <a:p>
          <a:endParaRPr lang="en-US"/>
        </a:p>
      </dgm:t>
    </dgm:pt>
    <dgm:pt modelId="{0EDAA063-9613-466B-B039-5DBEC957F78B}" type="pres">
      <dgm:prSet presAssocID="{885D8995-CB48-4861-9704-D19FD55EACA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0EFDF-7F49-4DDA-B9AE-68F1F0BF3E6D}" type="pres">
      <dgm:prSet presAssocID="{885D8995-CB48-4861-9704-D19FD55EACA3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FE39CA-C402-4597-8F19-BCC59801E98B}" type="pres">
      <dgm:prSet presAssocID="{885D8995-CB48-4861-9704-D19FD55EACA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3DA10-CDA1-4270-82C1-01985E9DDC78}" type="pres">
      <dgm:prSet presAssocID="{885D8995-CB48-4861-9704-D19FD55EACA3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A48AD-5E48-4EC0-B66A-F5B9D9E923CA}" type="pres">
      <dgm:prSet presAssocID="{3A59AC4A-8C82-4316-A67B-9C04E38345C0}" presName="sibTrans" presStyleCnt="0"/>
      <dgm:spPr/>
      <dgm:t>
        <a:bodyPr/>
        <a:lstStyle/>
        <a:p>
          <a:endParaRPr lang="en-US"/>
        </a:p>
      </dgm:t>
    </dgm:pt>
    <dgm:pt modelId="{0DC344D9-B1A4-4D3F-8374-7B128FD361A3}" type="pres">
      <dgm:prSet presAssocID="{EB976B2A-56A7-4374-BCCC-C60AFC7EE1D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848BB-4CD7-4572-A97B-301038E7F3DA}" type="pres">
      <dgm:prSet presAssocID="{EB976B2A-56A7-4374-BCCC-C60AFC7EE1D4}" presName="imag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49F2465-D785-42C4-8169-C4EE132C4AA3}" type="pres">
      <dgm:prSet presAssocID="{EB976B2A-56A7-4374-BCCC-C60AFC7EE1D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57284-0094-4E0E-B780-8E5903881512}" type="pres">
      <dgm:prSet presAssocID="{EB976B2A-56A7-4374-BCCC-C60AFC7EE1D4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7DE833-3914-48CD-85AD-21EBA1BB9E27}" srcId="{885D8995-CB48-4861-9704-D19FD55EACA3}" destId="{778F82A8-71F2-4F4C-9060-41C6EE5BE6A7}" srcOrd="1" destOrd="0" parTransId="{351BB1BB-94FC-4A23-86F7-48A10833DE20}" sibTransId="{BA2BD91B-A824-4C63-B582-E8A0D35CDE80}"/>
    <dgm:cxn modelId="{134879D8-48AA-4D3F-86FF-97EFE9855A81}" srcId="{E473B3D3-9B7F-4BB6-970D-249154867C4F}" destId="{1A994259-76C8-46E0-A48E-AC56EDA17B22}" srcOrd="3" destOrd="0" parTransId="{F5DDA57A-332D-45B4-8C7C-B5A368664A1A}" sibTransId="{1B6F7002-32FC-4880-9442-FEE9A7872FC2}"/>
    <dgm:cxn modelId="{133F8A71-10C8-42FD-85C2-6096E9F53337}" type="presOf" srcId="{ACEA57C9-420B-480E-B2FD-42D2CDF53FF7}" destId="{01F965C8-AA8F-4F9C-A481-F8BBCD89E9DE}" srcOrd="0" destOrd="4" presId="urn:microsoft.com/office/officeart/2005/8/layout/hList2#3"/>
    <dgm:cxn modelId="{E96F606A-B5D5-4E4B-BEF3-DF6DDDF12C57}" srcId="{EB976B2A-56A7-4374-BCCC-C60AFC7EE1D4}" destId="{AE281F9D-A17A-471C-B2F9-1096EA496C21}" srcOrd="1" destOrd="0" parTransId="{69B6B69F-7E8E-45CA-88BA-A90A91A6BE38}" sibTransId="{F7F35812-5940-46F8-9D8C-1A8432D5349B}"/>
    <dgm:cxn modelId="{9A0C5735-DBEE-4D72-8D27-9548A8BDC6A2}" type="presOf" srcId="{EFD764A1-9F45-497D-BFCE-6666C3A1DF23}" destId="{01F965C8-AA8F-4F9C-A481-F8BBCD89E9DE}" srcOrd="0" destOrd="6" presId="urn:microsoft.com/office/officeart/2005/8/layout/hList2#3"/>
    <dgm:cxn modelId="{53DFE6B3-57B8-41AF-BDE3-3C838BEC03A7}" srcId="{E473B3D3-9B7F-4BB6-970D-249154867C4F}" destId="{5446FDB2-45C8-4948-83C9-9DB7BB1F7991}" srcOrd="8" destOrd="0" parTransId="{68FAD5DA-C9CE-4596-AA5D-745F4A1E3D3C}" sibTransId="{C1EE96F5-B9AD-4D79-AF75-BF469EA2F90C}"/>
    <dgm:cxn modelId="{91321962-425B-4EE0-A8A8-FBEF4CD0C0B6}" srcId="{E473B3D3-9B7F-4BB6-970D-249154867C4F}" destId="{5CD5F839-6BCE-4CD1-8788-904AEE5E1C2C}" srcOrd="2" destOrd="0" parTransId="{AA7F454F-2B73-4807-A670-F5FFE3286BF2}" sibTransId="{87FCB025-C01C-493A-B1E8-74D3986FA934}"/>
    <dgm:cxn modelId="{57EA8577-ABB6-4CA2-B81B-B3E3E27B1DD2}" srcId="{D5B78297-9C66-45A2-B012-17D1DB216D2F}" destId="{885D8995-CB48-4861-9704-D19FD55EACA3}" srcOrd="1" destOrd="0" parTransId="{994F94F4-7624-4E8C-83B8-264B096C1CC7}" sibTransId="{3A59AC4A-8C82-4316-A67B-9C04E38345C0}"/>
    <dgm:cxn modelId="{AB3F1C07-F452-4624-8E38-09E7A57A9001}" type="presOf" srcId="{778F82A8-71F2-4F4C-9060-41C6EE5BE6A7}" destId="{49FE39CA-C402-4597-8F19-BCC59801E98B}" srcOrd="0" destOrd="1" presId="urn:microsoft.com/office/officeart/2005/8/layout/hList2#3"/>
    <dgm:cxn modelId="{3A8C65C7-7B12-4430-A712-D45A3BBDCA70}" srcId="{E473B3D3-9B7F-4BB6-970D-249154867C4F}" destId="{78A6EBE8-C31D-4C3E-A1E6-C9D3C8228992}" srcOrd="1" destOrd="0" parTransId="{4D172053-AFF0-47D9-BFE1-AECEA471A551}" sibTransId="{72E95B6E-08BF-4CEC-A2CA-208081EA6A45}"/>
    <dgm:cxn modelId="{FD65C64C-A447-4524-97F1-C523F42EACB0}" srcId="{EB976B2A-56A7-4374-BCCC-C60AFC7EE1D4}" destId="{D1E8B26D-1A17-4388-A734-E43568FD9D0C}" srcOrd="0" destOrd="0" parTransId="{BEDFD6C4-02D7-49B0-8CE5-E4425C9DEF99}" sibTransId="{F7D29102-5C00-4C56-B517-F3CAA9579786}"/>
    <dgm:cxn modelId="{87DBECC9-2927-40F5-BCAC-872E896B9F9D}" srcId="{E473B3D3-9B7F-4BB6-970D-249154867C4F}" destId="{ACEA57C9-420B-480E-B2FD-42D2CDF53FF7}" srcOrd="4" destOrd="0" parTransId="{7810FD86-6864-4953-A32A-91A2CD362534}" sibTransId="{E474DE0D-9DE6-4524-BF65-015DE7BF5FDD}"/>
    <dgm:cxn modelId="{90F86C6E-5FA7-4FA7-A22D-61051AB511A0}" type="presOf" srcId="{8B25CDF1-A1F7-48BF-A2FB-25F44296548C}" destId="{01F965C8-AA8F-4F9C-A481-F8BBCD89E9DE}" srcOrd="0" destOrd="5" presId="urn:microsoft.com/office/officeart/2005/8/layout/hList2#3"/>
    <dgm:cxn modelId="{73F91CC9-5997-4070-BBD3-03308CB68E2F}" type="presOf" srcId="{EB976B2A-56A7-4374-BCCC-C60AFC7EE1D4}" destId="{9F557284-0094-4E0E-B780-8E5903881512}" srcOrd="0" destOrd="0" presId="urn:microsoft.com/office/officeart/2005/8/layout/hList2#3"/>
    <dgm:cxn modelId="{2E994F70-16CC-46B4-BFF1-B3A8DD78581E}" type="presOf" srcId="{78A6EBE8-C31D-4C3E-A1E6-C9D3C8228992}" destId="{01F965C8-AA8F-4F9C-A481-F8BBCD89E9DE}" srcOrd="0" destOrd="1" presId="urn:microsoft.com/office/officeart/2005/8/layout/hList2#3"/>
    <dgm:cxn modelId="{86DECF1F-BE9F-4E1E-8439-0D8923DBEA9B}" srcId="{E473B3D3-9B7F-4BB6-970D-249154867C4F}" destId="{C3D45600-4D9B-48F4-8020-41C87EE7EFD9}" srcOrd="7" destOrd="0" parTransId="{C2F00CD2-211D-4141-9350-8B21EC913B66}" sibTransId="{1F1877E3-0566-4FA7-A59B-C19B4A48AB3A}"/>
    <dgm:cxn modelId="{0A217710-369B-4163-8588-CEC9DF8FE26D}" type="presOf" srcId="{1204D112-2C4C-4A4D-8FB6-94FE1DB45B0F}" destId="{49FE39CA-C402-4597-8F19-BCC59801E98B}" srcOrd="0" destOrd="0" presId="urn:microsoft.com/office/officeart/2005/8/layout/hList2#3"/>
    <dgm:cxn modelId="{7A1DC81E-03CB-47DC-AFBE-E2FB5D989351}" srcId="{885D8995-CB48-4861-9704-D19FD55EACA3}" destId="{3F171DED-BD8A-4F4A-B90E-318A0600FF1F}" srcOrd="3" destOrd="0" parTransId="{AAAF812B-C7FF-4843-9133-D9BC42A2DB2E}" sibTransId="{383868B2-FD9A-4C6F-9930-3C5F0824EE33}"/>
    <dgm:cxn modelId="{6A8E0504-CFF4-4ABF-B88E-D68DB39A9ECB}" srcId="{E473B3D3-9B7F-4BB6-970D-249154867C4F}" destId="{8B25CDF1-A1F7-48BF-A2FB-25F44296548C}" srcOrd="5" destOrd="0" parTransId="{3DCCC623-3101-49D1-B824-4B4C79B14D80}" sibTransId="{CE824230-B8CB-49E7-9758-0B9CA8A71D92}"/>
    <dgm:cxn modelId="{75EAF890-D80E-40FC-ADFC-D07AEA00E318}" type="presOf" srcId="{9A1EF8D7-AA4D-4B95-B87D-A9FC3D1B25BA}" destId="{49FE39CA-C402-4597-8F19-BCC59801E98B}" srcOrd="0" destOrd="2" presId="urn:microsoft.com/office/officeart/2005/8/layout/hList2#3"/>
    <dgm:cxn modelId="{04C6146D-6E13-49AD-B381-935BA0E8EB07}" type="presOf" srcId="{9472E42B-15F4-41CD-86EF-A50B1D0333A2}" destId="{C49F2465-D785-42C4-8169-C4EE132C4AA3}" srcOrd="0" destOrd="2" presId="urn:microsoft.com/office/officeart/2005/8/layout/hList2#3"/>
    <dgm:cxn modelId="{B7007B44-686A-4BB2-B47E-50AC877EDB93}" type="presOf" srcId="{A1193535-A2DA-484D-8690-B72FD10C90B5}" destId="{C49F2465-D785-42C4-8169-C4EE132C4AA3}" srcOrd="0" destOrd="3" presId="urn:microsoft.com/office/officeart/2005/8/layout/hList2#3"/>
    <dgm:cxn modelId="{10090BBB-B9D4-44C7-A8B2-122DA286D63D}" srcId="{EB976B2A-56A7-4374-BCCC-C60AFC7EE1D4}" destId="{A1193535-A2DA-484D-8690-B72FD10C90B5}" srcOrd="3" destOrd="0" parTransId="{F75BCBB5-8D36-4E25-9AC4-4E3D1B439ABA}" sibTransId="{59ACC4B0-FA0F-4261-93F8-53C0CEEE17CA}"/>
    <dgm:cxn modelId="{E5603357-D9EC-49B1-8900-BB7C971CF151}" srcId="{EB976B2A-56A7-4374-BCCC-C60AFC7EE1D4}" destId="{9472E42B-15F4-41CD-86EF-A50B1D0333A2}" srcOrd="2" destOrd="0" parTransId="{79771EEC-7043-4F34-8F34-4234B6EA08EB}" sibTransId="{AD8BBD1A-5A62-4DA1-AADF-9A11FEA55BB6}"/>
    <dgm:cxn modelId="{AC7A7A3A-5BC2-49E5-8D2F-C4214034F4F6}" srcId="{E473B3D3-9B7F-4BB6-970D-249154867C4F}" destId="{56DBA96F-E231-461A-A7BB-62718D0ABDB7}" srcOrd="0" destOrd="0" parTransId="{DE984C12-5F7F-4502-8603-D5E05BE2115F}" sibTransId="{156F74D0-3A4B-4F1A-A24F-E862430150D1}"/>
    <dgm:cxn modelId="{3CBE9EFA-2295-4BD6-A409-4D03DD4027B2}" type="presOf" srcId="{885D8995-CB48-4861-9704-D19FD55EACA3}" destId="{E693DA10-CDA1-4270-82C1-01985E9DDC78}" srcOrd="0" destOrd="0" presId="urn:microsoft.com/office/officeart/2005/8/layout/hList2#3"/>
    <dgm:cxn modelId="{90BA67BE-E576-44FB-86B3-CDB104832C4E}" type="presOf" srcId="{5CD5F839-6BCE-4CD1-8788-904AEE5E1C2C}" destId="{01F965C8-AA8F-4F9C-A481-F8BBCD89E9DE}" srcOrd="0" destOrd="2" presId="urn:microsoft.com/office/officeart/2005/8/layout/hList2#3"/>
    <dgm:cxn modelId="{B7D6DB74-15BB-483D-BD21-C1A1AD5D9FE0}" type="presOf" srcId="{3F171DED-BD8A-4F4A-B90E-318A0600FF1F}" destId="{49FE39CA-C402-4597-8F19-BCC59801E98B}" srcOrd="0" destOrd="3" presId="urn:microsoft.com/office/officeart/2005/8/layout/hList2#3"/>
    <dgm:cxn modelId="{30E8C734-575B-4377-A14D-E2DBB15A6A61}" srcId="{885D8995-CB48-4861-9704-D19FD55EACA3}" destId="{1204D112-2C4C-4A4D-8FB6-94FE1DB45B0F}" srcOrd="0" destOrd="0" parTransId="{C58348A7-9F0B-460F-BB3F-7F71652E5E3C}" sibTransId="{AD0E1A74-2EB2-4B99-B598-387F7BAAC905}"/>
    <dgm:cxn modelId="{F52EE995-3F92-4B27-8F08-F53F35BA3D2F}" type="presOf" srcId="{1A994259-76C8-46E0-A48E-AC56EDA17B22}" destId="{01F965C8-AA8F-4F9C-A481-F8BBCD89E9DE}" srcOrd="0" destOrd="3" presId="urn:microsoft.com/office/officeart/2005/8/layout/hList2#3"/>
    <dgm:cxn modelId="{4E166E3E-9646-4668-802F-F3B408402090}" srcId="{D5B78297-9C66-45A2-B012-17D1DB216D2F}" destId="{EB976B2A-56A7-4374-BCCC-C60AFC7EE1D4}" srcOrd="2" destOrd="0" parTransId="{D15E76B9-9FA4-4763-B100-8027C894BD43}" sibTransId="{55029BA1-9A51-4A60-9A1B-3D16BC1DA9A3}"/>
    <dgm:cxn modelId="{30FDE5CA-EC73-43B6-BAA5-BED59D5F90CE}" srcId="{D5B78297-9C66-45A2-B012-17D1DB216D2F}" destId="{E473B3D3-9B7F-4BB6-970D-249154867C4F}" srcOrd="0" destOrd="0" parTransId="{435E93A1-9D3D-44E4-8264-19D4B515D021}" sibTransId="{6520EAD7-4340-4D70-9FE3-83BC9B41406F}"/>
    <dgm:cxn modelId="{E244A5E2-FA6B-4BF4-B34F-C837F89737E7}" type="presOf" srcId="{E473B3D3-9B7F-4BB6-970D-249154867C4F}" destId="{347CC534-0CEB-49BC-AE35-33B2E4933975}" srcOrd="0" destOrd="0" presId="urn:microsoft.com/office/officeart/2005/8/layout/hList2#3"/>
    <dgm:cxn modelId="{E0D3B157-2938-448D-AA25-A88C458E002E}" srcId="{E473B3D3-9B7F-4BB6-970D-249154867C4F}" destId="{EFD764A1-9F45-497D-BFCE-6666C3A1DF23}" srcOrd="6" destOrd="0" parTransId="{093A3871-2C59-40CA-BE52-226569EBA137}" sibTransId="{3CA1D41E-89C4-495D-AF0B-00E1F508F445}"/>
    <dgm:cxn modelId="{C0B81CB2-45AE-40FF-B61C-1956A9021ED8}" type="presOf" srcId="{AE281F9D-A17A-471C-B2F9-1096EA496C21}" destId="{C49F2465-D785-42C4-8169-C4EE132C4AA3}" srcOrd="0" destOrd="1" presId="urn:microsoft.com/office/officeart/2005/8/layout/hList2#3"/>
    <dgm:cxn modelId="{37DBA9F8-03FD-426C-BE2B-390FF101F75D}" type="presOf" srcId="{5446FDB2-45C8-4948-83C9-9DB7BB1F7991}" destId="{01F965C8-AA8F-4F9C-A481-F8BBCD89E9DE}" srcOrd="0" destOrd="8" presId="urn:microsoft.com/office/officeart/2005/8/layout/hList2#3"/>
    <dgm:cxn modelId="{D195C6D4-796D-4F1F-B750-C54E50BD275D}" type="presOf" srcId="{D1E8B26D-1A17-4388-A734-E43568FD9D0C}" destId="{C49F2465-D785-42C4-8169-C4EE132C4AA3}" srcOrd="0" destOrd="0" presId="urn:microsoft.com/office/officeart/2005/8/layout/hList2#3"/>
    <dgm:cxn modelId="{7E050B1E-5C87-41E0-8D33-5A639942641C}" type="presOf" srcId="{56DBA96F-E231-461A-A7BB-62718D0ABDB7}" destId="{01F965C8-AA8F-4F9C-A481-F8BBCD89E9DE}" srcOrd="0" destOrd="0" presId="urn:microsoft.com/office/officeart/2005/8/layout/hList2#3"/>
    <dgm:cxn modelId="{7BAE0087-FE65-4E4D-BAFA-72EDCB4DBE9F}" srcId="{885D8995-CB48-4861-9704-D19FD55EACA3}" destId="{9A1EF8D7-AA4D-4B95-B87D-A9FC3D1B25BA}" srcOrd="2" destOrd="0" parTransId="{B5EE62EE-7398-4BA9-AA69-A219FE4AD8DD}" sibTransId="{17C7F799-B430-42CF-95CB-14C5E105CD24}"/>
    <dgm:cxn modelId="{C71B0632-F6D8-44B1-96BC-0069EBA604AB}" type="presOf" srcId="{C3D45600-4D9B-48F4-8020-41C87EE7EFD9}" destId="{01F965C8-AA8F-4F9C-A481-F8BBCD89E9DE}" srcOrd="0" destOrd="7" presId="urn:microsoft.com/office/officeart/2005/8/layout/hList2#3"/>
    <dgm:cxn modelId="{CCCC6700-B7E9-4745-A2DE-475A9AE39364}" type="presOf" srcId="{D5B78297-9C66-45A2-B012-17D1DB216D2F}" destId="{3F55BE71-BBAA-4F5C-910A-CB61858DF985}" srcOrd="0" destOrd="0" presId="urn:microsoft.com/office/officeart/2005/8/layout/hList2#3"/>
    <dgm:cxn modelId="{8D1593FD-3851-44F4-94C7-6536B8545AD7}" type="presParOf" srcId="{3F55BE71-BBAA-4F5C-910A-CB61858DF985}" destId="{30AC784E-0993-4DD4-92E1-6933AB430032}" srcOrd="0" destOrd="0" presId="urn:microsoft.com/office/officeart/2005/8/layout/hList2#3"/>
    <dgm:cxn modelId="{7CC26257-6ACB-4C81-BFC5-0F4C145CAD3C}" type="presParOf" srcId="{30AC784E-0993-4DD4-92E1-6933AB430032}" destId="{13093E57-2444-40C2-AE8B-54DD3BCAD07B}" srcOrd="0" destOrd="0" presId="urn:microsoft.com/office/officeart/2005/8/layout/hList2#3"/>
    <dgm:cxn modelId="{EADE6E1B-0AB8-4D4A-8714-A44A182557C6}" type="presParOf" srcId="{30AC784E-0993-4DD4-92E1-6933AB430032}" destId="{01F965C8-AA8F-4F9C-A481-F8BBCD89E9DE}" srcOrd="1" destOrd="0" presId="urn:microsoft.com/office/officeart/2005/8/layout/hList2#3"/>
    <dgm:cxn modelId="{B791BC58-8F00-4152-B74C-7FE6A7DFC174}" type="presParOf" srcId="{30AC784E-0993-4DD4-92E1-6933AB430032}" destId="{347CC534-0CEB-49BC-AE35-33B2E4933975}" srcOrd="2" destOrd="0" presId="urn:microsoft.com/office/officeart/2005/8/layout/hList2#3"/>
    <dgm:cxn modelId="{2DD87368-2658-4351-8B9D-89A44F79BCA6}" type="presParOf" srcId="{3F55BE71-BBAA-4F5C-910A-CB61858DF985}" destId="{29EA29FB-EC9F-4A2E-ADE9-5ABBA649A76A}" srcOrd="1" destOrd="0" presId="urn:microsoft.com/office/officeart/2005/8/layout/hList2#3"/>
    <dgm:cxn modelId="{675BBF16-EB7F-4649-9983-E268C831C387}" type="presParOf" srcId="{3F55BE71-BBAA-4F5C-910A-CB61858DF985}" destId="{0EDAA063-9613-466B-B039-5DBEC957F78B}" srcOrd="2" destOrd="0" presId="urn:microsoft.com/office/officeart/2005/8/layout/hList2#3"/>
    <dgm:cxn modelId="{5D5A7FCA-5A08-4F01-8272-1EC4F2B1C0C7}" type="presParOf" srcId="{0EDAA063-9613-466B-B039-5DBEC957F78B}" destId="{8D00EFDF-7F49-4DDA-B9AE-68F1F0BF3E6D}" srcOrd="0" destOrd="0" presId="urn:microsoft.com/office/officeart/2005/8/layout/hList2#3"/>
    <dgm:cxn modelId="{5C276AB3-5B79-48C6-9774-C4E9E1378ED3}" type="presParOf" srcId="{0EDAA063-9613-466B-B039-5DBEC957F78B}" destId="{49FE39CA-C402-4597-8F19-BCC59801E98B}" srcOrd="1" destOrd="0" presId="urn:microsoft.com/office/officeart/2005/8/layout/hList2#3"/>
    <dgm:cxn modelId="{03123359-0254-4070-AB7B-93F52829B221}" type="presParOf" srcId="{0EDAA063-9613-466B-B039-5DBEC957F78B}" destId="{E693DA10-CDA1-4270-82C1-01985E9DDC78}" srcOrd="2" destOrd="0" presId="urn:microsoft.com/office/officeart/2005/8/layout/hList2#3"/>
    <dgm:cxn modelId="{963D2014-E31D-4980-A08C-2278A83E7C97}" type="presParOf" srcId="{3F55BE71-BBAA-4F5C-910A-CB61858DF985}" destId="{0F3A48AD-5E48-4EC0-B66A-F5B9D9E923CA}" srcOrd="3" destOrd="0" presId="urn:microsoft.com/office/officeart/2005/8/layout/hList2#3"/>
    <dgm:cxn modelId="{AE43CF7A-5734-4EBE-B8A1-D01AF7AB5FC9}" type="presParOf" srcId="{3F55BE71-BBAA-4F5C-910A-CB61858DF985}" destId="{0DC344D9-B1A4-4D3F-8374-7B128FD361A3}" srcOrd="4" destOrd="0" presId="urn:microsoft.com/office/officeart/2005/8/layout/hList2#3"/>
    <dgm:cxn modelId="{7C997BC2-E01C-466E-953F-A7680216DCB9}" type="presParOf" srcId="{0DC344D9-B1A4-4D3F-8374-7B128FD361A3}" destId="{093848BB-4CD7-4572-A97B-301038E7F3DA}" srcOrd="0" destOrd="0" presId="urn:microsoft.com/office/officeart/2005/8/layout/hList2#3"/>
    <dgm:cxn modelId="{69D3F048-59DA-4401-A06D-C361288A006F}" type="presParOf" srcId="{0DC344D9-B1A4-4D3F-8374-7B128FD361A3}" destId="{C49F2465-D785-42C4-8169-C4EE132C4AA3}" srcOrd="1" destOrd="0" presId="urn:microsoft.com/office/officeart/2005/8/layout/hList2#3"/>
    <dgm:cxn modelId="{E802EF0F-BE5E-4FF4-BD32-ABC3B75F32CF}" type="presParOf" srcId="{0DC344D9-B1A4-4D3F-8374-7B128FD361A3}" destId="{9F557284-0094-4E0E-B780-8E5903881512}" srcOrd="2" destOrd="0" presId="urn:microsoft.com/office/officeart/2005/8/layout/hList2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54B838-ABEA-4D5C-B41F-E9C289033B1A}" type="doc">
      <dgm:prSet loTypeId="urn:microsoft.com/office/officeart/2005/8/layout/radial1" loCatId="cycle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2B002D0-27B4-4466-8509-3FBA44B2323C}">
      <dgm:prSet phldrT="[Text]"/>
      <dgm:spPr/>
      <dgm:t>
        <a:bodyPr/>
        <a:lstStyle/>
        <a:p>
          <a:r>
            <a:rPr lang="en-US" dirty="0" smtClean="0"/>
            <a:t>Contact Center</a:t>
          </a:r>
          <a:endParaRPr lang="en-US" dirty="0"/>
        </a:p>
      </dgm:t>
    </dgm:pt>
    <dgm:pt modelId="{CDD024A2-23F8-4974-9648-B8E86E7C687A}" type="parTrans" cxnId="{2F9B1E26-3C37-48D9-9C5F-3B201D6E3A2C}">
      <dgm:prSet/>
      <dgm:spPr/>
      <dgm:t>
        <a:bodyPr/>
        <a:lstStyle/>
        <a:p>
          <a:endParaRPr lang="en-US"/>
        </a:p>
      </dgm:t>
    </dgm:pt>
    <dgm:pt modelId="{A771A54B-C08E-4219-9330-EEC8F24F4E88}" type="sibTrans" cxnId="{2F9B1E26-3C37-48D9-9C5F-3B201D6E3A2C}">
      <dgm:prSet/>
      <dgm:spPr/>
      <dgm:t>
        <a:bodyPr/>
        <a:lstStyle/>
        <a:p>
          <a:endParaRPr lang="en-US"/>
        </a:p>
      </dgm:t>
    </dgm:pt>
    <dgm:pt modelId="{3280E9EA-AE49-4BD2-B4A0-7172594E537F}">
      <dgm:prSet phldrT="[Text]"/>
      <dgm:spPr/>
      <dgm:t>
        <a:bodyPr/>
        <a:lstStyle/>
        <a:p>
          <a:r>
            <a:rPr lang="en-US" dirty="0" smtClean="0"/>
            <a:t>Installed Capacity</a:t>
          </a:r>
          <a:endParaRPr lang="en-US" dirty="0"/>
        </a:p>
      </dgm:t>
    </dgm:pt>
    <dgm:pt modelId="{A24B6834-9ACD-4859-9F89-495EC09A5898}" type="parTrans" cxnId="{5F5808B3-C66D-4C7B-8A35-9EDB6E602E3E}">
      <dgm:prSet/>
      <dgm:spPr/>
      <dgm:t>
        <a:bodyPr/>
        <a:lstStyle/>
        <a:p>
          <a:endParaRPr lang="en-US"/>
        </a:p>
      </dgm:t>
    </dgm:pt>
    <dgm:pt modelId="{8DE841FA-BF50-489A-BEA7-288E2D4B8434}" type="sibTrans" cxnId="{5F5808B3-C66D-4C7B-8A35-9EDB6E602E3E}">
      <dgm:prSet/>
      <dgm:spPr/>
      <dgm:t>
        <a:bodyPr/>
        <a:lstStyle/>
        <a:p>
          <a:endParaRPr lang="en-US"/>
        </a:p>
      </dgm:t>
    </dgm:pt>
    <dgm:pt modelId="{66E1D30F-BB75-41A6-A756-5A3FAA8C59C8}">
      <dgm:prSet phldrT="[Text]"/>
      <dgm:spPr/>
      <dgm:t>
        <a:bodyPr/>
        <a:lstStyle/>
        <a:p>
          <a:r>
            <a:rPr lang="en-US" dirty="0" smtClean="0"/>
            <a:t>Advanced Technology</a:t>
          </a:r>
          <a:endParaRPr lang="en-US" dirty="0"/>
        </a:p>
      </dgm:t>
    </dgm:pt>
    <dgm:pt modelId="{F691026D-C6E4-4A03-9559-92A2B93B5504}" type="parTrans" cxnId="{90518E9E-24D4-44D1-9036-2492385B4414}">
      <dgm:prSet/>
      <dgm:spPr/>
      <dgm:t>
        <a:bodyPr/>
        <a:lstStyle/>
        <a:p>
          <a:endParaRPr lang="en-US"/>
        </a:p>
      </dgm:t>
    </dgm:pt>
    <dgm:pt modelId="{89D2D817-4E63-419A-A9C0-6B211860121F}" type="sibTrans" cxnId="{90518E9E-24D4-44D1-9036-2492385B4414}">
      <dgm:prSet/>
      <dgm:spPr/>
      <dgm:t>
        <a:bodyPr/>
        <a:lstStyle/>
        <a:p>
          <a:endParaRPr lang="en-US"/>
        </a:p>
      </dgm:t>
    </dgm:pt>
    <dgm:pt modelId="{453456D7-5CF5-4D5D-999D-FA2CF1C60962}">
      <dgm:prSet phldrT="[Text]"/>
      <dgm:spPr/>
      <dgm:t>
        <a:bodyPr/>
        <a:lstStyle/>
        <a:p>
          <a:r>
            <a:rPr lang="en-US" dirty="0" smtClean="0"/>
            <a:t>Multilingual Staff</a:t>
          </a:r>
          <a:endParaRPr lang="en-US" dirty="0"/>
        </a:p>
      </dgm:t>
    </dgm:pt>
    <dgm:pt modelId="{794FF21C-1DD6-4C50-BECA-1EB1C25A273B}" type="parTrans" cxnId="{41E798A7-93DF-4E5D-84A0-4CC91C850BF5}">
      <dgm:prSet/>
      <dgm:spPr/>
      <dgm:t>
        <a:bodyPr/>
        <a:lstStyle/>
        <a:p>
          <a:endParaRPr lang="en-US"/>
        </a:p>
      </dgm:t>
    </dgm:pt>
    <dgm:pt modelId="{CBE21431-5C7C-4807-8596-EE7349B55F5D}" type="sibTrans" cxnId="{41E798A7-93DF-4E5D-84A0-4CC91C850BF5}">
      <dgm:prSet/>
      <dgm:spPr/>
      <dgm:t>
        <a:bodyPr/>
        <a:lstStyle/>
        <a:p>
          <a:endParaRPr lang="en-US"/>
        </a:p>
      </dgm:t>
    </dgm:pt>
    <dgm:pt modelId="{65CCE09D-938F-45E6-B7B6-6E99733CADD0}">
      <dgm:prSet phldrT="[Text]"/>
      <dgm:spPr/>
      <dgm:t>
        <a:bodyPr/>
        <a:lstStyle/>
        <a:p>
          <a:r>
            <a:rPr lang="en-US" dirty="0" smtClean="0"/>
            <a:t>Experienced Professionals</a:t>
          </a:r>
          <a:endParaRPr lang="en-US" dirty="0"/>
        </a:p>
      </dgm:t>
    </dgm:pt>
    <dgm:pt modelId="{51E91CBC-1951-41EF-B1A7-46F1235DEEE1}" type="parTrans" cxnId="{BAD8A2C6-D44B-4CA8-A38C-B431CFB5F173}">
      <dgm:prSet/>
      <dgm:spPr/>
      <dgm:t>
        <a:bodyPr/>
        <a:lstStyle/>
        <a:p>
          <a:endParaRPr lang="en-US"/>
        </a:p>
      </dgm:t>
    </dgm:pt>
    <dgm:pt modelId="{DF7D8735-C74B-4727-A050-F5DA4C2B802D}" type="sibTrans" cxnId="{BAD8A2C6-D44B-4CA8-A38C-B431CFB5F173}">
      <dgm:prSet/>
      <dgm:spPr/>
      <dgm:t>
        <a:bodyPr/>
        <a:lstStyle/>
        <a:p>
          <a:endParaRPr lang="en-US"/>
        </a:p>
      </dgm:t>
    </dgm:pt>
    <dgm:pt modelId="{2A26AB1E-F6FF-49E7-97A5-25F0C0293268}" type="pres">
      <dgm:prSet presAssocID="{C754B838-ABEA-4D5C-B41F-E9C289033B1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E09220-E404-46CE-92C2-8B9667FA0A12}" type="pres">
      <dgm:prSet presAssocID="{A2B002D0-27B4-4466-8509-3FBA44B2323C}" presName="centerShape" presStyleLbl="node0" presStyleIdx="0" presStyleCnt="1"/>
      <dgm:spPr/>
      <dgm:t>
        <a:bodyPr/>
        <a:lstStyle/>
        <a:p>
          <a:endParaRPr lang="en-US"/>
        </a:p>
      </dgm:t>
    </dgm:pt>
    <dgm:pt modelId="{0CAFF8E2-1A09-4C1B-96B4-EE186A4D6623}" type="pres">
      <dgm:prSet presAssocID="{A24B6834-9ACD-4859-9F89-495EC09A5898}" presName="Name9" presStyleLbl="parChTrans1D2" presStyleIdx="0" presStyleCnt="4"/>
      <dgm:spPr/>
      <dgm:t>
        <a:bodyPr/>
        <a:lstStyle/>
        <a:p>
          <a:endParaRPr lang="en-US"/>
        </a:p>
      </dgm:t>
    </dgm:pt>
    <dgm:pt modelId="{80366B96-BB65-4274-BAD4-711CC9C79B60}" type="pres">
      <dgm:prSet presAssocID="{A24B6834-9ACD-4859-9F89-495EC09A5898}" presName="connTx" presStyleLbl="parChTrans1D2" presStyleIdx="0" presStyleCnt="4"/>
      <dgm:spPr/>
      <dgm:t>
        <a:bodyPr/>
        <a:lstStyle/>
        <a:p>
          <a:endParaRPr lang="en-US"/>
        </a:p>
      </dgm:t>
    </dgm:pt>
    <dgm:pt modelId="{4130E01E-9512-4DC3-A9E0-86179FC53DEB}" type="pres">
      <dgm:prSet presAssocID="{3280E9EA-AE49-4BD2-B4A0-7172594E537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E1D32-CE40-4746-A2DF-D11A549AFD86}" type="pres">
      <dgm:prSet presAssocID="{F691026D-C6E4-4A03-9559-92A2B93B5504}" presName="Name9" presStyleLbl="parChTrans1D2" presStyleIdx="1" presStyleCnt="4"/>
      <dgm:spPr/>
      <dgm:t>
        <a:bodyPr/>
        <a:lstStyle/>
        <a:p>
          <a:endParaRPr lang="en-US"/>
        </a:p>
      </dgm:t>
    </dgm:pt>
    <dgm:pt modelId="{CAFE36D9-9130-40A0-9CE1-13AAB1D7CEF8}" type="pres">
      <dgm:prSet presAssocID="{F691026D-C6E4-4A03-9559-92A2B93B550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E8250A8-89D1-4B13-8C4B-41AD8589F68D}" type="pres">
      <dgm:prSet presAssocID="{66E1D30F-BB75-41A6-A756-5A3FAA8C59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1A4BD-E8C2-4347-AE53-2A6DFCC0EE2E}" type="pres">
      <dgm:prSet presAssocID="{794FF21C-1DD6-4C50-BECA-1EB1C25A273B}" presName="Name9" presStyleLbl="parChTrans1D2" presStyleIdx="2" presStyleCnt="4"/>
      <dgm:spPr/>
      <dgm:t>
        <a:bodyPr/>
        <a:lstStyle/>
        <a:p>
          <a:endParaRPr lang="en-US"/>
        </a:p>
      </dgm:t>
    </dgm:pt>
    <dgm:pt modelId="{827F007D-446B-4031-A1B5-E14A3BD13D59}" type="pres">
      <dgm:prSet presAssocID="{794FF21C-1DD6-4C50-BECA-1EB1C25A273B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3306C3A-2F83-4C14-A6D0-A4E0FD38CFF7}" type="pres">
      <dgm:prSet presAssocID="{453456D7-5CF5-4D5D-999D-FA2CF1C6096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2ADBC-05F8-4AEC-B12B-E0A974DE8158}" type="pres">
      <dgm:prSet presAssocID="{51E91CBC-1951-41EF-B1A7-46F1235DEEE1}" presName="Name9" presStyleLbl="parChTrans1D2" presStyleIdx="3" presStyleCnt="4"/>
      <dgm:spPr/>
      <dgm:t>
        <a:bodyPr/>
        <a:lstStyle/>
        <a:p>
          <a:endParaRPr lang="en-US"/>
        </a:p>
      </dgm:t>
    </dgm:pt>
    <dgm:pt modelId="{B6DF23F1-4D7B-41E4-8F43-20A257EFFA91}" type="pres">
      <dgm:prSet presAssocID="{51E91CBC-1951-41EF-B1A7-46F1235DEEE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E6CC5A0B-D846-4E12-9D56-1ADF777798D1}" type="pres">
      <dgm:prSet presAssocID="{65CCE09D-938F-45E6-B7B6-6E99733CADD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5808B3-C66D-4C7B-8A35-9EDB6E602E3E}" srcId="{A2B002D0-27B4-4466-8509-3FBA44B2323C}" destId="{3280E9EA-AE49-4BD2-B4A0-7172594E537F}" srcOrd="0" destOrd="0" parTransId="{A24B6834-9ACD-4859-9F89-495EC09A5898}" sibTransId="{8DE841FA-BF50-489A-BEA7-288E2D4B8434}"/>
    <dgm:cxn modelId="{B851A3A8-242C-444F-A144-48EA164A10D0}" type="presOf" srcId="{C754B838-ABEA-4D5C-B41F-E9C289033B1A}" destId="{2A26AB1E-F6FF-49E7-97A5-25F0C0293268}" srcOrd="0" destOrd="0" presId="urn:microsoft.com/office/officeart/2005/8/layout/radial1"/>
    <dgm:cxn modelId="{90518E9E-24D4-44D1-9036-2492385B4414}" srcId="{A2B002D0-27B4-4466-8509-3FBA44B2323C}" destId="{66E1D30F-BB75-41A6-A756-5A3FAA8C59C8}" srcOrd="1" destOrd="0" parTransId="{F691026D-C6E4-4A03-9559-92A2B93B5504}" sibTransId="{89D2D817-4E63-419A-A9C0-6B211860121F}"/>
    <dgm:cxn modelId="{D008507F-4600-42F7-BEDE-F520AE52CD51}" type="presOf" srcId="{A24B6834-9ACD-4859-9F89-495EC09A5898}" destId="{80366B96-BB65-4274-BAD4-711CC9C79B60}" srcOrd="1" destOrd="0" presId="urn:microsoft.com/office/officeart/2005/8/layout/radial1"/>
    <dgm:cxn modelId="{1736F4D9-C91E-45BB-82E0-E5E3E4899EB9}" type="presOf" srcId="{453456D7-5CF5-4D5D-999D-FA2CF1C60962}" destId="{F3306C3A-2F83-4C14-A6D0-A4E0FD38CFF7}" srcOrd="0" destOrd="0" presId="urn:microsoft.com/office/officeart/2005/8/layout/radial1"/>
    <dgm:cxn modelId="{76D2BA52-5F93-4971-B6AC-B8E0E4F9F940}" type="presOf" srcId="{F691026D-C6E4-4A03-9559-92A2B93B5504}" destId="{77BE1D32-CE40-4746-A2DF-D11A549AFD86}" srcOrd="0" destOrd="0" presId="urn:microsoft.com/office/officeart/2005/8/layout/radial1"/>
    <dgm:cxn modelId="{2F9B1E26-3C37-48D9-9C5F-3B201D6E3A2C}" srcId="{C754B838-ABEA-4D5C-B41F-E9C289033B1A}" destId="{A2B002D0-27B4-4466-8509-3FBA44B2323C}" srcOrd="0" destOrd="0" parTransId="{CDD024A2-23F8-4974-9648-B8E86E7C687A}" sibTransId="{A771A54B-C08E-4219-9330-EEC8F24F4E88}"/>
    <dgm:cxn modelId="{C4065A6A-913C-47E6-AB02-677D7F10707F}" type="presOf" srcId="{3280E9EA-AE49-4BD2-B4A0-7172594E537F}" destId="{4130E01E-9512-4DC3-A9E0-86179FC53DEB}" srcOrd="0" destOrd="0" presId="urn:microsoft.com/office/officeart/2005/8/layout/radial1"/>
    <dgm:cxn modelId="{AC20897F-1909-4DE1-9A29-CD3B2DA5200D}" type="presOf" srcId="{794FF21C-1DD6-4C50-BECA-1EB1C25A273B}" destId="{827F007D-446B-4031-A1B5-E14A3BD13D59}" srcOrd="1" destOrd="0" presId="urn:microsoft.com/office/officeart/2005/8/layout/radial1"/>
    <dgm:cxn modelId="{FF545BFC-AB41-4B93-AF73-A5538ADCB7FB}" type="presOf" srcId="{51E91CBC-1951-41EF-B1A7-46F1235DEEE1}" destId="{B6DF23F1-4D7B-41E4-8F43-20A257EFFA91}" srcOrd="1" destOrd="0" presId="urn:microsoft.com/office/officeart/2005/8/layout/radial1"/>
    <dgm:cxn modelId="{BAD8A2C6-D44B-4CA8-A38C-B431CFB5F173}" srcId="{A2B002D0-27B4-4466-8509-3FBA44B2323C}" destId="{65CCE09D-938F-45E6-B7B6-6E99733CADD0}" srcOrd="3" destOrd="0" parTransId="{51E91CBC-1951-41EF-B1A7-46F1235DEEE1}" sibTransId="{DF7D8735-C74B-4727-A050-F5DA4C2B802D}"/>
    <dgm:cxn modelId="{873EC789-632B-4C8A-9D2F-418EBE878930}" type="presOf" srcId="{794FF21C-1DD6-4C50-BECA-1EB1C25A273B}" destId="{FA51A4BD-E8C2-4347-AE53-2A6DFCC0EE2E}" srcOrd="0" destOrd="0" presId="urn:microsoft.com/office/officeart/2005/8/layout/radial1"/>
    <dgm:cxn modelId="{6F68588A-3F95-41FD-861A-B2929054533D}" type="presOf" srcId="{65CCE09D-938F-45E6-B7B6-6E99733CADD0}" destId="{E6CC5A0B-D846-4E12-9D56-1ADF777798D1}" srcOrd="0" destOrd="0" presId="urn:microsoft.com/office/officeart/2005/8/layout/radial1"/>
    <dgm:cxn modelId="{887DF36E-547C-4096-8EF8-A3719D4344F1}" type="presOf" srcId="{A2B002D0-27B4-4466-8509-3FBA44B2323C}" destId="{7AE09220-E404-46CE-92C2-8B9667FA0A12}" srcOrd="0" destOrd="0" presId="urn:microsoft.com/office/officeart/2005/8/layout/radial1"/>
    <dgm:cxn modelId="{974FD39D-BACC-4DB6-A40B-C0A211130F6E}" type="presOf" srcId="{66E1D30F-BB75-41A6-A756-5A3FAA8C59C8}" destId="{FE8250A8-89D1-4B13-8C4B-41AD8589F68D}" srcOrd="0" destOrd="0" presId="urn:microsoft.com/office/officeart/2005/8/layout/radial1"/>
    <dgm:cxn modelId="{ED042194-CE6C-48E5-AAB8-EF4E5C593E2F}" type="presOf" srcId="{51E91CBC-1951-41EF-B1A7-46F1235DEEE1}" destId="{0982ADBC-05F8-4AEC-B12B-E0A974DE8158}" srcOrd="0" destOrd="0" presId="urn:microsoft.com/office/officeart/2005/8/layout/radial1"/>
    <dgm:cxn modelId="{41E798A7-93DF-4E5D-84A0-4CC91C850BF5}" srcId="{A2B002D0-27B4-4466-8509-3FBA44B2323C}" destId="{453456D7-5CF5-4D5D-999D-FA2CF1C60962}" srcOrd="2" destOrd="0" parTransId="{794FF21C-1DD6-4C50-BECA-1EB1C25A273B}" sibTransId="{CBE21431-5C7C-4807-8596-EE7349B55F5D}"/>
    <dgm:cxn modelId="{B3427EDD-A5D1-4D82-B909-207558D20F8B}" type="presOf" srcId="{F691026D-C6E4-4A03-9559-92A2B93B5504}" destId="{CAFE36D9-9130-40A0-9CE1-13AAB1D7CEF8}" srcOrd="1" destOrd="0" presId="urn:microsoft.com/office/officeart/2005/8/layout/radial1"/>
    <dgm:cxn modelId="{3C90AF96-1C88-4B5A-9E72-B76D9B4BF112}" type="presOf" srcId="{A24B6834-9ACD-4859-9F89-495EC09A5898}" destId="{0CAFF8E2-1A09-4C1B-96B4-EE186A4D6623}" srcOrd="0" destOrd="0" presId="urn:microsoft.com/office/officeart/2005/8/layout/radial1"/>
    <dgm:cxn modelId="{018CDF36-FE82-40FF-BA75-FC718968BF7D}" type="presParOf" srcId="{2A26AB1E-F6FF-49E7-97A5-25F0C0293268}" destId="{7AE09220-E404-46CE-92C2-8B9667FA0A12}" srcOrd="0" destOrd="0" presId="urn:microsoft.com/office/officeart/2005/8/layout/radial1"/>
    <dgm:cxn modelId="{CC44FA43-C5D6-4E3D-8D2A-8B3E6493E28B}" type="presParOf" srcId="{2A26AB1E-F6FF-49E7-97A5-25F0C0293268}" destId="{0CAFF8E2-1A09-4C1B-96B4-EE186A4D6623}" srcOrd="1" destOrd="0" presId="urn:microsoft.com/office/officeart/2005/8/layout/radial1"/>
    <dgm:cxn modelId="{50B8CA3A-C12C-49A8-9348-C9945974A3D9}" type="presParOf" srcId="{0CAFF8E2-1A09-4C1B-96B4-EE186A4D6623}" destId="{80366B96-BB65-4274-BAD4-711CC9C79B60}" srcOrd="0" destOrd="0" presId="urn:microsoft.com/office/officeart/2005/8/layout/radial1"/>
    <dgm:cxn modelId="{4735F442-9514-4CC2-808C-6E842CC38B2F}" type="presParOf" srcId="{2A26AB1E-F6FF-49E7-97A5-25F0C0293268}" destId="{4130E01E-9512-4DC3-A9E0-86179FC53DEB}" srcOrd="2" destOrd="0" presId="urn:microsoft.com/office/officeart/2005/8/layout/radial1"/>
    <dgm:cxn modelId="{749EEB39-D396-45D5-943A-B30339A0D7C5}" type="presParOf" srcId="{2A26AB1E-F6FF-49E7-97A5-25F0C0293268}" destId="{77BE1D32-CE40-4746-A2DF-D11A549AFD86}" srcOrd="3" destOrd="0" presId="urn:microsoft.com/office/officeart/2005/8/layout/radial1"/>
    <dgm:cxn modelId="{892FE08E-5394-437B-8F11-4083794545DD}" type="presParOf" srcId="{77BE1D32-CE40-4746-A2DF-D11A549AFD86}" destId="{CAFE36D9-9130-40A0-9CE1-13AAB1D7CEF8}" srcOrd="0" destOrd="0" presId="urn:microsoft.com/office/officeart/2005/8/layout/radial1"/>
    <dgm:cxn modelId="{C26AE8E9-C7DF-4102-98C2-EC3437809E8B}" type="presParOf" srcId="{2A26AB1E-F6FF-49E7-97A5-25F0C0293268}" destId="{FE8250A8-89D1-4B13-8C4B-41AD8589F68D}" srcOrd="4" destOrd="0" presId="urn:microsoft.com/office/officeart/2005/8/layout/radial1"/>
    <dgm:cxn modelId="{4D077299-807C-40A6-BA3F-2271A9812344}" type="presParOf" srcId="{2A26AB1E-F6FF-49E7-97A5-25F0C0293268}" destId="{FA51A4BD-E8C2-4347-AE53-2A6DFCC0EE2E}" srcOrd="5" destOrd="0" presId="urn:microsoft.com/office/officeart/2005/8/layout/radial1"/>
    <dgm:cxn modelId="{5FFCF6F0-5C54-40EB-88C3-254ED914985D}" type="presParOf" srcId="{FA51A4BD-E8C2-4347-AE53-2A6DFCC0EE2E}" destId="{827F007D-446B-4031-A1B5-E14A3BD13D59}" srcOrd="0" destOrd="0" presId="urn:microsoft.com/office/officeart/2005/8/layout/radial1"/>
    <dgm:cxn modelId="{8F8A4591-CB44-4040-8AC3-A822AC053998}" type="presParOf" srcId="{2A26AB1E-F6FF-49E7-97A5-25F0C0293268}" destId="{F3306C3A-2F83-4C14-A6D0-A4E0FD38CFF7}" srcOrd="6" destOrd="0" presId="urn:microsoft.com/office/officeart/2005/8/layout/radial1"/>
    <dgm:cxn modelId="{239F2A09-B505-4CBD-9C45-85C7173B909A}" type="presParOf" srcId="{2A26AB1E-F6FF-49E7-97A5-25F0C0293268}" destId="{0982ADBC-05F8-4AEC-B12B-E0A974DE8158}" srcOrd="7" destOrd="0" presId="urn:microsoft.com/office/officeart/2005/8/layout/radial1"/>
    <dgm:cxn modelId="{94AF039C-406F-4072-A989-CCCE0A5D8E2C}" type="presParOf" srcId="{0982ADBC-05F8-4AEC-B12B-E0A974DE8158}" destId="{B6DF23F1-4D7B-41E4-8F43-20A257EFFA91}" srcOrd="0" destOrd="0" presId="urn:microsoft.com/office/officeart/2005/8/layout/radial1"/>
    <dgm:cxn modelId="{8699B355-1FBD-4692-AFA3-688716AF139A}" type="presParOf" srcId="{2A26AB1E-F6FF-49E7-97A5-25F0C0293268}" destId="{E6CC5A0B-D846-4E12-9D56-1ADF777798D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8423F0-C851-43B3-A33C-0078D0E54C0C}" type="doc">
      <dgm:prSet loTypeId="urn:microsoft.com/office/officeart/2005/8/layout/cycle3" loCatId="cycle" qsTypeId="urn:microsoft.com/office/officeart/2005/8/quickstyle/simple4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2AD28EDB-AEF9-43FD-941F-E50E6DFEB3FA}">
      <dgm:prSet phldrT="[Text]"/>
      <dgm:spPr/>
      <dgm:t>
        <a:bodyPr/>
        <a:lstStyle/>
        <a:p>
          <a:r>
            <a:rPr lang="en-US" b="1" dirty="0" smtClean="0"/>
            <a:t>Data sourcing &amp; capturing</a:t>
          </a:r>
          <a:endParaRPr lang="en-US" b="1" dirty="0"/>
        </a:p>
      </dgm:t>
    </dgm:pt>
    <dgm:pt modelId="{E8FA9779-BA9A-4F34-BC3C-7386DCFC19A1}" type="parTrans" cxnId="{A1B6D0BB-C7F0-43E3-A6A9-86E6DE3C7061}">
      <dgm:prSet/>
      <dgm:spPr/>
      <dgm:t>
        <a:bodyPr/>
        <a:lstStyle/>
        <a:p>
          <a:endParaRPr lang="en-US"/>
        </a:p>
      </dgm:t>
    </dgm:pt>
    <dgm:pt modelId="{28446CEC-26F8-43E4-AE99-5A838BA766A8}" type="sibTrans" cxnId="{A1B6D0BB-C7F0-43E3-A6A9-86E6DE3C7061}">
      <dgm:prSet/>
      <dgm:spPr/>
      <dgm:t>
        <a:bodyPr/>
        <a:lstStyle/>
        <a:p>
          <a:endParaRPr lang="en-US"/>
        </a:p>
      </dgm:t>
    </dgm:pt>
    <dgm:pt modelId="{FE44BEA3-BF78-4EB5-B044-184FF590FE52}">
      <dgm:prSet phldrT="[Text]"/>
      <dgm:spPr/>
      <dgm:t>
        <a:bodyPr/>
        <a:lstStyle/>
        <a:p>
          <a:r>
            <a:rPr lang="en-US" b="1" dirty="0" smtClean="0"/>
            <a:t>Data Rental</a:t>
          </a:r>
          <a:endParaRPr lang="en-US" b="1" dirty="0"/>
        </a:p>
      </dgm:t>
    </dgm:pt>
    <dgm:pt modelId="{95222DDE-F537-41DB-8EEC-F99FDF5085AF}" type="parTrans" cxnId="{5CCFC740-774E-4FE5-839E-A845BB9FFD99}">
      <dgm:prSet/>
      <dgm:spPr/>
      <dgm:t>
        <a:bodyPr/>
        <a:lstStyle/>
        <a:p>
          <a:endParaRPr lang="en-US"/>
        </a:p>
      </dgm:t>
    </dgm:pt>
    <dgm:pt modelId="{A3D01B5A-4B58-4EEF-95C7-1AEC65694EA4}" type="sibTrans" cxnId="{5CCFC740-774E-4FE5-839E-A845BB9FFD99}">
      <dgm:prSet/>
      <dgm:spPr/>
      <dgm:t>
        <a:bodyPr/>
        <a:lstStyle/>
        <a:p>
          <a:endParaRPr lang="en-US"/>
        </a:p>
      </dgm:t>
    </dgm:pt>
    <dgm:pt modelId="{E0E6DDB4-F737-4016-A2F0-467B482618A9}">
      <dgm:prSet phldrT="[Text]"/>
      <dgm:spPr/>
      <dgm:t>
        <a:bodyPr/>
        <a:lstStyle/>
        <a:p>
          <a:r>
            <a:rPr lang="en-US" b="1" dirty="0" smtClean="0"/>
            <a:t>SMS </a:t>
          </a:r>
          <a:br>
            <a:rPr lang="en-US" b="1" dirty="0" smtClean="0"/>
          </a:br>
          <a:r>
            <a:rPr lang="en-US" b="1" dirty="0" smtClean="0"/>
            <a:t>Management</a:t>
          </a:r>
          <a:endParaRPr lang="en-US" b="1" dirty="0"/>
        </a:p>
      </dgm:t>
    </dgm:pt>
    <dgm:pt modelId="{326D95A7-8BBC-4601-9C1F-3AF6CF019767}" type="parTrans" cxnId="{85EA564D-6CF3-4557-94B9-752183F0EC93}">
      <dgm:prSet/>
      <dgm:spPr/>
      <dgm:t>
        <a:bodyPr/>
        <a:lstStyle/>
        <a:p>
          <a:endParaRPr lang="en-US"/>
        </a:p>
      </dgm:t>
    </dgm:pt>
    <dgm:pt modelId="{5E12959E-81C6-4AF1-B4EF-226BF2E0B295}" type="sibTrans" cxnId="{85EA564D-6CF3-4557-94B9-752183F0EC93}">
      <dgm:prSet/>
      <dgm:spPr/>
      <dgm:t>
        <a:bodyPr/>
        <a:lstStyle/>
        <a:p>
          <a:endParaRPr lang="en-US"/>
        </a:p>
      </dgm:t>
    </dgm:pt>
    <dgm:pt modelId="{BF953CD6-4E49-48DE-8F81-5466B14C7224}">
      <dgm:prSet phldrT="[Text]"/>
      <dgm:spPr/>
      <dgm:t>
        <a:bodyPr/>
        <a:lstStyle/>
        <a:p>
          <a:r>
            <a:rPr lang="en-US" b="1" dirty="0" smtClean="0"/>
            <a:t>Email Management</a:t>
          </a:r>
          <a:endParaRPr lang="en-US" b="1" dirty="0"/>
        </a:p>
      </dgm:t>
    </dgm:pt>
    <dgm:pt modelId="{9D2B306A-6193-4366-A1EA-FF8A0048F6EF}" type="parTrans" cxnId="{06A70C17-AE16-466C-89FA-2050BAD29B75}">
      <dgm:prSet/>
      <dgm:spPr/>
      <dgm:t>
        <a:bodyPr/>
        <a:lstStyle/>
        <a:p>
          <a:endParaRPr lang="en-US"/>
        </a:p>
      </dgm:t>
    </dgm:pt>
    <dgm:pt modelId="{3AFFC04D-3650-4C16-BCB3-7E2789F31ABA}" type="sibTrans" cxnId="{06A70C17-AE16-466C-89FA-2050BAD29B75}">
      <dgm:prSet/>
      <dgm:spPr/>
      <dgm:t>
        <a:bodyPr/>
        <a:lstStyle/>
        <a:p>
          <a:endParaRPr lang="en-US"/>
        </a:p>
      </dgm:t>
    </dgm:pt>
    <dgm:pt modelId="{76BE93B8-2D87-4FBE-A32C-AC7972CC9FA3}">
      <dgm:prSet phldrT="[Text]"/>
      <dgm:spPr/>
      <dgm:t>
        <a:bodyPr/>
        <a:lstStyle/>
        <a:p>
          <a:r>
            <a:rPr lang="en-US" b="1" dirty="0" smtClean="0"/>
            <a:t>Digital </a:t>
          </a:r>
        </a:p>
        <a:p>
          <a:r>
            <a:rPr lang="en-US" b="1" dirty="0" smtClean="0"/>
            <a:t>Production</a:t>
          </a:r>
          <a:endParaRPr lang="en-US" b="1" dirty="0"/>
        </a:p>
      </dgm:t>
    </dgm:pt>
    <dgm:pt modelId="{D6032F1A-CAB0-460D-BEFE-0FBB2998FBB4}" type="parTrans" cxnId="{A7028843-A26B-49DA-89DA-883122EC0724}">
      <dgm:prSet/>
      <dgm:spPr/>
      <dgm:t>
        <a:bodyPr/>
        <a:lstStyle/>
        <a:p>
          <a:endParaRPr lang="en-US"/>
        </a:p>
      </dgm:t>
    </dgm:pt>
    <dgm:pt modelId="{C8E9B582-50FA-4855-A35F-11196302EB91}" type="sibTrans" cxnId="{A7028843-A26B-49DA-89DA-883122EC0724}">
      <dgm:prSet/>
      <dgm:spPr/>
      <dgm:t>
        <a:bodyPr/>
        <a:lstStyle/>
        <a:p>
          <a:endParaRPr lang="en-US"/>
        </a:p>
      </dgm:t>
    </dgm:pt>
    <dgm:pt modelId="{63993B5D-74B6-45DE-8748-3F1C4E9DF509}">
      <dgm:prSet/>
      <dgm:spPr/>
      <dgm:t>
        <a:bodyPr/>
        <a:lstStyle/>
        <a:p>
          <a:r>
            <a:rPr lang="en-US" b="1" dirty="0" smtClean="0"/>
            <a:t>Direct mailing services</a:t>
          </a:r>
          <a:endParaRPr lang="en-US" b="1" dirty="0"/>
        </a:p>
      </dgm:t>
    </dgm:pt>
    <dgm:pt modelId="{F2BE9CA7-905E-4832-BB92-FE81F5BE53F5}" type="parTrans" cxnId="{2BB97B36-BF45-414C-8FD9-ADD827CD2B31}">
      <dgm:prSet/>
      <dgm:spPr/>
      <dgm:t>
        <a:bodyPr/>
        <a:lstStyle/>
        <a:p>
          <a:endParaRPr lang="en-US"/>
        </a:p>
      </dgm:t>
    </dgm:pt>
    <dgm:pt modelId="{53ECF9FB-6A1E-4C43-8875-A791BEAB58B7}" type="sibTrans" cxnId="{2BB97B36-BF45-414C-8FD9-ADD827CD2B31}">
      <dgm:prSet/>
      <dgm:spPr/>
      <dgm:t>
        <a:bodyPr/>
        <a:lstStyle/>
        <a:p>
          <a:endParaRPr lang="en-US"/>
        </a:p>
      </dgm:t>
    </dgm:pt>
    <dgm:pt modelId="{51718C2A-EDCE-4D8F-ADB0-AB90EE027E8E}">
      <dgm:prSet/>
      <dgm:spPr/>
      <dgm:t>
        <a:bodyPr/>
        <a:lstStyle/>
        <a:p>
          <a:r>
            <a:rPr lang="en-US" b="1" dirty="0" smtClean="0"/>
            <a:t>Contact Centre</a:t>
          </a:r>
          <a:endParaRPr lang="en-US" b="1" dirty="0"/>
        </a:p>
      </dgm:t>
    </dgm:pt>
    <dgm:pt modelId="{4B786B61-A426-4F14-9950-EF8609A01EB6}" type="parTrans" cxnId="{F726F526-5BE0-4879-A069-EE1E47F633D8}">
      <dgm:prSet/>
      <dgm:spPr/>
      <dgm:t>
        <a:bodyPr/>
        <a:lstStyle/>
        <a:p>
          <a:endParaRPr lang="en-US"/>
        </a:p>
      </dgm:t>
    </dgm:pt>
    <dgm:pt modelId="{C2C66B86-25EB-4110-B308-C7FC4891DBDF}" type="sibTrans" cxnId="{F726F526-5BE0-4879-A069-EE1E47F633D8}">
      <dgm:prSet/>
      <dgm:spPr/>
      <dgm:t>
        <a:bodyPr/>
        <a:lstStyle/>
        <a:p>
          <a:endParaRPr lang="en-US"/>
        </a:p>
      </dgm:t>
    </dgm:pt>
    <dgm:pt modelId="{9CB4E3B2-1405-468A-82A2-DF6764888666}">
      <dgm:prSet/>
      <dgm:spPr/>
      <dgm:t>
        <a:bodyPr/>
        <a:lstStyle/>
        <a:p>
          <a:r>
            <a:rPr lang="en-US" b="1" dirty="0" smtClean="0"/>
            <a:t>Loyalty  Program Development</a:t>
          </a:r>
          <a:endParaRPr lang="en-US" b="1" dirty="0"/>
        </a:p>
      </dgm:t>
    </dgm:pt>
    <dgm:pt modelId="{C58644A2-F5DC-4BDD-A245-102500518EF4}" type="parTrans" cxnId="{B9ECE6AF-ED78-4D08-B829-C66098ABB46A}">
      <dgm:prSet/>
      <dgm:spPr/>
      <dgm:t>
        <a:bodyPr/>
        <a:lstStyle/>
        <a:p>
          <a:endParaRPr lang="en-US"/>
        </a:p>
      </dgm:t>
    </dgm:pt>
    <dgm:pt modelId="{9B957F47-75E8-44C3-B8AF-DE54E0137226}" type="sibTrans" cxnId="{B9ECE6AF-ED78-4D08-B829-C66098ABB46A}">
      <dgm:prSet/>
      <dgm:spPr/>
      <dgm:t>
        <a:bodyPr/>
        <a:lstStyle/>
        <a:p>
          <a:endParaRPr lang="en-US"/>
        </a:p>
      </dgm:t>
    </dgm:pt>
    <dgm:pt modelId="{9418A327-A846-4103-9396-8566BADCEDA4}">
      <dgm:prSet/>
      <dgm:spPr/>
      <dgm:t>
        <a:bodyPr/>
        <a:lstStyle/>
        <a:p>
          <a:r>
            <a:rPr lang="en-US" b="1" dirty="0" smtClean="0"/>
            <a:t>Data </a:t>
          </a:r>
          <a:br>
            <a:rPr lang="en-US" b="1" dirty="0" smtClean="0"/>
          </a:br>
          <a:r>
            <a:rPr lang="en-US" b="1" dirty="0" smtClean="0"/>
            <a:t>Analysis &amp; warehousing</a:t>
          </a:r>
          <a:endParaRPr lang="en-US" b="1" dirty="0"/>
        </a:p>
      </dgm:t>
    </dgm:pt>
    <dgm:pt modelId="{E33AA855-7A3B-4C36-9B78-A61042405F62}" type="parTrans" cxnId="{92908A10-B322-4B3A-B95F-72551332AA7B}">
      <dgm:prSet/>
      <dgm:spPr/>
      <dgm:t>
        <a:bodyPr/>
        <a:lstStyle/>
        <a:p>
          <a:endParaRPr lang="en-US"/>
        </a:p>
      </dgm:t>
    </dgm:pt>
    <dgm:pt modelId="{343A8B37-804D-4492-A74D-B7635951D82E}" type="sibTrans" cxnId="{92908A10-B322-4B3A-B95F-72551332AA7B}">
      <dgm:prSet/>
      <dgm:spPr/>
      <dgm:t>
        <a:bodyPr/>
        <a:lstStyle/>
        <a:p>
          <a:endParaRPr lang="en-US"/>
        </a:p>
      </dgm:t>
    </dgm:pt>
    <dgm:pt modelId="{B5EAD6A8-76C0-48B4-BE9A-5FAA68055588}" type="pres">
      <dgm:prSet presAssocID="{978423F0-C851-43B3-A33C-0078D0E54C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602545-B439-40A1-9318-9502DDE9793B}" type="pres">
      <dgm:prSet presAssocID="{978423F0-C851-43B3-A33C-0078D0E54C0C}" presName="cycle" presStyleCnt="0"/>
      <dgm:spPr/>
      <dgm:t>
        <a:bodyPr/>
        <a:lstStyle/>
        <a:p>
          <a:endParaRPr lang="en-US"/>
        </a:p>
      </dgm:t>
    </dgm:pt>
    <dgm:pt modelId="{E5CA1FAE-D8D5-4255-A1E0-8DF157467626}" type="pres">
      <dgm:prSet presAssocID="{2AD28EDB-AEF9-43FD-941F-E50E6DFEB3FA}" presName="node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037E8-43A8-4A72-94C6-EBE3CA84F613}" type="pres">
      <dgm:prSet presAssocID="{28446CEC-26F8-43E4-AE99-5A838BA766A8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4324D8F0-A2B0-4BF1-B856-0782BCF05A1B}" type="pres">
      <dgm:prSet presAssocID="{FE44BEA3-BF78-4EB5-B044-184FF590FE52}" presName="nodeFollowingNodes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DA127-B453-4F5D-A2C2-D6FF7EFD528D}" type="pres">
      <dgm:prSet presAssocID="{51718C2A-EDCE-4D8F-ADB0-AB90EE027E8E}" presName="nodeFollowingNodes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2F46D-06C5-471D-B885-49B96938B52B}" type="pres">
      <dgm:prSet presAssocID="{63993B5D-74B6-45DE-8748-3F1C4E9DF509}" presName="nodeFollowingNodes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A00B7-26E1-4586-BA73-630860BF9279}" type="pres">
      <dgm:prSet presAssocID="{E0E6DDB4-F737-4016-A2F0-467B482618A9}" presName="nodeFollowingNodes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D978C-824C-47B9-B236-13A82E3C5517}" type="pres">
      <dgm:prSet presAssocID="{BF953CD6-4E49-48DE-8F81-5466B14C7224}" presName="nodeFollowingNodes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FBD92-5DFC-4545-8C19-3F18FEA03718}" type="pres">
      <dgm:prSet presAssocID="{76BE93B8-2D87-4FBE-A32C-AC7972CC9FA3}" presName="nodeFollowingNodes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05B80-9302-490B-B98D-4EE68D9B37CA}" type="pres">
      <dgm:prSet presAssocID="{9418A327-A846-4103-9396-8566BADCEDA4}" presName="nodeFollowingNodes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8BE3E-0FAF-42D4-B535-811B79285D85}" type="pres">
      <dgm:prSet presAssocID="{9CB4E3B2-1405-468A-82A2-DF6764888666}" presName="nodeFollowingNodes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93EC81-98D7-48C6-A87D-74808DD37FB0}" type="presOf" srcId="{FE44BEA3-BF78-4EB5-B044-184FF590FE52}" destId="{4324D8F0-A2B0-4BF1-B856-0782BCF05A1B}" srcOrd="0" destOrd="0" presId="urn:microsoft.com/office/officeart/2005/8/layout/cycle3"/>
    <dgm:cxn modelId="{A1B6D0BB-C7F0-43E3-A6A9-86E6DE3C7061}" srcId="{978423F0-C851-43B3-A33C-0078D0E54C0C}" destId="{2AD28EDB-AEF9-43FD-941F-E50E6DFEB3FA}" srcOrd="0" destOrd="0" parTransId="{E8FA9779-BA9A-4F34-BC3C-7386DCFC19A1}" sibTransId="{28446CEC-26F8-43E4-AE99-5A838BA766A8}"/>
    <dgm:cxn modelId="{F7245182-0D40-46F1-832D-F8243CE1DA0D}" type="presOf" srcId="{E0E6DDB4-F737-4016-A2F0-467B482618A9}" destId="{EFBA00B7-26E1-4586-BA73-630860BF9279}" srcOrd="0" destOrd="0" presId="urn:microsoft.com/office/officeart/2005/8/layout/cycle3"/>
    <dgm:cxn modelId="{06A70C17-AE16-466C-89FA-2050BAD29B75}" srcId="{978423F0-C851-43B3-A33C-0078D0E54C0C}" destId="{BF953CD6-4E49-48DE-8F81-5466B14C7224}" srcOrd="5" destOrd="0" parTransId="{9D2B306A-6193-4366-A1EA-FF8A0048F6EF}" sibTransId="{3AFFC04D-3650-4C16-BCB3-7E2789F31ABA}"/>
    <dgm:cxn modelId="{B9ECE6AF-ED78-4D08-B829-C66098ABB46A}" srcId="{978423F0-C851-43B3-A33C-0078D0E54C0C}" destId="{9CB4E3B2-1405-468A-82A2-DF6764888666}" srcOrd="8" destOrd="0" parTransId="{C58644A2-F5DC-4BDD-A245-102500518EF4}" sibTransId="{9B957F47-75E8-44C3-B8AF-DE54E0137226}"/>
    <dgm:cxn modelId="{B48C38F0-0436-4FF1-B718-AB4A2CF286FD}" type="presOf" srcId="{9CB4E3B2-1405-468A-82A2-DF6764888666}" destId="{A258BE3E-0FAF-42D4-B535-811B79285D85}" srcOrd="0" destOrd="0" presId="urn:microsoft.com/office/officeart/2005/8/layout/cycle3"/>
    <dgm:cxn modelId="{92908A10-B322-4B3A-B95F-72551332AA7B}" srcId="{978423F0-C851-43B3-A33C-0078D0E54C0C}" destId="{9418A327-A846-4103-9396-8566BADCEDA4}" srcOrd="7" destOrd="0" parTransId="{E33AA855-7A3B-4C36-9B78-A61042405F62}" sibTransId="{343A8B37-804D-4492-A74D-B7635951D82E}"/>
    <dgm:cxn modelId="{B529F78A-22BF-488F-9089-636FB12404FF}" type="presOf" srcId="{63993B5D-74B6-45DE-8748-3F1C4E9DF509}" destId="{1652F46D-06C5-471D-B885-49B96938B52B}" srcOrd="0" destOrd="0" presId="urn:microsoft.com/office/officeart/2005/8/layout/cycle3"/>
    <dgm:cxn modelId="{2BB97B36-BF45-414C-8FD9-ADD827CD2B31}" srcId="{978423F0-C851-43B3-A33C-0078D0E54C0C}" destId="{63993B5D-74B6-45DE-8748-3F1C4E9DF509}" srcOrd="3" destOrd="0" parTransId="{F2BE9CA7-905E-4832-BB92-FE81F5BE53F5}" sibTransId="{53ECF9FB-6A1E-4C43-8875-A791BEAB58B7}"/>
    <dgm:cxn modelId="{133FA0B0-EA47-4964-BCDB-A653E8D377D4}" type="presOf" srcId="{51718C2A-EDCE-4D8F-ADB0-AB90EE027E8E}" destId="{4F3DA127-B453-4F5D-A2C2-D6FF7EFD528D}" srcOrd="0" destOrd="0" presId="urn:microsoft.com/office/officeart/2005/8/layout/cycle3"/>
    <dgm:cxn modelId="{33BE999D-D83E-40B4-9216-65CAF697A431}" type="presOf" srcId="{2AD28EDB-AEF9-43FD-941F-E50E6DFEB3FA}" destId="{E5CA1FAE-D8D5-4255-A1E0-8DF157467626}" srcOrd="0" destOrd="0" presId="urn:microsoft.com/office/officeart/2005/8/layout/cycle3"/>
    <dgm:cxn modelId="{85EA564D-6CF3-4557-94B9-752183F0EC93}" srcId="{978423F0-C851-43B3-A33C-0078D0E54C0C}" destId="{E0E6DDB4-F737-4016-A2F0-467B482618A9}" srcOrd="4" destOrd="0" parTransId="{326D95A7-8BBC-4601-9C1F-3AF6CF019767}" sibTransId="{5E12959E-81C6-4AF1-B4EF-226BF2E0B295}"/>
    <dgm:cxn modelId="{07DBF4A9-213E-448A-92C4-FCC22DD8F255}" type="presOf" srcId="{BF953CD6-4E49-48DE-8F81-5466B14C7224}" destId="{26AD978C-824C-47B9-B236-13A82E3C5517}" srcOrd="0" destOrd="0" presId="urn:microsoft.com/office/officeart/2005/8/layout/cycle3"/>
    <dgm:cxn modelId="{C8306929-B023-4EEA-ACCD-615DEAE435C0}" type="presOf" srcId="{9418A327-A846-4103-9396-8566BADCEDA4}" destId="{02C05B80-9302-490B-B98D-4EE68D9B37CA}" srcOrd="0" destOrd="0" presId="urn:microsoft.com/office/officeart/2005/8/layout/cycle3"/>
    <dgm:cxn modelId="{F726F526-5BE0-4879-A069-EE1E47F633D8}" srcId="{978423F0-C851-43B3-A33C-0078D0E54C0C}" destId="{51718C2A-EDCE-4D8F-ADB0-AB90EE027E8E}" srcOrd="2" destOrd="0" parTransId="{4B786B61-A426-4F14-9950-EF8609A01EB6}" sibTransId="{C2C66B86-25EB-4110-B308-C7FC4891DBDF}"/>
    <dgm:cxn modelId="{A7028843-A26B-49DA-89DA-883122EC0724}" srcId="{978423F0-C851-43B3-A33C-0078D0E54C0C}" destId="{76BE93B8-2D87-4FBE-A32C-AC7972CC9FA3}" srcOrd="6" destOrd="0" parTransId="{D6032F1A-CAB0-460D-BEFE-0FBB2998FBB4}" sibTransId="{C8E9B582-50FA-4855-A35F-11196302EB91}"/>
    <dgm:cxn modelId="{2BE08253-041F-400D-8BBC-E639CB71C9BA}" type="presOf" srcId="{76BE93B8-2D87-4FBE-A32C-AC7972CC9FA3}" destId="{C02FBD92-5DFC-4545-8C19-3F18FEA03718}" srcOrd="0" destOrd="0" presId="urn:microsoft.com/office/officeart/2005/8/layout/cycle3"/>
    <dgm:cxn modelId="{B561D382-372D-4D46-A9B7-586EF8C9340A}" type="presOf" srcId="{28446CEC-26F8-43E4-AE99-5A838BA766A8}" destId="{0D3037E8-43A8-4A72-94C6-EBE3CA84F613}" srcOrd="0" destOrd="0" presId="urn:microsoft.com/office/officeart/2005/8/layout/cycle3"/>
    <dgm:cxn modelId="{5CCFC740-774E-4FE5-839E-A845BB9FFD99}" srcId="{978423F0-C851-43B3-A33C-0078D0E54C0C}" destId="{FE44BEA3-BF78-4EB5-B044-184FF590FE52}" srcOrd="1" destOrd="0" parTransId="{95222DDE-F537-41DB-8EEC-F99FDF5085AF}" sibTransId="{A3D01B5A-4B58-4EEF-95C7-1AEC65694EA4}"/>
    <dgm:cxn modelId="{34E3238C-CABA-49B8-9638-9DDFF91D6A51}" type="presOf" srcId="{978423F0-C851-43B3-A33C-0078D0E54C0C}" destId="{B5EAD6A8-76C0-48B4-BE9A-5FAA68055588}" srcOrd="0" destOrd="0" presId="urn:microsoft.com/office/officeart/2005/8/layout/cycle3"/>
    <dgm:cxn modelId="{E79E6E3B-3D02-43D1-A2A1-7D35FBA1CD74}" type="presParOf" srcId="{B5EAD6A8-76C0-48B4-BE9A-5FAA68055588}" destId="{58602545-B439-40A1-9318-9502DDE9793B}" srcOrd="0" destOrd="0" presId="urn:microsoft.com/office/officeart/2005/8/layout/cycle3"/>
    <dgm:cxn modelId="{BD3E8AF0-0886-4740-A7BC-EC5968A35839}" type="presParOf" srcId="{58602545-B439-40A1-9318-9502DDE9793B}" destId="{E5CA1FAE-D8D5-4255-A1E0-8DF157467626}" srcOrd="0" destOrd="0" presId="urn:microsoft.com/office/officeart/2005/8/layout/cycle3"/>
    <dgm:cxn modelId="{FAF73455-ED07-42C8-A116-25EB7D9452E1}" type="presParOf" srcId="{58602545-B439-40A1-9318-9502DDE9793B}" destId="{0D3037E8-43A8-4A72-94C6-EBE3CA84F613}" srcOrd="1" destOrd="0" presId="urn:microsoft.com/office/officeart/2005/8/layout/cycle3"/>
    <dgm:cxn modelId="{E803BB9E-13A6-42F5-9D88-F7E0319B57E6}" type="presParOf" srcId="{58602545-B439-40A1-9318-9502DDE9793B}" destId="{4324D8F0-A2B0-4BF1-B856-0782BCF05A1B}" srcOrd="2" destOrd="0" presId="urn:microsoft.com/office/officeart/2005/8/layout/cycle3"/>
    <dgm:cxn modelId="{E9A44F6C-5244-4B31-8541-6C9C275A3C13}" type="presParOf" srcId="{58602545-B439-40A1-9318-9502DDE9793B}" destId="{4F3DA127-B453-4F5D-A2C2-D6FF7EFD528D}" srcOrd="3" destOrd="0" presId="urn:microsoft.com/office/officeart/2005/8/layout/cycle3"/>
    <dgm:cxn modelId="{6390B6DA-8E92-4A3F-8F61-30289C3ADF0A}" type="presParOf" srcId="{58602545-B439-40A1-9318-9502DDE9793B}" destId="{1652F46D-06C5-471D-B885-49B96938B52B}" srcOrd="4" destOrd="0" presId="urn:microsoft.com/office/officeart/2005/8/layout/cycle3"/>
    <dgm:cxn modelId="{ECCFE28C-450A-4F59-9D76-303287C241E7}" type="presParOf" srcId="{58602545-B439-40A1-9318-9502DDE9793B}" destId="{EFBA00B7-26E1-4586-BA73-630860BF9279}" srcOrd="5" destOrd="0" presId="urn:microsoft.com/office/officeart/2005/8/layout/cycle3"/>
    <dgm:cxn modelId="{9D965246-9A9E-4E83-A77B-6B1FFC632D41}" type="presParOf" srcId="{58602545-B439-40A1-9318-9502DDE9793B}" destId="{26AD978C-824C-47B9-B236-13A82E3C5517}" srcOrd="6" destOrd="0" presId="urn:microsoft.com/office/officeart/2005/8/layout/cycle3"/>
    <dgm:cxn modelId="{08A95BFE-B0F9-46C6-BCA8-46815337A42C}" type="presParOf" srcId="{58602545-B439-40A1-9318-9502DDE9793B}" destId="{C02FBD92-5DFC-4545-8C19-3F18FEA03718}" srcOrd="7" destOrd="0" presId="urn:microsoft.com/office/officeart/2005/8/layout/cycle3"/>
    <dgm:cxn modelId="{771B7315-48B6-4D67-BE1F-AF2EFB2B167C}" type="presParOf" srcId="{58602545-B439-40A1-9318-9502DDE9793B}" destId="{02C05B80-9302-490B-B98D-4EE68D9B37CA}" srcOrd="8" destOrd="0" presId="urn:microsoft.com/office/officeart/2005/8/layout/cycle3"/>
    <dgm:cxn modelId="{60773089-2D5C-439E-814A-6B71C0429C96}" type="presParOf" srcId="{58602545-B439-40A1-9318-9502DDE9793B}" destId="{A258BE3E-0FAF-42D4-B535-811B79285D85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D2D968-6601-4E04-9772-8A87434F29D9}" type="doc">
      <dgm:prSet loTypeId="urn:microsoft.com/office/officeart/2005/8/layout/lProcess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995FE11-8C6A-4562-ADEB-6911D20C9AC4}">
      <dgm:prSet phldrT="[Text]" custT="1"/>
      <dgm:spPr/>
      <dgm:t>
        <a:bodyPr/>
        <a:lstStyle/>
        <a:p>
          <a:r>
            <a:rPr lang="en-US" sz="4800" dirty="0" smtClean="0"/>
            <a:t>Features</a:t>
          </a:r>
          <a:endParaRPr lang="en-US" sz="4800" dirty="0"/>
        </a:p>
      </dgm:t>
    </dgm:pt>
    <dgm:pt modelId="{359047F4-0D1B-4065-9629-B5B6B7BC483B}" type="parTrans" cxnId="{0B4582C9-F0E3-4589-A603-EA9D9A65A1A1}">
      <dgm:prSet/>
      <dgm:spPr/>
      <dgm:t>
        <a:bodyPr/>
        <a:lstStyle/>
        <a:p>
          <a:endParaRPr lang="en-US"/>
        </a:p>
      </dgm:t>
    </dgm:pt>
    <dgm:pt modelId="{E6E5AAE6-8F9B-409C-BA51-E247756F6A9C}" type="sibTrans" cxnId="{0B4582C9-F0E3-4589-A603-EA9D9A65A1A1}">
      <dgm:prSet/>
      <dgm:spPr/>
      <dgm:t>
        <a:bodyPr/>
        <a:lstStyle/>
        <a:p>
          <a:endParaRPr lang="en-US"/>
        </a:p>
      </dgm:t>
    </dgm:pt>
    <dgm:pt modelId="{7BBCAB7A-7158-4E1C-B523-F53F65BCCB99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In Active-File management</a:t>
          </a:r>
          <a:endParaRPr lang="en-US" dirty="0"/>
        </a:p>
      </dgm:t>
    </dgm:pt>
    <dgm:pt modelId="{236036EE-78CD-40C3-A773-ED338533A74F}" type="parTrans" cxnId="{4A8CCEEB-10C3-419C-9C16-4749552431C0}">
      <dgm:prSet/>
      <dgm:spPr/>
      <dgm:t>
        <a:bodyPr/>
        <a:lstStyle/>
        <a:p>
          <a:endParaRPr lang="en-US"/>
        </a:p>
      </dgm:t>
    </dgm:pt>
    <dgm:pt modelId="{A9FD11AA-DD98-4823-BC93-9D7DAF5884EE}" type="sibTrans" cxnId="{4A8CCEEB-10C3-419C-9C16-4749552431C0}">
      <dgm:prSet/>
      <dgm:spPr/>
      <dgm:t>
        <a:bodyPr/>
        <a:lstStyle/>
        <a:p>
          <a:endParaRPr lang="en-US"/>
        </a:p>
      </dgm:t>
    </dgm:pt>
    <dgm:pt modelId="{5A5145C1-C1BD-44A9-BC11-E5EA3D50307D}">
      <dgm:prSet phldrT="[Text]" custT="1"/>
      <dgm:spPr/>
      <dgm:t>
        <a:bodyPr/>
        <a:lstStyle/>
        <a:p>
          <a:r>
            <a:rPr lang="en-US" sz="4800" dirty="0" smtClean="0"/>
            <a:t>Benefits</a:t>
          </a:r>
          <a:endParaRPr lang="en-US" sz="4800" dirty="0"/>
        </a:p>
      </dgm:t>
    </dgm:pt>
    <dgm:pt modelId="{58AF3552-DB82-4E8B-B1D7-64EBEA45E0E6}" type="parTrans" cxnId="{2291C6B1-18A1-42D2-B479-B90F1ED12923}">
      <dgm:prSet/>
      <dgm:spPr/>
      <dgm:t>
        <a:bodyPr/>
        <a:lstStyle/>
        <a:p>
          <a:endParaRPr lang="en-US"/>
        </a:p>
      </dgm:t>
    </dgm:pt>
    <dgm:pt modelId="{F7EADE0B-58AB-435F-BC2B-2195E06333EB}" type="sibTrans" cxnId="{2291C6B1-18A1-42D2-B479-B90F1ED12923}">
      <dgm:prSet/>
      <dgm:spPr/>
      <dgm:t>
        <a:bodyPr/>
        <a:lstStyle/>
        <a:p>
          <a:endParaRPr lang="en-US"/>
        </a:p>
      </dgm:t>
    </dgm:pt>
    <dgm:pt modelId="{7A96177E-548F-4D56-8108-6E08B885A303}">
      <dgm:prSet phldrT="[Text]"/>
      <dgm:spPr/>
      <dgm:t>
        <a:bodyPr/>
        <a:lstStyle/>
        <a:p>
          <a:r>
            <a:rPr lang="en-US" dirty="0" smtClean="0"/>
            <a:t>Protocols for document access and information requests</a:t>
          </a:r>
          <a:endParaRPr lang="en-US" dirty="0"/>
        </a:p>
      </dgm:t>
    </dgm:pt>
    <dgm:pt modelId="{52AC171C-3B27-4A05-81D4-44A7C24F72B3}" type="parTrans" cxnId="{1AA2EDA1-9C5D-4C7D-885B-406ECF4FD350}">
      <dgm:prSet/>
      <dgm:spPr/>
      <dgm:t>
        <a:bodyPr/>
        <a:lstStyle/>
        <a:p>
          <a:endParaRPr lang="en-US"/>
        </a:p>
      </dgm:t>
    </dgm:pt>
    <dgm:pt modelId="{3254F0FC-8AE8-4D33-B4AC-9ED3C8358394}" type="sibTrans" cxnId="{1AA2EDA1-9C5D-4C7D-885B-406ECF4FD350}">
      <dgm:prSet/>
      <dgm:spPr/>
      <dgm:t>
        <a:bodyPr/>
        <a:lstStyle/>
        <a:p>
          <a:endParaRPr lang="en-US"/>
        </a:p>
      </dgm:t>
    </dgm:pt>
    <dgm:pt modelId="{D56B106E-15C6-47B8-93BE-AE8BBFA1B46A}">
      <dgm:prSet/>
      <dgm:spPr/>
      <dgm:t>
        <a:bodyPr/>
        <a:lstStyle/>
        <a:p>
          <a:r>
            <a:rPr lang="en-US" smtClean="0"/>
            <a:t>Active File and open shelf management and tracking </a:t>
          </a:r>
          <a:endParaRPr lang="en-US" dirty="0" smtClean="0"/>
        </a:p>
      </dgm:t>
    </dgm:pt>
    <dgm:pt modelId="{DDBFADF2-5CFB-4900-A08B-BCE1237D5975}" type="parTrans" cxnId="{A96F3601-F1EE-4DDE-8647-9B71F00C2AB5}">
      <dgm:prSet/>
      <dgm:spPr/>
      <dgm:t>
        <a:bodyPr/>
        <a:lstStyle/>
        <a:p>
          <a:endParaRPr lang="en-US"/>
        </a:p>
      </dgm:t>
    </dgm:pt>
    <dgm:pt modelId="{1155E055-2985-4EE3-8D49-A32F3B93EF97}" type="sibTrans" cxnId="{A96F3601-F1EE-4DDE-8647-9B71F00C2AB5}">
      <dgm:prSet/>
      <dgm:spPr/>
      <dgm:t>
        <a:bodyPr/>
        <a:lstStyle/>
        <a:p>
          <a:endParaRPr lang="en-US"/>
        </a:p>
      </dgm:t>
    </dgm:pt>
    <dgm:pt modelId="{05BCB497-7C6E-4480-8D05-6B150C4E0D17}">
      <dgm:prSet/>
      <dgm:spPr/>
      <dgm:t>
        <a:bodyPr/>
        <a:lstStyle/>
        <a:p>
          <a:r>
            <a:rPr lang="en-US" smtClean="0"/>
            <a:t>Best business practices ensure competitive prices</a:t>
          </a:r>
          <a:endParaRPr lang="en-US" dirty="0" smtClean="0"/>
        </a:p>
      </dgm:t>
    </dgm:pt>
    <dgm:pt modelId="{F0BB3E29-8248-4551-82AC-91618AAE4278}" type="parTrans" cxnId="{F41A31A8-7EC0-4A9A-83B0-D0AC056F8BAB}">
      <dgm:prSet/>
      <dgm:spPr/>
      <dgm:t>
        <a:bodyPr/>
        <a:lstStyle/>
        <a:p>
          <a:endParaRPr lang="en-US"/>
        </a:p>
      </dgm:t>
    </dgm:pt>
    <dgm:pt modelId="{ACCE2CE3-E9F9-4130-99E9-FC9E6C0015DC}" type="sibTrans" cxnId="{F41A31A8-7EC0-4A9A-83B0-D0AC056F8BAB}">
      <dgm:prSet/>
      <dgm:spPr/>
      <dgm:t>
        <a:bodyPr/>
        <a:lstStyle/>
        <a:p>
          <a:endParaRPr lang="en-US"/>
        </a:p>
      </dgm:t>
    </dgm:pt>
    <dgm:pt modelId="{44721B85-CD87-4C2F-8556-6268B0A68E2E}">
      <dgm:prSet/>
      <dgm:spPr/>
      <dgm:t>
        <a:bodyPr/>
        <a:lstStyle/>
        <a:p>
          <a:r>
            <a:rPr lang="en-US" dirty="0" smtClean="0"/>
            <a:t>World class best practices and domain expertise for Record Management </a:t>
          </a:r>
        </a:p>
      </dgm:t>
    </dgm:pt>
    <dgm:pt modelId="{5EC2B99F-336C-4EA5-A146-C9C16F007B54}" type="parTrans" cxnId="{85681374-730F-4620-B9B0-2996AD3E78F9}">
      <dgm:prSet/>
      <dgm:spPr/>
      <dgm:t>
        <a:bodyPr/>
        <a:lstStyle/>
        <a:p>
          <a:endParaRPr lang="en-US"/>
        </a:p>
      </dgm:t>
    </dgm:pt>
    <dgm:pt modelId="{203D82D6-4027-41B3-8B8A-CB61159FCDAF}" type="sibTrans" cxnId="{85681374-730F-4620-B9B0-2996AD3E78F9}">
      <dgm:prSet/>
      <dgm:spPr/>
      <dgm:t>
        <a:bodyPr/>
        <a:lstStyle/>
        <a:p>
          <a:endParaRPr lang="en-US"/>
        </a:p>
      </dgm:t>
    </dgm:pt>
    <dgm:pt modelId="{E6B5AFCE-51E6-418B-BDA7-190DA139E244}">
      <dgm:prSet/>
      <dgm:spPr/>
      <dgm:t>
        <a:bodyPr/>
        <a:lstStyle/>
        <a:p>
          <a:r>
            <a:rPr lang="en-US" smtClean="0">
              <a:latin typeface="+mn-lt"/>
            </a:rPr>
            <a:t>Indexing and Cataloging</a:t>
          </a:r>
          <a:endParaRPr lang="en-US" dirty="0" smtClean="0">
            <a:latin typeface="+mn-lt"/>
          </a:endParaRPr>
        </a:p>
      </dgm:t>
    </dgm:pt>
    <dgm:pt modelId="{5DA8EF66-E59E-4446-AF39-BA579B6AF8B3}" type="parTrans" cxnId="{2293F943-F7C0-4264-964B-4D4E343829D9}">
      <dgm:prSet/>
      <dgm:spPr/>
      <dgm:t>
        <a:bodyPr/>
        <a:lstStyle/>
        <a:p>
          <a:endParaRPr lang="en-US"/>
        </a:p>
      </dgm:t>
    </dgm:pt>
    <dgm:pt modelId="{ADBA86F2-46B0-4318-A300-A4C96A378E09}" type="sibTrans" cxnId="{2293F943-F7C0-4264-964B-4D4E343829D9}">
      <dgm:prSet/>
      <dgm:spPr/>
      <dgm:t>
        <a:bodyPr/>
        <a:lstStyle/>
        <a:p>
          <a:endParaRPr lang="en-US"/>
        </a:p>
      </dgm:t>
    </dgm:pt>
    <dgm:pt modelId="{4A61453E-8072-4747-835C-1349CB17B7C4}">
      <dgm:prSet/>
      <dgm:spPr/>
      <dgm:t>
        <a:bodyPr/>
        <a:lstStyle/>
        <a:p>
          <a:r>
            <a:rPr lang="en-US" smtClean="0">
              <a:latin typeface="+mn-lt"/>
            </a:rPr>
            <a:t>Retrieval on box and file level</a:t>
          </a:r>
          <a:endParaRPr lang="en-US" dirty="0" smtClean="0">
            <a:latin typeface="+mn-lt"/>
          </a:endParaRPr>
        </a:p>
      </dgm:t>
    </dgm:pt>
    <dgm:pt modelId="{036BCBBB-7F75-4731-8EBE-95E43003BEE0}" type="parTrans" cxnId="{D7CFDCD5-AF5C-4496-9DE0-E5B7B1F74827}">
      <dgm:prSet/>
      <dgm:spPr/>
      <dgm:t>
        <a:bodyPr/>
        <a:lstStyle/>
        <a:p>
          <a:endParaRPr lang="en-US"/>
        </a:p>
      </dgm:t>
    </dgm:pt>
    <dgm:pt modelId="{FE1202AB-33E2-430A-8B79-73A77399CD41}" type="sibTrans" cxnId="{D7CFDCD5-AF5C-4496-9DE0-E5B7B1F74827}">
      <dgm:prSet/>
      <dgm:spPr/>
      <dgm:t>
        <a:bodyPr/>
        <a:lstStyle/>
        <a:p>
          <a:endParaRPr lang="en-US"/>
        </a:p>
      </dgm:t>
    </dgm:pt>
    <dgm:pt modelId="{3C210D0B-0DE1-47BF-99E1-0A091F708024}">
      <dgm:prSet/>
      <dgm:spPr/>
      <dgm:t>
        <a:bodyPr/>
        <a:lstStyle/>
        <a:p>
          <a:r>
            <a:rPr lang="en-US" smtClean="0">
              <a:latin typeface="+mn-lt"/>
            </a:rPr>
            <a:t>Individual  Media tape tracking </a:t>
          </a:r>
          <a:endParaRPr lang="en-US" dirty="0" smtClean="0">
            <a:latin typeface="+mn-lt"/>
          </a:endParaRPr>
        </a:p>
      </dgm:t>
    </dgm:pt>
    <dgm:pt modelId="{7B42FFF9-A901-4139-9024-8621D1C1BF41}" type="parTrans" cxnId="{EB2DE529-5412-42B1-9772-804D0774C9D3}">
      <dgm:prSet/>
      <dgm:spPr/>
      <dgm:t>
        <a:bodyPr/>
        <a:lstStyle/>
        <a:p>
          <a:endParaRPr lang="en-US"/>
        </a:p>
      </dgm:t>
    </dgm:pt>
    <dgm:pt modelId="{A1EDD38F-8DBF-4EE9-8399-3697E2280E8B}" type="sibTrans" cxnId="{EB2DE529-5412-42B1-9772-804D0774C9D3}">
      <dgm:prSet/>
      <dgm:spPr/>
      <dgm:t>
        <a:bodyPr/>
        <a:lstStyle/>
        <a:p>
          <a:endParaRPr lang="en-US"/>
        </a:p>
      </dgm:t>
    </dgm:pt>
    <dgm:pt modelId="{5DCB377C-3CCD-4A76-B622-FEDB88BE8BE3}">
      <dgm:prSet/>
      <dgm:spPr/>
      <dgm:t>
        <a:bodyPr/>
        <a:lstStyle/>
        <a:p>
          <a:r>
            <a:rPr lang="en-US" smtClean="0">
              <a:latin typeface="+mn-lt"/>
            </a:rPr>
            <a:t>Safe and prompt Pick up &amp; Delivery</a:t>
          </a:r>
          <a:endParaRPr lang="en-US" dirty="0" smtClean="0">
            <a:latin typeface="+mn-lt"/>
          </a:endParaRPr>
        </a:p>
      </dgm:t>
    </dgm:pt>
    <dgm:pt modelId="{117189AE-84C6-492D-AC84-782BECD8646E}" type="parTrans" cxnId="{2049415B-9656-405A-B8FB-D9C514CC3AE0}">
      <dgm:prSet/>
      <dgm:spPr/>
      <dgm:t>
        <a:bodyPr/>
        <a:lstStyle/>
        <a:p>
          <a:endParaRPr lang="en-US"/>
        </a:p>
      </dgm:t>
    </dgm:pt>
    <dgm:pt modelId="{3455AB1D-6E25-437A-A145-413E38997717}" type="sibTrans" cxnId="{2049415B-9656-405A-B8FB-D9C514CC3AE0}">
      <dgm:prSet/>
      <dgm:spPr/>
      <dgm:t>
        <a:bodyPr/>
        <a:lstStyle/>
        <a:p>
          <a:endParaRPr lang="en-US"/>
        </a:p>
      </dgm:t>
    </dgm:pt>
    <dgm:pt modelId="{3B5B22A5-38C2-4BF4-BC5D-F8A87DC26A9C}">
      <dgm:prSet/>
      <dgm:spPr/>
      <dgm:t>
        <a:bodyPr/>
        <a:lstStyle/>
        <a:p>
          <a:r>
            <a:rPr lang="en-US" smtClean="0">
              <a:latin typeface="+mn-lt"/>
            </a:rPr>
            <a:t>Online access</a:t>
          </a:r>
          <a:endParaRPr lang="en-US" dirty="0"/>
        </a:p>
      </dgm:t>
    </dgm:pt>
    <dgm:pt modelId="{A05A1CEF-C172-4E38-BF82-B8662A87842D}" type="parTrans" cxnId="{765DFDBA-87F3-4C5E-8064-859FA630A443}">
      <dgm:prSet/>
      <dgm:spPr/>
      <dgm:t>
        <a:bodyPr/>
        <a:lstStyle/>
        <a:p>
          <a:endParaRPr lang="en-US"/>
        </a:p>
      </dgm:t>
    </dgm:pt>
    <dgm:pt modelId="{9EBF918F-45BA-41AF-B27B-381F7F4A7F49}" type="sibTrans" cxnId="{765DFDBA-87F3-4C5E-8064-859FA630A443}">
      <dgm:prSet/>
      <dgm:spPr/>
      <dgm:t>
        <a:bodyPr/>
        <a:lstStyle/>
        <a:p>
          <a:endParaRPr lang="en-US"/>
        </a:p>
      </dgm:t>
    </dgm:pt>
    <dgm:pt modelId="{C762F5E5-C033-4F58-A5EC-B184DF78B56D}" type="pres">
      <dgm:prSet presAssocID="{43D2D968-6601-4E04-9772-8A87434F29D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A83EBF-2F9C-4C41-9CA3-874A64965738}" type="pres">
      <dgm:prSet presAssocID="{7995FE11-8C6A-4562-ADEB-6911D20C9AC4}" presName="compNode" presStyleCnt="0"/>
      <dgm:spPr/>
    </dgm:pt>
    <dgm:pt modelId="{9356DF1E-1417-4B30-802D-93B4084D3ACB}" type="pres">
      <dgm:prSet presAssocID="{7995FE11-8C6A-4562-ADEB-6911D20C9AC4}" presName="aNode" presStyleLbl="bgShp" presStyleIdx="0" presStyleCnt="2"/>
      <dgm:spPr/>
      <dgm:t>
        <a:bodyPr/>
        <a:lstStyle/>
        <a:p>
          <a:endParaRPr lang="en-US"/>
        </a:p>
      </dgm:t>
    </dgm:pt>
    <dgm:pt modelId="{ACFC7485-D3BE-4F22-9D02-63360EE401A8}" type="pres">
      <dgm:prSet presAssocID="{7995FE11-8C6A-4562-ADEB-6911D20C9AC4}" presName="textNode" presStyleLbl="bgShp" presStyleIdx="0" presStyleCnt="2"/>
      <dgm:spPr/>
      <dgm:t>
        <a:bodyPr/>
        <a:lstStyle/>
        <a:p>
          <a:endParaRPr lang="en-US"/>
        </a:p>
      </dgm:t>
    </dgm:pt>
    <dgm:pt modelId="{0071FC85-8688-487D-9FFD-0310E09AFAF1}" type="pres">
      <dgm:prSet presAssocID="{7995FE11-8C6A-4562-ADEB-6911D20C9AC4}" presName="compChildNode" presStyleCnt="0"/>
      <dgm:spPr/>
    </dgm:pt>
    <dgm:pt modelId="{42C85818-9C8E-4FEF-AC9D-56D9B6F5F68A}" type="pres">
      <dgm:prSet presAssocID="{7995FE11-8C6A-4562-ADEB-6911D20C9AC4}" presName="theInnerList" presStyleCnt="0"/>
      <dgm:spPr/>
    </dgm:pt>
    <dgm:pt modelId="{2EE8E461-8504-4BCE-9CBC-EAE535F52FFA}" type="pres">
      <dgm:prSet presAssocID="{7BBCAB7A-7158-4E1C-B523-F53F65BCCB99}" presName="childNode" presStyleLbl="node1" presStyleIdx="0" presStyleCnt="10" custLinFactY="-3520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38567-24EE-4EAE-8B80-C000227614C4}" type="pres">
      <dgm:prSet presAssocID="{7BBCAB7A-7158-4E1C-B523-F53F65BCCB99}" presName="aSpace2" presStyleCnt="0"/>
      <dgm:spPr/>
    </dgm:pt>
    <dgm:pt modelId="{A252AE99-EA67-4197-B605-F3142CB5C490}" type="pres">
      <dgm:prSet presAssocID="{E6B5AFCE-51E6-418B-BDA7-190DA139E244}" presName="childNode" presStyleLbl="node1" presStyleIdx="1" presStyleCnt="10" custLinFactY="-3520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4AAED-1D8E-4F3F-B509-485DB8560DC1}" type="pres">
      <dgm:prSet presAssocID="{E6B5AFCE-51E6-418B-BDA7-190DA139E244}" presName="aSpace2" presStyleCnt="0"/>
      <dgm:spPr/>
    </dgm:pt>
    <dgm:pt modelId="{0E3575FD-B7DE-4174-90DC-CA4F26AE122B}" type="pres">
      <dgm:prSet presAssocID="{4A61453E-8072-4747-835C-1349CB17B7C4}" presName="childNode" presStyleLbl="node1" presStyleIdx="2" presStyleCnt="10" custLinFactY="-3520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1A958-8F21-4576-8A8A-B08585C62222}" type="pres">
      <dgm:prSet presAssocID="{4A61453E-8072-4747-835C-1349CB17B7C4}" presName="aSpace2" presStyleCnt="0"/>
      <dgm:spPr/>
    </dgm:pt>
    <dgm:pt modelId="{5ADC629A-8B2F-42AB-91A1-C9480C112FDC}" type="pres">
      <dgm:prSet presAssocID="{3C210D0B-0DE1-47BF-99E1-0A091F708024}" presName="childNode" presStyleLbl="node1" presStyleIdx="3" presStyleCnt="10" custLinFactY="-3520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E5D37-1E66-424C-B395-574D3B3C2991}" type="pres">
      <dgm:prSet presAssocID="{3C210D0B-0DE1-47BF-99E1-0A091F708024}" presName="aSpace2" presStyleCnt="0"/>
      <dgm:spPr/>
    </dgm:pt>
    <dgm:pt modelId="{F9AFE1F3-F56B-4BEA-B291-8AEFFAE47226}" type="pres">
      <dgm:prSet presAssocID="{5DCB377C-3CCD-4A76-B622-FEDB88BE8BE3}" presName="childNode" presStyleLbl="node1" presStyleIdx="4" presStyleCnt="10" custLinFactY="-3520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5BF9E-5560-49E5-9012-B92057144FB9}" type="pres">
      <dgm:prSet presAssocID="{5DCB377C-3CCD-4A76-B622-FEDB88BE8BE3}" presName="aSpace2" presStyleCnt="0"/>
      <dgm:spPr/>
    </dgm:pt>
    <dgm:pt modelId="{687DE1A5-DECE-49B8-B7B9-076A38F7122A}" type="pres">
      <dgm:prSet presAssocID="{3B5B22A5-38C2-4BF4-BC5D-F8A87DC26A9C}" presName="childNode" presStyleLbl="node1" presStyleIdx="5" presStyleCnt="10" custLinFactY="-3520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F24F7-20CB-4256-A66F-A59C5A7BF833}" type="pres">
      <dgm:prSet presAssocID="{7995FE11-8C6A-4562-ADEB-6911D20C9AC4}" presName="aSpace" presStyleCnt="0"/>
      <dgm:spPr/>
    </dgm:pt>
    <dgm:pt modelId="{7E3BF14C-1645-4DBB-806B-0CA2AF292BCF}" type="pres">
      <dgm:prSet presAssocID="{5A5145C1-C1BD-44A9-BC11-E5EA3D50307D}" presName="compNode" presStyleCnt="0"/>
      <dgm:spPr/>
    </dgm:pt>
    <dgm:pt modelId="{F7D6FCC7-1100-4D9A-BD8D-91936168F656}" type="pres">
      <dgm:prSet presAssocID="{5A5145C1-C1BD-44A9-BC11-E5EA3D50307D}" presName="aNode" presStyleLbl="bgShp" presStyleIdx="1" presStyleCnt="2"/>
      <dgm:spPr/>
      <dgm:t>
        <a:bodyPr/>
        <a:lstStyle/>
        <a:p>
          <a:endParaRPr lang="en-US"/>
        </a:p>
      </dgm:t>
    </dgm:pt>
    <dgm:pt modelId="{EDB5BB3A-908B-4CC9-9999-958922E6AEDB}" type="pres">
      <dgm:prSet presAssocID="{5A5145C1-C1BD-44A9-BC11-E5EA3D50307D}" presName="textNode" presStyleLbl="bgShp" presStyleIdx="1" presStyleCnt="2"/>
      <dgm:spPr/>
      <dgm:t>
        <a:bodyPr/>
        <a:lstStyle/>
        <a:p>
          <a:endParaRPr lang="en-US"/>
        </a:p>
      </dgm:t>
    </dgm:pt>
    <dgm:pt modelId="{0C5FF96B-FE17-4CAA-84E8-74428D75C56E}" type="pres">
      <dgm:prSet presAssocID="{5A5145C1-C1BD-44A9-BC11-E5EA3D50307D}" presName="compChildNode" presStyleCnt="0"/>
      <dgm:spPr/>
    </dgm:pt>
    <dgm:pt modelId="{A52180F4-E33E-473D-935B-933B48571990}" type="pres">
      <dgm:prSet presAssocID="{5A5145C1-C1BD-44A9-BC11-E5EA3D50307D}" presName="theInnerList" presStyleCnt="0"/>
      <dgm:spPr/>
    </dgm:pt>
    <dgm:pt modelId="{0BBC1030-51D4-45CF-B9E3-F5EAC74C7544}" type="pres">
      <dgm:prSet presAssocID="{7A96177E-548F-4D56-8108-6E08B885A303}" presName="childNode" presStyleLbl="node1" presStyleIdx="6" presStyleCnt="10" custLinFactY="-1795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34EE5-2AE4-434D-96FE-4D7D1CB79F41}" type="pres">
      <dgm:prSet presAssocID="{7A96177E-548F-4D56-8108-6E08B885A303}" presName="aSpace2" presStyleCnt="0"/>
      <dgm:spPr/>
    </dgm:pt>
    <dgm:pt modelId="{9BE7F03E-B5B8-4F23-951C-8AF5C0EBF3CC}" type="pres">
      <dgm:prSet presAssocID="{D56B106E-15C6-47B8-93BE-AE8BBFA1B46A}" presName="childNode" presStyleLbl="node1" presStyleIdx="7" presStyleCnt="10" custLinFactY="-1795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893F4-E1B7-4C44-AF97-49138E3D4947}" type="pres">
      <dgm:prSet presAssocID="{D56B106E-15C6-47B8-93BE-AE8BBFA1B46A}" presName="aSpace2" presStyleCnt="0"/>
      <dgm:spPr/>
    </dgm:pt>
    <dgm:pt modelId="{2722124D-6F5E-44B4-8E0D-2594280AF98E}" type="pres">
      <dgm:prSet presAssocID="{05BCB497-7C6E-4480-8D05-6B150C4E0D17}" presName="childNode" presStyleLbl="node1" presStyleIdx="8" presStyleCnt="10" custLinFactY="-1795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3BA2F-651B-4790-B1F0-AE2D50C9CBC8}" type="pres">
      <dgm:prSet presAssocID="{05BCB497-7C6E-4480-8D05-6B150C4E0D17}" presName="aSpace2" presStyleCnt="0"/>
      <dgm:spPr/>
    </dgm:pt>
    <dgm:pt modelId="{068778D9-26BE-4B66-8FB9-4A802A0C840E}" type="pres">
      <dgm:prSet presAssocID="{44721B85-CD87-4C2F-8556-6268B0A68E2E}" presName="childNode" presStyleLbl="node1" presStyleIdx="9" presStyleCnt="10" custLinFactY="-1795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CFDCD5-AF5C-4496-9DE0-E5B7B1F74827}" srcId="{7995FE11-8C6A-4562-ADEB-6911D20C9AC4}" destId="{4A61453E-8072-4747-835C-1349CB17B7C4}" srcOrd="2" destOrd="0" parTransId="{036BCBBB-7F75-4731-8EBE-95E43003BEE0}" sibTransId="{FE1202AB-33E2-430A-8B79-73A77399CD41}"/>
    <dgm:cxn modelId="{A96F3601-F1EE-4DDE-8647-9B71F00C2AB5}" srcId="{5A5145C1-C1BD-44A9-BC11-E5EA3D50307D}" destId="{D56B106E-15C6-47B8-93BE-AE8BBFA1B46A}" srcOrd="1" destOrd="0" parTransId="{DDBFADF2-5CFB-4900-A08B-BCE1237D5975}" sibTransId="{1155E055-2985-4EE3-8D49-A32F3B93EF97}"/>
    <dgm:cxn modelId="{76C1E878-2716-4736-A6E5-C4CFDC2C8880}" type="presOf" srcId="{E6B5AFCE-51E6-418B-BDA7-190DA139E244}" destId="{A252AE99-EA67-4197-B605-F3142CB5C490}" srcOrd="0" destOrd="0" presId="urn:microsoft.com/office/officeart/2005/8/layout/lProcess2"/>
    <dgm:cxn modelId="{9CEB01B6-BAF8-47F9-BA25-4B21FB57AA5F}" type="presOf" srcId="{7A96177E-548F-4D56-8108-6E08B885A303}" destId="{0BBC1030-51D4-45CF-B9E3-F5EAC74C7544}" srcOrd="0" destOrd="0" presId="urn:microsoft.com/office/officeart/2005/8/layout/lProcess2"/>
    <dgm:cxn modelId="{990499CC-4494-4A8C-BB58-6A4B021C45DF}" type="presOf" srcId="{7995FE11-8C6A-4562-ADEB-6911D20C9AC4}" destId="{9356DF1E-1417-4B30-802D-93B4084D3ACB}" srcOrd="0" destOrd="0" presId="urn:microsoft.com/office/officeart/2005/8/layout/lProcess2"/>
    <dgm:cxn modelId="{F0ED297F-CCC3-486D-9F91-E643E4B5AF4A}" type="presOf" srcId="{7995FE11-8C6A-4562-ADEB-6911D20C9AC4}" destId="{ACFC7485-D3BE-4F22-9D02-63360EE401A8}" srcOrd="1" destOrd="0" presId="urn:microsoft.com/office/officeart/2005/8/layout/lProcess2"/>
    <dgm:cxn modelId="{398A84F2-B1DB-4D9B-97E3-916F59913794}" type="presOf" srcId="{43D2D968-6601-4E04-9772-8A87434F29D9}" destId="{C762F5E5-C033-4F58-A5EC-B184DF78B56D}" srcOrd="0" destOrd="0" presId="urn:microsoft.com/office/officeart/2005/8/layout/lProcess2"/>
    <dgm:cxn modelId="{3ADAFA45-8556-459C-8767-8CDEBF83B82F}" type="presOf" srcId="{D56B106E-15C6-47B8-93BE-AE8BBFA1B46A}" destId="{9BE7F03E-B5B8-4F23-951C-8AF5C0EBF3CC}" srcOrd="0" destOrd="0" presId="urn:microsoft.com/office/officeart/2005/8/layout/lProcess2"/>
    <dgm:cxn modelId="{2293F943-F7C0-4264-964B-4D4E343829D9}" srcId="{7995FE11-8C6A-4562-ADEB-6911D20C9AC4}" destId="{E6B5AFCE-51E6-418B-BDA7-190DA139E244}" srcOrd="1" destOrd="0" parTransId="{5DA8EF66-E59E-4446-AF39-BA579B6AF8B3}" sibTransId="{ADBA86F2-46B0-4318-A300-A4C96A378E09}"/>
    <dgm:cxn modelId="{872593D2-2C17-45D8-9BA0-ABDF6CB4B4D3}" type="presOf" srcId="{5A5145C1-C1BD-44A9-BC11-E5EA3D50307D}" destId="{EDB5BB3A-908B-4CC9-9999-958922E6AEDB}" srcOrd="1" destOrd="0" presId="urn:microsoft.com/office/officeart/2005/8/layout/lProcess2"/>
    <dgm:cxn modelId="{F259D71D-FE6F-4618-93B8-80B71D59782B}" type="presOf" srcId="{05BCB497-7C6E-4480-8D05-6B150C4E0D17}" destId="{2722124D-6F5E-44B4-8E0D-2594280AF98E}" srcOrd="0" destOrd="0" presId="urn:microsoft.com/office/officeart/2005/8/layout/lProcess2"/>
    <dgm:cxn modelId="{2291C6B1-18A1-42D2-B479-B90F1ED12923}" srcId="{43D2D968-6601-4E04-9772-8A87434F29D9}" destId="{5A5145C1-C1BD-44A9-BC11-E5EA3D50307D}" srcOrd="1" destOrd="0" parTransId="{58AF3552-DB82-4E8B-B1D7-64EBEA45E0E6}" sibTransId="{F7EADE0B-58AB-435F-BC2B-2195E06333EB}"/>
    <dgm:cxn modelId="{85681374-730F-4620-B9B0-2996AD3E78F9}" srcId="{5A5145C1-C1BD-44A9-BC11-E5EA3D50307D}" destId="{44721B85-CD87-4C2F-8556-6268B0A68E2E}" srcOrd="3" destOrd="0" parTransId="{5EC2B99F-336C-4EA5-A146-C9C16F007B54}" sibTransId="{203D82D6-4027-41B3-8B8A-CB61159FCDAF}"/>
    <dgm:cxn modelId="{765DFDBA-87F3-4C5E-8064-859FA630A443}" srcId="{7995FE11-8C6A-4562-ADEB-6911D20C9AC4}" destId="{3B5B22A5-38C2-4BF4-BC5D-F8A87DC26A9C}" srcOrd="5" destOrd="0" parTransId="{A05A1CEF-C172-4E38-BF82-B8662A87842D}" sibTransId="{9EBF918F-45BA-41AF-B27B-381F7F4A7F49}"/>
    <dgm:cxn modelId="{26EA6883-C48B-412C-9C7B-3094348917E0}" type="presOf" srcId="{4A61453E-8072-4747-835C-1349CB17B7C4}" destId="{0E3575FD-B7DE-4174-90DC-CA4F26AE122B}" srcOrd="0" destOrd="0" presId="urn:microsoft.com/office/officeart/2005/8/layout/lProcess2"/>
    <dgm:cxn modelId="{2049415B-9656-405A-B8FB-D9C514CC3AE0}" srcId="{7995FE11-8C6A-4562-ADEB-6911D20C9AC4}" destId="{5DCB377C-3CCD-4A76-B622-FEDB88BE8BE3}" srcOrd="4" destOrd="0" parTransId="{117189AE-84C6-492D-AC84-782BECD8646E}" sibTransId="{3455AB1D-6E25-437A-A145-413E38997717}"/>
    <dgm:cxn modelId="{F41A31A8-7EC0-4A9A-83B0-D0AC056F8BAB}" srcId="{5A5145C1-C1BD-44A9-BC11-E5EA3D50307D}" destId="{05BCB497-7C6E-4480-8D05-6B150C4E0D17}" srcOrd="2" destOrd="0" parTransId="{F0BB3E29-8248-4551-82AC-91618AAE4278}" sibTransId="{ACCE2CE3-E9F9-4130-99E9-FC9E6C0015DC}"/>
    <dgm:cxn modelId="{C2133B33-2ABB-4042-8419-403909ECCE51}" type="presOf" srcId="{5DCB377C-3CCD-4A76-B622-FEDB88BE8BE3}" destId="{F9AFE1F3-F56B-4BEA-B291-8AEFFAE47226}" srcOrd="0" destOrd="0" presId="urn:microsoft.com/office/officeart/2005/8/layout/lProcess2"/>
    <dgm:cxn modelId="{1AA2EDA1-9C5D-4C7D-885B-406ECF4FD350}" srcId="{5A5145C1-C1BD-44A9-BC11-E5EA3D50307D}" destId="{7A96177E-548F-4D56-8108-6E08B885A303}" srcOrd="0" destOrd="0" parTransId="{52AC171C-3B27-4A05-81D4-44A7C24F72B3}" sibTransId="{3254F0FC-8AE8-4D33-B4AC-9ED3C8358394}"/>
    <dgm:cxn modelId="{3693DB36-338E-465F-819D-2146B63A4850}" type="presOf" srcId="{3B5B22A5-38C2-4BF4-BC5D-F8A87DC26A9C}" destId="{687DE1A5-DECE-49B8-B7B9-076A38F7122A}" srcOrd="0" destOrd="0" presId="urn:microsoft.com/office/officeart/2005/8/layout/lProcess2"/>
    <dgm:cxn modelId="{0B4582C9-F0E3-4589-A603-EA9D9A65A1A1}" srcId="{43D2D968-6601-4E04-9772-8A87434F29D9}" destId="{7995FE11-8C6A-4562-ADEB-6911D20C9AC4}" srcOrd="0" destOrd="0" parTransId="{359047F4-0D1B-4065-9629-B5B6B7BC483B}" sibTransId="{E6E5AAE6-8F9B-409C-BA51-E247756F6A9C}"/>
    <dgm:cxn modelId="{EB2DE529-5412-42B1-9772-804D0774C9D3}" srcId="{7995FE11-8C6A-4562-ADEB-6911D20C9AC4}" destId="{3C210D0B-0DE1-47BF-99E1-0A091F708024}" srcOrd="3" destOrd="0" parTransId="{7B42FFF9-A901-4139-9024-8621D1C1BF41}" sibTransId="{A1EDD38F-8DBF-4EE9-8399-3697E2280E8B}"/>
    <dgm:cxn modelId="{CE833B57-9B6E-4A43-9B64-90224AE5F726}" type="presOf" srcId="{5A5145C1-C1BD-44A9-BC11-E5EA3D50307D}" destId="{F7D6FCC7-1100-4D9A-BD8D-91936168F656}" srcOrd="0" destOrd="0" presId="urn:microsoft.com/office/officeart/2005/8/layout/lProcess2"/>
    <dgm:cxn modelId="{4A8CCEEB-10C3-419C-9C16-4749552431C0}" srcId="{7995FE11-8C6A-4562-ADEB-6911D20C9AC4}" destId="{7BBCAB7A-7158-4E1C-B523-F53F65BCCB99}" srcOrd="0" destOrd="0" parTransId="{236036EE-78CD-40C3-A773-ED338533A74F}" sibTransId="{A9FD11AA-DD98-4823-BC93-9D7DAF5884EE}"/>
    <dgm:cxn modelId="{0E995C40-FF85-461A-A646-CA87F5CA5C80}" type="presOf" srcId="{7BBCAB7A-7158-4E1C-B523-F53F65BCCB99}" destId="{2EE8E461-8504-4BCE-9CBC-EAE535F52FFA}" srcOrd="0" destOrd="0" presId="urn:microsoft.com/office/officeart/2005/8/layout/lProcess2"/>
    <dgm:cxn modelId="{6CB4A348-6AD0-4FDF-985E-425CE57232DC}" type="presOf" srcId="{3C210D0B-0DE1-47BF-99E1-0A091F708024}" destId="{5ADC629A-8B2F-42AB-91A1-C9480C112FDC}" srcOrd="0" destOrd="0" presId="urn:microsoft.com/office/officeart/2005/8/layout/lProcess2"/>
    <dgm:cxn modelId="{38E7E872-937A-40DB-95F5-72DFC6E620A9}" type="presOf" srcId="{44721B85-CD87-4C2F-8556-6268B0A68E2E}" destId="{068778D9-26BE-4B66-8FB9-4A802A0C840E}" srcOrd="0" destOrd="0" presId="urn:microsoft.com/office/officeart/2005/8/layout/lProcess2"/>
    <dgm:cxn modelId="{26C7CAD4-D617-40BD-A0E8-4032D090AEE9}" type="presParOf" srcId="{C762F5E5-C033-4F58-A5EC-B184DF78B56D}" destId="{3EA83EBF-2F9C-4C41-9CA3-874A64965738}" srcOrd="0" destOrd="0" presId="urn:microsoft.com/office/officeart/2005/8/layout/lProcess2"/>
    <dgm:cxn modelId="{6623E195-2FA9-4D76-A272-92ACD513A84A}" type="presParOf" srcId="{3EA83EBF-2F9C-4C41-9CA3-874A64965738}" destId="{9356DF1E-1417-4B30-802D-93B4084D3ACB}" srcOrd="0" destOrd="0" presId="urn:microsoft.com/office/officeart/2005/8/layout/lProcess2"/>
    <dgm:cxn modelId="{459F7D01-3830-414E-B13E-24EDBAAAD593}" type="presParOf" srcId="{3EA83EBF-2F9C-4C41-9CA3-874A64965738}" destId="{ACFC7485-D3BE-4F22-9D02-63360EE401A8}" srcOrd="1" destOrd="0" presId="urn:microsoft.com/office/officeart/2005/8/layout/lProcess2"/>
    <dgm:cxn modelId="{531B1470-5D60-4D5B-BDBF-7C1BB42068FD}" type="presParOf" srcId="{3EA83EBF-2F9C-4C41-9CA3-874A64965738}" destId="{0071FC85-8688-487D-9FFD-0310E09AFAF1}" srcOrd="2" destOrd="0" presId="urn:microsoft.com/office/officeart/2005/8/layout/lProcess2"/>
    <dgm:cxn modelId="{09E33CF0-AE35-49CC-8BEE-28E27B1DF452}" type="presParOf" srcId="{0071FC85-8688-487D-9FFD-0310E09AFAF1}" destId="{42C85818-9C8E-4FEF-AC9D-56D9B6F5F68A}" srcOrd="0" destOrd="0" presId="urn:microsoft.com/office/officeart/2005/8/layout/lProcess2"/>
    <dgm:cxn modelId="{7C541C76-717E-4820-A5B7-42417E23B8D4}" type="presParOf" srcId="{42C85818-9C8E-4FEF-AC9D-56D9B6F5F68A}" destId="{2EE8E461-8504-4BCE-9CBC-EAE535F52FFA}" srcOrd="0" destOrd="0" presId="urn:microsoft.com/office/officeart/2005/8/layout/lProcess2"/>
    <dgm:cxn modelId="{917942CF-9E16-4C1F-8769-1B0C225D795B}" type="presParOf" srcId="{42C85818-9C8E-4FEF-AC9D-56D9B6F5F68A}" destId="{55638567-24EE-4EAE-8B80-C000227614C4}" srcOrd="1" destOrd="0" presId="urn:microsoft.com/office/officeart/2005/8/layout/lProcess2"/>
    <dgm:cxn modelId="{9C152A98-E6BC-4C05-BE7A-3704CA5F8AAE}" type="presParOf" srcId="{42C85818-9C8E-4FEF-AC9D-56D9B6F5F68A}" destId="{A252AE99-EA67-4197-B605-F3142CB5C490}" srcOrd="2" destOrd="0" presId="urn:microsoft.com/office/officeart/2005/8/layout/lProcess2"/>
    <dgm:cxn modelId="{D9F82F88-2CB9-49ED-8A1E-810259F093EC}" type="presParOf" srcId="{42C85818-9C8E-4FEF-AC9D-56D9B6F5F68A}" destId="{AED4AAED-1D8E-4F3F-B509-485DB8560DC1}" srcOrd="3" destOrd="0" presId="urn:microsoft.com/office/officeart/2005/8/layout/lProcess2"/>
    <dgm:cxn modelId="{2262288C-73D7-4C79-9DB4-C2152F1CDA76}" type="presParOf" srcId="{42C85818-9C8E-4FEF-AC9D-56D9B6F5F68A}" destId="{0E3575FD-B7DE-4174-90DC-CA4F26AE122B}" srcOrd="4" destOrd="0" presId="urn:microsoft.com/office/officeart/2005/8/layout/lProcess2"/>
    <dgm:cxn modelId="{46414C8A-88A7-482E-B6E8-BF39B734D168}" type="presParOf" srcId="{42C85818-9C8E-4FEF-AC9D-56D9B6F5F68A}" destId="{A8B1A958-8F21-4576-8A8A-B08585C62222}" srcOrd="5" destOrd="0" presId="urn:microsoft.com/office/officeart/2005/8/layout/lProcess2"/>
    <dgm:cxn modelId="{760A15CC-0CC5-4AE6-A967-C08A34363AF5}" type="presParOf" srcId="{42C85818-9C8E-4FEF-AC9D-56D9B6F5F68A}" destId="{5ADC629A-8B2F-42AB-91A1-C9480C112FDC}" srcOrd="6" destOrd="0" presId="urn:microsoft.com/office/officeart/2005/8/layout/lProcess2"/>
    <dgm:cxn modelId="{9AC576C9-F856-4EF8-ADAD-26615CC48DB2}" type="presParOf" srcId="{42C85818-9C8E-4FEF-AC9D-56D9B6F5F68A}" destId="{254E5D37-1E66-424C-B395-574D3B3C2991}" srcOrd="7" destOrd="0" presId="urn:microsoft.com/office/officeart/2005/8/layout/lProcess2"/>
    <dgm:cxn modelId="{968C7F2D-753D-4AAD-87DD-B3427F015E82}" type="presParOf" srcId="{42C85818-9C8E-4FEF-AC9D-56D9B6F5F68A}" destId="{F9AFE1F3-F56B-4BEA-B291-8AEFFAE47226}" srcOrd="8" destOrd="0" presId="urn:microsoft.com/office/officeart/2005/8/layout/lProcess2"/>
    <dgm:cxn modelId="{1A6F6CFE-0F98-4817-83B4-9B79586D0101}" type="presParOf" srcId="{42C85818-9C8E-4FEF-AC9D-56D9B6F5F68A}" destId="{F1E5BF9E-5560-49E5-9012-B92057144FB9}" srcOrd="9" destOrd="0" presId="urn:microsoft.com/office/officeart/2005/8/layout/lProcess2"/>
    <dgm:cxn modelId="{AD9C9CA0-FB79-4AD4-BC53-69C60D4C56A8}" type="presParOf" srcId="{42C85818-9C8E-4FEF-AC9D-56D9B6F5F68A}" destId="{687DE1A5-DECE-49B8-B7B9-076A38F7122A}" srcOrd="10" destOrd="0" presId="urn:microsoft.com/office/officeart/2005/8/layout/lProcess2"/>
    <dgm:cxn modelId="{4B923AB2-820C-4525-97A2-7A0DFE6EBA8E}" type="presParOf" srcId="{C762F5E5-C033-4F58-A5EC-B184DF78B56D}" destId="{6E1F24F7-20CB-4256-A66F-A59C5A7BF833}" srcOrd="1" destOrd="0" presId="urn:microsoft.com/office/officeart/2005/8/layout/lProcess2"/>
    <dgm:cxn modelId="{B84E6BBE-24A2-4AFA-A72E-E2CE598F9ED5}" type="presParOf" srcId="{C762F5E5-C033-4F58-A5EC-B184DF78B56D}" destId="{7E3BF14C-1645-4DBB-806B-0CA2AF292BCF}" srcOrd="2" destOrd="0" presId="urn:microsoft.com/office/officeart/2005/8/layout/lProcess2"/>
    <dgm:cxn modelId="{8A2CEBD6-E423-4E78-AB20-F96675473084}" type="presParOf" srcId="{7E3BF14C-1645-4DBB-806B-0CA2AF292BCF}" destId="{F7D6FCC7-1100-4D9A-BD8D-91936168F656}" srcOrd="0" destOrd="0" presId="urn:microsoft.com/office/officeart/2005/8/layout/lProcess2"/>
    <dgm:cxn modelId="{0654BD11-0673-49FD-B44B-87F108C1F279}" type="presParOf" srcId="{7E3BF14C-1645-4DBB-806B-0CA2AF292BCF}" destId="{EDB5BB3A-908B-4CC9-9999-958922E6AEDB}" srcOrd="1" destOrd="0" presId="urn:microsoft.com/office/officeart/2005/8/layout/lProcess2"/>
    <dgm:cxn modelId="{68A71031-4718-4C20-826C-5F9F954DD8D6}" type="presParOf" srcId="{7E3BF14C-1645-4DBB-806B-0CA2AF292BCF}" destId="{0C5FF96B-FE17-4CAA-84E8-74428D75C56E}" srcOrd="2" destOrd="0" presId="urn:microsoft.com/office/officeart/2005/8/layout/lProcess2"/>
    <dgm:cxn modelId="{195AB0DB-1C3A-40EB-BA57-D50D4B6D17BD}" type="presParOf" srcId="{0C5FF96B-FE17-4CAA-84E8-74428D75C56E}" destId="{A52180F4-E33E-473D-935B-933B48571990}" srcOrd="0" destOrd="0" presId="urn:microsoft.com/office/officeart/2005/8/layout/lProcess2"/>
    <dgm:cxn modelId="{3D71F005-8B3C-44A3-9C32-1E8246E72E37}" type="presParOf" srcId="{A52180F4-E33E-473D-935B-933B48571990}" destId="{0BBC1030-51D4-45CF-B9E3-F5EAC74C7544}" srcOrd="0" destOrd="0" presId="urn:microsoft.com/office/officeart/2005/8/layout/lProcess2"/>
    <dgm:cxn modelId="{205434F7-BDE0-4449-920C-A41295647D84}" type="presParOf" srcId="{A52180F4-E33E-473D-935B-933B48571990}" destId="{1E834EE5-2AE4-434D-96FE-4D7D1CB79F41}" srcOrd="1" destOrd="0" presId="urn:microsoft.com/office/officeart/2005/8/layout/lProcess2"/>
    <dgm:cxn modelId="{A67CC787-67F7-4D11-B09B-5851EF2B0207}" type="presParOf" srcId="{A52180F4-E33E-473D-935B-933B48571990}" destId="{9BE7F03E-B5B8-4F23-951C-8AF5C0EBF3CC}" srcOrd="2" destOrd="0" presId="urn:microsoft.com/office/officeart/2005/8/layout/lProcess2"/>
    <dgm:cxn modelId="{D07F0208-4072-4E62-A43C-796BC8819109}" type="presParOf" srcId="{A52180F4-E33E-473D-935B-933B48571990}" destId="{80D893F4-E1B7-4C44-AF97-49138E3D4947}" srcOrd="3" destOrd="0" presId="urn:microsoft.com/office/officeart/2005/8/layout/lProcess2"/>
    <dgm:cxn modelId="{AC0F5A74-7672-48A7-83A0-0CE1AED80BC8}" type="presParOf" srcId="{A52180F4-E33E-473D-935B-933B48571990}" destId="{2722124D-6F5E-44B4-8E0D-2594280AF98E}" srcOrd="4" destOrd="0" presId="urn:microsoft.com/office/officeart/2005/8/layout/lProcess2"/>
    <dgm:cxn modelId="{F312E39C-8359-4795-AEFE-26BEEC094BBA}" type="presParOf" srcId="{A52180F4-E33E-473D-935B-933B48571990}" destId="{C9D3BA2F-651B-4790-B1F0-AE2D50C9CBC8}" srcOrd="5" destOrd="0" presId="urn:microsoft.com/office/officeart/2005/8/layout/lProcess2"/>
    <dgm:cxn modelId="{763FB0FA-31C9-4FFE-89B7-5578A66C357A}" type="presParOf" srcId="{A52180F4-E33E-473D-935B-933B48571990}" destId="{068778D9-26BE-4B66-8FB9-4A802A0C840E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635040-C7A4-48EF-9864-44F9BD52D745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AB506B-9807-4BCD-8F30-3F9F0F4EF56C}">
      <dgm:prSet phldrT="[Text]" custT="1"/>
      <dgm:spPr/>
      <dgm:t>
        <a:bodyPr/>
        <a:lstStyle/>
        <a:p>
          <a:pPr algn="ctr"/>
          <a:r>
            <a:rPr lang="en-US" sz="4800" dirty="0" smtClean="0"/>
            <a:t>Features</a:t>
          </a:r>
          <a:r>
            <a:rPr lang="en-US" sz="6500" dirty="0" smtClean="0"/>
            <a:t>	</a:t>
          </a:r>
          <a:endParaRPr lang="en-US" sz="6500" dirty="0"/>
        </a:p>
      </dgm:t>
    </dgm:pt>
    <dgm:pt modelId="{53FA699A-B6E2-4AB4-B8DE-703E05EC55AA}" type="parTrans" cxnId="{6E2D16C1-A659-4B43-91AC-B9C7853FEA26}">
      <dgm:prSet/>
      <dgm:spPr/>
      <dgm:t>
        <a:bodyPr/>
        <a:lstStyle/>
        <a:p>
          <a:endParaRPr lang="en-US"/>
        </a:p>
      </dgm:t>
    </dgm:pt>
    <dgm:pt modelId="{C3812447-0144-4D7F-A591-BB3D56FE48D7}" type="sibTrans" cxnId="{6E2D16C1-A659-4B43-91AC-B9C7853FEA26}">
      <dgm:prSet/>
      <dgm:spPr/>
      <dgm:t>
        <a:bodyPr/>
        <a:lstStyle/>
        <a:p>
          <a:endParaRPr lang="en-US"/>
        </a:p>
      </dgm:t>
    </dgm:pt>
    <dgm:pt modelId="{B9DEC106-22AA-4855-9359-D79C17C68400}">
      <dgm:prSet phldrT="[Text]" custT="1"/>
      <dgm:spPr/>
      <dgm:t>
        <a:bodyPr/>
        <a:lstStyle/>
        <a:p>
          <a:pPr algn="ctr"/>
          <a:r>
            <a:rPr lang="en-US" sz="1600" dirty="0" smtClean="0"/>
            <a:t>Alternative to physical document delivery</a:t>
          </a:r>
          <a:endParaRPr lang="en-US" sz="1600" dirty="0"/>
        </a:p>
      </dgm:t>
    </dgm:pt>
    <dgm:pt modelId="{70209A18-C52D-4ACA-933F-7620D5230FE3}" type="parTrans" cxnId="{FDA927F1-D9BF-4708-AD8A-098B8AB74966}">
      <dgm:prSet/>
      <dgm:spPr/>
      <dgm:t>
        <a:bodyPr/>
        <a:lstStyle/>
        <a:p>
          <a:endParaRPr lang="en-US"/>
        </a:p>
      </dgm:t>
    </dgm:pt>
    <dgm:pt modelId="{61B435E3-5C36-4F7A-A901-AA697827BEF6}" type="sibTrans" cxnId="{FDA927F1-D9BF-4708-AD8A-098B8AB74966}">
      <dgm:prSet/>
      <dgm:spPr/>
      <dgm:t>
        <a:bodyPr/>
        <a:lstStyle/>
        <a:p>
          <a:endParaRPr lang="en-US"/>
        </a:p>
      </dgm:t>
    </dgm:pt>
    <dgm:pt modelId="{C37E4846-BB98-456B-AE78-0F522D928370}">
      <dgm:prSet phldrT="[Text]" custT="1"/>
      <dgm:spPr/>
      <dgm:t>
        <a:bodyPr/>
        <a:lstStyle/>
        <a:p>
          <a:pPr algn="ctr"/>
          <a:r>
            <a:rPr lang="en-US" sz="4800" dirty="0" smtClean="0"/>
            <a:t>Benefits</a:t>
          </a:r>
          <a:endParaRPr lang="en-US" sz="6500" dirty="0"/>
        </a:p>
      </dgm:t>
    </dgm:pt>
    <dgm:pt modelId="{4819B0D1-A169-4237-BF11-42FD2ECB9403}" type="parTrans" cxnId="{0EEB47D4-B501-41AB-986C-91542DF1E468}">
      <dgm:prSet/>
      <dgm:spPr/>
      <dgm:t>
        <a:bodyPr/>
        <a:lstStyle/>
        <a:p>
          <a:endParaRPr lang="en-US"/>
        </a:p>
      </dgm:t>
    </dgm:pt>
    <dgm:pt modelId="{EFE92E3C-697A-4B18-9CE9-062660E734BF}" type="sibTrans" cxnId="{0EEB47D4-B501-41AB-986C-91542DF1E468}">
      <dgm:prSet/>
      <dgm:spPr/>
      <dgm:t>
        <a:bodyPr/>
        <a:lstStyle/>
        <a:p>
          <a:endParaRPr lang="en-US"/>
        </a:p>
      </dgm:t>
    </dgm:pt>
    <dgm:pt modelId="{4FAF5FA2-4B13-4C02-B09C-E5AD5D67AA0F}">
      <dgm:prSet phldrT="[Text]" custT="1"/>
      <dgm:spPr/>
      <dgm:t>
        <a:bodyPr/>
        <a:lstStyle/>
        <a:p>
          <a:pPr algn="ctr"/>
          <a:r>
            <a:rPr lang="en-US" sz="1600" dirty="0" smtClean="0"/>
            <a:t>Reduction in search, analyzing and reach time up to 30%.</a:t>
          </a:r>
          <a:endParaRPr lang="en-US" sz="1600" dirty="0"/>
        </a:p>
      </dgm:t>
    </dgm:pt>
    <dgm:pt modelId="{E0D6A657-FEC8-4D81-BE9B-5184A2E7E0C5}" type="parTrans" cxnId="{DDD7EA0F-01ED-4C65-8AFA-09C8ED99A468}">
      <dgm:prSet/>
      <dgm:spPr/>
      <dgm:t>
        <a:bodyPr/>
        <a:lstStyle/>
        <a:p>
          <a:endParaRPr lang="en-US"/>
        </a:p>
      </dgm:t>
    </dgm:pt>
    <dgm:pt modelId="{92033027-E892-47F6-BB96-A291B80EF804}" type="sibTrans" cxnId="{DDD7EA0F-01ED-4C65-8AFA-09C8ED99A468}">
      <dgm:prSet/>
      <dgm:spPr/>
      <dgm:t>
        <a:bodyPr/>
        <a:lstStyle/>
        <a:p>
          <a:endParaRPr lang="en-US"/>
        </a:p>
      </dgm:t>
    </dgm:pt>
    <dgm:pt modelId="{21FDDB46-B56E-4FA8-8DAE-723E7BC217DC}">
      <dgm:prSet custT="1"/>
      <dgm:spPr/>
      <dgm:t>
        <a:bodyPr/>
        <a:lstStyle/>
        <a:p>
          <a:pPr algn="ctr"/>
          <a:r>
            <a:rPr lang="en-US" sz="1600" dirty="0" smtClean="0"/>
            <a:t>Create legally archived digital images of active hard copy records</a:t>
          </a:r>
        </a:p>
      </dgm:t>
    </dgm:pt>
    <dgm:pt modelId="{1C042BC2-3B75-470E-9491-BDE282B985A6}" type="parTrans" cxnId="{24A3DFAB-3C6F-49B6-B5E9-02A67F0AEAF9}">
      <dgm:prSet/>
      <dgm:spPr/>
      <dgm:t>
        <a:bodyPr/>
        <a:lstStyle/>
        <a:p>
          <a:endParaRPr lang="en-US"/>
        </a:p>
      </dgm:t>
    </dgm:pt>
    <dgm:pt modelId="{736CC8D6-AD9E-4F2C-8A14-2D0032198B6A}" type="sibTrans" cxnId="{24A3DFAB-3C6F-49B6-B5E9-02A67F0AEAF9}">
      <dgm:prSet/>
      <dgm:spPr/>
      <dgm:t>
        <a:bodyPr/>
        <a:lstStyle/>
        <a:p>
          <a:endParaRPr lang="en-US"/>
        </a:p>
      </dgm:t>
    </dgm:pt>
    <dgm:pt modelId="{01205400-A7DD-447F-9DC2-6E528980066E}">
      <dgm:prSet custT="1"/>
      <dgm:spPr/>
      <dgm:t>
        <a:bodyPr/>
        <a:lstStyle/>
        <a:p>
          <a:pPr algn="ctr"/>
          <a:r>
            <a:rPr lang="en-US" sz="1600" dirty="0" smtClean="0"/>
            <a:t>Quick and easy access and improve document sharing</a:t>
          </a:r>
        </a:p>
      </dgm:t>
    </dgm:pt>
    <dgm:pt modelId="{047EE796-84B0-4F86-BE7A-5AE6FA31A111}" type="parTrans" cxnId="{C96D2943-DAEF-4C84-AEFF-6AFF9BEB8623}">
      <dgm:prSet/>
      <dgm:spPr/>
      <dgm:t>
        <a:bodyPr/>
        <a:lstStyle/>
        <a:p>
          <a:endParaRPr lang="en-US"/>
        </a:p>
      </dgm:t>
    </dgm:pt>
    <dgm:pt modelId="{FA1758AA-6741-4D59-AD58-293245744CAC}" type="sibTrans" cxnId="{C96D2943-DAEF-4C84-AEFF-6AFF9BEB8623}">
      <dgm:prSet/>
      <dgm:spPr/>
      <dgm:t>
        <a:bodyPr/>
        <a:lstStyle/>
        <a:p>
          <a:endParaRPr lang="en-US"/>
        </a:p>
      </dgm:t>
    </dgm:pt>
    <dgm:pt modelId="{4718C7C5-0187-4E38-AF54-B31CE197F8A2}">
      <dgm:prSet custT="1"/>
      <dgm:spPr/>
      <dgm:t>
        <a:bodyPr/>
        <a:lstStyle/>
        <a:p>
          <a:pPr algn="ctr"/>
          <a:r>
            <a:rPr lang="en-US" sz="1600" smtClean="0"/>
            <a:t>Confidential and restricted access rights.</a:t>
          </a:r>
          <a:endParaRPr lang="en-US" sz="1600" dirty="0" smtClean="0"/>
        </a:p>
      </dgm:t>
    </dgm:pt>
    <dgm:pt modelId="{7B832FE8-4AD1-4383-8A38-0069257EA051}" type="parTrans" cxnId="{48F41DA4-AADB-4ADE-B826-0775455ABB8F}">
      <dgm:prSet/>
      <dgm:spPr/>
      <dgm:t>
        <a:bodyPr/>
        <a:lstStyle/>
        <a:p>
          <a:endParaRPr lang="en-US"/>
        </a:p>
      </dgm:t>
    </dgm:pt>
    <dgm:pt modelId="{4C205355-0DA3-4FF0-8610-C42FBC9162B1}" type="sibTrans" cxnId="{48F41DA4-AADB-4ADE-B826-0775455ABB8F}">
      <dgm:prSet/>
      <dgm:spPr/>
      <dgm:t>
        <a:bodyPr/>
        <a:lstStyle/>
        <a:p>
          <a:endParaRPr lang="en-US"/>
        </a:p>
      </dgm:t>
    </dgm:pt>
    <dgm:pt modelId="{215930DE-7BCE-4AFF-BD18-E25C729C57EB}">
      <dgm:prSet custT="1"/>
      <dgm:spPr/>
      <dgm:t>
        <a:bodyPr/>
        <a:lstStyle/>
        <a:p>
          <a:pPr algn="ctr"/>
          <a:r>
            <a:rPr lang="en-US" sz="1600" dirty="0" smtClean="0"/>
            <a:t>Original document stays safely in secure storage facility</a:t>
          </a:r>
        </a:p>
      </dgm:t>
    </dgm:pt>
    <dgm:pt modelId="{FFC69065-3AD0-4666-A2CB-8541435EB77D}" type="parTrans" cxnId="{8311BD6B-2970-48DE-9ECF-B1F454F65961}">
      <dgm:prSet/>
      <dgm:spPr/>
      <dgm:t>
        <a:bodyPr/>
        <a:lstStyle/>
        <a:p>
          <a:endParaRPr lang="en-US"/>
        </a:p>
      </dgm:t>
    </dgm:pt>
    <dgm:pt modelId="{67B076F5-D474-49E7-8D0B-628F8582EC5A}" type="sibTrans" cxnId="{8311BD6B-2970-48DE-9ECF-B1F454F65961}">
      <dgm:prSet/>
      <dgm:spPr/>
      <dgm:t>
        <a:bodyPr/>
        <a:lstStyle/>
        <a:p>
          <a:endParaRPr lang="en-US"/>
        </a:p>
      </dgm:t>
    </dgm:pt>
    <dgm:pt modelId="{F2603988-08D2-43AA-B70D-0AC5B44EC5C7}">
      <dgm:prSet custT="1"/>
      <dgm:spPr/>
      <dgm:t>
        <a:bodyPr/>
        <a:lstStyle/>
        <a:p>
          <a:pPr algn="ctr"/>
          <a:r>
            <a:rPr lang="en-US" sz="1600" dirty="0" smtClean="0"/>
            <a:t>Disaster &amp; Business continuity</a:t>
          </a:r>
          <a:endParaRPr lang="en-US" sz="1600" dirty="0"/>
        </a:p>
      </dgm:t>
    </dgm:pt>
    <dgm:pt modelId="{55793F56-B96F-44B5-A90A-C07EE0A0F884}" type="parTrans" cxnId="{43AB94CA-214B-4EC4-AD3E-E7E05E980850}">
      <dgm:prSet/>
      <dgm:spPr/>
      <dgm:t>
        <a:bodyPr/>
        <a:lstStyle/>
        <a:p>
          <a:endParaRPr lang="en-US"/>
        </a:p>
      </dgm:t>
    </dgm:pt>
    <dgm:pt modelId="{10B770B2-1C32-43CE-891E-51BF95513EE4}" type="sibTrans" cxnId="{43AB94CA-214B-4EC4-AD3E-E7E05E980850}">
      <dgm:prSet/>
      <dgm:spPr/>
      <dgm:t>
        <a:bodyPr/>
        <a:lstStyle/>
        <a:p>
          <a:endParaRPr lang="en-US"/>
        </a:p>
      </dgm:t>
    </dgm:pt>
    <dgm:pt modelId="{63B28150-FED2-43FA-A584-61D4595DE03E}">
      <dgm:prSet custT="1"/>
      <dgm:spPr/>
      <dgm:t>
        <a:bodyPr/>
        <a:lstStyle/>
        <a:p>
          <a:pPr algn="ctr"/>
          <a:r>
            <a:rPr lang="en-US" sz="1600" smtClean="0">
              <a:latin typeface="+mn-lt"/>
            </a:rPr>
            <a:t>Reduce loss due to disintegration, theft, natural hazard of documents.</a:t>
          </a:r>
          <a:endParaRPr lang="en-US" sz="1600" dirty="0" smtClean="0">
            <a:latin typeface="+mn-lt"/>
          </a:endParaRPr>
        </a:p>
      </dgm:t>
    </dgm:pt>
    <dgm:pt modelId="{4B76982B-E885-4AB6-BCD8-A0A7236F9FFE}" type="parTrans" cxnId="{1E334812-CE0B-4F66-9318-1CABE858057D}">
      <dgm:prSet/>
      <dgm:spPr/>
      <dgm:t>
        <a:bodyPr/>
        <a:lstStyle/>
        <a:p>
          <a:endParaRPr lang="en-US"/>
        </a:p>
      </dgm:t>
    </dgm:pt>
    <dgm:pt modelId="{35EBBAE6-E70C-4FC9-B99D-D80CE09BDB55}" type="sibTrans" cxnId="{1E334812-CE0B-4F66-9318-1CABE858057D}">
      <dgm:prSet/>
      <dgm:spPr/>
      <dgm:t>
        <a:bodyPr/>
        <a:lstStyle/>
        <a:p>
          <a:endParaRPr lang="en-US"/>
        </a:p>
      </dgm:t>
    </dgm:pt>
    <dgm:pt modelId="{B924EBE7-04E6-4A7B-B37F-C957F135DC5A}">
      <dgm:prSet custT="1"/>
      <dgm:spPr/>
      <dgm:t>
        <a:bodyPr/>
        <a:lstStyle/>
        <a:p>
          <a:pPr algn="ctr"/>
          <a:r>
            <a:rPr lang="en-US" sz="1600" smtClean="0">
              <a:latin typeface="+mn-lt"/>
            </a:rPr>
            <a:t>Reduction in storage costs</a:t>
          </a:r>
          <a:endParaRPr lang="en-US" sz="1600" dirty="0" smtClean="0">
            <a:latin typeface="+mn-lt"/>
          </a:endParaRPr>
        </a:p>
      </dgm:t>
    </dgm:pt>
    <dgm:pt modelId="{E0331F82-4098-459B-909E-2475BDE5802F}" type="parTrans" cxnId="{C8614241-800A-4BBA-84CA-D99492731DC8}">
      <dgm:prSet/>
      <dgm:spPr/>
      <dgm:t>
        <a:bodyPr/>
        <a:lstStyle/>
        <a:p>
          <a:endParaRPr lang="en-US"/>
        </a:p>
      </dgm:t>
    </dgm:pt>
    <dgm:pt modelId="{817B50A2-6E1F-4C82-A5D6-09CE957B2E68}" type="sibTrans" cxnId="{C8614241-800A-4BBA-84CA-D99492731DC8}">
      <dgm:prSet/>
      <dgm:spPr/>
      <dgm:t>
        <a:bodyPr/>
        <a:lstStyle/>
        <a:p>
          <a:endParaRPr lang="en-US"/>
        </a:p>
      </dgm:t>
    </dgm:pt>
    <dgm:pt modelId="{26148B44-6B00-456E-92A1-5B5AF708CA54}">
      <dgm:prSet custT="1"/>
      <dgm:spPr/>
      <dgm:t>
        <a:bodyPr/>
        <a:lstStyle/>
        <a:p>
          <a:pPr algn="ctr"/>
          <a:r>
            <a:rPr lang="en-US" sz="1600" dirty="0" smtClean="0"/>
            <a:t>Ease of Audit and compliance.</a:t>
          </a:r>
          <a:endParaRPr lang="en-US" sz="1600" dirty="0" smtClean="0">
            <a:latin typeface="+mn-lt"/>
          </a:endParaRPr>
        </a:p>
      </dgm:t>
    </dgm:pt>
    <dgm:pt modelId="{F146A536-AFF2-45A0-AC2E-32B7AC4AA75D}" type="parTrans" cxnId="{8C66E2CD-8983-4954-B708-0B5B0CB1D411}">
      <dgm:prSet/>
      <dgm:spPr/>
      <dgm:t>
        <a:bodyPr/>
        <a:lstStyle/>
        <a:p>
          <a:endParaRPr lang="en-US"/>
        </a:p>
      </dgm:t>
    </dgm:pt>
    <dgm:pt modelId="{658F16E9-3859-4233-B7A0-B005881371B7}" type="sibTrans" cxnId="{8C66E2CD-8983-4954-B708-0B5B0CB1D411}">
      <dgm:prSet/>
      <dgm:spPr/>
      <dgm:t>
        <a:bodyPr/>
        <a:lstStyle/>
        <a:p>
          <a:endParaRPr lang="en-US"/>
        </a:p>
      </dgm:t>
    </dgm:pt>
    <dgm:pt modelId="{8FD9F8A7-207C-4AC1-BE53-F14E4860F9F3}" type="pres">
      <dgm:prSet presAssocID="{DA635040-C7A4-48EF-9864-44F9BD52D74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A6517D-6EEF-487E-AA30-5349EC7A3039}" type="pres">
      <dgm:prSet presAssocID="{5CAB506B-9807-4BCD-8F30-3F9F0F4EF56C}" presName="compNode" presStyleCnt="0"/>
      <dgm:spPr/>
    </dgm:pt>
    <dgm:pt modelId="{AE231540-0CED-43A6-A14F-731482BFF77F}" type="pres">
      <dgm:prSet presAssocID="{5CAB506B-9807-4BCD-8F30-3F9F0F4EF56C}" presName="aNode" presStyleLbl="bgShp" presStyleIdx="0" presStyleCnt="2" custLinFactNeighborY="1471"/>
      <dgm:spPr/>
      <dgm:t>
        <a:bodyPr/>
        <a:lstStyle/>
        <a:p>
          <a:endParaRPr lang="en-US"/>
        </a:p>
      </dgm:t>
    </dgm:pt>
    <dgm:pt modelId="{38481847-181C-42B2-A917-D0149D244D56}" type="pres">
      <dgm:prSet presAssocID="{5CAB506B-9807-4BCD-8F30-3F9F0F4EF56C}" presName="textNode" presStyleLbl="bgShp" presStyleIdx="0" presStyleCnt="2"/>
      <dgm:spPr/>
      <dgm:t>
        <a:bodyPr/>
        <a:lstStyle/>
        <a:p>
          <a:endParaRPr lang="en-US"/>
        </a:p>
      </dgm:t>
    </dgm:pt>
    <dgm:pt modelId="{6255D001-7058-4DD8-9497-0DC5F7472D96}" type="pres">
      <dgm:prSet presAssocID="{5CAB506B-9807-4BCD-8F30-3F9F0F4EF56C}" presName="compChildNode" presStyleCnt="0"/>
      <dgm:spPr/>
    </dgm:pt>
    <dgm:pt modelId="{D35D71D9-6F3B-4EB3-B7C8-BE07AE2C1225}" type="pres">
      <dgm:prSet presAssocID="{5CAB506B-9807-4BCD-8F30-3F9F0F4EF56C}" presName="theInnerList" presStyleCnt="0"/>
      <dgm:spPr/>
    </dgm:pt>
    <dgm:pt modelId="{ACBA3652-10EF-419E-B1AB-3037D11CCB8D}" type="pres">
      <dgm:prSet presAssocID="{B9DEC106-22AA-4855-9359-D79C17C68400}" presName="childNode" presStyleLbl="node1" presStyleIdx="0" presStyleCnt="10" custScaleY="2000000" custLinFactY="-391117" custLinFactNeighborY="-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6FB48-53E8-4407-BF9D-FB76F73D0765}" type="pres">
      <dgm:prSet presAssocID="{B9DEC106-22AA-4855-9359-D79C17C68400}" presName="aSpace2" presStyleCnt="0"/>
      <dgm:spPr/>
    </dgm:pt>
    <dgm:pt modelId="{E102B3C9-87A9-42F4-A474-0ED141C85FF0}" type="pres">
      <dgm:prSet presAssocID="{21FDDB46-B56E-4FA8-8DAE-723E7BC217DC}" presName="childNode" presStyleLbl="node1" presStyleIdx="1" presStyleCnt="10" custScaleY="2000000" custLinFactY="-300000" custLinFactNeighborY="-357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92361-8E49-44D8-BA4B-31B54314765D}" type="pres">
      <dgm:prSet presAssocID="{21FDDB46-B56E-4FA8-8DAE-723E7BC217DC}" presName="aSpace2" presStyleCnt="0"/>
      <dgm:spPr/>
    </dgm:pt>
    <dgm:pt modelId="{B66CCC84-0B1E-48FB-BC19-AE02FBE2332B}" type="pres">
      <dgm:prSet presAssocID="{01205400-A7DD-447F-9DC2-6E528980066E}" presName="childNode" presStyleLbl="node1" presStyleIdx="2" presStyleCnt="10" custScaleY="2000000" custLinFactY="-223211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5D245-ED08-4BEA-A603-DB6696C5D21D}" type="pres">
      <dgm:prSet presAssocID="{01205400-A7DD-447F-9DC2-6E528980066E}" presName="aSpace2" presStyleCnt="0"/>
      <dgm:spPr/>
    </dgm:pt>
    <dgm:pt modelId="{31431816-C348-4333-A016-409851EA4366}" type="pres">
      <dgm:prSet presAssocID="{4718C7C5-0187-4E38-AF54-B31CE197F8A2}" presName="childNode" presStyleLbl="node1" presStyleIdx="3" presStyleCnt="10" custScaleY="2000000" custLinFactY="-189258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BDE8A-4D9E-42AD-9999-083E33BA8CE4}" type="pres">
      <dgm:prSet presAssocID="{4718C7C5-0187-4E38-AF54-B31CE197F8A2}" presName="aSpace2" presStyleCnt="0"/>
      <dgm:spPr/>
    </dgm:pt>
    <dgm:pt modelId="{F81DA508-A424-4B3D-B656-D1CE368A83BD}" type="pres">
      <dgm:prSet presAssocID="{215930DE-7BCE-4AFF-BD18-E25C729C57EB}" presName="childNode" presStyleLbl="node1" presStyleIdx="4" presStyleCnt="10" custScaleY="2000000" custLinFactY="-100000" custLinFactNeighborY="-155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BDA45-8740-4FAC-88FB-FDA2683C1D5C}" type="pres">
      <dgm:prSet presAssocID="{215930DE-7BCE-4AFF-BD18-E25C729C57EB}" presName="aSpace2" presStyleCnt="0"/>
      <dgm:spPr/>
    </dgm:pt>
    <dgm:pt modelId="{54EFBB53-4255-4896-BAAE-751BD12A2250}" type="pres">
      <dgm:prSet presAssocID="{F2603988-08D2-43AA-B70D-0AC5B44EC5C7}" presName="childNode" presStyleLbl="node1" presStyleIdx="5" presStyleCnt="10" custScaleY="2000000" custLinFactY="-2135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90AFC-37A7-49C1-B46E-985EEF4C31D6}" type="pres">
      <dgm:prSet presAssocID="{5CAB506B-9807-4BCD-8F30-3F9F0F4EF56C}" presName="aSpace" presStyleCnt="0"/>
      <dgm:spPr/>
    </dgm:pt>
    <dgm:pt modelId="{299FFD98-29D3-4102-96A1-30ABE759242A}" type="pres">
      <dgm:prSet presAssocID="{C37E4846-BB98-456B-AE78-0F522D928370}" presName="compNode" presStyleCnt="0"/>
      <dgm:spPr/>
    </dgm:pt>
    <dgm:pt modelId="{9DC0F2D6-E59B-47CE-BCD6-24C2E03261F6}" type="pres">
      <dgm:prSet presAssocID="{C37E4846-BB98-456B-AE78-0F522D928370}" presName="aNode" presStyleLbl="bgShp" presStyleIdx="1" presStyleCnt="2"/>
      <dgm:spPr/>
      <dgm:t>
        <a:bodyPr/>
        <a:lstStyle/>
        <a:p>
          <a:endParaRPr lang="en-US"/>
        </a:p>
      </dgm:t>
    </dgm:pt>
    <dgm:pt modelId="{DCFBE829-0D6B-4B37-A32C-E093751BA302}" type="pres">
      <dgm:prSet presAssocID="{C37E4846-BB98-456B-AE78-0F522D928370}" presName="textNode" presStyleLbl="bgShp" presStyleIdx="1" presStyleCnt="2"/>
      <dgm:spPr/>
      <dgm:t>
        <a:bodyPr/>
        <a:lstStyle/>
        <a:p>
          <a:endParaRPr lang="en-US"/>
        </a:p>
      </dgm:t>
    </dgm:pt>
    <dgm:pt modelId="{2475404C-094F-4E01-B303-F3DE327E360A}" type="pres">
      <dgm:prSet presAssocID="{C37E4846-BB98-456B-AE78-0F522D928370}" presName="compChildNode" presStyleCnt="0"/>
      <dgm:spPr/>
    </dgm:pt>
    <dgm:pt modelId="{1DF2A317-142D-46F6-9C94-C0429EB14501}" type="pres">
      <dgm:prSet presAssocID="{C37E4846-BB98-456B-AE78-0F522D928370}" presName="theInnerList" presStyleCnt="0"/>
      <dgm:spPr/>
    </dgm:pt>
    <dgm:pt modelId="{40AA8089-7DB6-4FCA-A039-68758EABA91C}" type="pres">
      <dgm:prSet presAssocID="{4FAF5FA2-4B13-4C02-B09C-E5AD5D67AA0F}" presName="childNode" presStyleLbl="node1" presStyleIdx="6" presStyleCnt="10" custScaleY="2000000" custLinFactY="-434210" custLinFactNeighborY="-5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5D175-5EA1-47BB-8395-6C833D51CC4C}" type="pres">
      <dgm:prSet presAssocID="{4FAF5FA2-4B13-4C02-B09C-E5AD5D67AA0F}" presName="aSpace2" presStyleCnt="0"/>
      <dgm:spPr/>
    </dgm:pt>
    <dgm:pt modelId="{C99C04F8-DE8B-4AEB-8551-697112E64CAC}" type="pres">
      <dgm:prSet presAssocID="{63B28150-FED2-43FA-A584-61D4595DE03E}" presName="childNode" presStyleLbl="node1" presStyleIdx="7" presStyleCnt="10" custScaleY="2000000" custLinFactY="-336157" custLinFactNeighborY="-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0249B-1176-4073-B7BF-3694975A1935}" type="pres">
      <dgm:prSet presAssocID="{63B28150-FED2-43FA-A584-61D4595DE03E}" presName="aSpace2" presStyleCnt="0"/>
      <dgm:spPr/>
    </dgm:pt>
    <dgm:pt modelId="{55681433-5E22-4EE0-9C6B-887C4D5A486A}" type="pres">
      <dgm:prSet presAssocID="{B924EBE7-04E6-4A7B-B37F-C957F135DC5A}" presName="childNode" presStyleLbl="node1" presStyleIdx="8" presStyleCnt="10" custScaleY="2000000" custLinFactY="-238104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53B3A-DA08-40E7-9129-609793777701}" type="pres">
      <dgm:prSet presAssocID="{B924EBE7-04E6-4A7B-B37F-C957F135DC5A}" presName="aSpace2" presStyleCnt="0"/>
      <dgm:spPr/>
    </dgm:pt>
    <dgm:pt modelId="{CBB0B1B8-5EF0-4AA1-ADDB-6CE5DF1BDE98}" type="pres">
      <dgm:prSet presAssocID="{26148B44-6B00-456E-92A1-5B5AF708CA54}" presName="childNode" presStyleLbl="node1" presStyleIdx="9" presStyleCnt="10" custScaleY="2000000" custLinFactY="-135787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2D16C1-A659-4B43-91AC-B9C7853FEA26}" srcId="{DA635040-C7A4-48EF-9864-44F9BD52D745}" destId="{5CAB506B-9807-4BCD-8F30-3F9F0F4EF56C}" srcOrd="0" destOrd="0" parTransId="{53FA699A-B6E2-4AB4-B8DE-703E05EC55AA}" sibTransId="{C3812447-0144-4D7F-A591-BB3D56FE48D7}"/>
    <dgm:cxn modelId="{920E0B30-CD6B-4FF5-86E3-C460254BBC05}" type="presOf" srcId="{4718C7C5-0187-4E38-AF54-B31CE197F8A2}" destId="{31431816-C348-4333-A016-409851EA4366}" srcOrd="0" destOrd="0" presId="urn:microsoft.com/office/officeart/2005/8/layout/lProcess2"/>
    <dgm:cxn modelId="{0D18D5CC-082A-4355-B1BD-6DD743C38F98}" type="presOf" srcId="{DA635040-C7A4-48EF-9864-44F9BD52D745}" destId="{8FD9F8A7-207C-4AC1-BE53-F14E4860F9F3}" srcOrd="0" destOrd="0" presId="urn:microsoft.com/office/officeart/2005/8/layout/lProcess2"/>
    <dgm:cxn modelId="{FDA927F1-D9BF-4708-AD8A-098B8AB74966}" srcId="{5CAB506B-9807-4BCD-8F30-3F9F0F4EF56C}" destId="{B9DEC106-22AA-4855-9359-D79C17C68400}" srcOrd="0" destOrd="0" parTransId="{70209A18-C52D-4ACA-933F-7620D5230FE3}" sibTransId="{61B435E3-5C36-4F7A-A901-AA697827BEF6}"/>
    <dgm:cxn modelId="{8F5A3C6B-7A05-4996-B7B5-0C2C3035C3B5}" type="presOf" srcId="{C37E4846-BB98-456B-AE78-0F522D928370}" destId="{DCFBE829-0D6B-4B37-A32C-E093751BA302}" srcOrd="1" destOrd="0" presId="urn:microsoft.com/office/officeart/2005/8/layout/lProcess2"/>
    <dgm:cxn modelId="{8635EED9-90CF-4321-AA97-ACD3EEC3EE98}" type="presOf" srcId="{26148B44-6B00-456E-92A1-5B5AF708CA54}" destId="{CBB0B1B8-5EF0-4AA1-ADDB-6CE5DF1BDE98}" srcOrd="0" destOrd="0" presId="urn:microsoft.com/office/officeart/2005/8/layout/lProcess2"/>
    <dgm:cxn modelId="{0EEB47D4-B501-41AB-986C-91542DF1E468}" srcId="{DA635040-C7A4-48EF-9864-44F9BD52D745}" destId="{C37E4846-BB98-456B-AE78-0F522D928370}" srcOrd="1" destOrd="0" parTransId="{4819B0D1-A169-4237-BF11-42FD2ECB9403}" sibTransId="{EFE92E3C-697A-4B18-9CE9-062660E734BF}"/>
    <dgm:cxn modelId="{7C165A01-1D35-4D83-A713-9E0D5EC15FCB}" type="presOf" srcId="{215930DE-7BCE-4AFF-BD18-E25C729C57EB}" destId="{F81DA508-A424-4B3D-B656-D1CE368A83BD}" srcOrd="0" destOrd="0" presId="urn:microsoft.com/office/officeart/2005/8/layout/lProcess2"/>
    <dgm:cxn modelId="{C96D2943-DAEF-4C84-AEFF-6AFF9BEB8623}" srcId="{5CAB506B-9807-4BCD-8F30-3F9F0F4EF56C}" destId="{01205400-A7DD-447F-9DC2-6E528980066E}" srcOrd="2" destOrd="0" parTransId="{047EE796-84B0-4F86-BE7A-5AE6FA31A111}" sibTransId="{FA1758AA-6741-4D59-AD58-293245744CAC}"/>
    <dgm:cxn modelId="{1E334812-CE0B-4F66-9318-1CABE858057D}" srcId="{C37E4846-BB98-456B-AE78-0F522D928370}" destId="{63B28150-FED2-43FA-A584-61D4595DE03E}" srcOrd="1" destOrd="0" parTransId="{4B76982B-E885-4AB6-BCD8-A0A7236F9FFE}" sibTransId="{35EBBAE6-E70C-4FC9-B99D-D80CE09BDB55}"/>
    <dgm:cxn modelId="{DDD7EA0F-01ED-4C65-8AFA-09C8ED99A468}" srcId="{C37E4846-BB98-456B-AE78-0F522D928370}" destId="{4FAF5FA2-4B13-4C02-B09C-E5AD5D67AA0F}" srcOrd="0" destOrd="0" parTransId="{E0D6A657-FEC8-4D81-BE9B-5184A2E7E0C5}" sibTransId="{92033027-E892-47F6-BB96-A291B80EF804}"/>
    <dgm:cxn modelId="{2C70937D-6895-46F0-BEF9-63538EAE3D4E}" type="presOf" srcId="{F2603988-08D2-43AA-B70D-0AC5B44EC5C7}" destId="{54EFBB53-4255-4896-BAAE-751BD12A2250}" srcOrd="0" destOrd="0" presId="urn:microsoft.com/office/officeart/2005/8/layout/lProcess2"/>
    <dgm:cxn modelId="{EAEA171A-15C2-4D1F-AE1E-0C1D133EBD8E}" type="presOf" srcId="{5CAB506B-9807-4BCD-8F30-3F9F0F4EF56C}" destId="{38481847-181C-42B2-A917-D0149D244D56}" srcOrd="1" destOrd="0" presId="urn:microsoft.com/office/officeart/2005/8/layout/lProcess2"/>
    <dgm:cxn modelId="{48F41DA4-AADB-4ADE-B826-0775455ABB8F}" srcId="{5CAB506B-9807-4BCD-8F30-3F9F0F4EF56C}" destId="{4718C7C5-0187-4E38-AF54-B31CE197F8A2}" srcOrd="3" destOrd="0" parTransId="{7B832FE8-4AD1-4383-8A38-0069257EA051}" sibTransId="{4C205355-0DA3-4FF0-8610-C42FBC9162B1}"/>
    <dgm:cxn modelId="{43AB94CA-214B-4EC4-AD3E-E7E05E980850}" srcId="{5CAB506B-9807-4BCD-8F30-3F9F0F4EF56C}" destId="{F2603988-08D2-43AA-B70D-0AC5B44EC5C7}" srcOrd="5" destOrd="0" parTransId="{55793F56-B96F-44B5-A90A-C07EE0A0F884}" sibTransId="{10B770B2-1C32-43CE-891E-51BF95513EE4}"/>
    <dgm:cxn modelId="{0FE5D2B3-87C3-42E6-B2DF-6890C1A5EB32}" type="presOf" srcId="{01205400-A7DD-447F-9DC2-6E528980066E}" destId="{B66CCC84-0B1E-48FB-BC19-AE02FBE2332B}" srcOrd="0" destOrd="0" presId="urn:microsoft.com/office/officeart/2005/8/layout/lProcess2"/>
    <dgm:cxn modelId="{8C66E2CD-8983-4954-B708-0B5B0CB1D411}" srcId="{C37E4846-BB98-456B-AE78-0F522D928370}" destId="{26148B44-6B00-456E-92A1-5B5AF708CA54}" srcOrd="3" destOrd="0" parTransId="{F146A536-AFF2-45A0-AC2E-32B7AC4AA75D}" sibTransId="{658F16E9-3859-4233-B7A0-B005881371B7}"/>
    <dgm:cxn modelId="{BF848851-2CC9-43B2-8A4E-F394C2C342B4}" type="presOf" srcId="{4FAF5FA2-4B13-4C02-B09C-E5AD5D67AA0F}" destId="{40AA8089-7DB6-4FCA-A039-68758EABA91C}" srcOrd="0" destOrd="0" presId="urn:microsoft.com/office/officeart/2005/8/layout/lProcess2"/>
    <dgm:cxn modelId="{709DA622-772D-45D1-BAB7-3E1C434AB1C2}" type="presOf" srcId="{21FDDB46-B56E-4FA8-8DAE-723E7BC217DC}" destId="{E102B3C9-87A9-42F4-A474-0ED141C85FF0}" srcOrd="0" destOrd="0" presId="urn:microsoft.com/office/officeart/2005/8/layout/lProcess2"/>
    <dgm:cxn modelId="{C8614241-800A-4BBA-84CA-D99492731DC8}" srcId="{C37E4846-BB98-456B-AE78-0F522D928370}" destId="{B924EBE7-04E6-4A7B-B37F-C957F135DC5A}" srcOrd="2" destOrd="0" parTransId="{E0331F82-4098-459B-909E-2475BDE5802F}" sibTransId="{817B50A2-6E1F-4C82-A5D6-09CE957B2E68}"/>
    <dgm:cxn modelId="{8311BD6B-2970-48DE-9ECF-B1F454F65961}" srcId="{5CAB506B-9807-4BCD-8F30-3F9F0F4EF56C}" destId="{215930DE-7BCE-4AFF-BD18-E25C729C57EB}" srcOrd="4" destOrd="0" parTransId="{FFC69065-3AD0-4666-A2CB-8541435EB77D}" sibTransId="{67B076F5-D474-49E7-8D0B-628F8582EC5A}"/>
    <dgm:cxn modelId="{F08243C9-32ED-4044-A46F-1FDCD1AFEFE0}" type="presOf" srcId="{5CAB506B-9807-4BCD-8F30-3F9F0F4EF56C}" destId="{AE231540-0CED-43A6-A14F-731482BFF77F}" srcOrd="0" destOrd="0" presId="urn:microsoft.com/office/officeart/2005/8/layout/lProcess2"/>
    <dgm:cxn modelId="{17D1DDC6-A9EB-45AB-ADB6-22A2917FE298}" type="presOf" srcId="{63B28150-FED2-43FA-A584-61D4595DE03E}" destId="{C99C04F8-DE8B-4AEB-8551-697112E64CAC}" srcOrd="0" destOrd="0" presId="urn:microsoft.com/office/officeart/2005/8/layout/lProcess2"/>
    <dgm:cxn modelId="{0A009557-0A35-4A75-97D9-636F301E3F03}" type="presOf" srcId="{B9DEC106-22AA-4855-9359-D79C17C68400}" destId="{ACBA3652-10EF-419E-B1AB-3037D11CCB8D}" srcOrd="0" destOrd="0" presId="urn:microsoft.com/office/officeart/2005/8/layout/lProcess2"/>
    <dgm:cxn modelId="{24A3DFAB-3C6F-49B6-B5E9-02A67F0AEAF9}" srcId="{5CAB506B-9807-4BCD-8F30-3F9F0F4EF56C}" destId="{21FDDB46-B56E-4FA8-8DAE-723E7BC217DC}" srcOrd="1" destOrd="0" parTransId="{1C042BC2-3B75-470E-9491-BDE282B985A6}" sibTransId="{736CC8D6-AD9E-4F2C-8A14-2D0032198B6A}"/>
    <dgm:cxn modelId="{2916867A-C55B-46A2-8F00-4A4B8B8A9F8D}" type="presOf" srcId="{B924EBE7-04E6-4A7B-B37F-C957F135DC5A}" destId="{55681433-5E22-4EE0-9C6B-887C4D5A486A}" srcOrd="0" destOrd="0" presId="urn:microsoft.com/office/officeart/2005/8/layout/lProcess2"/>
    <dgm:cxn modelId="{CA62D1E5-9C32-41E7-BB91-E916F27AB6E9}" type="presOf" srcId="{C37E4846-BB98-456B-AE78-0F522D928370}" destId="{9DC0F2D6-E59B-47CE-BCD6-24C2E03261F6}" srcOrd="0" destOrd="0" presId="urn:microsoft.com/office/officeart/2005/8/layout/lProcess2"/>
    <dgm:cxn modelId="{35F09C2B-7A0B-463E-8706-8D5CC05FD8C0}" type="presParOf" srcId="{8FD9F8A7-207C-4AC1-BE53-F14E4860F9F3}" destId="{19A6517D-6EEF-487E-AA30-5349EC7A3039}" srcOrd="0" destOrd="0" presId="urn:microsoft.com/office/officeart/2005/8/layout/lProcess2"/>
    <dgm:cxn modelId="{1E8EB012-B3F1-43DD-BFC7-45F2FC3463B3}" type="presParOf" srcId="{19A6517D-6EEF-487E-AA30-5349EC7A3039}" destId="{AE231540-0CED-43A6-A14F-731482BFF77F}" srcOrd="0" destOrd="0" presId="urn:microsoft.com/office/officeart/2005/8/layout/lProcess2"/>
    <dgm:cxn modelId="{0AAD9EE8-79C5-4C1E-87F7-F0F4C078E4E6}" type="presParOf" srcId="{19A6517D-6EEF-487E-AA30-5349EC7A3039}" destId="{38481847-181C-42B2-A917-D0149D244D56}" srcOrd="1" destOrd="0" presId="urn:microsoft.com/office/officeart/2005/8/layout/lProcess2"/>
    <dgm:cxn modelId="{6A1360AD-4557-47AC-8028-155C8F192D1B}" type="presParOf" srcId="{19A6517D-6EEF-487E-AA30-5349EC7A3039}" destId="{6255D001-7058-4DD8-9497-0DC5F7472D96}" srcOrd="2" destOrd="0" presId="urn:microsoft.com/office/officeart/2005/8/layout/lProcess2"/>
    <dgm:cxn modelId="{5DDFD9EB-1726-414A-8986-67571256C8D1}" type="presParOf" srcId="{6255D001-7058-4DD8-9497-0DC5F7472D96}" destId="{D35D71D9-6F3B-4EB3-B7C8-BE07AE2C1225}" srcOrd="0" destOrd="0" presId="urn:microsoft.com/office/officeart/2005/8/layout/lProcess2"/>
    <dgm:cxn modelId="{4B7CA040-EEC0-41B0-B53D-1C1C052DEFBF}" type="presParOf" srcId="{D35D71D9-6F3B-4EB3-B7C8-BE07AE2C1225}" destId="{ACBA3652-10EF-419E-B1AB-3037D11CCB8D}" srcOrd="0" destOrd="0" presId="urn:microsoft.com/office/officeart/2005/8/layout/lProcess2"/>
    <dgm:cxn modelId="{D889F830-0AF8-4CD1-A36C-8B8301BB960E}" type="presParOf" srcId="{D35D71D9-6F3B-4EB3-B7C8-BE07AE2C1225}" destId="{E4B6FB48-53E8-4407-BF9D-FB76F73D0765}" srcOrd="1" destOrd="0" presId="urn:microsoft.com/office/officeart/2005/8/layout/lProcess2"/>
    <dgm:cxn modelId="{B748ADD7-820F-44A2-9081-7B85A70F1F0E}" type="presParOf" srcId="{D35D71D9-6F3B-4EB3-B7C8-BE07AE2C1225}" destId="{E102B3C9-87A9-42F4-A474-0ED141C85FF0}" srcOrd="2" destOrd="0" presId="urn:microsoft.com/office/officeart/2005/8/layout/lProcess2"/>
    <dgm:cxn modelId="{8C2B5B25-5ACF-44E2-8CCE-98AE69D3911D}" type="presParOf" srcId="{D35D71D9-6F3B-4EB3-B7C8-BE07AE2C1225}" destId="{86992361-8E49-44D8-BA4B-31B54314765D}" srcOrd="3" destOrd="0" presId="urn:microsoft.com/office/officeart/2005/8/layout/lProcess2"/>
    <dgm:cxn modelId="{0FC9D894-5AC4-40C1-A540-D31CFE8A63CD}" type="presParOf" srcId="{D35D71D9-6F3B-4EB3-B7C8-BE07AE2C1225}" destId="{B66CCC84-0B1E-48FB-BC19-AE02FBE2332B}" srcOrd="4" destOrd="0" presId="urn:microsoft.com/office/officeart/2005/8/layout/lProcess2"/>
    <dgm:cxn modelId="{7775311A-9C12-416E-B585-20D74FDF35CC}" type="presParOf" srcId="{D35D71D9-6F3B-4EB3-B7C8-BE07AE2C1225}" destId="{F105D245-ED08-4BEA-A603-DB6696C5D21D}" srcOrd="5" destOrd="0" presId="urn:microsoft.com/office/officeart/2005/8/layout/lProcess2"/>
    <dgm:cxn modelId="{E63F5F48-1BC9-4346-9A99-EFF4D3AFEDAA}" type="presParOf" srcId="{D35D71D9-6F3B-4EB3-B7C8-BE07AE2C1225}" destId="{31431816-C348-4333-A016-409851EA4366}" srcOrd="6" destOrd="0" presId="urn:microsoft.com/office/officeart/2005/8/layout/lProcess2"/>
    <dgm:cxn modelId="{976E2203-774A-4AB2-9FC2-365F01E217D9}" type="presParOf" srcId="{D35D71D9-6F3B-4EB3-B7C8-BE07AE2C1225}" destId="{C29BDE8A-4D9E-42AD-9999-083E33BA8CE4}" srcOrd="7" destOrd="0" presId="urn:microsoft.com/office/officeart/2005/8/layout/lProcess2"/>
    <dgm:cxn modelId="{2CBF5B0D-5ABC-4B5B-BE89-E8F00B3D0344}" type="presParOf" srcId="{D35D71D9-6F3B-4EB3-B7C8-BE07AE2C1225}" destId="{F81DA508-A424-4B3D-B656-D1CE368A83BD}" srcOrd="8" destOrd="0" presId="urn:microsoft.com/office/officeart/2005/8/layout/lProcess2"/>
    <dgm:cxn modelId="{A3DAD57D-A0E5-4F54-8537-83ED0D93FBFE}" type="presParOf" srcId="{D35D71D9-6F3B-4EB3-B7C8-BE07AE2C1225}" destId="{468BDA45-8740-4FAC-88FB-FDA2683C1D5C}" srcOrd="9" destOrd="0" presId="urn:microsoft.com/office/officeart/2005/8/layout/lProcess2"/>
    <dgm:cxn modelId="{08AFE3F5-8CA0-4E31-9A29-00F82018A22F}" type="presParOf" srcId="{D35D71D9-6F3B-4EB3-B7C8-BE07AE2C1225}" destId="{54EFBB53-4255-4896-BAAE-751BD12A2250}" srcOrd="10" destOrd="0" presId="urn:microsoft.com/office/officeart/2005/8/layout/lProcess2"/>
    <dgm:cxn modelId="{C8120358-210B-492A-A52C-F20E9ED940A0}" type="presParOf" srcId="{8FD9F8A7-207C-4AC1-BE53-F14E4860F9F3}" destId="{28290AFC-37A7-49C1-B46E-985EEF4C31D6}" srcOrd="1" destOrd="0" presId="urn:microsoft.com/office/officeart/2005/8/layout/lProcess2"/>
    <dgm:cxn modelId="{4ACADF73-BC57-4C25-A689-CE557BBC2519}" type="presParOf" srcId="{8FD9F8A7-207C-4AC1-BE53-F14E4860F9F3}" destId="{299FFD98-29D3-4102-96A1-30ABE759242A}" srcOrd="2" destOrd="0" presId="urn:microsoft.com/office/officeart/2005/8/layout/lProcess2"/>
    <dgm:cxn modelId="{571E6439-E0A9-49B5-B007-322EBC9C4D2D}" type="presParOf" srcId="{299FFD98-29D3-4102-96A1-30ABE759242A}" destId="{9DC0F2D6-E59B-47CE-BCD6-24C2E03261F6}" srcOrd="0" destOrd="0" presId="urn:microsoft.com/office/officeart/2005/8/layout/lProcess2"/>
    <dgm:cxn modelId="{E09AF3C8-4B6F-4021-AF0B-54B92F8E4FD6}" type="presParOf" srcId="{299FFD98-29D3-4102-96A1-30ABE759242A}" destId="{DCFBE829-0D6B-4B37-A32C-E093751BA302}" srcOrd="1" destOrd="0" presId="urn:microsoft.com/office/officeart/2005/8/layout/lProcess2"/>
    <dgm:cxn modelId="{662211DA-92E0-495A-A0AA-6F234AAB82FA}" type="presParOf" srcId="{299FFD98-29D3-4102-96A1-30ABE759242A}" destId="{2475404C-094F-4E01-B303-F3DE327E360A}" srcOrd="2" destOrd="0" presId="urn:microsoft.com/office/officeart/2005/8/layout/lProcess2"/>
    <dgm:cxn modelId="{B5827958-FD79-49C8-86E6-D69FFBD2B10D}" type="presParOf" srcId="{2475404C-094F-4E01-B303-F3DE327E360A}" destId="{1DF2A317-142D-46F6-9C94-C0429EB14501}" srcOrd="0" destOrd="0" presId="urn:microsoft.com/office/officeart/2005/8/layout/lProcess2"/>
    <dgm:cxn modelId="{6C60B4D4-6FE2-4681-886D-58154D6E8E92}" type="presParOf" srcId="{1DF2A317-142D-46F6-9C94-C0429EB14501}" destId="{40AA8089-7DB6-4FCA-A039-68758EABA91C}" srcOrd="0" destOrd="0" presId="urn:microsoft.com/office/officeart/2005/8/layout/lProcess2"/>
    <dgm:cxn modelId="{B9201D11-F5AF-4527-B6A8-080E869627D3}" type="presParOf" srcId="{1DF2A317-142D-46F6-9C94-C0429EB14501}" destId="{ABB5D175-5EA1-47BB-8395-6C833D51CC4C}" srcOrd="1" destOrd="0" presId="urn:microsoft.com/office/officeart/2005/8/layout/lProcess2"/>
    <dgm:cxn modelId="{E41DE20A-6AB2-4D89-A81F-4E52B4ED8E35}" type="presParOf" srcId="{1DF2A317-142D-46F6-9C94-C0429EB14501}" destId="{C99C04F8-DE8B-4AEB-8551-697112E64CAC}" srcOrd="2" destOrd="0" presId="urn:microsoft.com/office/officeart/2005/8/layout/lProcess2"/>
    <dgm:cxn modelId="{09AA9AA0-EC9C-4AAC-9E10-F41CF63CAFDE}" type="presParOf" srcId="{1DF2A317-142D-46F6-9C94-C0429EB14501}" destId="{B0F0249B-1176-4073-B7BF-3694975A1935}" srcOrd="3" destOrd="0" presId="urn:microsoft.com/office/officeart/2005/8/layout/lProcess2"/>
    <dgm:cxn modelId="{69360B5D-82A1-4476-9F31-A161FD44C162}" type="presParOf" srcId="{1DF2A317-142D-46F6-9C94-C0429EB14501}" destId="{55681433-5E22-4EE0-9C6B-887C4D5A486A}" srcOrd="4" destOrd="0" presId="urn:microsoft.com/office/officeart/2005/8/layout/lProcess2"/>
    <dgm:cxn modelId="{AADFD23B-2312-4FF5-A038-E82D69D2661E}" type="presParOf" srcId="{1DF2A317-142D-46F6-9C94-C0429EB14501}" destId="{03753B3A-DA08-40E7-9129-609793777701}" srcOrd="5" destOrd="0" presId="urn:microsoft.com/office/officeart/2005/8/layout/lProcess2"/>
    <dgm:cxn modelId="{E5375228-B3A1-4028-B146-12F8E000719C}" type="presParOf" srcId="{1DF2A317-142D-46F6-9C94-C0429EB14501}" destId="{CBB0B1B8-5EF0-4AA1-ADDB-6CE5DF1BDE98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0F7AEA-0F19-4173-9965-A5F582764566}" type="doc">
      <dgm:prSet loTypeId="urn:microsoft.com/office/officeart/2005/8/layout/radial5" loCatId="cycle" qsTypeId="urn:microsoft.com/office/officeart/2005/8/quickstyle/simple2" qsCatId="simple" csTypeId="urn:microsoft.com/office/officeart/2005/8/colors/colorful1#5" csCatId="colorful" phldr="1"/>
      <dgm:spPr/>
      <dgm:t>
        <a:bodyPr/>
        <a:lstStyle/>
        <a:p>
          <a:endParaRPr lang="en-GB"/>
        </a:p>
      </dgm:t>
    </dgm:pt>
    <dgm:pt modelId="{8424BFDF-7923-4CB1-893F-12643D49482C}">
      <dgm:prSet phldrT="[Text]" custT="1"/>
      <dgm:spPr/>
      <dgm:t>
        <a:bodyPr/>
        <a:lstStyle/>
        <a:p>
          <a:r>
            <a:rPr lang="en-GB" sz="1100" dirty="0" smtClean="0"/>
            <a:t>Document Management System </a:t>
          </a:r>
          <a:endParaRPr lang="en-GB" sz="1100" dirty="0"/>
        </a:p>
      </dgm:t>
    </dgm:pt>
    <dgm:pt modelId="{094D7B6D-AFDA-4F7C-8072-7B52D187974A}" type="parTrans" cxnId="{8972D26D-8B78-423F-9D53-76AE1CAE6D48}">
      <dgm:prSet/>
      <dgm:spPr/>
      <dgm:t>
        <a:bodyPr/>
        <a:lstStyle/>
        <a:p>
          <a:endParaRPr lang="en-GB" sz="2400"/>
        </a:p>
      </dgm:t>
    </dgm:pt>
    <dgm:pt modelId="{3E5351D7-821B-4B16-8842-414AF186C221}" type="sibTrans" cxnId="{8972D26D-8B78-423F-9D53-76AE1CAE6D48}">
      <dgm:prSet/>
      <dgm:spPr/>
      <dgm:t>
        <a:bodyPr/>
        <a:lstStyle/>
        <a:p>
          <a:endParaRPr lang="en-GB" sz="2400"/>
        </a:p>
      </dgm:t>
    </dgm:pt>
    <dgm:pt modelId="{822F06BE-A21A-4A16-8F6D-0AB8DD8BBB56}">
      <dgm:prSet phldrT="[Text]" custT="1"/>
      <dgm:spPr/>
      <dgm:t>
        <a:bodyPr/>
        <a:lstStyle/>
        <a:p>
          <a:r>
            <a:rPr lang="en-GB" sz="1050" dirty="0" smtClean="0"/>
            <a:t>Department Operation </a:t>
          </a:r>
          <a:endParaRPr lang="en-GB" sz="1050" dirty="0"/>
        </a:p>
      </dgm:t>
    </dgm:pt>
    <dgm:pt modelId="{F34D6B1B-3AEA-438B-B4E4-66EC8CAD93B6}" type="parTrans" cxnId="{2673904F-AB51-4396-83CF-62027AC152E2}">
      <dgm:prSet custT="1"/>
      <dgm:spPr/>
      <dgm:t>
        <a:bodyPr/>
        <a:lstStyle/>
        <a:p>
          <a:endParaRPr lang="en-GB" sz="1000"/>
        </a:p>
      </dgm:t>
    </dgm:pt>
    <dgm:pt modelId="{4D439989-C85E-42CB-8052-50155DB3C4C0}" type="sibTrans" cxnId="{2673904F-AB51-4396-83CF-62027AC152E2}">
      <dgm:prSet/>
      <dgm:spPr/>
      <dgm:t>
        <a:bodyPr/>
        <a:lstStyle/>
        <a:p>
          <a:endParaRPr lang="en-GB" sz="2400"/>
        </a:p>
      </dgm:t>
    </dgm:pt>
    <dgm:pt modelId="{57CC73BF-42C3-47F0-996B-0C541B423C70}">
      <dgm:prSet phldrT="[Text]" custT="1"/>
      <dgm:spPr/>
      <dgm:t>
        <a:bodyPr/>
        <a:lstStyle/>
        <a:p>
          <a:r>
            <a:rPr lang="en-GB" sz="1050" dirty="0" smtClean="0"/>
            <a:t>Sections operation</a:t>
          </a:r>
          <a:endParaRPr lang="en-GB" sz="1050" dirty="0"/>
        </a:p>
      </dgm:t>
    </dgm:pt>
    <dgm:pt modelId="{10619151-262B-4654-AEDA-823E8721C0CF}" type="parTrans" cxnId="{0FC49C3F-F87F-45C6-84A6-84164984BDD2}">
      <dgm:prSet custT="1"/>
      <dgm:spPr/>
      <dgm:t>
        <a:bodyPr/>
        <a:lstStyle/>
        <a:p>
          <a:endParaRPr lang="en-GB" sz="1000"/>
        </a:p>
      </dgm:t>
    </dgm:pt>
    <dgm:pt modelId="{531CCEC0-782B-46DE-AAF3-A5B0B4842F86}" type="sibTrans" cxnId="{0FC49C3F-F87F-45C6-84A6-84164984BDD2}">
      <dgm:prSet/>
      <dgm:spPr/>
      <dgm:t>
        <a:bodyPr/>
        <a:lstStyle/>
        <a:p>
          <a:endParaRPr lang="en-GB" sz="2400"/>
        </a:p>
      </dgm:t>
    </dgm:pt>
    <dgm:pt modelId="{56B91DBF-A25F-457A-9573-DB16BCC1D67B}">
      <dgm:prSet phldrT="[Text]" custT="1"/>
      <dgm:spPr/>
      <dgm:t>
        <a:bodyPr/>
        <a:lstStyle/>
        <a:p>
          <a:r>
            <a:rPr lang="en-GB" sz="1050" dirty="0" smtClean="0"/>
            <a:t>Electronic exchange</a:t>
          </a:r>
          <a:endParaRPr lang="en-GB" sz="1050" dirty="0"/>
        </a:p>
      </dgm:t>
    </dgm:pt>
    <dgm:pt modelId="{193B37F0-9E2A-45F8-BCEE-1F3D86B2F02A}" type="parTrans" cxnId="{9483C1F4-D15E-4C4B-BFE4-138F7E250547}">
      <dgm:prSet custT="1"/>
      <dgm:spPr/>
      <dgm:t>
        <a:bodyPr/>
        <a:lstStyle/>
        <a:p>
          <a:endParaRPr lang="en-GB" sz="1000"/>
        </a:p>
      </dgm:t>
    </dgm:pt>
    <dgm:pt modelId="{8C95A7B4-3D9F-4CC4-B17C-322E6C88829F}" type="sibTrans" cxnId="{9483C1F4-D15E-4C4B-BFE4-138F7E250547}">
      <dgm:prSet/>
      <dgm:spPr/>
      <dgm:t>
        <a:bodyPr/>
        <a:lstStyle/>
        <a:p>
          <a:endParaRPr lang="en-GB" sz="2400"/>
        </a:p>
      </dgm:t>
    </dgm:pt>
    <dgm:pt modelId="{45DD45AD-AEDB-4C0C-9495-B308B67BE5F1}">
      <dgm:prSet phldrT="[Text]" custT="1"/>
      <dgm:spPr/>
      <dgm:t>
        <a:bodyPr/>
        <a:lstStyle/>
        <a:p>
          <a:r>
            <a:rPr lang="en-GB" sz="1050" dirty="0" smtClean="0"/>
            <a:t>General Receipt</a:t>
          </a:r>
          <a:endParaRPr lang="en-GB" sz="1050" dirty="0"/>
        </a:p>
      </dgm:t>
    </dgm:pt>
    <dgm:pt modelId="{FB8AA400-5421-4052-800F-8FE988EECBF9}" type="parTrans" cxnId="{AD447109-57FD-4B27-94CE-06E3A103C604}">
      <dgm:prSet custT="1"/>
      <dgm:spPr/>
      <dgm:t>
        <a:bodyPr/>
        <a:lstStyle/>
        <a:p>
          <a:endParaRPr lang="en-GB" sz="1000"/>
        </a:p>
      </dgm:t>
    </dgm:pt>
    <dgm:pt modelId="{D035A70C-734E-4673-866E-C6C6DC56554B}" type="sibTrans" cxnId="{AD447109-57FD-4B27-94CE-06E3A103C604}">
      <dgm:prSet/>
      <dgm:spPr/>
      <dgm:t>
        <a:bodyPr/>
        <a:lstStyle/>
        <a:p>
          <a:endParaRPr lang="en-GB" sz="2400"/>
        </a:p>
      </dgm:t>
    </dgm:pt>
    <dgm:pt modelId="{CD38D284-AD3A-4539-AB23-3AE376E13BB3}">
      <dgm:prSet custT="1"/>
      <dgm:spPr/>
      <dgm:t>
        <a:bodyPr/>
        <a:lstStyle/>
        <a:p>
          <a:r>
            <a:rPr lang="en-GB" sz="1050" dirty="0" smtClean="0"/>
            <a:t>General Delivery</a:t>
          </a:r>
          <a:endParaRPr lang="en-GB" sz="1050" dirty="0"/>
        </a:p>
      </dgm:t>
    </dgm:pt>
    <dgm:pt modelId="{9D8BADA8-8DD0-48DE-8030-BCD0DE8F2AE0}" type="parTrans" cxnId="{75A143D4-4607-4BA5-A55B-6F19FA9B1DC7}">
      <dgm:prSet custT="1"/>
      <dgm:spPr/>
      <dgm:t>
        <a:bodyPr/>
        <a:lstStyle/>
        <a:p>
          <a:endParaRPr lang="en-GB" sz="1000"/>
        </a:p>
      </dgm:t>
    </dgm:pt>
    <dgm:pt modelId="{E3322CA1-FF3D-4617-86DD-A77D72F254CE}" type="sibTrans" cxnId="{75A143D4-4607-4BA5-A55B-6F19FA9B1DC7}">
      <dgm:prSet/>
      <dgm:spPr/>
      <dgm:t>
        <a:bodyPr/>
        <a:lstStyle/>
        <a:p>
          <a:endParaRPr lang="en-GB" sz="2400"/>
        </a:p>
      </dgm:t>
    </dgm:pt>
    <dgm:pt modelId="{326CE21E-1514-4263-B03E-0A8CA4599EDD}">
      <dgm:prSet custT="1"/>
      <dgm:spPr/>
      <dgm:t>
        <a:bodyPr/>
        <a:lstStyle/>
        <a:p>
          <a:r>
            <a:rPr lang="en-GB" sz="1050" dirty="0" smtClean="0"/>
            <a:t>Query , Statistics  and Overdue Follow up</a:t>
          </a:r>
          <a:endParaRPr lang="en-GB" sz="1050" dirty="0"/>
        </a:p>
      </dgm:t>
    </dgm:pt>
    <dgm:pt modelId="{A91811A8-2F0D-4729-ABC9-6EB040BB98B9}" type="parTrans" cxnId="{376CAAC9-D63E-470C-A9DF-720C54517C58}">
      <dgm:prSet custT="1"/>
      <dgm:spPr/>
      <dgm:t>
        <a:bodyPr/>
        <a:lstStyle/>
        <a:p>
          <a:endParaRPr lang="en-GB" sz="1000"/>
        </a:p>
      </dgm:t>
    </dgm:pt>
    <dgm:pt modelId="{F6DAC83A-D33A-4309-9999-CB614C6E4A23}" type="sibTrans" cxnId="{376CAAC9-D63E-470C-A9DF-720C54517C58}">
      <dgm:prSet/>
      <dgm:spPr/>
      <dgm:t>
        <a:bodyPr/>
        <a:lstStyle/>
        <a:p>
          <a:endParaRPr lang="en-GB" sz="2400"/>
        </a:p>
      </dgm:t>
    </dgm:pt>
    <dgm:pt modelId="{B9F5B77D-FC75-4A73-93A0-27947392066E}">
      <dgm:prSet custT="1"/>
      <dgm:spPr/>
      <dgm:t>
        <a:bodyPr/>
        <a:lstStyle/>
        <a:p>
          <a:r>
            <a:rPr lang="en-GB" sz="1050" dirty="0" smtClean="0"/>
            <a:t>File heading</a:t>
          </a:r>
          <a:endParaRPr lang="en-GB" sz="1050" dirty="0"/>
        </a:p>
      </dgm:t>
    </dgm:pt>
    <dgm:pt modelId="{F3928CA8-27EE-4DA4-B2E4-8A1C7F8C5048}" type="parTrans" cxnId="{6507E5D9-471F-435F-BB86-4914365BED68}">
      <dgm:prSet custT="1"/>
      <dgm:spPr/>
      <dgm:t>
        <a:bodyPr/>
        <a:lstStyle/>
        <a:p>
          <a:endParaRPr lang="en-GB" sz="1000"/>
        </a:p>
      </dgm:t>
    </dgm:pt>
    <dgm:pt modelId="{6AD957D2-9DBA-498D-A923-CEE2D11891B9}" type="sibTrans" cxnId="{6507E5D9-471F-435F-BB86-4914365BED68}">
      <dgm:prSet/>
      <dgm:spPr/>
      <dgm:t>
        <a:bodyPr/>
        <a:lstStyle/>
        <a:p>
          <a:endParaRPr lang="en-GB" sz="2400"/>
        </a:p>
      </dgm:t>
    </dgm:pt>
    <dgm:pt modelId="{1DD7743F-08B8-4080-A99C-77CAAD24DBC7}">
      <dgm:prSet custT="1"/>
      <dgm:spPr/>
      <dgm:t>
        <a:bodyPr/>
        <a:lstStyle/>
        <a:p>
          <a:r>
            <a:rPr lang="en-GB" sz="1050" dirty="0" smtClean="0"/>
            <a:t>Person In-Charge Operation</a:t>
          </a:r>
          <a:endParaRPr lang="en-GB" sz="1050" dirty="0"/>
        </a:p>
      </dgm:t>
    </dgm:pt>
    <dgm:pt modelId="{CF1C50B0-F938-4AC3-899F-FA961A751FCD}" type="parTrans" cxnId="{F6205ADF-2225-4272-B7AF-5EE1E27F9756}">
      <dgm:prSet custT="1"/>
      <dgm:spPr/>
      <dgm:t>
        <a:bodyPr/>
        <a:lstStyle/>
        <a:p>
          <a:endParaRPr lang="en-GB" sz="1000"/>
        </a:p>
      </dgm:t>
    </dgm:pt>
    <dgm:pt modelId="{2F8738B7-896D-450F-AD4A-E7B597FD4DFE}" type="sibTrans" cxnId="{F6205ADF-2225-4272-B7AF-5EE1E27F9756}">
      <dgm:prSet/>
      <dgm:spPr/>
      <dgm:t>
        <a:bodyPr/>
        <a:lstStyle/>
        <a:p>
          <a:endParaRPr lang="en-GB" sz="2400"/>
        </a:p>
      </dgm:t>
    </dgm:pt>
    <dgm:pt modelId="{CD1D3A31-64A7-4FB6-A63B-4473701021FC}">
      <dgm:prSet custT="1"/>
      <dgm:spPr/>
      <dgm:t>
        <a:bodyPr/>
        <a:lstStyle/>
        <a:p>
          <a:r>
            <a:rPr lang="en-GB" sz="1050" dirty="0" smtClean="0"/>
            <a:t>Audit Operation</a:t>
          </a:r>
          <a:endParaRPr lang="en-GB" sz="1050" dirty="0"/>
        </a:p>
      </dgm:t>
    </dgm:pt>
    <dgm:pt modelId="{496A6E88-22B9-49B9-88BA-0B46DDA5FD33}" type="parTrans" cxnId="{4DBA0E67-68A4-4F20-BFA6-98AEC1FDAB5D}">
      <dgm:prSet custT="1"/>
      <dgm:spPr/>
      <dgm:t>
        <a:bodyPr/>
        <a:lstStyle/>
        <a:p>
          <a:endParaRPr lang="en-GB" sz="1000"/>
        </a:p>
      </dgm:t>
    </dgm:pt>
    <dgm:pt modelId="{FB5CAEE5-47C8-4EA8-A1BE-659226DADD4E}" type="sibTrans" cxnId="{4DBA0E67-68A4-4F20-BFA6-98AEC1FDAB5D}">
      <dgm:prSet/>
      <dgm:spPr/>
      <dgm:t>
        <a:bodyPr/>
        <a:lstStyle/>
        <a:p>
          <a:endParaRPr lang="en-GB" sz="2400"/>
        </a:p>
      </dgm:t>
    </dgm:pt>
    <dgm:pt modelId="{92AB46D5-64A2-4060-AC55-1709D30BEBAF}" type="pres">
      <dgm:prSet presAssocID="{280F7AEA-0F19-4173-9965-A5F58276456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07BAE7-2463-4BCC-B2B5-CC778798B127}" type="pres">
      <dgm:prSet presAssocID="{8424BFDF-7923-4CB1-893F-12643D49482C}" presName="centerShape" presStyleLbl="node0" presStyleIdx="0" presStyleCnt="1" custScaleX="169958" custScaleY="167577"/>
      <dgm:spPr/>
      <dgm:t>
        <a:bodyPr/>
        <a:lstStyle/>
        <a:p>
          <a:endParaRPr lang="en-GB"/>
        </a:p>
      </dgm:t>
    </dgm:pt>
    <dgm:pt modelId="{1B414EAB-935B-40FE-AF29-B5012F802E7C}" type="pres">
      <dgm:prSet presAssocID="{F34D6B1B-3AEA-438B-B4E4-66EC8CAD93B6}" presName="parTrans" presStyleLbl="sibTrans2D1" presStyleIdx="0" presStyleCnt="9"/>
      <dgm:spPr/>
      <dgm:t>
        <a:bodyPr/>
        <a:lstStyle/>
        <a:p>
          <a:endParaRPr lang="en-US"/>
        </a:p>
      </dgm:t>
    </dgm:pt>
    <dgm:pt modelId="{C6F04513-8810-4522-9987-113D01D93784}" type="pres">
      <dgm:prSet presAssocID="{F34D6B1B-3AEA-438B-B4E4-66EC8CAD93B6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787992B4-E83F-400D-B41D-E21352A48956}" type="pres">
      <dgm:prSet presAssocID="{822F06BE-A21A-4A16-8F6D-0AB8DD8BBB56}" presName="node" presStyleLbl="node1" presStyleIdx="0" presStyleCnt="9" custScaleX="110850" custScaleY="1149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B4767A-D8D2-4751-889D-FB5734C2881E}" type="pres">
      <dgm:prSet presAssocID="{10619151-262B-4654-AEDA-823E8721C0CF}" presName="parTrans" presStyleLbl="sibTrans2D1" presStyleIdx="1" presStyleCnt="9"/>
      <dgm:spPr/>
      <dgm:t>
        <a:bodyPr/>
        <a:lstStyle/>
        <a:p>
          <a:endParaRPr lang="en-US"/>
        </a:p>
      </dgm:t>
    </dgm:pt>
    <dgm:pt modelId="{AAAA9B0A-E35F-4F4D-B6C2-298276976D45}" type="pres">
      <dgm:prSet presAssocID="{10619151-262B-4654-AEDA-823E8721C0CF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2C66299C-CE93-4639-854A-8F0AB4F1535C}" type="pres">
      <dgm:prSet presAssocID="{57CC73BF-42C3-47F0-996B-0C541B423C70}" presName="node" presStyleLbl="node1" presStyleIdx="1" presStyleCnt="9" custScaleX="110850" custScaleY="114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DD5E9-A3A2-4DF6-92F6-B33DF65EBB0E}" type="pres">
      <dgm:prSet presAssocID="{CF1C50B0-F938-4AC3-899F-FA961A751FCD}" presName="parTrans" presStyleLbl="sibTrans2D1" presStyleIdx="2" presStyleCnt="9"/>
      <dgm:spPr/>
      <dgm:t>
        <a:bodyPr/>
        <a:lstStyle/>
        <a:p>
          <a:endParaRPr lang="en-US"/>
        </a:p>
      </dgm:t>
    </dgm:pt>
    <dgm:pt modelId="{65496583-17E0-4327-A0B7-AD75883B1990}" type="pres">
      <dgm:prSet presAssocID="{CF1C50B0-F938-4AC3-899F-FA961A751FCD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6FFEDC41-A706-473F-8A24-C36EDFF1956F}" type="pres">
      <dgm:prSet presAssocID="{1DD7743F-08B8-4080-A99C-77CAAD24DBC7}" presName="node" presStyleLbl="node1" presStyleIdx="2" presStyleCnt="9" custScaleX="110850" custScaleY="114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5790B-70F4-491D-BF1E-3C619874585C}" type="pres">
      <dgm:prSet presAssocID="{496A6E88-22B9-49B9-88BA-0B46DDA5FD33}" presName="parTrans" presStyleLbl="sibTrans2D1" presStyleIdx="3" presStyleCnt="9"/>
      <dgm:spPr/>
      <dgm:t>
        <a:bodyPr/>
        <a:lstStyle/>
        <a:p>
          <a:endParaRPr lang="en-US"/>
        </a:p>
      </dgm:t>
    </dgm:pt>
    <dgm:pt modelId="{FEFE7385-681E-4F29-BB1D-B74B11B05505}" type="pres">
      <dgm:prSet presAssocID="{496A6E88-22B9-49B9-88BA-0B46DDA5FD33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CFD40D14-C32D-48F0-978D-00C7E0A55097}" type="pres">
      <dgm:prSet presAssocID="{CD1D3A31-64A7-4FB6-A63B-4473701021FC}" presName="node" presStyleLbl="node1" presStyleIdx="3" presStyleCnt="9" custScaleX="110850" custScaleY="114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556E8-A4AE-4019-8996-30E8161D173D}" type="pres">
      <dgm:prSet presAssocID="{9D8BADA8-8DD0-48DE-8030-BCD0DE8F2AE0}" presName="parTrans" presStyleLbl="sibTrans2D1" presStyleIdx="4" presStyleCnt="9"/>
      <dgm:spPr/>
      <dgm:t>
        <a:bodyPr/>
        <a:lstStyle/>
        <a:p>
          <a:endParaRPr lang="en-US"/>
        </a:p>
      </dgm:t>
    </dgm:pt>
    <dgm:pt modelId="{AE066F62-BCB8-41C5-8BF9-17E6491D3C55}" type="pres">
      <dgm:prSet presAssocID="{9D8BADA8-8DD0-48DE-8030-BCD0DE8F2AE0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9F34F99C-F3DD-4E2C-8397-67AEFDF492A8}" type="pres">
      <dgm:prSet presAssocID="{CD38D284-AD3A-4539-AB23-3AE376E13BB3}" presName="node" presStyleLbl="node1" presStyleIdx="4" presStyleCnt="9" custScaleX="110850" custScaleY="1149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AE2E5A-62A6-4E60-9678-9E35572BA404}" type="pres">
      <dgm:prSet presAssocID="{F3928CA8-27EE-4DA4-B2E4-8A1C7F8C5048}" presName="parTrans" presStyleLbl="sibTrans2D1" presStyleIdx="5" presStyleCnt="9"/>
      <dgm:spPr/>
      <dgm:t>
        <a:bodyPr/>
        <a:lstStyle/>
        <a:p>
          <a:endParaRPr lang="en-US"/>
        </a:p>
      </dgm:t>
    </dgm:pt>
    <dgm:pt modelId="{63EB3316-282F-43F4-B3EC-664E52D66795}" type="pres">
      <dgm:prSet presAssocID="{F3928CA8-27EE-4DA4-B2E4-8A1C7F8C5048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AFF8B387-E7E9-436A-A256-5E3C20036491}" type="pres">
      <dgm:prSet presAssocID="{B9F5B77D-FC75-4A73-93A0-27947392066E}" presName="node" presStyleLbl="node1" presStyleIdx="5" presStyleCnt="9" custScaleX="110850" custScaleY="114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B2ACE-4CE8-4861-A36D-065285242861}" type="pres">
      <dgm:prSet presAssocID="{A91811A8-2F0D-4729-ABC9-6EB040BB98B9}" presName="parTrans" presStyleLbl="sibTrans2D1" presStyleIdx="6" presStyleCnt="9"/>
      <dgm:spPr/>
      <dgm:t>
        <a:bodyPr/>
        <a:lstStyle/>
        <a:p>
          <a:endParaRPr lang="en-US"/>
        </a:p>
      </dgm:t>
    </dgm:pt>
    <dgm:pt modelId="{E86E6209-F333-49C8-A62E-63B7D19FBE6A}" type="pres">
      <dgm:prSet presAssocID="{A91811A8-2F0D-4729-ABC9-6EB040BB98B9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B7393E4D-E2D6-442C-B1DE-5C924DBB2A6C}" type="pres">
      <dgm:prSet presAssocID="{326CE21E-1514-4263-B03E-0A8CA4599EDD}" presName="node" presStyleLbl="node1" presStyleIdx="6" presStyleCnt="9" custScaleX="110850" custScaleY="114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6ACE5-B96D-4F30-A0A0-41C9D2AE2075}" type="pres">
      <dgm:prSet presAssocID="{193B37F0-9E2A-45F8-BCEE-1F3D86B2F02A}" presName="parTrans" presStyleLbl="sibTrans2D1" presStyleIdx="7" presStyleCnt="9"/>
      <dgm:spPr/>
      <dgm:t>
        <a:bodyPr/>
        <a:lstStyle/>
        <a:p>
          <a:endParaRPr lang="en-US"/>
        </a:p>
      </dgm:t>
    </dgm:pt>
    <dgm:pt modelId="{9FFBE5B9-7CB5-44A1-A487-913305A0ED5A}" type="pres">
      <dgm:prSet presAssocID="{193B37F0-9E2A-45F8-BCEE-1F3D86B2F02A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F4F711C5-799E-478C-8BF4-5FFF8FCFD9F4}" type="pres">
      <dgm:prSet presAssocID="{56B91DBF-A25F-457A-9573-DB16BCC1D67B}" presName="node" presStyleLbl="node1" presStyleIdx="7" presStyleCnt="9" custScaleX="110850" custScaleY="1149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19AED7-B719-49DE-A7AF-6FFD327ABE8F}" type="pres">
      <dgm:prSet presAssocID="{FB8AA400-5421-4052-800F-8FE988EECBF9}" presName="parTrans" presStyleLbl="sibTrans2D1" presStyleIdx="8" presStyleCnt="9"/>
      <dgm:spPr/>
      <dgm:t>
        <a:bodyPr/>
        <a:lstStyle/>
        <a:p>
          <a:endParaRPr lang="en-US"/>
        </a:p>
      </dgm:t>
    </dgm:pt>
    <dgm:pt modelId="{E09B14FB-27F0-4EEC-A764-274455CF67C2}" type="pres">
      <dgm:prSet presAssocID="{FB8AA400-5421-4052-800F-8FE988EECBF9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95112321-37E1-4833-AB54-CCCCB079A97E}" type="pres">
      <dgm:prSet presAssocID="{45DD45AD-AEDB-4C0C-9495-B308B67BE5F1}" presName="node" presStyleLbl="node1" presStyleIdx="8" presStyleCnt="9" custScaleX="110850" custScaleY="114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7E3C94-4897-43C1-8D53-6ABF01DBA0B9}" type="presOf" srcId="{F3928CA8-27EE-4DA4-B2E4-8A1C7F8C5048}" destId="{04AE2E5A-62A6-4E60-9678-9E35572BA404}" srcOrd="0" destOrd="0" presId="urn:microsoft.com/office/officeart/2005/8/layout/radial5"/>
    <dgm:cxn modelId="{140D229F-EB8D-4A8C-9F02-B27E0DE19F88}" type="presOf" srcId="{57CC73BF-42C3-47F0-996B-0C541B423C70}" destId="{2C66299C-CE93-4639-854A-8F0AB4F1535C}" srcOrd="0" destOrd="0" presId="urn:microsoft.com/office/officeart/2005/8/layout/radial5"/>
    <dgm:cxn modelId="{908FDA38-6B07-483C-A943-774FA585D8CC}" type="presOf" srcId="{FB8AA400-5421-4052-800F-8FE988EECBF9}" destId="{CB19AED7-B719-49DE-A7AF-6FFD327ABE8F}" srcOrd="0" destOrd="0" presId="urn:microsoft.com/office/officeart/2005/8/layout/radial5"/>
    <dgm:cxn modelId="{F6205ADF-2225-4272-B7AF-5EE1E27F9756}" srcId="{8424BFDF-7923-4CB1-893F-12643D49482C}" destId="{1DD7743F-08B8-4080-A99C-77CAAD24DBC7}" srcOrd="2" destOrd="0" parTransId="{CF1C50B0-F938-4AC3-899F-FA961A751FCD}" sibTransId="{2F8738B7-896D-450F-AD4A-E7B597FD4DFE}"/>
    <dgm:cxn modelId="{D05D6674-9D23-4474-B872-7D1BBF293DCD}" type="presOf" srcId="{CD1D3A31-64A7-4FB6-A63B-4473701021FC}" destId="{CFD40D14-C32D-48F0-978D-00C7E0A55097}" srcOrd="0" destOrd="0" presId="urn:microsoft.com/office/officeart/2005/8/layout/radial5"/>
    <dgm:cxn modelId="{17DC3EA1-2026-4E1F-832C-B32275C70DA8}" type="presOf" srcId="{496A6E88-22B9-49B9-88BA-0B46DDA5FD33}" destId="{FEFE7385-681E-4F29-BB1D-B74B11B05505}" srcOrd="1" destOrd="0" presId="urn:microsoft.com/office/officeart/2005/8/layout/radial5"/>
    <dgm:cxn modelId="{7A6D3C18-5004-4A5F-8529-093FB0D24268}" type="presOf" srcId="{193B37F0-9E2A-45F8-BCEE-1F3D86B2F02A}" destId="{B0F6ACE5-B96D-4F30-A0A0-41C9D2AE2075}" srcOrd="0" destOrd="0" presId="urn:microsoft.com/office/officeart/2005/8/layout/radial5"/>
    <dgm:cxn modelId="{376CAAC9-D63E-470C-A9DF-720C54517C58}" srcId="{8424BFDF-7923-4CB1-893F-12643D49482C}" destId="{326CE21E-1514-4263-B03E-0A8CA4599EDD}" srcOrd="6" destOrd="0" parTransId="{A91811A8-2F0D-4729-ABC9-6EB040BB98B9}" sibTransId="{F6DAC83A-D33A-4309-9999-CB614C6E4A23}"/>
    <dgm:cxn modelId="{D6230A92-C6F0-4D89-9FDE-0CC7D4197E2E}" type="presOf" srcId="{CF1C50B0-F938-4AC3-899F-FA961A751FCD}" destId="{DDFDD5E9-A3A2-4DF6-92F6-B33DF65EBB0E}" srcOrd="0" destOrd="0" presId="urn:microsoft.com/office/officeart/2005/8/layout/radial5"/>
    <dgm:cxn modelId="{392980B3-D44B-46C0-8248-46A0937F17F1}" type="presOf" srcId="{326CE21E-1514-4263-B03E-0A8CA4599EDD}" destId="{B7393E4D-E2D6-442C-B1DE-5C924DBB2A6C}" srcOrd="0" destOrd="0" presId="urn:microsoft.com/office/officeart/2005/8/layout/radial5"/>
    <dgm:cxn modelId="{0FC49C3F-F87F-45C6-84A6-84164984BDD2}" srcId="{8424BFDF-7923-4CB1-893F-12643D49482C}" destId="{57CC73BF-42C3-47F0-996B-0C541B423C70}" srcOrd="1" destOrd="0" parTransId="{10619151-262B-4654-AEDA-823E8721C0CF}" sibTransId="{531CCEC0-782B-46DE-AAF3-A5B0B4842F86}"/>
    <dgm:cxn modelId="{AD447109-57FD-4B27-94CE-06E3A103C604}" srcId="{8424BFDF-7923-4CB1-893F-12643D49482C}" destId="{45DD45AD-AEDB-4C0C-9495-B308B67BE5F1}" srcOrd="8" destOrd="0" parTransId="{FB8AA400-5421-4052-800F-8FE988EECBF9}" sibTransId="{D035A70C-734E-4673-866E-C6C6DC56554B}"/>
    <dgm:cxn modelId="{2673904F-AB51-4396-83CF-62027AC152E2}" srcId="{8424BFDF-7923-4CB1-893F-12643D49482C}" destId="{822F06BE-A21A-4A16-8F6D-0AB8DD8BBB56}" srcOrd="0" destOrd="0" parTransId="{F34D6B1B-3AEA-438B-B4E4-66EC8CAD93B6}" sibTransId="{4D439989-C85E-42CB-8052-50155DB3C4C0}"/>
    <dgm:cxn modelId="{042DDB97-AE9E-4647-8725-C2B67CE77545}" type="presOf" srcId="{10619151-262B-4654-AEDA-823E8721C0CF}" destId="{E6B4767A-D8D2-4751-889D-FB5734C2881E}" srcOrd="0" destOrd="0" presId="urn:microsoft.com/office/officeart/2005/8/layout/radial5"/>
    <dgm:cxn modelId="{1D521459-767A-478F-BF93-0856F7CE0FF0}" type="presOf" srcId="{496A6E88-22B9-49B9-88BA-0B46DDA5FD33}" destId="{2265790B-70F4-491D-BF1E-3C619874585C}" srcOrd="0" destOrd="0" presId="urn:microsoft.com/office/officeart/2005/8/layout/radial5"/>
    <dgm:cxn modelId="{8972D26D-8B78-423F-9D53-76AE1CAE6D48}" srcId="{280F7AEA-0F19-4173-9965-A5F582764566}" destId="{8424BFDF-7923-4CB1-893F-12643D49482C}" srcOrd="0" destOrd="0" parTransId="{094D7B6D-AFDA-4F7C-8072-7B52D187974A}" sibTransId="{3E5351D7-821B-4B16-8842-414AF186C221}"/>
    <dgm:cxn modelId="{26CC61E1-2892-4E34-BC32-075BA47FBB0B}" type="presOf" srcId="{A91811A8-2F0D-4729-ABC9-6EB040BB98B9}" destId="{E86E6209-F333-49C8-A62E-63B7D19FBE6A}" srcOrd="1" destOrd="0" presId="urn:microsoft.com/office/officeart/2005/8/layout/radial5"/>
    <dgm:cxn modelId="{A82CBED2-4A4F-44EB-998A-9870A59D1770}" type="presOf" srcId="{CD38D284-AD3A-4539-AB23-3AE376E13BB3}" destId="{9F34F99C-F3DD-4E2C-8397-67AEFDF492A8}" srcOrd="0" destOrd="0" presId="urn:microsoft.com/office/officeart/2005/8/layout/radial5"/>
    <dgm:cxn modelId="{8E7B003F-6254-436C-A894-4BAD51BF30E0}" type="presOf" srcId="{F34D6B1B-3AEA-438B-B4E4-66EC8CAD93B6}" destId="{C6F04513-8810-4522-9987-113D01D93784}" srcOrd="1" destOrd="0" presId="urn:microsoft.com/office/officeart/2005/8/layout/radial5"/>
    <dgm:cxn modelId="{5438BF3B-A230-4805-B358-79879DD7B23B}" type="presOf" srcId="{45DD45AD-AEDB-4C0C-9495-B308B67BE5F1}" destId="{95112321-37E1-4833-AB54-CCCCB079A97E}" srcOrd="0" destOrd="0" presId="urn:microsoft.com/office/officeart/2005/8/layout/radial5"/>
    <dgm:cxn modelId="{C536827E-9CE5-42B3-B35C-C41D07FB9312}" type="presOf" srcId="{F3928CA8-27EE-4DA4-B2E4-8A1C7F8C5048}" destId="{63EB3316-282F-43F4-B3EC-664E52D66795}" srcOrd="1" destOrd="0" presId="urn:microsoft.com/office/officeart/2005/8/layout/radial5"/>
    <dgm:cxn modelId="{BD4B9710-55A5-4CF2-B502-F0A147BBA61E}" type="presOf" srcId="{F34D6B1B-3AEA-438B-B4E4-66EC8CAD93B6}" destId="{1B414EAB-935B-40FE-AF29-B5012F802E7C}" srcOrd="0" destOrd="0" presId="urn:microsoft.com/office/officeart/2005/8/layout/radial5"/>
    <dgm:cxn modelId="{D6D34192-28D0-456D-807B-DDCDF7FF4B2E}" type="presOf" srcId="{8424BFDF-7923-4CB1-893F-12643D49482C}" destId="{8807BAE7-2463-4BCC-B2B5-CC778798B127}" srcOrd="0" destOrd="0" presId="urn:microsoft.com/office/officeart/2005/8/layout/radial5"/>
    <dgm:cxn modelId="{75A143D4-4607-4BA5-A55B-6F19FA9B1DC7}" srcId="{8424BFDF-7923-4CB1-893F-12643D49482C}" destId="{CD38D284-AD3A-4539-AB23-3AE376E13BB3}" srcOrd="4" destOrd="0" parTransId="{9D8BADA8-8DD0-48DE-8030-BCD0DE8F2AE0}" sibTransId="{E3322CA1-FF3D-4617-86DD-A77D72F254CE}"/>
    <dgm:cxn modelId="{C43F0571-6E7E-4F2E-89AB-1B866C7AACF6}" type="presOf" srcId="{822F06BE-A21A-4A16-8F6D-0AB8DD8BBB56}" destId="{787992B4-E83F-400D-B41D-E21352A48956}" srcOrd="0" destOrd="0" presId="urn:microsoft.com/office/officeart/2005/8/layout/radial5"/>
    <dgm:cxn modelId="{F1FB06F5-2395-4F4A-9F9D-CFCC02F89EFD}" type="presOf" srcId="{1DD7743F-08B8-4080-A99C-77CAAD24DBC7}" destId="{6FFEDC41-A706-473F-8A24-C36EDFF1956F}" srcOrd="0" destOrd="0" presId="urn:microsoft.com/office/officeart/2005/8/layout/radial5"/>
    <dgm:cxn modelId="{151BE016-331E-4353-9394-23D75FD2F508}" type="presOf" srcId="{56B91DBF-A25F-457A-9573-DB16BCC1D67B}" destId="{F4F711C5-799E-478C-8BF4-5FFF8FCFD9F4}" srcOrd="0" destOrd="0" presId="urn:microsoft.com/office/officeart/2005/8/layout/radial5"/>
    <dgm:cxn modelId="{BC3E00DF-6D35-4CEE-AD79-E981085798EE}" type="presOf" srcId="{193B37F0-9E2A-45F8-BCEE-1F3D86B2F02A}" destId="{9FFBE5B9-7CB5-44A1-A487-913305A0ED5A}" srcOrd="1" destOrd="0" presId="urn:microsoft.com/office/officeart/2005/8/layout/radial5"/>
    <dgm:cxn modelId="{09B90546-8883-4B77-B42B-EDAD20313326}" type="presOf" srcId="{9D8BADA8-8DD0-48DE-8030-BCD0DE8F2AE0}" destId="{AB0556E8-A4AE-4019-8996-30E8161D173D}" srcOrd="0" destOrd="0" presId="urn:microsoft.com/office/officeart/2005/8/layout/radial5"/>
    <dgm:cxn modelId="{2A482C89-8400-4F53-B132-E77D79A97421}" type="presOf" srcId="{9D8BADA8-8DD0-48DE-8030-BCD0DE8F2AE0}" destId="{AE066F62-BCB8-41C5-8BF9-17E6491D3C55}" srcOrd="1" destOrd="0" presId="urn:microsoft.com/office/officeart/2005/8/layout/radial5"/>
    <dgm:cxn modelId="{6816B917-2D11-4A27-A748-B160361E0F66}" type="presOf" srcId="{10619151-262B-4654-AEDA-823E8721C0CF}" destId="{AAAA9B0A-E35F-4F4D-B6C2-298276976D45}" srcOrd="1" destOrd="0" presId="urn:microsoft.com/office/officeart/2005/8/layout/radial5"/>
    <dgm:cxn modelId="{9483C1F4-D15E-4C4B-BFE4-138F7E250547}" srcId="{8424BFDF-7923-4CB1-893F-12643D49482C}" destId="{56B91DBF-A25F-457A-9573-DB16BCC1D67B}" srcOrd="7" destOrd="0" parTransId="{193B37F0-9E2A-45F8-BCEE-1F3D86B2F02A}" sibTransId="{8C95A7B4-3D9F-4CC4-B17C-322E6C88829F}"/>
    <dgm:cxn modelId="{6507E5D9-471F-435F-BB86-4914365BED68}" srcId="{8424BFDF-7923-4CB1-893F-12643D49482C}" destId="{B9F5B77D-FC75-4A73-93A0-27947392066E}" srcOrd="5" destOrd="0" parTransId="{F3928CA8-27EE-4DA4-B2E4-8A1C7F8C5048}" sibTransId="{6AD957D2-9DBA-498D-A923-CEE2D11891B9}"/>
    <dgm:cxn modelId="{B9DAEA14-79CA-4EB9-ACEE-A05151429CB5}" type="presOf" srcId="{B9F5B77D-FC75-4A73-93A0-27947392066E}" destId="{AFF8B387-E7E9-436A-A256-5E3C20036491}" srcOrd="0" destOrd="0" presId="urn:microsoft.com/office/officeart/2005/8/layout/radial5"/>
    <dgm:cxn modelId="{0BA9FD3D-FB77-454B-9884-5CC870548BFD}" type="presOf" srcId="{CF1C50B0-F938-4AC3-899F-FA961A751FCD}" destId="{65496583-17E0-4327-A0B7-AD75883B1990}" srcOrd="1" destOrd="0" presId="urn:microsoft.com/office/officeart/2005/8/layout/radial5"/>
    <dgm:cxn modelId="{1ACAA53F-F1BF-4E42-9857-B6DD3D2E8656}" type="presOf" srcId="{280F7AEA-0F19-4173-9965-A5F582764566}" destId="{92AB46D5-64A2-4060-AC55-1709D30BEBAF}" srcOrd="0" destOrd="0" presId="urn:microsoft.com/office/officeart/2005/8/layout/radial5"/>
    <dgm:cxn modelId="{4DBA0E67-68A4-4F20-BFA6-98AEC1FDAB5D}" srcId="{8424BFDF-7923-4CB1-893F-12643D49482C}" destId="{CD1D3A31-64A7-4FB6-A63B-4473701021FC}" srcOrd="3" destOrd="0" parTransId="{496A6E88-22B9-49B9-88BA-0B46DDA5FD33}" sibTransId="{FB5CAEE5-47C8-4EA8-A1BE-659226DADD4E}"/>
    <dgm:cxn modelId="{7AB3DF00-684B-40A0-8FE0-BA7AF657F487}" type="presOf" srcId="{FB8AA400-5421-4052-800F-8FE988EECBF9}" destId="{E09B14FB-27F0-4EEC-A764-274455CF67C2}" srcOrd="1" destOrd="0" presId="urn:microsoft.com/office/officeart/2005/8/layout/radial5"/>
    <dgm:cxn modelId="{F544A374-31D0-4F20-B5C1-4962070D05B2}" type="presOf" srcId="{A91811A8-2F0D-4729-ABC9-6EB040BB98B9}" destId="{E94B2ACE-4CE8-4861-A36D-065285242861}" srcOrd="0" destOrd="0" presId="urn:microsoft.com/office/officeart/2005/8/layout/radial5"/>
    <dgm:cxn modelId="{148961A4-CA8E-4823-ACE9-CD6A2569E638}" type="presParOf" srcId="{92AB46D5-64A2-4060-AC55-1709D30BEBAF}" destId="{8807BAE7-2463-4BCC-B2B5-CC778798B127}" srcOrd="0" destOrd="0" presId="urn:microsoft.com/office/officeart/2005/8/layout/radial5"/>
    <dgm:cxn modelId="{C481DEAC-3036-4429-B083-86C700C4FDCC}" type="presParOf" srcId="{92AB46D5-64A2-4060-AC55-1709D30BEBAF}" destId="{1B414EAB-935B-40FE-AF29-B5012F802E7C}" srcOrd="1" destOrd="0" presId="urn:microsoft.com/office/officeart/2005/8/layout/radial5"/>
    <dgm:cxn modelId="{D9D33AA6-D174-4F39-9AC7-0D88ED9B12F2}" type="presParOf" srcId="{1B414EAB-935B-40FE-AF29-B5012F802E7C}" destId="{C6F04513-8810-4522-9987-113D01D93784}" srcOrd="0" destOrd="0" presId="urn:microsoft.com/office/officeart/2005/8/layout/radial5"/>
    <dgm:cxn modelId="{B6D44A2A-DAF1-44CE-8AA1-BF9389154B34}" type="presParOf" srcId="{92AB46D5-64A2-4060-AC55-1709D30BEBAF}" destId="{787992B4-E83F-400D-B41D-E21352A48956}" srcOrd="2" destOrd="0" presId="urn:microsoft.com/office/officeart/2005/8/layout/radial5"/>
    <dgm:cxn modelId="{2A9CC236-2402-43F2-9CE4-AE2DE8B5B2DF}" type="presParOf" srcId="{92AB46D5-64A2-4060-AC55-1709D30BEBAF}" destId="{E6B4767A-D8D2-4751-889D-FB5734C2881E}" srcOrd="3" destOrd="0" presId="urn:microsoft.com/office/officeart/2005/8/layout/radial5"/>
    <dgm:cxn modelId="{3DBCDD22-CC16-4E82-9E32-8FC7CA0B8678}" type="presParOf" srcId="{E6B4767A-D8D2-4751-889D-FB5734C2881E}" destId="{AAAA9B0A-E35F-4F4D-B6C2-298276976D45}" srcOrd="0" destOrd="0" presId="urn:microsoft.com/office/officeart/2005/8/layout/radial5"/>
    <dgm:cxn modelId="{18FAD6B9-9E4F-4D16-8068-C55B1C7ECDDD}" type="presParOf" srcId="{92AB46D5-64A2-4060-AC55-1709D30BEBAF}" destId="{2C66299C-CE93-4639-854A-8F0AB4F1535C}" srcOrd="4" destOrd="0" presId="urn:microsoft.com/office/officeart/2005/8/layout/radial5"/>
    <dgm:cxn modelId="{BE2B9038-7C00-4B1F-A3AF-33CD5681243F}" type="presParOf" srcId="{92AB46D5-64A2-4060-AC55-1709D30BEBAF}" destId="{DDFDD5E9-A3A2-4DF6-92F6-B33DF65EBB0E}" srcOrd="5" destOrd="0" presId="urn:microsoft.com/office/officeart/2005/8/layout/radial5"/>
    <dgm:cxn modelId="{5B19EABE-CC73-440C-9587-03D9B5F5892B}" type="presParOf" srcId="{DDFDD5E9-A3A2-4DF6-92F6-B33DF65EBB0E}" destId="{65496583-17E0-4327-A0B7-AD75883B1990}" srcOrd="0" destOrd="0" presId="urn:microsoft.com/office/officeart/2005/8/layout/radial5"/>
    <dgm:cxn modelId="{ABE566D3-193D-4F64-A481-9425A0C5D475}" type="presParOf" srcId="{92AB46D5-64A2-4060-AC55-1709D30BEBAF}" destId="{6FFEDC41-A706-473F-8A24-C36EDFF1956F}" srcOrd="6" destOrd="0" presId="urn:microsoft.com/office/officeart/2005/8/layout/radial5"/>
    <dgm:cxn modelId="{F9718757-B3FA-4BAA-9F56-D24858CF5B77}" type="presParOf" srcId="{92AB46D5-64A2-4060-AC55-1709D30BEBAF}" destId="{2265790B-70F4-491D-BF1E-3C619874585C}" srcOrd="7" destOrd="0" presId="urn:microsoft.com/office/officeart/2005/8/layout/radial5"/>
    <dgm:cxn modelId="{C298924A-98CA-428D-9DF8-4E5BE603FFC6}" type="presParOf" srcId="{2265790B-70F4-491D-BF1E-3C619874585C}" destId="{FEFE7385-681E-4F29-BB1D-B74B11B05505}" srcOrd="0" destOrd="0" presId="urn:microsoft.com/office/officeart/2005/8/layout/radial5"/>
    <dgm:cxn modelId="{08098290-4442-4F66-8726-D8AA1F85A120}" type="presParOf" srcId="{92AB46D5-64A2-4060-AC55-1709D30BEBAF}" destId="{CFD40D14-C32D-48F0-978D-00C7E0A55097}" srcOrd="8" destOrd="0" presId="urn:microsoft.com/office/officeart/2005/8/layout/radial5"/>
    <dgm:cxn modelId="{C3FF30CC-C172-4B2D-97F6-85F23D9B7257}" type="presParOf" srcId="{92AB46D5-64A2-4060-AC55-1709D30BEBAF}" destId="{AB0556E8-A4AE-4019-8996-30E8161D173D}" srcOrd="9" destOrd="0" presId="urn:microsoft.com/office/officeart/2005/8/layout/radial5"/>
    <dgm:cxn modelId="{E808791A-C1F5-44B7-8DCB-44176492F85D}" type="presParOf" srcId="{AB0556E8-A4AE-4019-8996-30E8161D173D}" destId="{AE066F62-BCB8-41C5-8BF9-17E6491D3C55}" srcOrd="0" destOrd="0" presId="urn:microsoft.com/office/officeart/2005/8/layout/radial5"/>
    <dgm:cxn modelId="{F05AE8BE-E784-4026-849A-BD72208236FB}" type="presParOf" srcId="{92AB46D5-64A2-4060-AC55-1709D30BEBAF}" destId="{9F34F99C-F3DD-4E2C-8397-67AEFDF492A8}" srcOrd="10" destOrd="0" presId="urn:microsoft.com/office/officeart/2005/8/layout/radial5"/>
    <dgm:cxn modelId="{98A34692-3DB3-4153-9D52-F3BE50C0EB43}" type="presParOf" srcId="{92AB46D5-64A2-4060-AC55-1709D30BEBAF}" destId="{04AE2E5A-62A6-4E60-9678-9E35572BA404}" srcOrd="11" destOrd="0" presId="urn:microsoft.com/office/officeart/2005/8/layout/radial5"/>
    <dgm:cxn modelId="{D02EFD5C-7C94-482C-8266-0710D54E09A4}" type="presParOf" srcId="{04AE2E5A-62A6-4E60-9678-9E35572BA404}" destId="{63EB3316-282F-43F4-B3EC-664E52D66795}" srcOrd="0" destOrd="0" presId="urn:microsoft.com/office/officeart/2005/8/layout/radial5"/>
    <dgm:cxn modelId="{0F0F5B20-CD2B-42E2-AC5C-6329B0E3DDF0}" type="presParOf" srcId="{92AB46D5-64A2-4060-AC55-1709D30BEBAF}" destId="{AFF8B387-E7E9-436A-A256-5E3C20036491}" srcOrd="12" destOrd="0" presId="urn:microsoft.com/office/officeart/2005/8/layout/radial5"/>
    <dgm:cxn modelId="{7E06E9E7-5E97-4DC0-B566-3762AF5BB7C9}" type="presParOf" srcId="{92AB46D5-64A2-4060-AC55-1709D30BEBAF}" destId="{E94B2ACE-4CE8-4861-A36D-065285242861}" srcOrd="13" destOrd="0" presId="urn:microsoft.com/office/officeart/2005/8/layout/radial5"/>
    <dgm:cxn modelId="{A054B01F-CD3D-4BD5-A9EA-B989371F69E7}" type="presParOf" srcId="{E94B2ACE-4CE8-4861-A36D-065285242861}" destId="{E86E6209-F333-49C8-A62E-63B7D19FBE6A}" srcOrd="0" destOrd="0" presId="urn:microsoft.com/office/officeart/2005/8/layout/radial5"/>
    <dgm:cxn modelId="{888ED6CB-2912-464D-B494-A4EB38A945EF}" type="presParOf" srcId="{92AB46D5-64A2-4060-AC55-1709D30BEBAF}" destId="{B7393E4D-E2D6-442C-B1DE-5C924DBB2A6C}" srcOrd="14" destOrd="0" presId="urn:microsoft.com/office/officeart/2005/8/layout/radial5"/>
    <dgm:cxn modelId="{79C7C872-349C-4C5F-B09A-A9730C408D2A}" type="presParOf" srcId="{92AB46D5-64A2-4060-AC55-1709D30BEBAF}" destId="{B0F6ACE5-B96D-4F30-A0A0-41C9D2AE2075}" srcOrd="15" destOrd="0" presId="urn:microsoft.com/office/officeart/2005/8/layout/radial5"/>
    <dgm:cxn modelId="{65984908-FD43-42FB-AB11-5E69F2C319BA}" type="presParOf" srcId="{B0F6ACE5-B96D-4F30-A0A0-41C9D2AE2075}" destId="{9FFBE5B9-7CB5-44A1-A487-913305A0ED5A}" srcOrd="0" destOrd="0" presId="urn:microsoft.com/office/officeart/2005/8/layout/radial5"/>
    <dgm:cxn modelId="{76607D7A-38B8-4EF6-983F-5AEEFFE0A2C0}" type="presParOf" srcId="{92AB46D5-64A2-4060-AC55-1709D30BEBAF}" destId="{F4F711C5-799E-478C-8BF4-5FFF8FCFD9F4}" srcOrd="16" destOrd="0" presId="urn:microsoft.com/office/officeart/2005/8/layout/radial5"/>
    <dgm:cxn modelId="{50418F6C-9E8D-4F08-89B1-C956DA3D7DAB}" type="presParOf" srcId="{92AB46D5-64A2-4060-AC55-1709D30BEBAF}" destId="{CB19AED7-B719-49DE-A7AF-6FFD327ABE8F}" srcOrd="17" destOrd="0" presId="urn:microsoft.com/office/officeart/2005/8/layout/radial5"/>
    <dgm:cxn modelId="{F753D6BD-DCD2-46E2-B071-BAB2F575C834}" type="presParOf" srcId="{CB19AED7-B719-49DE-A7AF-6FFD327ABE8F}" destId="{E09B14FB-27F0-4EEC-A764-274455CF67C2}" srcOrd="0" destOrd="0" presId="urn:microsoft.com/office/officeart/2005/8/layout/radial5"/>
    <dgm:cxn modelId="{437BBE90-1557-4465-B635-CA898F2F39B8}" type="presParOf" srcId="{92AB46D5-64A2-4060-AC55-1709D30BEBAF}" destId="{95112321-37E1-4833-AB54-CCCCB079A97E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51F9D7-139E-4D29-9544-D365F15B8577}" type="doc">
      <dgm:prSet loTypeId="urn:microsoft.com/office/officeart/2005/8/layout/radial6" loCatId="cycle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en-GB"/>
        </a:p>
      </dgm:t>
    </dgm:pt>
    <dgm:pt modelId="{C7B2B44F-EC15-4A0C-85D7-C41475BB96D1}">
      <dgm:prSet phldrT="[Text]" custT="1"/>
      <dgm:spPr/>
      <dgm:t>
        <a:bodyPr/>
        <a:lstStyle/>
        <a:p>
          <a:r>
            <a:rPr lang="en-GB" sz="1400" b="1" dirty="0" smtClean="0"/>
            <a:t>Business Process Management Life Cycle</a:t>
          </a:r>
          <a:endParaRPr lang="en-GB" sz="1400" b="1" dirty="0"/>
        </a:p>
      </dgm:t>
    </dgm:pt>
    <dgm:pt modelId="{9CBCAD01-31C9-4948-A30E-58C6D73DCFFA}" type="parTrans" cxnId="{4C5C03A5-1B00-4FFE-926D-807336201ABB}">
      <dgm:prSet/>
      <dgm:spPr/>
      <dgm:t>
        <a:bodyPr/>
        <a:lstStyle/>
        <a:p>
          <a:endParaRPr lang="en-GB"/>
        </a:p>
      </dgm:t>
    </dgm:pt>
    <dgm:pt modelId="{C001777D-346B-42FF-A974-A7E38205991E}" type="sibTrans" cxnId="{4C5C03A5-1B00-4FFE-926D-807336201ABB}">
      <dgm:prSet/>
      <dgm:spPr/>
      <dgm:t>
        <a:bodyPr/>
        <a:lstStyle/>
        <a:p>
          <a:endParaRPr lang="en-GB"/>
        </a:p>
      </dgm:t>
    </dgm:pt>
    <dgm:pt modelId="{B842512A-F3B7-4850-8EF2-B9EED1E153DA}">
      <dgm:prSet phldrT="[Text]" custT="1"/>
      <dgm:spPr/>
      <dgm:t>
        <a:bodyPr/>
        <a:lstStyle/>
        <a:p>
          <a:r>
            <a:rPr lang="en-GB" sz="1200" b="1" dirty="0" smtClean="0"/>
            <a:t>Design</a:t>
          </a:r>
          <a:endParaRPr lang="en-GB" sz="1200" b="1" dirty="0"/>
        </a:p>
      </dgm:t>
    </dgm:pt>
    <dgm:pt modelId="{62BA820E-883F-4D59-A946-25256502670F}" type="parTrans" cxnId="{66221748-EC75-4B24-9DCE-B53866AE5749}">
      <dgm:prSet/>
      <dgm:spPr/>
      <dgm:t>
        <a:bodyPr/>
        <a:lstStyle/>
        <a:p>
          <a:endParaRPr lang="en-GB"/>
        </a:p>
      </dgm:t>
    </dgm:pt>
    <dgm:pt modelId="{6505F2E4-1B04-4676-BDA9-55EC46F27A00}" type="sibTrans" cxnId="{66221748-EC75-4B24-9DCE-B53866AE5749}">
      <dgm:prSet/>
      <dgm:spPr/>
      <dgm:t>
        <a:bodyPr/>
        <a:lstStyle/>
        <a:p>
          <a:endParaRPr lang="en-GB"/>
        </a:p>
      </dgm:t>
    </dgm:pt>
    <dgm:pt modelId="{E7DAD932-494F-4052-B71F-7E902F55B827}">
      <dgm:prSet phldrT="[Text]" custT="1"/>
      <dgm:spPr/>
      <dgm:t>
        <a:bodyPr/>
        <a:lstStyle/>
        <a:p>
          <a:r>
            <a:rPr lang="en-GB" sz="1200" b="1" dirty="0" smtClean="0"/>
            <a:t>Execution</a:t>
          </a:r>
          <a:endParaRPr lang="en-GB" sz="1200" b="1" dirty="0"/>
        </a:p>
      </dgm:t>
    </dgm:pt>
    <dgm:pt modelId="{A5BC275B-5CC7-457C-8688-1602284671CB}" type="parTrans" cxnId="{0CF7F7FE-4497-4003-9F6A-948EE80FCE3F}">
      <dgm:prSet/>
      <dgm:spPr/>
      <dgm:t>
        <a:bodyPr/>
        <a:lstStyle/>
        <a:p>
          <a:endParaRPr lang="en-GB"/>
        </a:p>
      </dgm:t>
    </dgm:pt>
    <dgm:pt modelId="{155E2836-3971-4A97-B6EC-5CCD649C5FF0}" type="sibTrans" cxnId="{0CF7F7FE-4497-4003-9F6A-948EE80FCE3F}">
      <dgm:prSet/>
      <dgm:spPr/>
      <dgm:t>
        <a:bodyPr/>
        <a:lstStyle/>
        <a:p>
          <a:endParaRPr lang="en-GB"/>
        </a:p>
      </dgm:t>
    </dgm:pt>
    <dgm:pt modelId="{E2749939-A30C-48DB-BB7A-99E939EA9E43}">
      <dgm:prSet phldrT="[Text]" custT="1"/>
      <dgm:spPr/>
      <dgm:t>
        <a:bodyPr/>
        <a:lstStyle/>
        <a:p>
          <a:r>
            <a:rPr lang="en-GB" sz="1200" b="1" dirty="0" smtClean="0"/>
            <a:t>Monitoring</a:t>
          </a:r>
          <a:endParaRPr lang="en-GB" sz="1200" b="1" dirty="0"/>
        </a:p>
      </dgm:t>
    </dgm:pt>
    <dgm:pt modelId="{8C9BFDA4-696D-4A56-BAE7-0004F2A45CB2}" type="parTrans" cxnId="{537665FE-49C2-4DB7-BD65-DE87A8F236FE}">
      <dgm:prSet/>
      <dgm:spPr/>
      <dgm:t>
        <a:bodyPr/>
        <a:lstStyle/>
        <a:p>
          <a:endParaRPr lang="en-GB"/>
        </a:p>
      </dgm:t>
    </dgm:pt>
    <dgm:pt modelId="{26AFFCB7-0F27-4C0C-AB53-BC57BC8993F0}" type="sibTrans" cxnId="{537665FE-49C2-4DB7-BD65-DE87A8F236FE}">
      <dgm:prSet/>
      <dgm:spPr/>
      <dgm:t>
        <a:bodyPr/>
        <a:lstStyle/>
        <a:p>
          <a:endParaRPr lang="en-GB"/>
        </a:p>
      </dgm:t>
    </dgm:pt>
    <dgm:pt modelId="{DA410274-D7FB-4ACD-B06C-77F237C81FA2}">
      <dgm:prSet phldrT="[Text]" custT="1"/>
      <dgm:spPr/>
      <dgm:t>
        <a:bodyPr/>
        <a:lstStyle/>
        <a:p>
          <a:r>
            <a:rPr lang="en-GB" sz="1200" b="1" dirty="0" smtClean="0"/>
            <a:t>Optimization</a:t>
          </a:r>
        </a:p>
      </dgm:t>
    </dgm:pt>
    <dgm:pt modelId="{CAD076EF-979B-4208-A528-48CB9DCBB726}" type="parTrans" cxnId="{B81C3391-8579-4C1B-BB2B-C2F8D293DF17}">
      <dgm:prSet/>
      <dgm:spPr/>
      <dgm:t>
        <a:bodyPr/>
        <a:lstStyle/>
        <a:p>
          <a:endParaRPr lang="en-GB"/>
        </a:p>
      </dgm:t>
    </dgm:pt>
    <dgm:pt modelId="{137B6969-0E1B-4515-AEF2-3DFACA6AD428}" type="sibTrans" cxnId="{B81C3391-8579-4C1B-BB2B-C2F8D293DF17}">
      <dgm:prSet/>
      <dgm:spPr/>
      <dgm:t>
        <a:bodyPr/>
        <a:lstStyle/>
        <a:p>
          <a:endParaRPr lang="en-GB"/>
        </a:p>
      </dgm:t>
    </dgm:pt>
    <dgm:pt modelId="{13322217-2E50-4B75-9C05-A17391BC398E}">
      <dgm:prSet phldrT="[Text]" phldr="1"/>
      <dgm:spPr/>
      <dgm:t>
        <a:bodyPr/>
        <a:lstStyle/>
        <a:p>
          <a:endParaRPr lang="en-GB" dirty="0"/>
        </a:p>
      </dgm:t>
    </dgm:pt>
    <dgm:pt modelId="{51CA4C78-B5AD-47E4-9EC7-5DD63B076400}" type="parTrans" cxnId="{EE895736-F0C0-4661-BDB0-75C817BBD415}">
      <dgm:prSet/>
      <dgm:spPr/>
      <dgm:t>
        <a:bodyPr/>
        <a:lstStyle/>
        <a:p>
          <a:endParaRPr lang="en-GB"/>
        </a:p>
      </dgm:t>
    </dgm:pt>
    <dgm:pt modelId="{FFE259E6-DC94-4DF7-9927-0D6946A1D1F8}" type="sibTrans" cxnId="{EE895736-F0C0-4661-BDB0-75C817BBD415}">
      <dgm:prSet/>
      <dgm:spPr/>
      <dgm:t>
        <a:bodyPr/>
        <a:lstStyle/>
        <a:p>
          <a:endParaRPr lang="en-GB"/>
        </a:p>
      </dgm:t>
    </dgm:pt>
    <dgm:pt modelId="{6E3E8A98-4A62-44F7-820F-70755929B49C}">
      <dgm:prSet phldrT="[Text]" custT="1"/>
      <dgm:spPr/>
      <dgm:t>
        <a:bodyPr/>
        <a:lstStyle/>
        <a:p>
          <a:r>
            <a:rPr lang="en-GB" sz="1200" b="1" dirty="0" smtClean="0"/>
            <a:t>Modelling</a:t>
          </a:r>
          <a:endParaRPr lang="en-GB" sz="1200" b="1" dirty="0"/>
        </a:p>
      </dgm:t>
    </dgm:pt>
    <dgm:pt modelId="{3CCE77EB-694F-44FC-8972-5EB6390887E3}" type="parTrans" cxnId="{979FDC92-4156-4DC4-979C-2F4E873B3A24}">
      <dgm:prSet/>
      <dgm:spPr/>
      <dgm:t>
        <a:bodyPr/>
        <a:lstStyle/>
        <a:p>
          <a:endParaRPr lang="en-GB"/>
        </a:p>
      </dgm:t>
    </dgm:pt>
    <dgm:pt modelId="{7F368461-CF83-46F8-B25E-5207A7089142}" type="sibTrans" cxnId="{979FDC92-4156-4DC4-979C-2F4E873B3A24}">
      <dgm:prSet/>
      <dgm:spPr/>
      <dgm:t>
        <a:bodyPr/>
        <a:lstStyle/>
        <a:p>
          <a:endParaRPr lang="en-GB"/>
        </a:p>
      </dgm:t>
    </dgm:pt>
    <dgm:pt modelId="{13098BB6-067E-4B73-B7FD-188A0FB01DA8}" type="pres">
      <dgm:prSet presAssocID="{5051F9D7-139E-4D29-9544-D365F15B857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B07C5A-FE1D-4FD0-B152-E3215B85FDA9}" type="pres">
      <dgm:prSet presAssocID="{C7B2B44F-EC15-4A0C-85D7-C41475BB96D1}" presName="centerShape" presStyleLbl="node0" presStyleIdx="0" presStyleCnt="1"/>
      <dgm:spPr/>
      <dgm:t>
        <a:bodyPr/>
        <a:lstStyle/>
        <a:p>
          <a:endParaRPr lang="en-US"/>
        </a:p>
      </dgm:t>
    </dgm:pt>
    <dgm:pt modelId="{5EA4D4C7-BB28-4570-9FD4-88DFC77EC6B7}" type="pres">
      <dgm:prSet presAssocID="{B842512A-F3B7-4850-8EF2-B9EED1E153D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C79AED-BC24-4BC0-B269-08D69D2AF7B0}" type="pres">
      <dgm:prSet presAssocID="{B842512A-F3B7-4850-8EF2-B9EED1E153DA}" presName="dummy" presStyleCnt="0"/>
      <dgm:spPr/>
      <dgm:t>
        <a:bodyPr/>
        <a:lstStyle/>
        <a:p>
          <a:endParaRPr lang="en-US"/>
        </a:p>
      </dgm:t>
    </dgm:pt>
    <dgm:pt modelId="{3A48A643-DAE0-4F62-BBEE-1EF39C3FE256}" type="pres">
      <dgm:prSet presAssocID="{6505F2E4-1B04-4676-BDA9-55EC46F27A0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A0AE5451-E9B6-410F-B068-0218297D93C8}" type="pres">
      <dgm:prSet presAssocID="{6E3E8A98-4A62-44F7-820F-70755929B49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ED071-E3E9-4C37-B9BB-247083371D6F}" type="pres">
      <dgm:prSet presAssocID="{6E3E8A98-4A62-44F7-820F-70755929B49C}" presName="dummy" presStyleCnt="0"/>
      <dgm:spPr/>
      <dgm:t>
        <a:bodyPr/>
        <a:lstStyle/>
        <a:p>
          <a:endParaRPr lang="en-US"/>
        </a:p>
      </dgm:t>
    </dgm:pt>
    <dgm:pt modelId="{22F84ED6-F8F1-47AE-97C2-7593B4537BE6}" type="pres">
      <dgm:prSet presAssocID="{7F368461-CF83-46F8-B25E-5207A708914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6930766-EC33-4E72-977F-1EE671E4B391}" type="pres">
      <dgm:prSet presAssocID="{E7DAD932-494F-4052-B71F-7E902F55B8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7708D-1A59-48C6-B84C-BAB849B5859C}" type="pres">
      <dgm:prSet presAssocID="{E7DAD932-494F-4052-B71F-7E902F55B827}" presName="dummy" presStyleCnt="0"/>
      <dgm:spPr/>
      <dgm:t>
        <a:bodyPr/>
        <a:lstStyle/>
        <a:p>
          <a:endParaRPr lang="en-US"/>
        </a:p>
      </dgm:t>
    </dgm:pt>
    <dgm:pt modelId="{8424C40F-2F86-4BCE-B9CA-A54C1C991151}" type="pres">
      <dgm:prSet presAssocID="{155E2836-3971-4A97-B6EC-5CCD649C5FF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8FF7023-D919-429F-87F7-5AFF73EC47DE}" type="pres">
      <dgm:prSet presAssocID="{E2749939-A30C-48DB-BB7A-99E939EA9E4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7F5DE-AA30-4834-AAF3-84F68E90F63A}" type="pres">
      <dgm:prSet presAssocID="{E2749939-A30C-48DB-BB7A-99E939EA9E43}" presName="dummy" presStyleCnt="0"/>
      <dgm:spPr/>
      <dgm:t>
        <a:bodyPr/>
        <a:lstStyle/>
        <a:p>
          <a:endParaRPr lang="en-US"/>
        </a:p>
      </dgm:t>
    </dgm:pt>
    <dgm:pt modelId="{39949F1E-B7B5-4698-8F4A-0A848AB74D4A}" type="pres">
      <dgm:prSet presAssocID="{26AFFCB7-0F27-4C0C-AB53-BC57BC8993F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B81D0B9-CD6B-43D4-A710-FFAD8DF98310}" type="pres">
      <dgm:prSet presAssocID="{DA410274-D7FB-4ACD-B06C-77F237C81FA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37CD95-9FB6-4686-A8CE-3BDFC7AE7FB6}" type="pres">
      <dgm:prSet presAssocID="{DA410274-D7FB-4ACD-B06C-77F237C81FA2}" presName="dummy" presStyleCnt="0"/>
      <dgm:spPr/>
      <dgm:t>
        <a:bodyPr/>
        <a:lstStyle/>
        <a:p>
          <a:endParaRPr lang="en-US"/>
        </a:p>
      </dgm:t>
    </dgm:pt>
    <dgm:pt modelId="{E978F14F-99B0-4748-A632-2C98A396BC33}" type="pres">
      <dgm:prSet presAssocID="{137B6969-0E1B-4515-AEF2-3DFACA6AD428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995516BE-EDFB-4F82-AAEE-F1F8D6AAE24D}" type="presOf" srcId="{5051F9D7-139E-4D29-9544-D365F15B8577}" destId="{13098BB6-067E-4B73-B7FD-188A0FB01DA8}" srcOrd="0" destOrd="0" presId="urn:microsoft.com/office/officeart/2005/8/layout/radial6"/>
    <dgm:cxn modelId="{537665FE-49C2-4DB7-BD65-DE87A8F236FE}" srcId="{C7B2B44F-EC15-4A0C-85D7-C41475BB96D1}" destId="{E2749939-A30C-48DB-BB7A-99E939EA9E43}" srcOrd="3" destOrd="0" parTransId="{8C9BFDA4-696D-4A56-BAE7-0004F2A45CB2}" sibTransId="{26AFFCB7-0F27-4C0C-AB53-BC57BC8993F0}"/>
    <dgm:cxn modelId="{B81C3391-8579-4C1B-BB2B-C2F8D293DF17}" srcId="{C7B2B44F-EC15-4A0C-85D7-C41475BB96D1}" destId="{DA410274-D7FB-4ACD-B06C-77F237C81FA2}" srcOrd="4" destOrd="0" parTransId="{CAD076EF-979B-4208-A528-48CB9DCBB726}" sibTransId="{137B6969-0E1B-4515-AEF2-3DFACA6AD428}"/>
    <dgm:cxn modelId="{66221748-EC75-4B24-9DCE-B53866AE5749}" srcId="{C7B2B44F-EC15-4A0C-85D7-C41475BB96D1}" destId="{B842512A-F3B7-4850-8EF2-B9EED1E153DA}" srcOrd="0" destOrd="0" parTransId="{62BA820E-883F-4D59-A946-25256502670F}" sibTransId="{6505F2E4-1B04-4676-BDA9-55EC46F27A00}"/>
    <dgm:cxn modelId="{8896F6AB-6E2B-424D-91D1-A3027546FE5A}" type="presOf" srcId="{C7B2B44F-EC15-4A0C-85D7-C41475BB96D1}" destId="{A2B07C5A-FE1D-4FD0-B152-E3215B85FDA9}" srcOrd="0" destOrd="0" presId="urn:microsoft.com/office/officeart/2005/8/layout/radial6"/>
    <dgm:cxn modelId="{D6913A74-D412-440F-91C9-B967344D7316}" type="presOf" srcId="{6E3E8A98-4A62-44F7-820F-70755929B49C}" destId="{A0AE5451-E9B6-410F-B068-0218297D93C8}" srcOrd="0" destOrd="0" presId="urn:microsoft.com/office/officeart/2005/8/layout/radial6"/>
    <dgm:cxn modelId="{40995B9E-D488-485C-BA26-28D224F77283}" type="presOf" srcId="{7F368461-CF83-46F8-B25E-5207A7089142}" destId="{22F84ED6-F8F1-47AE-97C2-7593B4537BE6}" srcOrd="0" destOrd="0" presId="urn:microsoft.com/office/officeart/2005/8/layout/radial6"/>
    <dgm:cxn modelId="{25F05BD6-8DAA-4AF4-BA43-91B505178516}" type="presOf" srcId="{DA410274-D7FB-4ACD-B06C-77F237C81FA2}" destId="{1B81D0B9-CD6B-43D4-A710-FFAD8DF98310}" srcOrd="0" destOrd="0" presId="urn:microsoft.com/office/officeart/2005/8/layout/radial6"/>
    <dgm:cxn modelId="{93B924F7-C61B-4CF9-9979-64C442456CB6}" type="presOf" srcId="{6505F2E4-1B04-4676-BDA9-55EC46F27A00}" destId="{3A48A643-DAE0-4F62-BBEE-1EF39C3FE256}" srcOrd="0" destOrd="0" presId="urn:microsoft.com/office/officeart/2005/8/layout/radial6"/>
    <dgm:cxn modelId="{9817E506-2F89-40DC-A9E7-51169D740330}" type="presOf" srcId="{E2749939-A30C-48DB-BB7A-99E939EA9E43}" destId="{D8FF7023-D919-429F-87F7-5AFF73EC47DE}" srcOrd="0" destOrd="0" presId="urn:microsoft.com/office/officeart/2005/8/layout/radial6"/>
    <dgm:cxn modelId="{0CF7F7FE-4497-4003-9F6A-948EE80FCE3F}" srcId="{C7B2B44F-EC15-4A0C-85D7-C41475BB96D1}" destId="{E7DAD932-494F-4052-B71F-7E902F55B827}" srcOrd="2" destOrd="0" parTransId="{A5BC275B-5CC7-457C-8688-1602284671CB}" sibTransId="{155E2836-3971-4A97-B6EC-5CCD649C5FF0}"/>
    <dgm:cxn modelId="{EE895736-F0C0-4661-BDB0-75C817BBD415}" srcId="{5051F9D7-139E-4D29-9544-D365F15B8577}" destId="{13322217-2E50-4B75-9C05-A17391BC398E}" srcOrd="1" destOrd="0" parTransId="{51CA4C78-B5AD-47E4-9EC7-5DD63B076400}" sibTransId="{FFE259E6-DC94-4DF7-9927-0D6946A1D1F8}"/>
    <dgm:cxn modelId="{F5265F56-0D6B-48DF-814C-4EC0769F634F}" type="presOf" srcId="{26AFFCB7-0F27-4C0C-AB53-BC57BC8993F0}" destId="{39949F1E-B7B5-4698-8F4A-0A848AB74D4A}" srcOrd="0" destOrd="0" presId="urn:microsoft.com/office/officeart/2005/8/layout/radial6"/>
    <dgm:cxn modelId="{4F4612C3-77E0-43B4-B2CB-D7BF18646603}" type="presOf" srcId="{E7DAD932-494F-4052-B71F-7E902F55B827}" destId="{F6930766-EC33-4E72-977F-1EE671E4B391}" srcOrd="0" destOrd="0" presId="urn:microsoft.com/office/officeart/2005/8/layout/radial6"/>
    <dgm:cxn modelId="{4C5C03A5-1B00-4FFE-926D-807336201ABB}" srcId="{5051F9D7-139E-4D29-9544-D365F15B8577}" destId="{C7B2B44F-EC15-4A0C-85D7-C41475BB96D1}" srcOrd="0" destOrd="0" parTransId="{9CBCAD01-31C9-4948-A30E-58C6D73DCFFA}" sibTransId="{C001777D-346B-42FF-A974-A7E38205991E}"/>
    <dgm:cxn modelId="{79F44DEC-46B2-4F2D-823C-9D3322BBD800}" type="presOf" srcId="{137B6969-0E1B-4515-AEF2-3DFACA6AD428}" destId="{E978F14F-99B0-4748-A632-2C98A396BC33}" srcOrd="0" destOrd="0" presId="urn:microsoft.com/office/officeart/2005/8/layout/radial6"/>
    <dgm:cxn modelId="{92867F57-74F1-4FDD-A66E-F2A23D742844}" type="presOf" srcId="{155E2836-3971-4A97-B6EC-5CCD649C5FF0}" destId="{8424C40F-2F86-4BCE-B9CA-A54C1C991151}" srcOrd="0" destOrd="0" presId="urn:microsoft.com/office/officeart/2005/8/layout/radial6"/>
    <dgm:cxn modelId="{979FDC92-4156-4DC4-979C-2F4E873B3A24}" srcId="{C7B2B44F-EC15-4A0C-85D7-C41475BB96D1}" destId="{6E3E8A98-4A62-44F7-820F-70755929B49C}" srcOrd="1" destOrd="0" parTransId="{3CCE77EB-694F-44FC-8972-5EB6390887E3}" sibTransId="{7F368461-CF83-46F8-B25E-5207A7089142}"/>
    <dgm:cxn modelId="{48D5C27C-7EF2-4232-904D-D81FF195D2CD}" type="presOf" srcId="{B842512A-F3B7-4850-8EF2-B9EED1E153DA}" destId="{5EA4D4C7-BB28-4570-9FD4-88DFC77EC6B7}" srcOrd="0" destOrd="0" presId="urn:microsoft.com/office/officeart/2005/8/layout/radial6"/>
    <dgm:cxn modelId="{02BA728C-34FA-447D-B26F-4960CDDA4122}" type="presParOf" srcId="{13098BB6-067E-4B73-B7FD-188A0FB01DA8}" destId="{A2B07C5A-FE1D-4FD0-B152-E3215B85FDA9}" srcOrd="0" destOrd="0" presId="urn:microsoft.com/office/officeart/2005/8/layout/radial6"/>
    <dgm:cxn modelId="{49FA6C33-20F4-424A-B8AA-51F501151BA6}" type="presParOf" srcId="{13098BB6-067E-4B73-B7FD-188A0FB01DA8}" destId="{5EA4D4C7-BB28-4570-9FD4-88DFC77EC6B7}" srcOrd="1" destOrd="0" presId="urn:microsoft.com/office/officeart/2005/8/layout/radial6"/>
    <dgm:cxn modelId="{818A67E8-82AC-4FC6-B274-3E8EE9C98E99}" type="presParOf" srcId="{13098BB6-067E-4B73-B7FD-188A0FB01DA8}" destId="{3BC79AED-BC24-4BC0-B269-08D69D2AF7B0}" srcOrd="2" destOrd="0" presId="urn:microsoft.com/office/officeart/2005/8/layout/radial6"/>
    <dgm:cxn modelId="{88B91BCB-07DF-4687-8E6A-4CA0ED8D17D0}" type="presParOf" srcId="{13098BB6-067E-4B73-B7FD-188A0FB01DA8}" destId="{3A48A643-DAE0-4F62-BBEE-1EF39C3FE256}" srcOrd="3" destOrd="0" presId="urn:microsoft.com/office/officeart/2005/8/layout/radial6"/>
    <dgm:cxn modelId="{8B6FB182-BCC6-4B03-BF0E-7886278DAF85}" type="presParOf" srcId="{13098BB6-067E-4B73-B7FD-188A0FB01DA8}" destId="{A0AE5451-E9B6-410F-B068-0218297D93C8}" srcOrd="4" destOrd="0" presId="urn:microsoft.com/office/officeart/2005/8/layout/radial6"/>
    <dgm:cxn modelId="{5C9A6B8D-9A71-4B15-886D-7114C617953A}" type="presParOf" srcId="{13098BB6-067E-4B73-B7FD-188A0FB01DA8}" destId="{220ED071-E3E9-4C37-B9BB-247083371D6F}" srcOrd="5" destOrd="0" presId="urn:microsoft.com/office/officeart/2005/8/layout/radial6"/>
    <dgm:cxn modelId="{CFB0D4F3-206C-4499-AFCA-8CE8948DC906}" type="presParOf" srcId="{13098BB6-067E-4B73-B7FD-188A0FB01DA8}" destId="{22F84ED6-F8F1-47AE-97C2-7593B4537BE6}" srcOrd="6" destOrd="0" presId="urn:microsoft.com/office/officeart/2005/8/layout/radial6"/>
    <dgm:cxn modelId="{A48C27EE-77E2-4650-A529-AA94324927EB}" type="presParOf" srcId="{13098BB6-067E-4B73-B7FD-188A0FB01DA8}" destId="{F6930766-EC33-4E72-977F-1EE671E4B391}" srcOrd="7" destOrd="0" presId="urn:microsoft.com/office/officeart/2005/8/layout/radial6"/>
    <dgm:cxn modelId="{7BAD5DC9-972C-4033-B689-D5B1977AEF53}" type="presParOf" srcId="{13098BB6-067E-4B73-B7FD-188A0FB01DA8}" destId="{07E7708D-1A59-48C6-B84C-BAB849B5859C}" srcOrd="8" destOrd="0" presId="urn:microsoft.com/office/officeart/2005/8/layout/radial6"/>
    <dgm:cxn modelId="{9C9F3CE5-889D-467D-B641-63D2258C89EF}" type="presParOf" srcId="{13098BB6-067E-4B73-B7FD-188A0FB01DA8}" destId="{8424C40F-2F86-4BCE-B9CA-A54C1C991151}" srcOrd="9" destOrd="0" presId="urn:microsoft.com/office/officeart/2005/8/layout/radial6"/>
    <dgm:cxn modelId="{AC92B414-924F-4DBF-A2AB-3E604AD2CB5B}" type="presParOf" srcId="{13098BB6-067E-4B73-B7FD-188A0FB01DA8}" destId="{D8FF7023-D919-429F-87F7-5AFF73EC47DE}" srcOrd="10" destOrd="0" presId="urn:microsoft.com/office/officeart/2005/8/layout/radial6"/>
    <dgm:cxn modelId="{A53F439B-3EF3-46E4-8FAC-8A8939B37514}" type="presParOf" srcId="{13098BB6-067E-4B73-B7FD-188A0FB01DA8}" destId="{D1D7F5DE-AA30-4834-AAF3-84F68E90F63A}" srcOrd="11" destOrd="0" presId="urn:microsoft.com/office/officeart/2005/8/layout/radial6"/>
    <dgm:cxn modelId="{54C7F645-20F3-4F6F-A540-20804CE6DF1A}" type="presParOf" srcId="{13098BB6-067E-4B73-B7FD-188A0FB01DA8}" destId="{39949F1E-B7B5-4698-8F4A-0A848AB74D4A}" srcOrd="12" destOrd="0" presId="urn:microsoft.com/office/officeart/2005/8/layout/radial6"/>
    <dgm:cxn modelId="{426CE66E-797E-4B5F-8898-E590CB8FA1BF}" type="presParOf" srcId="{13098BB6-067E-4B73-B7FD-188A0FB01DA8}" destId="{1B81D0B9-CD6B-43D4-A710-FFAD8DF98310}" srcOrd="13" destOrd="0" presId="urn:microsoft.com/office/officeart/2005/8/layout/radial6"/>
    <dgm:cxn modelId="{922469B5-6EDE-43E4-8B4E-E71485E7AB57}" type="presParOf" srcId="{13098BB6-067E-4B73-B7FD-188A0FB01DA8}" destId="{AC37CD95-9FB6-4686-A8CE-3BDFC7AE7FB6}" srcOrd="14" destOrd="0" presId="urn:microsoft.com/office/officeart/2005/8/layout/radial6"/>
    <dgm:cxn modelId="{6E3E3A68-3DDE-4190-BFEA-63AF46259228}" type="presParOf" srcId="{13098BB6-067E-4B73-B7FD-188A0FB01DA8}" destId="{E978F14F-99B0-4748-A632-2C98A396BC3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CC534-0CEB-49BC-AE35-33B2E4933975}">
      <dsp:nvSpPr>
        <dsp:cNvPr id="0" name=""/>
        <dsp:cNvSpPr/>
      </dsp:nvSpPr>
      <dsp:spPr>
        <a:xfrm rot="16200000">
          <a:off x="-1886230" y="2808520"/>
          <a:ext cx="4279392" cy="408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0057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1. Contact Center</a:t>
          </a:r>
          <a:endParaRPr lang="en-US" sz="2600" kern="1200" dirty="0"/>
        </a:p>
      </dsp:txBody>
      <dsp:txXfrm>
        <a:off x="-1886230" y="2808520"/>
        <a:ext cx="4279392" cy="408254"/>
      </dsp:txXfrm>
    </dsp:sp>
    <dsp:sp modelId="{01F965C8-AA8F-4F9C-A481-F8BBCD89E9DE}">
      <dsp:nvSpPr>
        <dsp:cNvPr id="0" name=""/>
        <dsp:cNvSpPr/>
      </dsp:nvSpPr>
      <dsp:spPr>
        <a:xfrm>
          <a:off x="457592" y="872951"/>
          <a:ext cx="2033538" cy="42793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60057" rIns="142240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100 seats</a:t>
          </a:r>
          <a:endParaRPr lang="en-US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PRI lines </a:t>
          </a:r>
          <a:endParaRPr lang="en-US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ACD routing </a:t>
          </a:r>
          <a:endParaRPr lang="en-US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IVR &amp; CTI</a:t>
          </a:r>
          <a:endParaRPr lang="en-US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Auto Dialers</a:t>
          </a:r>
          <a:endParaRPr lang="en-US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Payment gateway </a:t>
          </a:r>
          <a:endParaRPr lang="en-US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Voice recordings</a:t>
          </a:r>
          <a:endParaRPr lang="en-US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Lead generation</a:t>
          </a:r>
          <a:endParaRPr lang="en-US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457592" y="872951"/>
        <a:ext cx="2033538" cy="4279392"/>
      </dsp:txXfrm>
    </dsp:sp>
    <dsp:sp modelId="{13093E57-2444-40C2-AE8B-54DD3BCAD07B}">
      <dsp:nvSpPr>
        <dsp:cNvPr id="0" name=""/>
        <dsp:cNvSpPr/>
      </dsp:nvSpPr>
      <dsp:spPr>
        <a:xfrm>
          <a:off x="49338" y="334056"/>
          <a:ext cx="816508" cy="81650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693DA10-CDA1-4270-82C1-01985E9DDC78}">
      <dsp:nvSpPr>
        <dsp:cNvPr id="0" name=""/>
        <dsp:cNvSpPr/>
      </dsp:nvSpPr>
      <dsp:spPr>
        <a:xfrm rot="16200000">
          <a:off x="1072634" y="2808520"/>
          <a:ext cx="4279392" cy="408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0057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 2. CRM &amp; Loyalty</a:t>
          </a:r>
          <a:endParaRPr lang="en-US" sz="2600" kern="1200" dirty="0"/>
        </a:p>
      </dsp:txBody>
      <dsp:txXfrm>
        <a:off x="1072634" y="2808520"/>
        <a:ext cx="4279392" cy="408254"/>
      </dsp:txXfrm>
    </dsp:sp>
    <dsp:sp modelId="{49FE39CA-C402-4597-8F19-BCC59801E98B}">
      <dsp:nvSpPr>
        <dsp:cNvPr id="0" name=""/>
        <dsp:cNvSpPr/>
      </dsp:nvSpPr>
      <dsp:spPr>
        <a:xfrm>
          <a:off x="3416457" y="872951"/>
          <a:ext cx="2033538" cy="42793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60057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Proprietary loyalty engine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Acquisition and retention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Email &amp; digital marketing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Direct marketing &amp; fulfillment</a:t>
          </a:r>
          <a:endParaRPr lang="en-US" sz="2000" kern="1200" dirty="0"/>
        </a:p>
      </dsp:txBody>
      <dsp:txXfrm>
        <a:off x="3416457" y="872951"/>
        <a:ext cx="2033538" cy="4279392"/>
      </dsp:txXfrm>
    </dsp:sp>
    <dsp:sp modelId="{8D00EFDF-7F49-4DDA-B9AE-68F1F0BF3E6D}">
      <dsp:nvSpPr>
        <dsp:cNvPr id="0" name=""/>
        <dsp:cNvSpPr/>
      </dsp:nvSpPr>
      <dsp:spPr>
        <a:xfrm>
          <a:off x="3008203" y="334056"/>
          <a:ext cx="816508" cy="816508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F557284-0094-4E0E-B780-8E5903881512}">
      <dsp:nvSpPr>
        <dsp:cNvPr id="0" name=""/>
        <dsp:cNvSpPr/>
      </dsp:nvSpPr>
      <dsp:spPr>
        <a:xfrm rot="16200000">
          <a:off x="4031500" y="2808520"/>
          <a:ext cx="4279392" cy="408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0057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3. Information Management</a:t>
          </a:r>
          <a:endParaRPr lang="en-US" sz="2600" kern="1200" dirty="0"/>
        </a:p>
      </dsp:txBody>
      <dsp:txXfrm>
        <a:off x="4031500" y="2808520"/>
        <a:ext cx="4279392" cy="408254"/>
      </dsp:txXfrm>
    </dsp:sp>
    <dsp:sp modelId="{C49F2465-D785-42C4-8169-C4EE132C4AA3}">
      <dsp:nvSpPr>
        <dsp:cNvPr id="0" name=""/>
        <dsp:cNvSpPr/>
      </dsp:nvSpPr>
      <dsp:spPr>
        <a:xfrm>
          <a:off x="6375323" y="872951"/>
          <a:ext cx="2033538" cy="42793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60057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Records Management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Document Imaging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Enterprise software solution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Outsourcing services</a:t>
          </a:r>
          <a:endParaRPr lang="en-US" sz="2000" kern="1200" dirty="0"/>
        </a:p>
      </dsp:txBody>
      <dsp:txXfrm>
        <a:off x="6375323" y="872951"/>
        <a:ext cx="2033538" cy="4279392"/>
      </dsp:txXfrm>
    </dsp:sp>
    <dsp:sp modelId="{093848BB-4CD7-4572-A97B-301038E7F3DA}">
      <dsp:nvSpPr>
        <dsp:cNvPr id="0" name=""/>
        <dsp:cNvSpPr/>
      </dsp:nvSpPr>
      <dsp:spPr>
        <a:xfrm>
          <a:off x="5967069" y="334056"/>
          <a:ext cx="816508" cy="816508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3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25E65-7FD7-47C8-9DDD-E3D12ED9D7BF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7B65B-A12C-464C-A8B7-E5C70EC75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129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Data Direct FZ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Data Direct FZ LLC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B893-E5E6-490F-A7AE-D24B94BF6F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19050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5573889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Data Direct FZ LLC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B893-E5E6-490F-A7AE-D24B94BF6F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647950"/>
            <a:ext cx="3733800" cy="1085850"/>
          </a:xfrm>
        </p:spPr>
        <p:txBody>
          <a:bodyPr>
            <a:normAutofit/>
          </a:bodyPr>
          <a:lstStyle>
            <a:lvl1pPr algn="ctr">
              <a:defRPr sz="24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334000" y="3886200"/>
            <a:ext cx="2514600" cy="762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647950"/>
            <a:ext cx="3733800" cy="1085850"/>
          </a:xfrm>
        </p:spPr>
        <p:txBody>
          <a:bodyPr>
            <a:normAutofit/>
          </a:bodyPr>
          <a:lstStyle>
            <a:lvl1pPr algn="ctr">
              <a:defRPr sz="24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3200400" cy="6858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334000" y="3886200"/>
            <a:ext cx="2514600" cy="762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724400" y="2952750"/>
            <a:ext cx="3733800" cy="1085850"/>
          </a:xfrm>
        </p:spPr>
        <p:txBody>
          <a:bodyPr>
            <a:normAutofit/>
          </a:bodyPr>
          <a:lstStyle>
            <a:lvl1pPr algn="ctr">
              <a:defRPr sz="24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648200" y="762000"/>
            <a:ext cx="3962400" cy="1828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Data Direct FZ LLC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B893-E5E6-490F-A7AE-D24B94BF6F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Data Direct FZ LLC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B893-E5E6-490F-A7AE-D24B94BF6F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Data Direct FZ LLC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B893-E5E6-490F-A7AE-D24B94BF6F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13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13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2/6/2013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Data Direct FZ LLC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B893-E5E6-490F-A7AE-D24B94BF6F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Data Direct FZ LLC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B893-E5E6-490F-A7AE-D24B94BF6F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Data Direct FZ LLC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B893-E5E6-490F-A7AE-D24B94BF6F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Data Direct FZ LLC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B893-E5E6-490F-A7AE-D24B94BF6F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50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33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117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Data Direct FZ LLC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B893-E5E6-490F-A7AE-D24B94BF6F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2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086600" cy="609600"/>
          </a:xfrm>
          <a:prstGeom prst="rect">
            <a:avLst/>
          </a:prstGeom>
          <a:solidFill>
            <a:srgbClr val="DA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8610600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Copyright © Data Direct FZ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Data Direct logo [Converted]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639173" y="76200"/>
            <a:ext cx="1504827" cy="628942"/>
          </a:xfrm>
          <a:prstGeom prst="rect">
            <a:avLst/>
          </a:prstGeom>
        </p:spPr>
      </p:pic>
      <p:cxnSp>
        <p:nvCxnSpPr>
          <p:cNvPr id="29" name="Straight Connector 28"/>
          <p:cNvCxnSpPr>
            <a:stCxn id="2" idx="1"/>
            <a:endCxn id="2" idx="1"/>
          </p:cNvCxnSpPr>
          <p:nvPr/>
        </p:nvCxnSpPr>
        <p:spPr>
          <a:xfrm rot="10800000">
            <a:off x="381000" y="4572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strips dir="rd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Data Direct </a:t>
            </a:r>
            <a:r>
              <a:rPr lang="en-US" dirty="0" smtClean="0">
                <a:latin typeface="+mn-lt"/>
              </a:rPr>
              <a:t>Corporate Presentation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0" y="2971800"/>
            <a:ext cx="4343400" cy="83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R="0" indent="0"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2. CRM &amp; LOYALTY</a:t>
            </a:r>
            <a:endParaRPr lang="en-GB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46674778"/>
              </p:ext>
            </p:extLst>
          </p:nvPr>
        </p:nvGraphicFramePr>
        <p:xfrm>
          <a:off x="228600" y="1143000"/>
          <a:ext cx="8610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CRM &amp; Loyalty Services</a:t>
            </a:r>
            <a:endParaRPr lang="en-US" dirty="0">
              <a:latin typeface="+mn-lt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1" y="1329101"/>
            <a:ext cx="146165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8738" lvl="0" indent="-58738">
              <a:buFont typeface="Arial" pitchFamily="34" charset="0"/>
              <a:buChar char="•"/>
            </a:pPr>
            <a:r>
              <a:rPr lang="en-US" sz="1000" dirty="0" smtClean="0"/>
              <a:t>Program Strategy </a:t>
            </a:r>
            <a:endParaRPr lang="en-US" sz="1000" dirty="0"/>
          </a:p>
          <a:p>
            <a:pPr marL="233363" lvl="1" indent="-115888">
              <a:buFont typeface="Arial" pitchFamily="34" charset="0"/>
              <a:buChar char="•"/>
            </a:pPr>
            <a:r>
              <a:rPr lang="en-US" sz="1000" dirty="0" smtClean="0"/>
              <a:t>Acquisition</a:t>
            </a:r>
          </a:p>
          <a:p>
            <a:pPr marL="233363" lvl="1" indent="-115888">
              <a:buFont typeface="Arial" pitchFamily="34" charset="0"/>
              <a:buChar char="•"/>
            </a:pPr>
            <a:r>
              <a:rPr lang="en-US" sz="1000" dirty="0" smtClean="0"/>
              <a:t>Retention</a:t>
            </a:r>
          </a:p>
          <a:p>
            <a:pPr marL="233363" lvl="1" indent="-115888">
              <a:buFont typeface="Arial" pitchFamily="34" charset="0"/>
              <a:buChar char="•"/>
            </a:pPr>
            <a:r>
              <a:rPr lang="en-US" sz="1000" dirty="0" smtClean="0"/>
              <a:t>Usage </a:t>
            </a:r>
          </a:p>
          <a:p>
            <a:pPr marL="58738" lvl="0" indent="-58738">
              <a:buFont typeface="Arial" pitchFamily="34" charset="0"/>
              <a:buChar char="•"/>
            </a:pPr>
            <a:r>
              <a:rPr lang="en-US" sz="1000" dirty="0" smtClean="0"/>
              <a:t>Technology</a:t>
            </a:r>
            <a:endParaRPr lang="en-US" sz="1000" dirty="0"/>
          </a:p>
          <a:p>
            <a:pPr marL="58738" lvl="0" indent="-58738">
              <a:buFont typeface="Arial" pitchFamily="34" charset="0"/>
              <a:buChar char="•"/>
            </a:pPr>
            <a:r>
              <a:rPr lang="en-US" sz="1000" dirty="0"/>
              <a:t>Fulfillment</a:t>
            </a:r>
          </a:p>
          <a:p>
            <a:pPr marL="58738" lvl="0" indent="-58738">
              <a:buFont typeface="Arial" pitchFamily="34" charset="0"/>
              <a:buChar char="•"/>
            </a:pPr>
            <a:r>
              <a:rPr lang="en-US" sz="1000" dirty="0" smtClean="0"/>
              <a:t>Partnerships </a:t>
            </a:r>
            <a:endParaRPr lang="en-US" sz="1000" dirty="0"/>
          </a:p>
          <a:p>
            <a:pPr marL="58738" indent="-58738">
              <a:buFont typeface="Arial" pitchFamily="34" charset="0"/>
              <a:buChar char="•"/>
            </a:pP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755515" y="4419600"/>
            <a:ext cx="1337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Website &amp; Microsite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Social Media 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Mobile apps 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SEO &amp; SEM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1143000"/>
            <a:ext cx="136640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Data Entry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Directories Purchases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51873" y="2899720"/>
            <a:ext cx="1700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indent="-58738">
              <a:buFont typeface="Arial" pitchFamily="34" charset="0"/>
              <a:buChar char="•"/>
            </a:pPr>
            <a:r>
              <a:rPr lang="en-US" sz="1000" dirty="0"/>
              <a:t>LIFT: Increase </a:t>
            </a:r>
            <a:r>
              <a:rPr lang="en-US" sz="1000" dirty="0" smtClean="0"/>
              <a:t>value </a:t>
            </a:r>
            <a:r>
              <a:rPr lang="en-US" sz="1000" dirty="0"/>
              <a:t>through plan upsells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SHIFT: Offer new </a:t>
            </a:r>
            <a:r>
              <a:rPr lang="en-US" sz="1000" dirty="0"/>
              <a:t>services and products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RETENTION: Keep on </a:t>
            </a:r>
            <a:r>
              <a:rPr lang="en-US" sz="1000" dirty="0"/>
              <a:t>the network for </a:t>
            </a:r>
            <a:r>
              <a:rPr lang="en-US" sz="1000" dirty="0" smtClean="0"/>
              <a:t>longer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01255" y="1752600"/>
            <a:ext cx="17331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Business profiles 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Business Executive Profiles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/>
              <a:t>Demographic </a:t>
            </a:r>
            <a:r>
              <a:rPr lang="en-US" sz="1000" dirty="0" smtClean="0"/>
              <a:t>segmentation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3800" y="2743200"/>
            <a:ext cx="1447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Customer service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Direct Sales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Lead generation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Survey &amp; brand awareness 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RSVP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Data Updation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9000" y="4419600"/>
            <a:ext cx="190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Personalized letter&amp; Labels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Mail Management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Postal &amp; courier despatch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Response Management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Marketing Material Storage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34100" y="5644888"/>
            <a:ext cx="201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Short code rental 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Inbound SMS management 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/>
              <a:t>Outbound SMS management 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Promotions &amp; offers management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75991" y="5266172"/>
            <a:ext cx="14859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HTML Development 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Emailer broadcasting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dirty="0" smtClean="0"/>
              <a:t>CTR reporting </a:t>
            </a:r>
          </a:p>
          <a:p>
            <a:pPr marL="288925" indent="-171450">
              <a:buFont typeface="Wingdings" pitchFamily="2" charset="2"/>
              <a:buChar char="ü"/>
            </a:pPr>
            <a:r>
              <a:rPr lang="en-US" sz="1000" dirty="0" smtClean="0"/>
              <a:t>Sent </a:t>
            </a:r>
          </a:p>
          <a:p>
            <a:pPr marL="288925" indent="-171450">
              <a:buFont typeface="Wingdings" pitchFamily="2" charset="2"/>
              <a:buChar char="ü"/>
            </a:pPr>
            <a:r>
              <a:rPr lang="en-US" sz="1000" dirty="0" smtClean="0"/>
              <a:t>Opened </a:t>
            </a:r>
          </a:p>
          <a:p>
            <a:pPr marL="288925" indent="-171450">
              <a:buFont typeface="Wingdings" pitchFamily="2" charset="2"/>
              <a:buChar char="ü"/>
            </a:pPr>
            <a:r>
              <a:rPr lang="en-US" sz="1000" dirty="0" smtClean="0"/>
              <a:t>Clicked </a:t>
            </a:r>
          </a:p>
          <a:p>
            <a:pPr marL="288925" indent="-171450">
              <a:buFont typeface="Wingdings" pitchFamily="2" charset="2"/>
              <a:buChar char="ü"/>
            </a:pPr>
            <a:r>
              <a:rPr lang="en-US" sz="1000" dirty="0" smtClean="0"/>
              <a:t>Unsubscribed </a:t>
            </a:r>
          </a:p>
        </p:txBody>
      </p:sp>
    </p:spTree>
    <p:extLst>
      <p:ext uri="{BB962C8B-B14F-4D97-AF65-F5344CB8AC3E}">
        <p14:creationId xmlns:p14="http://schemas.microsoft.com/office/powerpoint/2010/main" xmlns="" val="203062275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CRM &amp; Loyalty customer lifecycle management</a:t>
            </a:r>
            <a:endParaRPr lang="en-US" dirty="0"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524000"/>
            <a:ext cx="22098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Customer acquisition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127950" y="1524000"/>
            <a:ext cx="22098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Engagement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43600" y="1524000"/>
            <a:ext cx="22098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Retention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" y="2362200"/>
            <a:ext cx="2209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Database marketing via email/SMS and Call centre  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304800" y="4785610"/>
            <a:ext cx="2209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Internet advertising  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304800" y="320227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Social Media application development 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304800" y="397364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Social Media Advertising</a:t>
            </a:r>
            <a:endParaRPr lang="en-US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3124200" y="3137940"/>
            <a:ext cx="2209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Customer Segmentation , transactional behavior </a:t>
            </a:r>
            <a:endParaRPr lang="en-US" sz="1400" dirty="0"/>
          </a:p>
        </p:txBody>
      </p:sp>
      <p:sp>
        <p:nvSpPr>
          <p:cNvPr id="18" name="Rounded Rectangle 17"/>
          <p:cNvSpPr/>
          <p:nvPr/>
        </p:nvSpPr>
        <p:spPr>
          <a:xfrm>
            <a:off x="3124200" y="236220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Customer communication cadence  development </a:t>
            </a:r>
            <a:endParaRPr lang="en-US" sz="1400" dirty="0"/>
          </a:p>
        </p:txBody>
      </p:sp>
      <p:sp>
        <p:nvSpPr>
          <p:cNvPr id="19" name="Rounded Rectangle 18"/>
          <p:cNvSpPr/>
          <p:nvPr/>
        </p:nvSpPr>
        <p:spPr>
          <a:xfrm>
            <a:off x="3124200" y="4038600"/>
            <a:ext cx="2209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Customer communication  via SMS/ Email – Creative, design and development of email and </a:t>
            </a:r>
            <a:r>
              <a:rPr lang="en-US" sz="1400" dirty="0" err="1" smtClean="0"/>
              <a:t>microsite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5943600" y="236220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Loyalty programme development and implementation</a:t>
            </a:r>
            <a:endParaRPr lang="en-US" sz="1400" dirty="0"/>
          </a:p>
        </p:txBody>
      </p:sp>
      <p:sp>
        <p:nvSpPr>
          <p:cNvPr id="21" name="Rounded Rectangle 20"/>
          <p:cNvSpPr/>
          <p:nvPr/>
        </p:nvSpPr>
        <p:spPr>
          <a:xfrm>
            <a:off x="5943600" y="320040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Delivering customer service  through Member service center</a:t>
            </a:r>
            <a:endParaRPr lang="en-US"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5943600" y="403860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Customer analysis- RFM, Defector tracking analysis etc</a:t>
            </a:r>
            <a:endParaRPr lang="en-US" sz="14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CRM &amp; Loyalty Case Study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en-US" b="1" dirty="0" smtClean="0"/>
              <a:t>Multinational Paints Company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Challenge:</a:t>
            </a:r>
          </a:p>
          <a:p>
            <a:pPr lvl="1"/>
            <a:r>
              <a:rPr lang="en-US" dirty="0" smtClean="0"/>
              <a:t>A leading multinational company wished to reward its core buyers with an incentive to select their products as their first choice among its competitors thus increase their share of wallet. </a:t>
            </a:r>
          </a:p>
          <a:p>
            <a:pPr lvl="1"/>
            <a:r>
              <a:rPr lang="en-US" dirty="0" smtClean="0"/>
              <a:t>The retail ecosystem however was not in full control of the company due to various billing methods.</a:t>
            </a:r>
          </a:p>
          <a:p>
            <a:pPr lvl="0"/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Understanding the ecosystem and simplicity requirements developed a real-time simple user friendly system.</a:t>
            </a:r>
          </a:p>
          <a:p>
            <a:pPr lvl="1"/>
            <a:r>
              <a:rPr lang="en-US" dirty="0" smtClean="0"/>
              <a:t>Provided a complete solution; </a:t>
            </a:r>
          </a:p>
          <a:p>
            <a:pPr lvl="2"/>
            <a:r>
              <a:rPr lang="en-US" dirty="0" smtClean="0"/>
              <a:t>strategy consulting, data analysis, marketing campaigns</a:t>
            </a:r>
          </a:p>
          <a:p>
            <a:pPr lvl="2"/>
            <a:r>
              <a:rPr lang="en-US" dirty="0" smtClean="0"/>
              <a:t> real-time dashboards, helpdesk support.</a:t>
            </a:r>
          </a:p>
          <a:p>
            <a:pPr lvl="1"/>
            <a:r>
              <a:rPr lang="en-US" dirty="0" smtClean="0"/>
              <a:t>Selected outlets were provided with laptops with bi-lingual loyalty rewards application</a:t>
            </a:r>
          </a:p>
          <a:p>
            <a:pPr lvl="0"/>
            <a:r>
              <a:rPr lang="en-US" dirty="0" smtClean="0"/>
              <a:t>Results </a:t>
            </a:r>
          </a:p>
          <a:p>
            <a:pPr lvl="1"/>
            <a:r>
              <a:rPr lang="en-US" dirty="0" smtClean="0"/>
              <a:t>Programme launched in UAE in 2012 and launched across the GCC within 9 months sooner than forecasted.</a:t>
            </a:r>
          </a:p>
          <a:p>
            <a:pPr lvl="1"/>
            <a:r>
              <a:rPr lang="en-US" dirty="0" smtClean="0"/>
              <a:t>Has already 11,000+ members</a:t>
            </a:r>
          </a:p>
          <a:p>
            <a:pPr lvl="1"/>
            <a:r>
              <a:rPr lang="en-US" dirty="0" smtClean="0"/>
              <a:t>Revenue increased by 10% over and above the usual</a:t>
            </a:r>
          </a:p>
          <a:p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CRM &amp; Loyalty Case study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b="1" dirty="0" smtClean="0"/>
              <a:t>Regional Perfume Brand</a:t>
            </a:r>
          </a:p>
          <a:p>
            <a:pPr lvl="0"/>
            <a:endParaRPr lang="en-US" sz="1700" dirty="0" smtClean="0"/>
          </a:p>
          <a:p>
            <a:pPr lvl="0"/>
            <a:r>
              <a:rPr lang="en-US" sz="1700" dirty="0" smtClean="0"/>
              <a:t>Challenge:</a:t>
            </a:r>
          </a:p>
          <a:p>
            <a:pPr lvl="1"/>
            <a:r>
              <a:rPr lang="en-US" sz="1700" dirty="0" smtClean="0"/>
              <a:t>A leading regional perfume brand already had an incentive program however the brands credibility and value was diminishing through discounting, with premium customer dropouts.</a:t>
            </a:r>
          </a:p>
          <a:p>
            <a:pPr lvl="0"/>
            <a:r>
              <a:rPr lang="en-US" sz="1700" dirty="0" smtClean="0"/>
              <a:t>Solution:</a:t>
            </a:r>
          </a:p>
          <a:p>
            <a:pPr lvl="1"/>
            <a:r>
              <a:rPr lang="en-US" sz="1700" dirty="0" smtClean="0"/>
              <a:t>Created new identity for loyal members</a:t>
            </a:r>
          </a:p>
          <a:p>
            <a:pPr lvl="1"/>
            <a:r>
              <a:rPr lang="en-US" sz="1700" dirty="0" smtClean="0"/>
              <a:t>Trained customer touch points.</a:t>
            </a:r>
          </a:p>
          <a:p>
            <a:pPr lvl="1"/>
            <a:r>
              <a:rPr lang="en-US" sz="1700" dirty="0" smtClean="0"/>
              <a:t>Selective customer database migrated to the new programme after evaluation</a:t>
            </a:r>
          </a:p>
          <a:p>
            <a:pPr lvl="1"/>
            <a:r>
              <a:rPr lang="en-US" sz="1700" dirty="0" smtClean="0"/>
              <a:t>Supported by Member Service Centre</a:t>
            </a:r>
          </a:p>
          <a:p>
            <a:pPr lvl="1"/>
            <a:r>
              <a:rPr lang="en-US" sz="1700" dirty="0" smtClean="0"/>
              <a:t>Marketing strategy – includes customer segmentation, analysis to increase revenue and encourage profitable behavior through promotions. </a:t>
            </a:r>
          </a:p>
          <a:p>
            <a:pPr lvl="0"/>
            <a:r>
              <a:rPr lang="en-US" sz="1700" dirty="0" smtClean="0"/>
              <a:t>Results:</a:t>
            </a:r>
          </a:p>
          <a:p>
            <a:pPr lvl="1"/>
            <a:r>
              <a:rPr lang="en-US" sz="1700" dirty="0" smtClean="0"/>
              <a:t>The change has brought in new expectations from customers. At the same time the perfume company as a brand have graduated to a value brand rather than a discounting brand with its most paying customers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0" y="2971800"/>
            <a:ext cx="4343400" cy="83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R="0" indent="0"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3. Information Management</a:t>
            </a:r>
            <a:endParaRPr lang="en-GB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>
                <a:latin typeface="+mn-lt"/>
              </a:rPr>
              <a:t>Information Management - Record Management</a:t>
            </a:r>
            <a:endParaRPr lang="en-US" sz="2600" dirty="0"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532603803"/>
              </p:ext>
            </p:extLst>
          </p:nvPr>
        </p:nvGraphicFramePr>
        <p:xfrm>
          <a:off x="304800" y="990600"/>
          <a:ext cx="8153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Information Management - Document Imaging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ED99-A41F-4403-BFD8-B60983D1B2FE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436723000"/>
              </p:ext>
            </p:extLst>
          </p:nvPr>
        </p:nvGraphicFramePr>
        <p:xfrm>
          <a:off x="304800" y="9906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Information Management - ECM</a:t>
            </a:r>
            <a:endParaRPr lang="en-US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39624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Features</a:t>
            </a:r>
            <a:endParaRPr lang="en-US" sz="2200" dirty="0" smtClean="0">
              <a:latin typeface="+mn-lt"/>
            </a:endParaRPr>
          </a:p>
          <a:p>
            <a:pPr>
              <a:buFont typeface="Wingdings" pitchFamily="2" charset="2"/>
              <a:buChar char="ü"/>
            </a:pPr>
            <a:r>
              <a:rPr lang="en-US" sz="2200" dirty="0" smtClean="0">
                <a:latin typeface="+mn-lt"/>
              </a:rPr>
              <a:t>Content management solutions that deliver organizational context.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 smtClean="0">
                <a:latin typeface="+mn-lt"/>
              </a:rPr>
              <a:t>Provide rapid business insight.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 smtClean="0">
                <a:latin typeface="+mn-lt"/>
              </a:rPr>
              <a:t>Our ECM intuitive configuration capabilities provide flexibility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 smtClean="0">
                <a:latin typeface="+mn-lt"/>
              </a:rPr>
              <a:t>Delivers rapid on-time value to the organization, 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 smtClean="0">
                <a:latin typeface="+mn-lt"/>
              </a:rPr>
              <a:t>Modern intuitive client interface</a:t>
            </a:r>
            <a:endParaRPr lang="en-US" sz="22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ED99-A41F-4403-BFD8-B60983D1B2FE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81082484"/>
              </p:ext>
            </p:extLst>
          </p:nvPr>
        </p:nvGraphicFramePr>
        <p:xfrm>
          <a:off x="4043149" y="1066800"/>
          <a:ext cx="5105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Information Management - BPM</a:t>
            </a:r>
            <a:endParaRPr lang="en-US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4038600" cy="5486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Features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Enables companies to model, deploy and manage mission-critical business processes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Span multiple enterprise applications, corporate departments, and business partners.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Cost efficiencies, agility, compliance and better customer service.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Continuously improve business processes.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Reduces time-to-market for changes in business processes.</a:t>
            </a:r>
          </a:p>
          <a:p>
            <a:pPr lvl="1"/>
            <a:endParaRPr lang="en-US" dirty="0" smtClean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Key Solutions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+mn-lt"/>
              </a:rPr>
              <a:t>Account Opening and Maintenance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+mn-lt"/>
              </a:rPr>
              <a:t>Account Payable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+mn-lt"/>
              </a:rPr>
              <a:t>Call Detail  Record Management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+mn-lt"/>
              </a:rPr>
              <a:t>Trade finance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ED99-A41F-4403-BFD8-B60983D1B2FE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63539968"/>
              </p:ext>
            </p:extLst>
          </p:nvPr>
        </p:nvGraphicFramePr>
        <p:xfrm>
          <a:off x="3962400" y="1066800"/>
          <a:ext cx="5486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Data Direct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486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/>
              <a:t>Established in 2002 as a Limited Liability Company (LLC)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Chairman and Managing Director, Mr. Rajiv </a:t>
            </a:r>
            <a:r>
              <a:rPr lang="en-US" sz="2000" dirty="0" smtClean="0"/>
              <a:t>Dalmia, a veteran in outsourcing of IT solutions and Marketing ideas.</a:t>
            </a:r>
            <a:endParaRPr lang="en-US" sz="2000" dirty="0" smtClean="0"/>
          </a:p>
          <a:p>
            <a:pPr>
              <a:lnSpc>
                <a:spcPct val="110000"/>
              </a:lnSpc>
            </a:pPr>
            <a:r>
              <a:rPr lang="en-US" sz="2000" dirty="0" smtClean="0"/>
              <a:t>With over 100 </a:t>
            </a:r>
            <a:r>
              <a:rPr lang="en-US" sz="2000" dirty="0" smtClean="0"/>
              <a:t>plus employees 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Head </a:t>
            </a:r>
            <a:r>
              <a:rPr lang="en-US" sz="2000" dirty="0" smtClean="0"/>
              <a:t>office located </a:t>
            </a:r>
            <a:r>
              <a:rPr lang="en-US" sz="2000" dirty="0" smtClean="0"/>
              <a:t>in Dubai Media City, Dubai  in UAE.</a:t>
            </a:r>
          </a:p>
          <a:p>
            <a:pPr>
              <a:lnSpc>
                <a:spcPct val="110000"/>
              </a:lnSpc>
            </a:pPr>
            <a:r>
              <a:rPr lang="en-GB" sz="2000" dirty="0" smtClean="0"/>
              <a:t>3000 Sq. ft. </a:t>
            </a:r>
            <a:r>
              <a:rPr lang="en-US" sz="2000" dirty="0" smtClean="0"/>
              <a:t>operation centre in central Dubai, UAE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Currently outsourcing of 100 </a:t>
            </a:r>
            <a:r>
              <a:rPr lang="en-US" sz="2000" dirty="0" smtClean="0"/>
              <a:t>workstations contact centre </a:t>
            </a:r>
            <a:r>
              <a:rPr lang="en-US" sz="2000" dirty="0" smtClean="0"/>
              <a:t>and another 100 staff operating at project sites.</a:t>
            </a:r>
            <a:endParaRPr lang="en-US" sz="2000" dirty="0" smtClean="0"/>
          </a:p>
          <a:p>
            <a:pPr>
              <a:lnSpc>
                <a:spcPct val="110000"/>
              </a:lnSpc>
            </a:pPr>
            <a:r>
              <a:rPr lang="en-US" sz="2000" dirty="0"/>
              <a:t>Online and offline fulfillment / mail room / broadcast </a:t>
            </a:r>
            <a:r>
              <a:rPr lang="en-US" sz="2000" dirty="0" smtClean="0"/>
              <a:t>services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Loyalty program development &amp; management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CRM and data analytics center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Archiving</a:t>
            </a:r>
            <a:r>
              <a:rPr lang="en-US" sz="2000" dirty="0" smtClean="0"/>
              <a:t>  </a:t>
            </a:r>
            <a:r>
              <a:rPr lang="en-US" sz="2000" dirty="0"/>
              <a:t>Solution, Records Management, </a:t>
            </a:r>
            <a:r>
              <a:rPr lang="en-US" sz="2000" dirty="0" smtClean="0"/>
              <a:t>ECM </a:t>
            </a:r>
            <a:r>
              <a:rPr lang="en-US" sz="2000" dirty="0"/>
              <a:t>and BPM technologies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Consultancy </a:t>
            </a:r>
            <a:r>
              <a:rPr lang="en-US" sz="2000" dirty="0"/>
              <a:t>on resource time and process </a:t>
            </a:r>
            <a:r>
              <a:rPr lang="en-US" sz="2000" dirty="0" smtClean="0"/>
              <a:t>optimization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Implementation </a:t>
            </a:r>
            <a:r>
              <a:rPr lang="en-US" sz="2000" dirty="0"/>
              <a:t>of cost and time effective business </a:t>
            </a:r>
            <a:r>
              <a:rPr lang="en-US" sz="2000" dirty="0" smtClean="0"/>
              <a:t>processes </a:t>
            </a:r>
            <a:endParaRPr lang="en-US" sz="2000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385763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 smtClean="0"/>
              <a:t>Information Management Case Study - Document Imaging</a:t>
            </a:r>
            <a:endParaRPr lang="en-US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715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Leading National Bank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Challenge:</a:t>
            </a:r>
          </a:p>
          <a:p>
            <a:pPr lvl="1"/>
            <a:r>
              <a:rPr lang="en-US" dirty="0" smtClean="0"/>
              <a:t>Daily document imaging and upload to EDMS</a:t>
            </a:r>
          </a:p>
          <a:p>
            <a:pPr lvl="1"/>
            <a:r>
              <a:rPr lang="en-US" dirty="0" smtClean="0"/>
              <a:t>Project duration 3 years</a:t>
            </a:r>
          </a:p>
          <a:p>
            <a:pPr lvl="1"/>
            <a:r>
              <a:rPr lang="en-US" dirty="0" smtClean="0"/>
              <a:t>Daily load of 60,000 pages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Receipt of documents from all the 88 centers (branches / cash offices </a:t>
            </a:r>
            <a:r>
              <a:rPr lang="en-US" dirty="0" err="1" smtClean="0"/>
              <a:t>etc</a:t>
            </a:r>
            <a:r>
              <a:rPr lang="en-US" dirty="0" smtClean="0"/>
              <a:t>) of the bank daily.</a:t>
            </a:r>
          </a:p>
          <a:p>
            <a:pPr lvl="1"/>
            <a:r>
              <a:rPr lang="en-US" dirty="0" smtClean="0"/>
              <a:t>Document Preparation – staples / pins removal, Pre-classification basis type of document.</a:t>
            </a:r>
          </a:p>
          <a:p>
            <a:pPr lvl="1"/>
            <a:r>
              <a:rPr lang="en-US" dirty="0" smtClean="0"/>
              <a:t>Scanning of the Documents using the appropriate imaging     hardware (Cheque Scanners, ADF Scanners for vouchers </a:t>
            </a:r>
            <a:r>
              <a:rPr lang="en-US" dirty="0" err="1" smtClean="0"/>
              <a:t>etc</a:t>
            </a:r>
            <a:r>
              <a:rPr lang="en-US" dirty="0" smtClean="0"/>
              <a:t>, Flatbed Scanner for Beam Documents)</a:t>
            </a:r>
          </a:p>
          <a:p>
            <a:pPr lvl="1"/>
            <a:r>
              <a:rPr lang="en-US" dirty="0" smtClean="0"/>
              <a:t>Indexing of documents.</a:t>
            </a:r>
          </a:p>
          <a:p>
            <a:pPr lvl="1"/>
            <a:r>
              <a:rPr lang="en-US" dirty="0" smtClean="0"/>
              <a:t>Workflow Management – </a:t>
            </a:r>
            <a:r>
              <a:rPr lang="en-US" dirty="0" err="1" smtClean="0"/>
              <a:t>FileNet</a:t>
            </a:r>
            <a:r>
              <a:rPr lang="en-US" dirty="0" smtClean="0"/>
              <a:t> Capture through Job Cards.</a:t>
            </a:r>
          </a:p>
          <a:p>
            <a:pPr lvl="1"/>
            <a:r>
              <a:rPr lang="en-US" dirty="0" smtClean="0"/>
              <a:t>Commit to Central Server end of day for the workload.</a:t>
            </a:r>
          </a:p>
          <a:p>
            <a:pPr lvl="1"/>
            <a:r>
              <a:rPr lang="en-US" dirty="0" smtClean="0"/>
              <a:t>Physical storage of documents classified based on the document types</a:t>
            </a:r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Successfully completed the project and delivered to the Bank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Information Management Case study -Document Imaging and BPM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715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 smtClean="0"/>
              <a:t>Government Organization</a:t>
            </a:r>
          </a:p>
          <a:p>
            <a:endParaRPr lang="en-US" sz="2000" dirty="0" smtClean="0"/>
          </a:p>
          <a:p>
            <a:r>
              <a:rPr lang="en-US" sz="2000" dirty="0" smtClean="0"/>
              <a:t>Challenge:</a:t>
            </a:r>
          </a:p>
          <a:p>
            <a:pPr lvl="1"/>
            <a:r>
              <a:rPr lang="en-US" sz="1600" dirty="0" smtClean="0"/>
              <a:t>Partly physical and partly electronic documents stored unorganized across departments </a:t>
            </a:r>
          </a:p>
          <a:p>
            <a:pPr lvl="1"/>
            <a:r>
              <a:rPr lang="en-US" sz="1600" dirty="0" smtClean="0"/>
              <a:t>Searching and locating of documents was hard enough for the department’s </a:t>
            </a:r>
          </a:p>
          <a:p>
            <a:pPr lvl="1"/>
            <a:r>
              <a:rPr lang="en-US" sz="1600" dirty="0" smtClean="0"/>
              <a:t>It was estimated that a volume of 40 million pages were to be scanned and indexed within 18 months.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Solution:</a:t>
            </a:r>
          </a:p>
          <a:p>
            <a:pPr lvl="1"/>
            <a:r>
              <a:rPr lang="en-US" sz="1600" dirty="0" smtClean="0"/>
              <a:t>A team of 250 employees were dedicated to the project, working 2 shifts, for an approximate total output of 90,000 images per day </a:t>
            </a:r>
          </a:p>
          <a:p>
            <a:pPr lvl="1"/>
            <a:r>
              <a:rPr lang="en-US" sz="1600" dirty="0" smtClean="0"/>
              <a:t>Data Direct invested in state-of-the-art technology to be able to reproduce high quality electronic images from paper documents. </a:t>
            </a:r>
          </a:p>
          <a:p>
            <a:pPr lvl="1"/>
            <a:r>
              <a:rPr lang="en-US" sz="1600" dirty="0" smtClean="0"/>
              <a:t>100% quality efficiency with a verification process to ensure quality is consistent.</a:t>
            </a:r>
          </a:p>
          <a:p>
            <a:pPr lvl="1"/>
            <a:r>
              <a:rPr lang="en-US" sz="1600" dirty="0" smtClean="0"/>
              <a:t>Documented procedures explaining each task/ activity and executed them to the client’s requirement.</a:t>
            </a:r>
          </a:p>
          <a:p>
            <a:r>
              <a:rPr lang="en-US" sz="2000" dirty="0" smtClean="0"/>
              <a:t>Results:</a:t>
            </a:r>
          </a:p>
          <a:p>
            <a:pPr lvl="1"/>
            <a:r>
              <a:rPr lang="en-US" sz="1600" dirty="0" smtClean="0"/>
              <a:t>Improved information management, improved decision-making and long-term planning.</a:t>
            </a:r>
          </a:p>
          <a:p>
            <a:pPr lvl="1"/>
            <a:r>
              <a:rPr lang="en-US" sz="1600" dirty="0" smtClean="0"/>
              <a:t>It also boosts service quality and efficiency, enabling the government to serve the public more effectively. Citizens, employees</a:t>
            </a:r>
          </a:p>
          <a:p>
            <a:pPr lvl="1"/>
            <a:r>
              <a:rPr lang="en-US" sz="1600" dirty="0" smtClean="0"/>
              <a:t>This ground-breaking effort has taken government transparency to a new level, and has been widely recognized as a standard for other organizations to follow.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0" y="2971800"/>
            <a:ext cx="4343400" cy="83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R="0" indent="0"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4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 Client Served</a:t>
            </a:r>
            <a:endParaRPr lang="en-GB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Client – Government 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914403"/>
          <a:ext cx="8458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371600"/>
                <a:gridCol w="1409700"/>
                <a:gridCol w="1409700"/>
                <a:gridCol w="1409700"/>
                <a:gridCol w="1409700"/>
              </a:tblGrid>
              <a:tr h="540281">
                <a:tc>
                  <a:txBody>
                    <a:bodyPr/>
                    <a:lstStyle/>
                    <a:p>
                      <a:r>
                        <a:rPr lang="en-GB" dirty="0" smtClean="0"/>
                        <a:t>Client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Logo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Volume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Time Period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Location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Service</a:t>
                      </a:r>
                      <a:r>
                        <a:rPr lang="en-GB" baseline="0" dirty="0" smtClean="0"/>
                        <a:t> Provided</a:t>
                      </a:r>
                      <a:endParaRPr lang="en-GB" dirty="0"/>
                    </a:p>
                  </a:txBody>
                  <a:tcPr/>
                </a:tc>
              </a:tr>
              <a:tr h="771830">
                <a:tc>
                  <a:txBody>
                    <a:bodyPr/>
                    <a:lstStyle/>
                    <a:p>
                      <a:r>
                        <a:rPr lang="en-GB" dirty="0" smtClean="0"/>
                        <a:t>Road and Transport Authority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Calibri"/>
                        </a:rPr>
                        <a:t>10 Million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Months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Dubai, U.A.E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Document</a:t>
                      </a:r>
                      <a:r>
                        <a:rPr lang="en-GB" baseline="0" dirty="0" smtClean="0"/>
                        <a:t> Digitizing</a:t>
                      </a:r>
                      <a:endParaRPr lang="en-GB" dirty="0"/>
                    </a:p>
                  </a:txBody>
                  <a:tcPr/>
                </a:tc>
              </a:tr>
              <a:tr h="540281">
                <a:tc>
                  <a:txBody>
                    <a:bodyPr/>
                    <a:lstStyle/>
                    <a:p>
                      <a:r>
                        <a:rPr lang="en-GB" dirty="0" smtClean="0"/>
                        <a:t>Abu Dhabi Judiciary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Million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Months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Abu Dhabi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Document Digitizing</a:t>
                      </a:r>
                    </a:p>
                  </a:txBody>
                  <a:tcPr/>
                </a:tc>
              </a:tr>
              <a:tr h="7718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Equestrian Federation Club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 Million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Months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Abu Dhabi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Document Digitizing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1234927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al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khaima,Electronic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Government Authority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Million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 Months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Ras</a:t>
                      </a:r>
                      <a:r>
                        <a:rPr lang="en-GB" dirty="0" smtClean="0"/>
                        <a:t> al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Khaimah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Document Digitizing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415416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Abu Dhabi Distribution Company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Million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Months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Abu Dhabi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Document Digitizing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Users\Admin\Desktop\New folder\rt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1209675" cy="436647"/>
          </a:xfrm>
          <a:prstGeom prst="rect">
            <a:avLst/>
          </a:prstGeom>
          <a:noFill/>
        </p:spPr>
      </p:pic>
      <p:pic>
        <p:nvPicPr>
          <p:cNvPr id="11" name="Picture 3" descr="C:\Users\Admin\Desktop\New folder\abu dhabi judiciary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438400"/>
            <a:ext cx="1219200" cy="609600"/>
          </a:xfrm>
          <a:prstGeom prst="rect">
            <a:avLst/>
          </a:prstGeom>
          <a:noFill/>
        </p:spPr>
      </p:pic>
      <p:pic>
        <p:nvPicPr>
          <p:cNvPr id="13" name="Picture 4" descr="C:\Users\Admin\Desktop\New folder\equestarian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3200400"/>
            <a:ext cx="1143000" cy="762000"/>
          </a:xfrm>
          <a:prstGeom prst="rect">
            <a:avLst/>
          </a:prstGeom>
          <a:noFill/>
        </p:spPr>
      </p:pic>
      <p:pic>
        <p:nvPicPr>
          <p:cNvPr id="14" name="Picture 11" descr="C:\Documents and Settings\Hammaad Ul Haq\My Documents\My Pictures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4343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1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5562600"/>
            <a:ext cx="100483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Client – Government 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914403"/>
          <a:ext cx="8458200" cy="5486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371600"/>
                <a:gridCol w="1409700"/>
                <a:gridCol w="1409700"/>
                <a:gridCol w="1409700"/>
                <a:gridCol w="1409700"/>
              </a:tblGrid>
              <a:tr h="645459">
                <a:tc>
                  <a:txBody>
                    <a:bodyPr/>
                    <a:lstStyle/>
                    <a:p>
                      <a:r>
                        <a:rPr lang="en-GB" dirty="0" smtClean="0"/>
                        <a:t>Client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Logo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Volume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Time Period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Location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Service</a:t>
                      </a:r>
                      <a:r>
                        <a:rPr lang="en-GB" baseline="0" dirty="0" smtClean="0"/>
                        <a:t> Provided</a:t>
                      </a:r>
                      <a:endParaRPr lang="en-GB" dirty="0"/>
                    </a:p>
                  </a:txBody>
                  <a:tcPr/>
                </a:tc>
              </a:tr>
              <a:tr h="922084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Sharjah</a:t>
                      </a:r>
                      <a:r>
                        <a:rPr lang="en-GB" baseline="0" dirty="0" smtClean="0"/>
                        <a:t> Town Planning Department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3 million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Present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Sharjah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Document</a:t>
                      </a:r>
                      <a:r>
                        <a:rPr lang="en-GB" baseline="0" dirty="0" smtClean="0"/>
                        <a:t> Digitizing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922084">
                <a:tc>
                  <a:txBody>
                    <a:bodyPr/>
                    <a:lstStyle/>
                    <a:p>
                      <a:r>
                        <a:rPr lang="en-GB" dirty="0" smtClean="0"/>
                        <a:t>Fujairah Finance Department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2.6</a:t>
                      </a:r>
                      <a:r>
                        <a:rPr lang="en-GB" baseline="0" smtClean="0"/>
                        <a:t> </a:t>
                      </a:r>
                      <a:r>
                        <a:rPr lang="en-GB" baseline="0" dirty="0" smtClean="0"/>
                        <a:t>Million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Present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Fujairah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Document</a:t>
                      </a:r>
                      <a:r>
                        <a:rPr lang="en-GB" baseline="0" dirty="0" smtClean="0"/>
                        <a:t> Digitizing</a:t>
                      </a:r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/>
                </a:tc>
              </a:tr>
              <a:tr h="7783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Dubai Public</a:t>
                      </a:r>
                      <a:r>
                        <a:rPr lang="en-GB" baseline="0" dirty="0" smtClean="0"/>
                        <a:t> Prosecution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 Million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Present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Dubai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Document</a:t>
                      </a:r>
                      <a:r>
                        <a:rPr lang="en-GB" baseline="0" dirty="0" smtClean="0"/>
                        <a:t> Digitizing</a:t>
                      </a:r>
                      <a:endParaRPr lang="en-GB" dirty="0" smtClean="0"/>
                    </a:p>
                  </a:txBody>
                  <a:tcPr/>
                </a:tc>
              </a:tr>
              <a:tr h="650911">
                <a:tc>
                  <a:txBody>
                    <a:bodyPr/>
                    <a:lstStyle/>
                    <a:p>
                      <a:r>
                        <a:rPr lang="en-GB" dirty="0" smtClean="0"/>
                        <a:t>Engineer Office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Million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 Months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Dubai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Document</a:t>
                      </a:r>
                      <a:r>
                        <a:rPr lang="en-GB" baseline="0" dirty="0" smtClean="0"/>
                        <a:t> Digitizing</a:t>
                      </a:r>
                      <a:endParaRPr lang="en-GB" dirty="0" smtClean="0"/>
                    </a:p>
                  </a:txBody>
                  <a:tcPr/>
                </a:tc>
              </a:tr>
              <a:tr h="922084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Sharjah</a:t>
                      </a:r>
                      <a:r>
                        <a:rPr lang="en-GB" dirty="0" smtClean="0"/>
                        <a:t> Cooperative Society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Million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 Month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Sharjah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Document</a:t>
                      </a:r>
                      <a:r>
                        <a:rPr lang="en-GB" baseline="0" dirty="0" smtClean="0"/>
                        <a:t> Digitizing</a:t>
                      </a:r>
                      <a:endParaRPr lang="en-GB" dirty="0" smtClean="0"/>
                    </a:p>
                  </a:txBody>
                  <a:tcPr/>
                </a:tc>
              </a:tr>
              <a:tr h="645459">
                <a:tc>
                  <a:txBody>
                    <a:bodyPr/>
                    <a:lstStyle/>
                    <a:p>
                      <a:r>
                        <a:rPr lang="en-GB" dirty="0" smtClean="0"/>
                        <a:t>Emirates palace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0.5 Million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Months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Abu Dhabi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Document</a:t>
                      </a:r>
                      <a:r>
                        <a:rPr lang="en-GB" baseline="0" dirty="0" smtClean="0"/>
                        <a:t> Digitizing</a:t>
                      </a:r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1" descr="C:\Users\Admin\Pictures\sharjah toen planning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00200"/>
            <a:ext cx="9398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C:\Users\Admin\Desktop\New folder\fujairah municipality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514600"/>
            <a:ext cx="1182078" cy="785813"/>
          </a:xfrm>
          <a:prstGeom prst="rect">
            <a:avLst/>
          </a:prstGeom>
          <a:noFill/>
        </p:spPr>
      </p:pic>
      <p:pic>
        <p:nvPicPr>
          <p:cNvPr id="16" name="Picture 9" descr="C:\Users\Admin\Desktop\New folder\public prosecution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3429000"/>
            <a:ext cx="1143000" cy="609600"/>
          </a:xfrm>
          <a:prstGeom prst="rect">
            <a:avLst/>
          </a:prstGeom>
          <a:noFill/>
        </p:spPr>
      </p:pic>
      <p:pic>
        <p:nvPicPr>
          <p:cNvPr id="17" name="Picture 10" descr="C:\Users\Admin\Desktop\New folder\eo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4191000"/>
            <a:ext cx="1223962" cy="614361"/>
          </a:xfrm>
          <a:prstGeom prst="rect">
            <a:avLst/>
          </a:prstGeom>
          <a:noFill/>
        </p:spPr>
      </p:pic>
      <p:pic>
        <p:nvPicPr>
          <p:cNvPr id="18" name="Picture 13" descr="C:\Documents and Settings\Hammaad Ul Haq\My Documents\My Pictures\Shj Coop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4876800"/>
            <a:ext cx="105434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logo_allgemein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5791200"/>
            <a:ext cx="11430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Client – Financial Institute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914403"/>
          <a:ext cx="8610600" cy="4977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886"/>
                <a:gridCol w="1396314"/>
                <a:gridCol w="1435100"/>
                <a:gridCol w="1435100"/>
                <a:gridCol w="1270000"/>
                <a:gridCol w="1600200"/>
              </a:tblGrid>
              <a:tr h="645459">
                <a:tc>
                  <a:txBody>
                    <a:bodyPr/>
                    <a:lstStyle/>
                    <a:p>
                      <a:r>
                        <a:rPr lang="en-GB" dirty="0" smtClean="0"/>
                        <a:t>Client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Logo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Volume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Time Period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Location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Service</a:t>
                      </a:r>
                      <a:r>
                        <a:rPr lang="en-GB" baseline="0" dirty="0" smtClean="0"/>
                        <a:t> Provided</a:t>
                      </a:r>
                      <a:endParaRPr lang="en-GB" dirty="0"/>
                    </a:p>
                  </a:txBody>
                  <a:tcPr/>
                </a:tc>
              </a:tr>
              <a:tr h="922084">
                <a:tc>
                  <a:txBody>
                    <a:bodyPr/>
                    <a:lstStyle/>
                    <a:p>
                      <a:r>
                        <a:rPr lang="en-GB" dirty="0" smtClean="0"/>
                        <a:t>National Bank of Abu Dhabi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13 Million</a:t>
                      </a:r>
                      <a:r>
                        <a:rPr lang="en-GB" baseline="0" dirty="0" smtClean="0"/>
                        <a:t> Annually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 years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Abu Dhabi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Document</a:t>
                      </a:r>
                      <a:r>
                        <a:rPr lang="en-GB" baseline="0" dirty="0" smtClean="0"/>
                        <a:t> Digitizing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922084">
                <a:tc>
                  <a:txBody>
                    <a:bodyPr/>
                    <a:lstStyle/>
                    <a:p>
                      <a:r>
                        <a:rPr lang="en-GB" dirty="0" smtClean="0"/>
                        <a:t>First Gulf Bank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621,500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 Month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Abu Dhabi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Document</a:t>
                      </a:r>
                      <a:r>
                        <a:rPr lang="en-GB" baseline="0" dirty="0" smtClean="0"/>
                        <a:t> Digitizing</a:t>
                      </a:r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/>
                </a:tc>
              </a:tr>
              <a:tr h="650911">
                <a:tc>
                  <a:txBody>
                    <a:bodyPr/>
                    <a:lstStyle/>
                    <a:p>
                      <a:r>
                        <a:rPr lang="en-GB" dirty="0" smtClean="0"/>
                        <a:t>AIG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r>
                        <a:rPr lang="en-GB" baseline="0" dirty="0" smtClean="0"/>
                        <a:t> years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Dubai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Tele</a:t>
                      </a:r>
                      <a:r>
                        <a:rPr lang="en-GB" baseline="0" dirty="0" smtClean="0"/>
                        <a:t> Sales – </a:t>
                      </a:r>
                      <a:r>
                        <a:rPr lang="en-GB" baseline="0" dirty="0" err="1" smtClean="0"/>
                        <a:t>Bancassurance</a:t>
                      </a:r>
                      <a:endParaRPr lang="en-GB" dirty="0"/>
                    </a:p>
                  </a:txBody>
                  <a:tcPr/>
                </a:tc>
              </a:tr>
              <a:tr h="922084">
                <a:tc>
                  <a:txBody>
                    <a:bodyPr/>
                    <a:lstStyle/>
                    <a:p>
                      <a:r>
                        <a:rPr lang="en-GB" dirty="0" smtClean="0"/>
                        <a:t>Life Insurance Corporation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 Month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Dubai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Document</a:t>
                      </a:r>
                      <a:r>
                        <a:rPr lang="en-GB" baseline="0" dirty="0" smtClean="0"/>
                        <a:t> Digitizing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645459">
                <a:tc>
                  <a:txBody>
                    <a:bodyPr/>
                    <a:lstStyle/>
                    <a:p>
                      <a:r>
                        <a:rPr lang="en-GB" dirty="0" smtClean="0"/>
                        <a:t>Oman </a:t>
                      </a:r>
                    </a:p>
                    <a:p>
                      <a:r>
                        <a:rPr lang="en-GB" dirty="0" smtClean="0"/>
                        <a:t>Insurance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years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Dubai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Tele</a:t>
                      </a:r>
                      <a:r>
                        <a:rPr lang="en-GB" baseline="0" dirty="0" smtClean="0"/>
                        <a:t> Sales - </a:t>
                      </a:r>
                      <a:r>
                        <a:rPr lang="en-GB" baseline="0" dirty="0" err="1" smtClean="0"/>
                        <a:t>Bancassurance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5" descr="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76400"/>
            <a:ext cx="12954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C:\Documents and Settings\Hammaad Ul Haq\My Documents\My Pictures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514600"/>
            <a:ext cx="1142999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l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4191000"/>
            <a:ext cx="105251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 descr="oman insuran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5181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9" descr="A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3429000"/>
            <a:ext cx="115191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Client – Medical / Energy, Oil &amp; Gas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914404"/>
          <a:ext cx="8458200" cy="5181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371600"/>
                <a:gridCol w="1409700"/>
                <a:gridCol w="1409700"/>
                <a:gridCol w="1409700"/>
                <a:gridCol w="1409700"/>
              </a:tblGrid>
              <a:tr h="690880">
                <a:tc>
                  <a:txBody>
                    <a:bodyPr/>
                    <a:lstStyle/>
                    <a:p>
                      <a:r>
                        <a:rPr lang="en-GB" dirty="0" smtClean="0"/>
                        <a:t>Client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Logo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Volume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Time Period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Location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Service</a:t>
                      </a:r>
                      <a:r>
                        <a:rPr lang="en-GB" baseline="0" dirty="0" smtClean="0"/>
                        <a:t> Provided</a:t>
                      </a:r>
                      <a:endParaRPr lang="en-GB" dirty="0"/>
                    </a:p>
                  </a:txBody>
                  <a:tcPr/>
                </a:tc>
              </a:tr>
              <a:tr h="986971">
                <a:tc>
                  <a:txBody>
                    <a:bodyPr/>
                    <a:lstStyle/>
                    <a:p>
                      <a:r>
                        <a:rPr lang="en-GB" dirty="0" smtClean="0"/>
                        <a:t>American Dental</a:t>
                      </a:r>
                      <a:r>
                        <a:rPr lang="en-GB" baseline="0" dirty="0" smtClean="0"/>
                        <a:t> Clinic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0.5 Million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 months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Dubai/Abu Dhabi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Document</a:t>
                      </a:r>
                      <a:r>
                        <a:rPr lang="en-GB" baseline="0" dirty="0" smtClean="0"/>
                        <a:t> Digitizing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986971">
                <a:tc>
                  <a:txBody>
                    <a:bodyPr/>
                    <a:lstStyle/>
                    <a:p>
                      <a:r>
                        <a:rPr lang="en-GB" dirty="0" smtClean="0"/>
                        <a:t>Medcare Hospital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 Million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 Months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Dubai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Document</a:t>
                      </a:r>
                      <a:r>
                        <a:rPr lang="en-GB" baseline="0" dirty="0" smtClean="0"/>
                        <a:t> Digitizing</a:t>
                      </a:r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/>
                </a:tc>
              </a:tr>
              <a:tr h="8330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ADGAS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0.5 Millio</a:t>
                      </a:r>
                      <a:r>
                        <a:rPr lang="en-GB" baseline="0" dirty="0" smtClean="0"/>
                        <a:t>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Present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Abu Dhabi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Document</a:t>
                      </a:r>
                      <a:r>
                        <a:rPr lang="en-GB" baseline="0" dirty="0" smtClean="0"/>
                        <a:t> Digitizing</a:t>
                      </a:r>
                      <a:endParaRPr lang="en-GB" dirty="0" smtClean="0"/>
                    </a:p>
                  </a:txBody>
                  <a:tcPr/>
                </a:tc>
              </a:tr>
              <a:tr h="696716">
                <a:tc>
                  <a:txBody>
                    <a:bodyPr/>
                    <a:lstStyle/>
                    <a:p>
                      <a:r>
                        <a:rPr lang="en-GB" dirty="0" smtClean="0"/>
                        <a:t>ADMA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600,000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Present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Abu Dhabi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Document</a:t>
                      </a:r>
                      <a:r>
                        <a:rPr lang="en-GB" baseline="0" dirty="0" smtClean="0"/>
                        <a:t> Digitizing</a:t>
                      </a:r>
                      <a:endParaRPr lang="en-GB" dirty="0" smtClean="0"/>
                    </a:p>
                  </a:txBody>
                  <a:tcPr/>
                </a:tc>
              </a:tr>
              <a:tr h="986971">
                <a:tc>
                  <a:txBody>
                    <a:bodyPr/>
                    <a:lstStyle/>
                    <a:p>
                      <a:r>
                        <a:rPr lang="en-GB" dirty="0" smtClean="0"/>
                        <a:t>Empower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Present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Dubai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Document</a:t>
                      </a:r>
                      <a:r>
                        <a:rPr lang="en-GB" baseline="0" dirty="0" smtClean="0"/>
                        <a:t> Digitizing</a:t>
                      </a:r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5" descr="C:\Documents and Settings\Hammaad Ul Haq\My Documents\My Pictures\imagesCAQWWKG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76400"/>
            <a:ext cx="1219200" cy="81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" descr="medc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667000"/>
            <a:ext cx="112241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2" descr="ADG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3733800"/>
            <a:ext cx="118187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3" descr="AD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4419600"/>
            <a:ext cx="11430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Empower Energy Solution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5257800"/>
            <a:ext cx="1147763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Client – Retail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914400"/>
          <a:ext cx="8458200" cy="4759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371600"/>
                <a:gridCol w="1409700"/>
                <a:gridCol w="1409700"/>
                <a:gridCol w="1219200"/>
                <a:gridCol w="1600200"/>
              </a:tblGrid>
              <a:tr h="729114">
                <a:tc>
                  <a:txBody>
                    <a:bodyPr/>
                    <a:lstStyle/>
                    <a:p>
                      <a:r>
                        <a:rPr lang="en-GB" dirty="0" smtClean="0"/>
                        <a:t>Client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Logo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Volume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Time Period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Location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Service</a:t>
                      </a:r>
                      <a:r>
                        <a:rPr lang="en-GB" baseline="0" dirty="0" smtClean="0"/>
                        <a:t> Provided</a:t>
                      </a:r>
                      <a:endParaRPr lang="en-GB" dirty="0"/>
                    </a:p>
                  </a:txBody>
                  <a:tcPr/>
                </a:tc>
              </a:tr>
              <a:tr h="1041592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Jotun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years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Dubai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Loyalty Programme management</a:t>
                      </a:r>
                      <a:endParaRPr lang="en-GB" dirty="0"/>
                    </a:p>
                  </a:txBody>
                  <a:tcPr/>
                </a:tc>
              </a:tr>
              <a:tr h="1041592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Ajmal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 years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Dubai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Loyalty Programme management</a:t>
                      </a:r>
                    </a:p>
                  </a:txBody>
                  <a:tcPr/>
                </a:tc>
              </a:tr>
              <a:tr h="879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Abu Dhabi Motors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 Million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Present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Dubai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Document</a:t>
                      </a:r>
                      <a:r>
                        <a:rPr lang="en-GB" baseline="0" dirty="0" smtClean="0"/>
                        <a:t> Digitizing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1032912">
                <a:tc>
                  <a:txBody>
                    <a:bodyPr/>
                    <a:lstStyle/>
                    <a:p>
                      <a:r>
                        <a:rPr lang="en-GB" dirty="0" smtClean="0"/>
                        <a:t>VLCC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 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Dubai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Loyalty Programme management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5" descr="C:\Users\Admin\Desktop\New folder\jotu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800"/>
            <a:ext cx="1090612" cy="310863"/>
          </a:xfrm>
          <a:prstGeom prst="rect">
            <a:avLst/>
          </a:prstGeom>
          <a:noFill/>
        </p:spPr>
      </p:pic>
      <p:pic>
        <p:nvPicPr>
          <p:cNvPr id="13" name="Picture 26" descr="C:\Users\Admin\Desktop\New folder\ajmal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819400"/>
            <a:ext cx="1219200" cy="762000"/>
          </a:xfrm>
          <a:prstGeom prst="rect">
            <a:avLst/>
          </a:prstGeom>
          <a:noFill/>
        </p:spPr>
      </p:pic>
      <p:pic>
        <p:nvPicPr>
          <p:cNvPr id="15" name="Picture 27" descr="C:\Users\Admin\Desktop\New folder\vlcc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724400"/>
            <a:ext cx="1148211" cy="657225"/>
          </a:xfrm>
          <a:prstGeom prst="rect">
            <a:avLst/>
          </a:prstGeom>
          <a:noFill/>
        </p:spPr>
      </p:pic>
      <p:pic>
        <p:nvPicPr>
          <p:cNvPr id="19" name="Picture 28" descr="Abu Dhabi Mot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38100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3505200"/>
            <a:ext cx="5410200" cy="2667000"/>
          </a:xfrm>
          <a:noFill/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Data Direct FZ LLC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PO Box 502082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Dubai Media City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Dubai, UAE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Ph: +971 4 390 2580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2590800"/>
            <a:ext cx="2666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Thank you </a:t>
            </a:r>
            <a:endParaRPr lang="en-US" sz="32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Mission and 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 smtClean="0"/>
              <a:t>Mission</a:t>
            </a:r>
          </a:p>
          <a:p>
            <a:endParaRPr lang="en-GB" u="sng" dirty="0" smtClean="0"/>
          </a:p>
          <a:p>
            <a:pPr>
              <a:buNone/>
            </a:pPr>
            <a:r>
              <a:rPr lang="en-GB" sz="2000" dirty="0" smtClean="0"/>
              <a:t>      To </a:t>
            </a:r>
            <a:r>
              <a:rPr lang="en-GB" sz="2000" dirty="0" smtClean="0"/>
              <a:t>be the partner of choice for the world's leading </a:t>
            </a:r>
            <a:r>
              <a:rPr lang="en-GB" sz="2000" dirty="0" smtClean="0"/>
              <a:t>service providers, governments </a:t>
            </a:r>
            <a:r>
              <a:rPr lang="en-GB" sz="2000" dirty="0" smtClean="0"/>
              <a:t>and enterprises by helping them create, build and maintain the most innovative, reliable and cost-effective </a:t>
            </a:r>
            <a:r>
              <a:rPr lang="en-GB" sz="2000" dirty="0" smtClean="0"/>
              <a:t>solutions </a:t>
            </a:r>
            <a:r>
              <a:rPr lang="en-GB" sz="2000" dirty="0" smtClean="0"/>
              <a:t>and meet </a:t>
            </a:r>
            <a:r>
              <a:rPr lang="en-GB" sz="2000" dirty="0" smtClean="0"/>
              <a:t>the customers</a:t>
            </a:r>
            <a:r>
              <a:rPr lang="en-GB" sz="2000" dirty="0" smtClean="0"/>
              <a:t>' growing needs through the rapid deployment of new </a:t>
            </a:r>
            <a:r>
              <a:rPr lang="en-GB" sz="2000" dirty="0" smtClean="0"/>
              <a:t>services</a:t>
            </a:r>
            <a:r>
              <a:rPr lang="en-GB" sz="2000" dirty="0" smtClean="0"/>
              <a:t>. </a:t>
            </a: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r>
              <a:rPr lang="en-GB" u="sng" dirty="0" smtClean="0"/>
              <a:t>Vision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      Data Direct is </a:t>
            </a:r>
            <a:r>
              <a:rPr lang="en-GB" sz="2000" dirty="0" smtClean="0"/>
              <a:t>dedicated to providing our clients with results-oriented </a:t>
            </a:r>
            <a:r>
              <a:rPr lang="en-GB" sz="2000" dirty="0" smtClean="0"/>
              <a:t>IT Solution </a:t>
            </a:r>
            <a:r>
              <a:rPr lang="en-GB" sz="2000" dirty="0" smtClean="0"/>
              <a:t>and total marketing support. We are committed to providing </a:t>
            </a:r>
            <a:r>
              <a:rPr lang="en-GB" sz="2000" dirty="0" smtClean="0"/>
              <a:t>services </a:t>
            </a:r>
            <a:r>
              <a:rPr lang="en-GB" sz="2000" dirty="0" smtClean="0"/>
              <a:t>that benefit our clients.</a:t>
            </a:r>
            <a:br>
              <a:rPr lang="en-GB" sz="2000" dirty="0" smtClean="0"/>
            </a:br>
            <a:r>
              <a:rPr lang="en-GB" sz="2000" dirty="0" smtClean="0"/>
              <a:t> </a:t>
            </a:r>
            <a:endParaRPr lang="en-GB" sz="2000" dirty="0" smtClean="0"/>
          </a:p>
        </p:txBody>
      </p:sp>
    </p:spTree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Strategically Approach</a:t>
            </a:r>
            <a:endParaRPr lang="en-GB" dirty="0"/>
          </a:p>
        </p:txBody>
      </p:sp>
      <p:pic>
        <p:nvPicPr>
          <p:cNvPr id="5122" name="Picture 2" descr="C:\Users\Admin\Desktop\New folder\Infograph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Data Direct </a:t>
            </a:r>
            <a:r>
              <a:rPr lang="en-US" dirty="0" smtClean="0">
                <a:latin typeface="+mn-lt"/>
              </a:rPr>
              <a:t>Services Offering</a:t>
            </a:r>
            <a:endParaRPr lang="en-US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08187594"/>
              </p:ext>
            </p:extLst>
          </p:nvPr>
        </p:nvGraphicFramePr>
        <p:xfrm>
          <a:off x="304800" y="914400"/>
          <a:ext cx="8458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0" y="2971800"/>
            <a:ext cx="4343400" cy="83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R="0" indent="0"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1. Contact Center</a:t>
            </a:r>
            <a:endParaRPr lang="en-GB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Contact </a:t>
            </a:r>
            <a:r>
              <a:rPr lang="en-GB" dirty="0">
                <a:latin typeface="+mn-lt"/>
              </a:rPr>
              <a:t>centre </a:t>
            </a:r>
            <a:r>
              <a:rPr lang="en-GB" dirty="0" smtClean="0">
                <a:latin typeface="+mn-lt"/>
              </a:rPr>
              <a:t>Infrastructure </a:t>
            </a:r>
            <a:endParaRPr lang="en-US" dirty="0">
              <a:latin typeface="+mn-lt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77000" y="2958405"/>
            <a:ext cx="17093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Auto dialer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ACD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IVR</a:t>
            </a: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Call recording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Live monitoring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Customized </a:t>
            </a:r>
            <a:r>
              <a:rPr lang="en-US" sz="1400" dirty="0" smtClean="0"/>
              <a:t>CRM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29200" y="176278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Installed capacity 100 Seats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Scalable to 200 seats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0" y="4774049"/>
            <a:ext cx="193193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English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Arabic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Hindi/Urdu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Indian subcontinent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Tagalog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2474893"/>
            <a:ext cx="2154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Business Management</a:t>
            </a: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CRM Development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System Integration</a:t>
            </a: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Quality Control</a:t>
            </a:r>
            <a:endParaRPr lang="en-US" sz="1400" dirty="0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xmlns="" val="499853446"/>
              </p:ext>
            </p:extLst>
          </p:nvPr>
        </p:nvGraphicFramePr>
        <p:xfrm>
          <a:off x="1219200" y="1143000"/>
          <a:ext cx="5943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4497339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Contact Center revenue generation</a:t>
            </a:r>
            <a:endParaRPr lang="en-US" dirty="0"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524000"/>
            <a:ext cx="22098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HR &amp; Training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127950" y="1524000"/>
            <a:ext cx="22098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Technology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43600" y="1524000"/>
            <a:ext cx="22098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Performance &amp; Reporting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" y="2362200"/>
            <a:ext cx="2209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Hiring experience talent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304800" y="4738048"/>
            <a:ext cx="2209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Regular training &amp; feedback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304800" y="320227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Providing legal identity 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304800" y="397364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Incentives &amp; motivation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3124200" y="3137940"/>
            <a:ext cx="2209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IT platforms to support sales team to get maximum result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3124200" y="236220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PRI lines to manage multiple campaigns</a:t>
            </a:r>
            <a:endParaRPr lang="en-US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3124200" y="4038600"/>
            <a:ext cx="2209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Integrate  external leads with contact center server</a:t>
            </a:r>
            <a:br>
              <a:rPr lang="en-US" sz="1400" dirty="0" smtClean="0"/>
            </a:br>
            <a:r>
              <a:rPr lang="en-US" sz="1400" dirty="0" smtClean="0"/>
              <a:t>such as SMS, SEM etc </a:t>
            </a:r>
            <a:endParaRPr lang="en-US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5943600" y="236220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Set achievement targets</a:t>
            </a:r>
            <a:endParaRPr lang="en-US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5943600" y="320040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Verification of Lead through QC</a:t>
            </a:r>
            <a:endParaRPr lang="en-US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5943600" y="403860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Daily performance reports</a:t>
            </a:r>
            <a:endParaRPr lang="en-US" sz="1400" dirty="0"/>
          </a:p>
        </p:txBody>
      </p:sp>
      <p:sp>
        <p:nvSpPr>
          <p:cNvPr id="30" name="Rounded Rectangle 29"/>
          <p:cNvSpPr/>
          <p:nvPr/>
        </p:nvSpPr>
        <p:spPr>
          <a:xfrm>
            <a:off x="3148422" y="4991100"/>
            <a:ext cx="2209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Automated process for production data upload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42345072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Center Case study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638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Multinational Insurance Company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Challenge:</a:t>
            </a:r>
          </a:p>
          <a:p>
            <a:pPr lvl="1"/>
            <a:r>
              <a:rPr lang="en-US" dirty="0" smtClean="0"/>
              <a:t>First outsourced direct sales unit to promote insurance products</a:t>
            </a:r>
          </a:p>
          <a:p>
            <a:pPr lvl="1"/>
            <a:r>
              <a:rPr lang="en-US" dirty="0" smtClean="0"/>
              <a:t>Manage compliance and data security as per banks/financial institutes standard </a:t>
            </a:r>
          </a:p>
          <a:p>
            <a:pPr lvl="1"/>
            <a:r>
              <a:rPr lang="en-US" dirty="0" smtClean="0"/>
              <a:t>Target driven process to generate maximum revenue from the unit</a:t>
            </a:r>
          </a:p>
          <a:p>
            <a:endParaRPr lang="en-US" dirty="0" smtClean="0"/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Dedicated Network, Firewall, Secured access, Surveillance </a:t>
            </a:r>
          </a:p>
          <a:p>
            <a:pPr lvl="1"/>
            <a:r>
              <a:rPr lang="en-US" dirty="0" smtClean="0"/>
              <a:t>Robust telephony solutions</a:t>
            </a:r>
          </a:p>
          <a:p>
            <a:pPr lvl="2"/>
            <a:r>
              <a:rPr lang="en-US" dirty="0" smtClean="0"/>
              <a:t>Auto Dialer, CTI, ACD, IVR, Voice recordings, PRI lines </a:t>
            </a:r>
          </a:p>
          <a:p>
            <a:pPr lvl="1"/>
            <a:r>
              <a:rPr lang="en-US" dirty="0" smtClean="0"/>
              <a:t>CRM /Cross sell &amp; Up sell strategies</a:t>
            </a:r>
          </a:p>
          <a:p>
            <a:pPr lvl="1"/>
            <a:r>
              <a:rPr lang="en-US" dirty="0" smtClean="0"/>
              <a:t>Designing acquisition campaigns, Payment gateway </a:t>
            </a:r>
          </a:p>
          <a:p>
            <a:pPr lvl="1"/>
            <a:r>
              <a:rPr lang="en-US" dirty="0" smtClean="0"/>
              <a:t>Regular Audits &amp; checking </a:t>
            </a:r>
          </a:p>
          <a:p>
            <a:pPr lvl="1"/>
            <a:r>
              <a:rPr lang="en-US" dirty="0" smtClean="0"/>
              <a:t>HR </a:t>
            </a:r>
          </a:p>
          <a:p>
            <a:pPr lvl="2"/>
            <a:r>
              <a:rPr lang="en-US" dirty="0" smtClean="0"/>
              <a:t>Smart and confident talent resource</a:t>
            </a:r>
          </a:p>
          <a:p>
            <a:pPr lvl="2"/>
            <a:r>
              <a:rPr lang="en-US" dirty="0" smtClean="0"/>
              <a:t>Incentive plan, Continuous feedback &amp; training</a:t>
            </a:r>
          </a:p>
          <a:p>
            <a:pPr lvl="1"/>
            <a:r>
              <a:rPr lang="en-US" dirty="0" smtClean="0"/>
              <a:t>Reporting </a:t>
            </a:r>
          </a:p>
          <a:p>
            <a:endParaRPr lang="en-US" dirty="0" smtClean="0"/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First year achievement of  400% against the cost spent in year</a:t>
            </a:r>
          </a:p>
          <a:p>
            <a:pPr lvl="1"/>
            <a:r>
              <a:rPr lang="en-US" dirty="0" smtClean="0"/>
              <a:t>In spite of financial crisis, second year achievement is  300% against the cost spent</a:t>
            </a:r>
          </a:p>
          <a:p>
            <a:pPr lvl="1"/>
            <a:r>
              <a:rPr lang="en-US" dirty="0" smtClean="0"/>
              <a:t>Business increased by 25% in 3rd year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322935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D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2549</TotalTime>
  <Words>1908</Words>
  <Application>Microsoft Office PowerPoint</Application>
  <PresentationFormat>On-screen Show (4:3)</PresentationFormat>
  <Paragraphs>470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DD Theme</vt:lpstr>
      <vt:lpstr>Data Direct Corporate Presentation</vt:lpstr>
      <vt:lpstr>About Data Direct </vt:lpstr>
      <vt:lpstr>Our Mission and Vision</vt:lpstr>
      <vt:lpstr>Our Strategically Approach</vt:lpstr>
      <vt:lpstr>Data Direct Services Offering</vt:lpstr>
      <vt:lpstr>Slide 6</vt:lpstr>
      <vt:lpstr>Contact centre Infrastructure </vt:lpstr>
      <vt:lpstr>Contact Center revenue generation</vt:lpstr>
      <vt:lpstr>Contact Center Case study</vt:lpstr>
      <vt:lpstr>Slide 10</vt:lpstr>
      <vt:lpstr>CRM &amp; Loyalty Services</vt:lpstr>
      <vt:lpstr>CRM &amp; Loyalty customer lifecycle management</vt:lpstr>
      <vt:lpstr>CRM &amp; Loyalty Case Study</vt:lpstr>
      <vt:lpstr>CRM &amp; Loyalty Case study</vt:lpstr>
      <vt:lpstr>Slide 15</vt:lpstr>
      <vt:lpstr>Information Management - Record Management</vt:lpstr>
      <vt:lpstr>Information Management - Document Imaging</vt:lpstr>
      <vt:lpstr>Information Management - ECM</vt:lpstr>
      <vt:lpstr>Information Management - BPM</vt:lpstr>
      <vt:lpstr>Information Management Case Study - Document Imaging</vt:lpstr>
      <vt:lpstr>Information Management Case study -Document Imaging and BPM</vt:lpstr>
      <vt:lpstr>Slide 22</vt:lpstr>
      <vt:lpstr>Client – Government </vt:lpstr>
      <vt:lpstr>Client – Government </vt:lpstr>
      <vt:lpstr>Client – Financial Institute</vt:lpstr>
      <vt:lpstr>Client – Medical / Energy, Oil &amp; Gas</vt:lpstr>
      <vt:lpstr>Client – Retail</vt:lpstr>
      <vt:lpstr> Data Direct FZ LLC PO Box 502082 Dubai Media City Dubai, UAE Ph: +971 4 390 2580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Amit Lakhani</dc:creator>
  <cp:lastModifiedBy>Admin</cp:lastModifiedBy>
  <cp:revision>282</cp:revision>
  <dcterms:created xsi:type="dcterms:W3CDTF">2011-12-11T08:52:55Z</dcterms:created>
  <dcterms:modified xsi:type="dcterms:W3CDTF">2014-02-08T07:51:03Z</dcterms:modified>
</cp:coreProperties>
</file>