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01" r:id="rId2"/>
    <p:sldId id="323" r:id="rId3"/>
    <p:sldId id="341" r:id="rId4"/>
    <p:sldId id="355" r:id="rId5"/>
    <p:sldId id="381" r:id="rId6"/>
    <p:sldId id="382" r:id="rId7"/>
    <p:sldId id="351" r:id="rId8"/>
    <p:sldId id="361" r:id="rId9"/>
    <p:sldId id="365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3" r:id="rId25"/>
    <p:sldId id="384" r:id="rId26"/>
    <p:sldId id="360" r:id="rId27"/>
    <p:sldId id="350" r:id="rId28"/>
    <p:sldId id="362" r:id="rId29"/>
    <p:sldId id="340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2" autoAdjust="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78297-9C66-45A2-B012-17D1DB216D2F}" type="doc">
      <dgm:prSet loTypeId="urn:microsoft.com/office/officeart/2005/8/layout/hList2#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73B3D3-9B7F-4BB6-970D-249154867C4F}">
      <dgm:prSet phldrT="[Text]" custT="1"/>
      <dgm:spPr/>
      <dgm:t>
        <a:bodyPr/>
        <a:lstStyle/>
        <a:p>
          <a:pPr algn="ctr"/>
          <a:r>
            <a:rPr lang="en-US" sz="2600" dirty="0" smtClean="0"/>
            <a:t>1. Contact Center</a:t>
          </a:r>
          <a:endParaRPr lang="en-US" sz="2600" dirty="0"/>
        </a:p>
      </dgm:t>
    </dgm:pt>
    <dgm:pt modelId="{435E93A1-9D3D-44E4-8264-19D4B515D021}" type="parTrans" cxnId="{30FDE5CA-EC73-43B6-BAA5-BED59D5F90CE}">
      <dgm:prSet/>
      <dgm:spPr/>
      <dgm:t>
        <a:bodyPr/>
        <a:lstStyle/>
        <a:p>
          <a:endParaRPr lang="en-US"/>
        </a:p>
      </dgm:t>
    </dgm:pt>
    <dgm:pt modelId="{6520EAD7-4340-4D70-9FE3-83BC9B41406F}" type="sibTrans" cxnId="{30FDE5CA-EC73-43B6-BAA5-BED59D5F90CE}">
      <dgm:prSet/>
      <dgm:spPr/>
      <dgm:t>
        <a:bodyPr/>
        <a:lstStyle/>
        <a:p>
          <a:endParaRPr lang="en-US"/>
        </a:p>
      </dgm:t>
    </dgm:pt>
    <dgm:pt modelId="{5CD5F839-6BCE-4CD1-8788-904AEE5E1C2C}">
      <dgm:prSet phldrT="[Text]" custT="1"/>
      <dgm:spPr/>
      <dgm:t>
        <a:bodyPr/>
        <a:lstStyle/>
        <a:p>
          <a:pPr algn="just"/>
          <a:r>
            <a:rPr lang="en-US" sz="2000" dirty="0" smtClean="0"/>
            <a:t>ACD routing </a:t>
          </a:r>
          <a:endParaRPr lang="en-US" sz="2000" dirty="0"/>
        </a:p>
      </dgm:t>
    </dgm:pt>
    <dgm:pt modelId="{AA7F454F-2B73-4807-A670-F5FFE3286BF2}" type="parTrans" cxnId="{91321962-425B-4EE0-A8A8-FBEF4CD0C0B6}">
      <dgm:prSet/>
      <dgm:spPr/>
      <dgm:t>
        <a:bodyPr/>
        <a:lstStyle/>
        <a:p>
          <a:endParaRPr lang="en-US"/>
        </a:p>
      </dgm:t>
    </dgm:pt>
    <dgm:pt modelId="{87FCB025-C01C-493A-B1E8-74D3986FA934}" type="sibTrans" cxnId="{91321962-425B-4EE0-A8A8-FBEF4CD0C0B6}">
      <dgm:prSet/>
      <dgm:spPr/>
      <dgm:t>
        <a:bodyPr/>
        <a:lstStyle/>
        <a:p>
          <a:endParaRPr lang="en-US"/>
        </a:p>
      </dgm:t>
    </dgm:pt>
    <dgm:pt modelId="{885D8995-CB48-4861-9704-D19FD55EACA3}">
      <dgm:prSet phldrT="[Text]" custT="1"/>
      <dgm:spPr/>
      <dgm:t>
        <a:bodyPr/>
        <a:lstStyle/>
        <a:p>
          <a:pPr algn="ctr"/>
          <a:r>
            <a:rPr lang="en-US" sz="2600" dirty="0" smtClean="0"/>
            <a:t> 2. CRM &amp; Loyalty</a:t>
          </a:r>
          <a:endParaRPr lang="en-US" sz="2600" dirty="0"/>
        </a:p>
      </dgm:t>
    </dgm:pt>
    <dgm:pt modelId="{994F94F4-7624-4E8C-83B8-264B096C1CC7}" type="parTrans" cxnId="{57EA8577-ABB6-4CA2-B81B-B3E3E27B1DD2}">
      <dgm:prSet/>
      <dgm:spPr/>
      <dgm:t>
        <a:bodyPr/>
        <a:lstStyle/>
        <a:p>
          <a:endParaRPr lang="en-US"/>
        </a:p>
      </dgm:t>
    </dgm:pt>
    <dgm:pt modelId="{3A59AC4A-8C82-4316-A67B-9C04E38345C0}" type="sibTrans" cxnId="{57EA8577-ABB6-4CA2-B81B-B3E3E27B1DD2}">
      <dgm:prSet/>
      <dgm:spPr/>
      <dgm:t>
        <a:bodyPr/>
        <a:lstStyle/>
        <a:p>
          <a:endParaRPr lang="en-US"/>
        </a:p>
      </dgm:t>
    </dgm:pt>
    <dgm:pt modelId="{1204D112-2C4C-4A4D-8FB6-94FE1DB45B0F}">
      <dgm:prSet phldrT="[Text]" custT="1"/>
      <dgm:spPr/>
      <dgm:t>
        <a:bodyPr/>
        <a:lstStyle/>
        <a:p>
          <a:r>
            <a:rPr lang="en-US" sz="2000" dirty="0" smtClean="0"/>
            <a:t>Proprietary loyalty engine </a:t>
          </a:r>
          <a:endParaRPr lang="en-US" sz="2000" dirty="0"/>
        </a:p>
      </dgm:t>
    </dgm:pt>
    <dgm:pt modelId="{C58348A7-9F0B-460F-BB3F-7F71652E5E3C}" type="parTrans" cxnId="{30E8C734-575B-4377-A14D-E2DBB15A6A61}">
      <dgm:prSet/>
      <dgm:spPr/>
      <dgm:t>
        <a:bodyPr/>
        <a:lstStyle/>
        <a:p>
          <a:endParaRPr lang="en-US"/>
        </a:p>
      </dgm:t>
    </dgm:pt>
    <dgm:pt modelId="{AD0E1A74-2EB2-4B99-B598-387F7BAAC905}" type="sibTrans" cxnId="{30E8C734-575B-4377-A14D-E2DBB15A6A61}">
      <dgm:prSet/>
      <dgm:spPr/>
      <dgm:t>
        <a:bodyPr/>
        <a:lstStyle/>
        <a:p>
          <a:endParaRPr lang="en-US"/>
        </a:p>
      </dgm:t>
    </dgm:pt>
    <dgm:pt modelId="{778F82A8-71F2-4F4C-9060-41C6EE5BE6A7}">
      <dgm:prSet phldrT="[Text]" custT="1"/>
      <dgm:spPr/>
      <dgm:t>
        <a:bodyPr/>
        <a:lstStyle/>
        <a:p>
          <a:r>
            <a:rPr lang="en-US" sz="2000" dirty="0" smtClean="0"/>
            <a:t>Acquisition and retention</a:t>
          </a:r>
          <a:endParaRPr lang="en-US" sz="2000" dirty="0"/>
        </a:p>
      </dgm:t>
    </dgm:pt>
    <dgm:pt modelId="{351BB1BB-94FC-4A23-86F7-48A10833DE20}" type="parTrans" cxnId="{0C7DE833-3914-48CD-85AD-21EBA1BB9E27}">
      <dgm:prSet/>
      <dgm:spPr/>
      <dgm:t>
        <a:bodyPr/>
        <a:lstStyle/>
        <a:p>
          <a:endParaRPr lang="en-US"/>
        </a:p>
      </dgm:t>
    </dgm:pt>
    <dgm:pt modelId="{BA2BD91B-A824-4C63-B582-E8A0D35CDE80}" type="sibTrans" cxnId="{0C7DE833-3914-48CD-85AD-21EBA1BB9E27}">
      <dgm:prSet/>
      <dgm:spPr/>
      <dgm:t>
        <a:bodyPr/>
        <a:lstStyle/>
        <a:p>
          <a:endParaRPr lang="en-US"/>
        </a:p>
      </dgm:t>
    </dgm:pt>
    <dgm:pt modelId="{EB976B2A-56A7-4374-BCCC-C60AFC7EE1D4}">
      <dgm:prSet phldrT="[Text]" custT="1"/>
      <dgm:spPr/>
      <dgm:t>
        <a:bodyPr/>
        <a:lstStyle/>
        <a:p>
          <a:pPr algn="ctr"/>
          <a:r>
            <a:rPr lang="en-US" sz="2600" dirty="0" smtClean="0"/>
            <a:t>3. Information Management</a:t>
          </a:r>
          <a:endParaRPr lang="en-US" sz="2600" dirty="0"/>
        </a:p>
      </dgm:t>
    </dgm:pt>
    <dgm:pt modelId="{D15E76B9-9FA4-4763-B100-8027C894BD43}" type="parTrans" cxnId="{4E166E3E-9646-4668-802F-F3B408402090}">
      <dgm:prSet/>
      <dgm:spPr/>
      <dgm:t>
        <a:bodyPr/>
        <a:lstStyle/>
        <a:p>
          <a:endParaRPr lang="en-US"/>
        </a:p>
      </dgm:t>
    </dgm:pt>
    <dgm:pt modelId="{55029BA1-9A51-4A60-9A1B-3D16BC1DA9A3}" type="sibTrans" cxnId="{4E166E3E-9646-4668-802F-F3B408402090}">
      <dgm:prSet/>
      <dgm:spPr/>
      <dgm:t>
        <a:bodyPr/>
        <a:lstStyle/>
        <a:p>
          <a:endParaRPr lang="en-US"/>
        </a:p>
      </dgm:t>
    </dgm:pt>
    <dgm:pt modelId="{D1E8B26D-1A17-4388-A734-E43568FD9D0C}">
      <dgm:prSet phldrT="[Text]" custT="1"/>
      <dgm:spPr/>
      <dgm:t>
        <a:bodyPr/>
        <a:lstStyle/>
        <a:p>
          <a:r>
            <a:rPr lang="en-US" sz="2000" dirty="0" smtClean="0"/>
            <a:t>Records Management</a:t>
          </a:r>
          <a:endParaRPr lang="en-US" sz="2000" dirty="0"/>
        </a:p>
      </dgm:t>
    </dgm:pt>
    <dgm:pt modelId="{BEDFD6C4-02D7-49B0-8CE5-E4425C9DEF99}" type="parTrans" cxnId="{FD65C64C-A447-4524-97F1-C523F42EACB0}">
      <dgm:prSet/>
      <dgm:spPr/>
      <dgm:t>
        <a:bodyPr/>
        <a:lstStyle/>
        <a:p>
          <a:endParaRPr lang="en-US"/>
        </a:p>
      </dgm:t>
    </dgm:pt>
    <dgm:pt modelId="{F7D29102-5C00-4C56-B517-F3CAA9579786}" type="sibTrans" cxnId="{FD65C64C-A447-4524-97F1-C523F42EACB0}">
      <dgm:prSet/>
      <dgm:spPr/>
      <dgm:t>
        <a:bodyPr/>
        <a:lstStyle/>
        <a:p>
          <a:endParaRPr lang="en-US"/>
        </a:p>
      </dgm:t>
    </dgm:pt>
    <dgm:pt modelId="{AE281F9D-A17A-471C-B2F9-1096EA496C21}">
      <dgm:prSet phldrT="[Text]" custT="1"/>
      <dgm:spPr/>
      <dgm:t>
        <a:bodyPr/>
        <a:lstStyle/>
        <a:p>
          <a:r>
            <a:rPr lang="en-US" sz="2000" dirty="0" smtClean="0"/>
            <a:t>Document Imaging</a:t>
          </a:r>
          <a:endParaRPr lang="en-US" sz="2000" dirty="0"/>
        </a:p>
      </dgm:t>
    </dgm:pt>
    <dgm:pt modelId="{69B6B69F-7E8E-45CA-88BA-A90A91A6BE38}" type="parTrans" cxnId="{E96F606A-B5D5-4E4B-BEF3-DF6DDDF12C57}">
      <dgm:prSet/>
      <dgm:spPr/>
      <dgm:t>
        <a:bodyPr/>
        <a:lstStyle/>
        <a:p>
          <a:endParaRPr lang="en-US"/>
        </a:p>
      </dgm:t>
    </dgm:pt>
    <dgm:pt modelId="{F7F35812-5940-46F8-9D8C-1A8432D5349B}" type="sibTrans" cxnId="{E96F606A-B5D5-4E4B-BEF3-DF6DDDF12C57}">
      <dgm:prSet/>
      <dgm:spPr/>
      <dgm:t>
        <a:bodyPr/>
        <a:lstStyle/>
        <a:p>
          <a:endParaRPr lang="en-US"/>
        </a:p>
      </dgm:t>
    </dgm:pt>
    <dgm:pt modelId="{1A994259-76C8-46E0-A48E-AC56EDA17B22}">
      <dgm:prSet phldrT="[Text]" custT="1"/>
      <dgm:spPr/>
      <dgm:t>
        <a:bodyPr/>
        <a:lstStyle/>
        <a:p>
          <a:pPr algn="just"/>
          <a:r>
            <a:rPr lang="en-US" sz="2000" dirty="0" smtClean="0"/>
            <a:t>IVR &amp; CTI</a:t>
          </a:r>
          <a:endParaRPr lang="en-US" sz="2000" dirty="0"/>
        </a:p>
      </dgm:t>
    </dgm:pt>
    <dgm:pt modelId="{F5DDA57A-332D-45B4-8C7C-B5A368664A1A}" type="parTrans" cxnId="{134879D8-48AA-4D3F-86FF-97EFE9855A81}">
      <dgm:prSet/>
      <dgm:spPr/>
      <dgm:t>
        <a:bodyPr/>
        <a:lstStyle/>
        <a:p>
          <a:endParaRPr lang="en-US"/>
        </a:p>
      </dgm:t>
    </dgm:pt>
    <dgm:pt modelId="{1B6F7002-32FC-4880-9442-FEE9A7872FC2}" type="sibTrans" cxnId="{134879D8-48AA-4D3F-86FF-97EFE9855A81}">
      <dgm:prSet/>
      <dgm:spPr/>
      <dgm:t>
        <a:bodyPr/>
        <a:lstStyle/>
        <a:p>
          <a:endParaRPr lang="en-US"/>
        </a:p>
      </dgm:t>
    </dgm:pt>
    <dgm:pt modelId="{ACEA57C9-420B-480E-B2FD-42D2CDF53FF7}">
      <dgm:prSet phldrT="[Text]" custT="1"/>
      <dgm:spPr/>
      <dgm:t>
        <a:bodyPr/>
        <a:lstStyle/>
        <a:p>
          <a:pPr algn="just"/>
          <a:r>
            <a:rPr lang="en-US" sz="2000" dirty="0" smtClean="0"/>
            <a:t>Auto Dialers</a:t>
          </a:r>
          <a:endParaRPr lang="en-US" sz="2000" dirty="0"/>
        </a:p>
      </dgm:t>
    </dgm:pt>
    <dgm:pt modelId="{7810FD86-6864-4953-A32A-91A2CD362534}" type="parTrans" cxnId="{87DBECC9-2927-40F5-BCAC-872E896B9F9D}">
      <dgm:prSet/>
      <dgm:spPr/>
      <dgm:t>
        <a:bodyPr/>
        <a:lstStyle/>
        <a:p>
          <a:endParaRPr lang="en-US"/>
        </a:p>
      </dgm:t>
    </dgm:pt>
    <dgm:pt modelId="{E474DE0D-9DE6-4524-BF65-015DE7BF5FDD}" type="sibTrans" cxnId="{87DBECC9-2927-40F5-BCAC-872E896B9F9D}">
      <dgm:prSet/>
      <dgm:spPr/>
      <dgm:t>
        <a:bodyPr/>
        <a:lstStyle/>
        <a:p>
          <a:endParaRPr lang="en-US"/>
        </a:p>
      </dgm:t>
    </dgm:pt>
    <dgm:pt modelId="{9A1EF8D7-AA4D-4B95-B87D-A9FC3D1B25BA}">
      <dgm:prSet phldrT="[Text]" custT="1"/>
      <dgm:spPr/>
      <dgm:t>
        <a:bodyPr/>
        <a:lstStyle/>
        <a:p>
          <a:r>
            <a:rPr lang="en-US" sz="2000" dirty="0" smtClean="0"/>
            <a:t>Email &amp; digital marketing</a:t>
          </a:r>
          <a:endParaRPr lang="en-US" sz="2000" dirty="0"/>
        </a:p>
      </dgm:t>
    </dgm:pt>
    <dgm:pt modelId="{B5EE62EE-7398-4BA9-AA69-A219FE4AD8DD}" type="parTrans" cxnId="{7BAE0087-FE65-4E4D-BAFA-72EDCB4DBE9F}">
      <dgm:prSet/>
      <dgm:spPr/>
      <dgm:t>
        <a:bodyPr/>
        <a:lstStyle/>
        <a:p>
          <a:endParaRPr lang="en-US"/>
        </a:p>
      </dgm:t>
    </dgm:pt>
    <dgm:pt modelId="{17C7F799-B430-42CF-95CB-14C5E105CD24}" type="sibTrans" cxnId="{7BAE0087-FE65-4E4D-BAFA-72EDCB4DBE9F}">
      <dgm:prSet/>
      <dgm:spPr/>
      <dgm:t>
        <a:bodyPr/>
        <a:lstStyle/>
        <a:p>
          <a:endParaRPr lang="en-US"/>
        </a:p>
      </dgm:t>
    </dgm:pt>
    <dgm:pt modelId="{9472E42B-15F4-41CD-86EF-A50B1D0333A2}">
      <dgm:prSet phldrT="[Text]" custT="1"/>
      <dgm:spPr/>
      <dgm:t>
        <a:bodyPr/>
        <a:lstStyle/>
        <a:p>
          <a:r>
            <a:rPr lang="en-US" sz="2000" dirty="0" smtClean="0"/>
            <a:t>Enterprise software solution</a:t>
          </a:r>
          <a:endParaRPr lang="en-US" sz="2000" dirty="0"/>
        </a:p>
      </dgm:t>
    </dgm:pt>
    <dgm:pt modelId="{79771EEC-7043-4F34-8F34-4234B6EA08EB}" type="parTrans" cxnId="{E5603357-D9EC-49B1-8900-BB7C971CF151}">
      <dgm:prSet/>
      <dgm:spPr/>
      <dgm:t>
        <a:bodyPr/>
        <a:lstStyle/>
        <a:p>
          <a:endParaRPr lang="en-US"/>
        </a:p>
      </dgm:t>
    </dgm:pt>
    <dgm:pt modelId="{AD8BBD1A-5A62-4DA1-AADF-9A11FEA55BB6}" type="sibTrans" cxnId="{E5603357-D9EC-49B1-8900-BB7C971CF151}">
      <dgm:prSet/>
      <dgm:spPr/>
      <dgm:t>
        <a:bodyPr/>
        <a:lstStyle/>
        <a:p>
          <a:endParaRPr lang="en-US"/>
        </a:p>
      </dgm:t>
    </dgm:pt>
    <dgm:pt modelId="{A1193535-A2DA-484D-8690-B72FD10C90B5}">
      <dgm:prSet phldrT="[Text]" custT="1"/>
      <dgm:spPr/>
      <dgm:t>
        <a:bodyPr/>
        <a:lstStyle/>
        <a:p>
          <a:r>
            <a:rPr lang="en-US" sz="2000" dirty="0" smtClean="0"/>
            <a:t>Outsourcing services</a:t>
          </a:r>
          <a:endParaRPr lang="en-US" sz="2000" dirty="0"/>
        </a:p>
      </dgm:t>
    </dgm:pt>
    <dgm:pt modelId="{F75BCBB5-8D36-4E25-9AC4-4E3D1B439ABA}" type="parTrans" cxnId="{10090BBB-B9D4-44C7-A8B2-122DA286D63D}">
      <dgm:prSet/>
      <dgm:spPr/>
      <dgm:t>
        <a:bodyPr/>
        <a:lstStyle/>
        <a:p>
          <a:endParaRPr lang="en-US"/>
        </a:p>
      </dgm:t>
    </dgm:pt>
    <dgm:pt modelId="{59ACC4B0-FA0F-4261-93F8-53C0CEEE17CA}" type="sibTrans" cxnId="{10090BBB-B9D4-44C7-A8B2-122DA286D63D}">
      <dgm:prSet/>
      <dgm:spPr/>
      <dgm:t>
        <a:bodyPr/>
        <a:lstStyle/>
        <a:p>
          <a:endParaRPr lang="en-US"/>
        </a:p>
      </dgm:t>
    </dgm:pt>
    <dgm:pt modelId="{3F171DED-BD8A-4F4A-B90E-318A0600FF1F}">
      <dgm:prSet phldrT="[Text]" custT="1"/>
      <dgm:spPr/>
      <dgm:t>
        <a:bodyPr/>
        <a:lstStyle/>
        <a:p>
          <a:r>
            <a:rPr lang="en-US" sz="2000" dirty="0" smtClean="0"/>
            <a:t>Direct marketing &amp; fulfillment</a:t>
          </a:r>
          <a:endParaRPr lang="en-US" sz="2000" dirty="0"/>
        </a:p>
      </dgm:t>
    </dgm:pt>
    <dgm:pt modelId="{AAAF812B-C7FF-4843-9133-D9BC42A2DB2E}" type="parTrans" cxnId="{7A1DC81E-03CB-47DC-AFBE-E2FB5D989351}">
      <dgm:prSet/>
      <dgm:spPr/>
      <dgm:t>
        <a:bodyPr/>
        <a:lstStyle/>
        <a:p>
          <a:endParaRPr lang="en-US"/>
        </a:p>
      </dgm:t>
    </dgm:pt>
    <dgm:pt modelId="{383868B2-FD9A-4C6F-9930-3C5F0824EE33}" type="sibTrans" cxnId="{7A1DC81E-03CB-47DC-AFBE-E2FB5D989351}">
      <dgm:prSet/>
      <dgm:spPr/>
      <dgm:t>
        <a:bodyPr/>
        <a:lstStyle/>
        <a:p>
          <a:endParaRPr lang="en-US"/>
        </a:p>
      </dgm:t>
    </dgm:pt>
    <dgm:pt modelId="{5446FDB2-45C8-4948-83C9-9DB7BB1F7991}">
      <dgm:prSet phldrT="[Text]" custT="1"/>
      <dgm:spPr/>
      <dgm:t>
        <a:bodyPr/>
        <a:lstStyle/>
        <a:p>
          <a:pPr algn="just"/>
          <a:endParaRPr lang="en-US" sz="2000" dirty="0"/>
        </a:p>
      </dgm:t>
    </dgm:pt>
    <dgm:pt modelId="{68FAD5DA-C9CE-4596-AA5D-745F4A1E3D3C}" type="parTrans" cxnId="{53DFE6B3-57B8-41AF-BDE3-3C838BEC03A7}">
      <dgm:prSet/>
      <dgm:spPr/>
      <dgm:t>
        <a:bodyPr/>
        <a:lstStyle/>
        <a:p>
          <a:endParaRPr lang="en-US"/>
        </a:p>
      </dgm:t>
    </dgm:pt>
    <dgm:pt modelId="{C1EE96F5-B9AD-4D79-AF75-BF469EA2F90C}" type="sibTrans" cxnId="{53DFE6B3-57B8-41AF-BDE3-3C838BEC03A7}">
      <dgm:prSet/>
      <dgm:spPr/>
      <dgm:t>
        <a:bodyPr/>
        <a:lstStyle/>
        <a:p>
          <a:endParaRPr lang="en-US"/>
        </a:p>
      </dgm:t>
    </dgm:pt>
    <dgm:pt modelId="{78A6EBE8-C31D-4C3E-A1E6-C9D3C8228992}">
      <dgm:prSet phldrT="[Text]" custT="1"/>
      <dgm:spPr/>
      <dgm:t>
        <a:bodyPr/>
        <a:lstStyle/>
        <a:p>
          <a:pPr algn="just"/>
          <a:r>
            <a:rPr lang="en-US" sz="2000" dirty="0" smtClean="0"/>
            <a:t>PRI lines </a:t>
          </a:r>
          <a:endParaRPr lang="en-US" sz="2000" dirty="0"/>
        </a:p>
      </dgm:t>
    </dgm:pt>
    <dgm:pt modelId="{4D172053-AFF0-47D9-BFE1-AECEA471A551}" type="parTrans" cxnId="{3A8C65C7-7B12-4430-A712-D45A3BBDCA70}">
      <dgm:prSet/>
      <dgm:spPr/>
      <dgm:t>
        <a:bodyPr/>
        <a:lstStyle/>
        <a:p>
          <a:endParaRPr lang="en-US"/>
        </a:p>
      </dgm:t>
    </dgm:pt>
    <dgm:pt modelId="{72E95B6E-08BF-4CEC-A2CA-208081EA6A45}" type="sibTrans" cxnId="{3A8C65C7-7B12-4430-A712-D45A3BBDCA70}">
      <dgm:prSet/>
      <dgm:spPr/>
      <dgm:t>
        <a:bodyPr/>
        <a:lstStyle/>
        <a:p>
          <a:endParaRPr lang="en-US"/>
        </a:p>
      </dgm:t>
    </dgm:pt>
    <dgm:pt modelId="{8B25CDF1-A1F7-48BF-A2FB-25F44296548C}">
      <dgm:prSet phldrT="[Text]" custT="1"/>
      <dgm:spPr/>
      <dgm:t>
        <a:bodyPr/>
        <a:lstStyle/>
        <a:p>
          <a:pPr algn="just"/>
          <a:r>
            <a:rPr lang="en-US" sz="2000" dirty="0" smtClean="0"/>
            <a:t>Payment gateway </a:t>
          </a:r>
          <a:endParaRPr lang="en-US" sz="2000" dirty="0"/>
        </a:p>
      </dgm:t>
    </dgm:pt>
    <dgm:pt modelId="{3DCCC623-3101-49D1-B824-4B4C79B14D80}" type="parTrans" cxnId="{6A8E0504-CFF4-4ABF-B88E-D68DB39A9ECB}">
      <dgm:prSet/>
      <dgm:spPr/>
      <dgm:t>
        <a:bodyPr/>
        <a:lstStyle/>
        <a:p>
          <a:endParaRPr lang="en-US"/>
        </a:p>
      </dgm:t>
    </dgm:pt>
    <dgm:pt modelId="{CE824230-B8CB-49E7-9758-0B9CA8A71D92}" type="sibTrans" cxnId="{6A8E0504-CFF4-4ABF-B88E-D68DB39A9ECB}">
      <dgm:prSet/>
      <dgm:spPr/>
      <dgm:t>
        <a:bodyPr/>
        <a:lstStyle/>
        <a:p>
          <a:endParaRPr lang="en-US"/>
        </a:p>
      </dgm:t>
    </dgm:pt>
    <dgm:pt modelId="{EFD764A1-9F45-497D-BFCE-6666C3A1DF23}">
      <dgm:prSet phldrT="[Text]" custT="1"/>
      <dgm:spPr/>
      <dgm:t>
        <a:bodyPr/>
        <a:lstStyle/>
        <a:p>
          <a:pPr algn="just"/>
          <a:r>
            <a:rPr lang="en-US" sz="2000" dirty="0" smtClean="0"/>
            <a:t>Voice recordings</a:t>
          </a:r>
          <a:endParaRPr lang="en-US" sz="2000" dirty="0"/>
        </a:p>
      </dgm:t>
    </dgm:pt>
    <dgm:pt modelId="{093A3871-2C59-40CA-BE52-226569EBA137}" type="parTrans" cxnId="{E0D3B157-2938-448D-AA25-A88C458E002E}">
      <dgm:prSet/>
      <dgm:spPr/>
      <dgm:t>
        <a:bodyPr/>
        <a:lstStyle/>
        <a:p>
          <a:endParaRPr lang="en-US"/>
        </a:p>
      </dgm:t>
    </dgm:pt>
    <dgm:pt modelId="{3CA1D41E-89C4-495D-AF0B-00E1F508F445}" type="sibTrans" cxnId="{E0D3B157-2938-448D-AA25-A88C458E002E}">
      <dgm:prSet/>
      <dgm:spPr/>
      <dgm:t>
        <a:bodyPr/>
        <a:lstStyle/>
        <a:p>
          <a:endParaRPr lang="en-US"/>
        </a:p>
      </dgm:t>
    </dgm:pt>
    <dgm:pt modelId="{C3D45600-4D9B-48F4-8020-41C87EE7EFD9}">
      <dgm:prSet phldrT="[Text]" custT="1"/>
      <dgm:spPr/>
      <dgm:t>
        <a:bodyPr/>
        <a:lstStyle/>
        <a:p>
          <a:pPr algn="just"/>
          <a:r>
            <a:rPr lang="en-US" sz="2000" dirty="0" smtClean="0"/>
            <a:t>Lead generation</a:t>
          </a:r>
          <a:endParaRPr lang="en-US" sz="2000" dirty="0"/>
        </a:p>
      </dgm:t>
    </dgm:pt>
    <dgm:pt modelId="{C2F00CD2-211D-4141-9350-8B21EC913B66}" type="parTrans" cxnId="{86DECF1F-BE9F-4E1E-8439-0D8923DBEA9B}">
      <dgm:prSet/>
      <dgm:spPr/>
      <dgm:t>
        <a:bodyPr/>
        <a:lstStyle/>
        <a:p>
          <a:endParaRPr lang="en-US"/>
        </a:p>
      </dgm:t>
    </dgm:pt>
    <dgm:pt modelId="{1F1877E3-0566-4FA7-A59B-C19B4A48AB3A}" type="sibTrans" cxnId="{86DECF1F-BE9F-4E1E-8439-0D8923DBEA9B}">
      <dgm:prSet/>
      <dgm:spPr/>
      <dgm:t>
        <a:bodyPr/>
        <a:lstStyle/>
        <a:p>
          <a:endParaRPr lang="en-US"/>
        </a:p>
      </dgm:t>
    </dgm:pt>
    <dgm:pt modelId="{56DBA96F-E231-461A-A7BB-62718D0ABDB7}">
      <dgm:prSet phldrT="[Text]" custT="1"/>
      <dgm:spPr/>
      <dgm:t>
        <a:bodyPr/>
        <a:lstStyle/>
        <a:p>
          <a:pPr algn="just"/>
          <a:r>
            <a:rPr lang="en-US" sz="2000" dirty="0" smtClean="0"/>
            <a:t>100 seats</a:t>
          </a:r>
          <a:endParaRPr lang="en-US" sz="2000" dirty="0"/>
        </a:p>
      </dgm:t>
    </dgm:pt>
    <dgm:pt modelId="{DE984C12-5F7F-4502-8603-D5E05BE2115F}" type="parTrans" cxnId="{AC7A7A3A-5BC2-49E5-8D2F-C4214034F4F6}">
      <dgm:prSet/>
      <dgm:spPr/>
    </dgm:pt>
    <dgm:pt modelId="{156F74D0-3A4B-4F1A-A24F-E862430150D1}" type="sibTrans" cxnId="{AC7A7A3A-5BC2-49E5-8D2F-C4214034F4F6}">
      <dgm:prSet/>
      <dgm:spPr/>
    </dgm:pt>
    <dgm:pt modelId="{3F55BE71-BBAA-4F5C-910A-CB61858DF985}" type="pres">
      <dgm:prSet presAssocID="{D5B78297-9C66-45A2-B012-17D1DB216D2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AC784E-0993-4DD4-92E1-6933AB430032}" type="pres">
      <dgm:prSet presAssocID="{E473B3D3-9B7F-4BB6-970D-249154867C4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93E57-2444-40C2-AE8B-54DD3BCAD07B}" type="pres">
      <dgm:prSet presAssocID="{E473B3D3-9B7F-4BB6-970D-249154867C4F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F965C8-AA8F-4F9C-A481-F8BBCD89E9DE}" type="pres">
      <dgm:prSet presAssocID="{E473B3D3-9B7F-4BB6-970D-249154867C4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CC534-0CEB-49BC-AE35-33B2E4933975}" type="pres">
      <dgm:prSet presAssocID="{E473B3D3-9B7F-4BB6-970D-249154867C4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A29FB-EC9F-4A2E-ADE9-5ABBA649A76A}" type="pres">
      <dgm:prSet presAssocID="{6520EAD7-4340-4D70-9FE3-83BC9B41406F}" presName="sibTrans" presStyleCnt="0"/>
      <dgm:spPr/>
      <dgm:t>
        <a:bodyPr/>
        <a:lstStyle/>
        <a:p>
          <a:endParaRPr lang="en-US"/>
        </a:p>
      </dgm:t>
    </dgm:pt>
    <dgm:pt modelId="{0EDAA063-9613-466B-B039-5DBEC957F78B}" type="pres">
      <dgm:prSet presAssocID="{885D8995-CB48-4861-9704-D19FD55EACA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EFDF-7F49-4DDA-B9AE-68F1F0BF3E6D}" type="pres">
      <dgm:prSet presAssocID="{885D8995-CB48-4861-9704-D19FD55EACA3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FE39CA-C402-4597-8F19-BCC59801E98B}" type="pres">
      <dgm:prSet presAssocID="{885D8995-CB48-4861-9704-D19FD55EACA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3DA10-CDA1-4270-82C1-01985E9DDC78}" type="pres">
      <dgm:prSet presAssocID="{885D8995-CB48-4861-9704-D19FD55EACA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A48AD-5E48-4EC0-B66A-F5B9D9E923CA}" type="pres">
      <dgm:prSet presAssocID="{3A59AC4A-8C82-4316-A67B-9C04E38345C0}" presName="sibTrans" presStyleCnt="0"/>
      <dgm:spPr/>
      <dgm:t>
        <a:bodyPr/>
        <a:lstStyle/>
        <a:p>
          <a:endParaRPr lang="en-US"/>
        </a:p>
      </dgm:t>
    </dgm:pt>
    <dgm:pt modelId="{0DC344D9-B1A4-4D3F-8374-7B128FD361A3}" type="pres">
      <dgm:prSet presAssocID="{EB976B2A-56A7-4374-BCCC-C60AFC7EE1D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848BB-4CD7-4572-A97B-301038E7F3DA}" type="pres">
      <dgm:prSet presAssocID="{EB976B2A-56A7-4374-BCCC-C60AFC7EE1D4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49F2465-D785-42C4-8169-C4EE132C4AA3}" type="pres">
      <dgm:prSet presAssocID="{EB976B2A-56A7-4374-BCCC-C60AFC7EE1D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57284-0094-4E0E-B780-8E5903881512}" type="pres">
      <dgm:prSet presAssocID="{EB976B2A-56A7-4374-BCCC-C60AFC7EE1D4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BA9F8-03FD-426C-BE2B-390FF101F75D}" type="presOf" srcId="{5446FDB2-45C8-4948-83C9-9DB7BB1F7991}" destId="{01F965C8-AA8F-4F9C-A481-F8BBCD89E9DE}" srcOrd="0" destOrd="8" presId="urn:microsoft.com/office/officeart/2005/8/layout/hList2#3"/>
    <dgm:cxn modelId="{C71B0632-F6D8-44B1-96BC-0069EBA604AB}" type="presOf" srcId="{C3D45600-4D9B-48F4-8020-41C87EE7EFD9}" destId="{01F965C8-AA8F-4F9C-A481-F8BBCD89E9DE}" srcOrd="0" destOrd="7" presId="urn:microsoft.com/office/officeart/2005/8/layout/hList2#3"/>
    <dgm:cxn modelId="{53DFE6B3-57B8-41AF-BDE3-3C838BEC03A7}" srcId="{E473B3D3-9B7F-4BB6-970D-249154867C4F}" destId="{5446FDB2-45C8-4948-83C9-9DB7BB1F7991}" srcOrd="8" destOrd="0" parTransId="{68FAD5DA-C9CE-4596-AA5D-745F4A1E3D3C}" sibTransId="{C1EE96F5-B9AD-4D79-AF75-BF469EA2F90C}"/>
    <dgm:cxn modelId="{90F86C6E-5FA7-4FA7-A22D-61051AB511A0}" type="presOf" srcId="{8B25CDF1-A1F7-48BF-A2FB-25F44296548C}" destId="{01F965C8-AA8F-4F9C-A481-F8BBCD89E9DE}" srcOrd="0" destOrd="5" presId="urn:microsoft.com/office/officeart/2005/8/layout/hList2#3"/>
    <dgm:cxn modelId="{C0B81CB2-45AE-40FF-B61C-1956A9021ED8}" type="presOf" srcId="{AE281F9D-A17A-471C-B2F9-1096EA496C21}" destId="{C49F2465-D785-42C4-8169-C4EE132C4AA3}" srcOrd="0" destOrd="1" presId="urn:microsoft.com/office/officeart/2005/8/layout/hList2#3"/>
    <dgm:cxn modelId="{91321962-425B-4EE0-A8A8-FBEF4CD0C0B6}" srcId="{E473B3D3-9B7F-4BB6-970D-249154867C4F}" destId="{5CD5F839-6BCE-4CD1-8788-904AEE5E1C2C}" srcOrd="2" destOrd="0" parTransId="{AA7F454F-2B73-4807-A670-F5FFE3286BF2}" sibTransId="{87FCB025-C01C-493A-B1E8-74D3986FA934}"/>
    <dgm:cxn modelId="{4E166E3E-9646-4668-802F-F3B408402090}" srcId="{D5B78297-9C66-45A2-B012-17D1DB216D2F}" destId="{EB976B2A-56A7-4374-BCCC-C60AFC7EE1D4}" srcOrd="2" destOrd="0" parTransId="{D15E76B9-9FA4-4763-B100-8027C894BD43}" sibTransId="{55029BA1-9A51-4A60-9A1B-3D16BC1DA9A3}"/>
    <dgm:cxn modelId="{57EA8577-ABB6-4CA2-B81B-B3E3E27B1DD2}" srcId="{D5B78297-9C66-45A2-B012-17D1DB216D2F}" destId="{885D8995-CB48-4861-9704-D19FD55EACA3}" srcOrd="1" destOrd="0" parTransId="{994F94F4-7624-4E8C-83B8-264B096C1CC7}" sibTransId="{3A59AC4A-8C82-4316-A67B-9C04E38345C0}"/>
    <dgm:cxn modelId="{7E050B1E-5C87-41E0-8D33-5A639942641C}" type="presOf" srcId="{56DBA96F-E231-461A-A7BB-62718D0ABDB7}" destId="{01F965C8-AA8F-4F9C-A481-F8BBCD89E9DE}" srcOrd="0" destOrd="0" presId="urn:microsoft.com/office/officeart/2005/8/layout/hList2#3"/>
    <dgm:cxn modelId="{E5603357-D9EC-49B1-8900-BB7C971CF151}" srcId="{EB976B2A-56A7-4374-BCCC-C60AFC7EE1D4}" destId="{9472E42B-15F4-41CD-86EF-A50B1D0333A2}" srcOrd="2" destOrd="0" parTransId="{79771EEC-7043-4F34-8F34-4234B6EA08EB}" sibTransId="{AD8BBD1A-5A62-4DA1-AADF-9A11FEA55BB6}"/>
    <dgm:cxn modelId="{73F91CC9-5997-4070-BBD3-03308CB68E2F}" type="presOf" srcId="{EB976B2A-56A7-4374-BCCC-C60AFC7EE1D4}" destId="{9F557284-0094-4E0E-B780-8E5903881512}" srcOrd="0" destOrd="0" presId="urn:microsoft.com/office/officeart/2005/8/layout/hList2#3"/>
    <dgm:cxn modelId="{3CBE9EFA-2295-4BD6-A409-4D03DD4027B2}" type="presOf" srcId="{885D8995-CB48-4861-9704-D19FD55EACA3}" destId="{E693DA10-CDA1-4270-82C1-01985E9DDC78}" srcOrd="0" destOrd="0" presId="urn:microsoft.com/office/officeart/2005/8/layout/hList2#3"/>
    <dgm:cxn modelId="{3A8C65C7-7B12-4430-A712-D45A3BBDCA70}" srcId="{E473B3D3-9B7F-4BB6-970D-249154867C4F}" destId="{78A6EBE8-C31D-4C3E-A1E6-C9D3C8228992}" srcOrd="1" destOrd="0" parTransId="{4D172053-AFF0-47D9-BFE1-AECEA471A551}" sibTransId="{72E95B6E-08BF-4CEC-A2CA-208081EA6A45}"/>
    <dgm:cxn modelId="{30E8C734-575B-4377-A14D-E2DBB15A6A61}" srcId="{885D8995-CB48-4861-9704-D19FD55EACA3}" destId="{1204D112-2C4C-4A4D-8FB6-94FE1DB45B0F}" srcOrd="0" destOrd="0" parTransId="{C58348A7-9F0B-460F-BB3F-7F71652E5E3C}" sibTransId="{AD0E1A74-2EB2-4B99-B598-387F7BAAC905}"/>
    <dgm:cxn modelId="{04C6146D-6E13-49AD-B381-935BA0E8EB07}" type="presOf" srcId="{9472E42B-15F4-41CD-86EF-A50B1D0333A2}" destId="{C49F2465-D785-42C4-8169-C4EE132C4AA3}" srcOrd="0" destOrd="2" presId="urn:microsoft.com/office/officeart/2005/8/layout/hList2#3"/>
    <dgm:cxn modelId="{F52EE995-3F92-4B27-8F08-F53F35BA3D2F}" type="presOf" srcId="{1A994259-76C8-46E0-A48E-AC56EDA17B22}" destId="{01F965C8-AA8F-4F9C-A481-F8BBCD89E9DE}" srcOrd="0" destOrd="3" presId="urn:microsoft.com/office/officeart/2005/8/layout/hList2#3"/>
    <dgm:cxn modelId="{87DBECC9-2927-40F5-BCAC-872E896B9F9D}" srcId="{E473B3D3-9B7F-4BB6-970D-249154867C4F}" destId="{ACEA57C9-420B-480E-B2FD-42D2CDF53FF7}" srcOrd="4" destOrd="0" parTransId="{7810FD86-6864-4953-A32A-91A2CD362534}" sibTransId="{E474DE0D-9DE6-4524-BF65-015DE7BF5FDD}"/>
    <dgm:cxn modelId="{0C7DE833-3914-48CD-85AD-21EBA1BB9E27}" srcId="{885D8995-CB48-4861-9704-D19FD55EACA3}" destId="{778F82A8-71F2-4F4C-9060-41C6EE5BE6A7}" srcOrd="1" destOrd="0" parTransId="{351BB1BB-94FC-4A23-86F7-48A10833DE20}" sibTransId="{BA2BD91B-A824-4C63-B582-E8A0D35CDE80}"/>
    <dgm:cxn modelId="{E0D3B157-2938-448D-AA25-A88C458E002E}" srcId="{E473B3D3-9B7F-4BB6-970D-249154867C4F}" destId="{EFD764A1-9F45-497D-BFCE-6666C3A1DF23}" srcOrd="6" destOrd="0" parTransId="{093A3871-2C59-40CA-BE52-226569EBA137}" sibTransId="{3CA1D41E-89C4-495D-AF0B-00E1F508F445}"/>
    <dgm:cxn modelId="{133F8A71-10C8-42FD-85C2-6096E9F53337}" type="presOf" srcId="{ACEA57C9-420B-480E-B2FD-42D2CDF53FF7}" destId="{01F965C8-AA8F-4F9C-A481-F8BBCD89E9DE}" srcOrd="0" destOrd="4" presId="urn:microsoft.com/office/officeart/2005/8/layout/hList2#3"/>
    <dgm:cxn modelId="{AC7A7A3A-5BC2-49E5-8D2F-C4214034F4F6}" srcId="{E473B3D3-9B7F-4BB6-970D-249154867C4F}" destId="{56DBA96F-E231-461A-A7BB-62718D0ABDB7}" srcOrd="0" destOrd="0" parTransId="{DE984C12-5F7F-4502-8603-D5E05BE2115F}" sibTransId="{156F74D0-3A4B-4F1A-A24F-E862430150D1}"/>
    <dgm:cxn modelId="{AB3F1C07-F452-4624-8E38-09E7A57A9001}" type="presOf" srcId="{778F82A8-71F2-4F4C-9060-41C6EE5BE6A7}" destId="{49FE39CA-C402-4597-8F19-BCC59801E98B}" srcOrd="0" destOrd="1" presId="urn:microsoft.com/office/officeart/2005/8/layout/hList2#3"/>
    <dgm:cxn modelId="{7A1DC81E-03CB-47DC-AFBE-E2FB5D989351}" srcId="{885D8995-CB48-4861-9704-D19FD55EACA3}" destId="{3F171DED-BD8A-4F4A-B90E-318A0600FF1F}" srcOrd="3" destOrd="0" parTransId="{AAAF812B-C7FF-4843-9133-D9BC42A2DB2E}" sibTransId="{383868B2-FD9A-4C6F-9930-3C5F0824EE33}"/>
    <dgm:cxn modelId="{30FDE5CA-EC73-43B6-BAA5-BED59D5F90CE}" srcId="{D5B78297-9C66-45A2-B012-17D1DB216D2F}" destId="{E473B3D3-9B7F-4BB6-970D-249154867C4F}" srcOrd="0" destOrd="0" parTransId="{435E93A1-9D3D-44E4-8264-19D4B515D021}" sibTransId="{6520EAD7-4340-4D70-9FE3-83BC9B41406F}"/>
    <dgm:cxn modelId="{2E994F70-16CC-46B4-BFF1-B3A8DD78581E}" type="presOf" srcId="{78A6EBE8-C31D-4C3E-A1E6-C9D3C8228992}" destId="{01F965C8-AA8F-4F9C-A481-F8BBCD89E9DE}" srcOrd="0" destOrd="1" presId="urn:microsoft.com/office/officeart/2005/8/layout/hList2#3"/>
    <dgm:cxn modelId="{90BA67BE-E576-44FB-86B3-CDB104832C4E}" type="presOf" srcId="{5CD5F839-6BCE-4CD1-8788-904AEE5E1C2C}" destId="{01F965C8-AA8F-4F9C-A481-F8BBCD89E9DE}" srcOrd="0" destOrd="2" presId="urn:microsoft.com/office/officeart/2005/8/layout/hList2#3"/>
    <dgm:cxn modelId="{E244A5E2-FA6B-4BF4-B34F-C837F89737E7}" type="presOf" srcId="{E473B3D3-9B7F-4BB6-970D-249154867C4F}" destId="{347CC534-0CEB-49BC-AE35-33B2E4933975}" srcOrd="0" destOrd="0" presId="urn:microsoft.com/office/officeart/2005/8/layout/hList2#3"/>
    <dgm:cxn modelId="{CCCC6700-B7E9-4745-A2DE-475A9AE39364}" type="presOf" srcId="{D5B78297-9C66-45A2-B012-17D1DB216D2F}" destId="{3F55BE71-BBAA-4F5C-910A-CB61858DF985}" srcOrd="0" destOrd="0" presId="urn:microsoft.com/office/officeart/2005/8/layout/hList2#3"/>
    <dgm:cxn modelId="{86DECF1F-BE9F-4E1E-8439-0D8923DBEA9B}" srcId="{E473B3D3-9B7F-4BB6-970D-249154867C4F}" destId="{C3D45600-4D9B-48F4-8020-41C87EE7EFD9}" srcOrd="7" destOrd="0" parTransId="{C2F00CD2-211D-4141-9350-8B21EC913B66}" sibTransId="{1F1877E3-0566-4FA7-A59B-C19B4A48AB3A}"/>
    <dgm:cxn modelId="{E96F606A-B5D5-4E4B-BEF3-DF6DDDF12C57}" srcId="{EB976B2A-56A7-4374-BCCC-C60AFC7EE1D4}" destId="{AE281F9D-A17A-471C-B2F9-1096EA496C21}" srcOrd="1" destOrd="0" parTransId="{69B6B69F-7E8E-45CA-88BA-A90A91A6BE38}" sibTransId="{F7F35812-5940-46F8-9D8C-1A8432D5349B}"/>
    <dgm:cxn modelId="{6A8E0504-CFF4-4ABF-B88E-D68DB39A9ECB}" srcId="{E473B3D3-9B7F-4BB6-970D-249154867C4F}" destId="{8B25CDF1-A1F7-48BF-A2FB-25F44296548C}" srcOrd="5" destOrd="0" parTransId="{3DCCC623-3101-49D1-B824-4B4C79B14D80}" sibTransId="{CE824230-B8CB-49E7-9758-0B9CA8A71D92}"/>
    <dgm:cxn modelId="{75EAF890-D80E-40FC-ADFC-D07AEA00E318}" type="presOf" srcId="{9A1EF8D7-AA4D-4B95-B87D-A9FC3D1B25BA}" destId="{49FE39CA-C402-4597-8F19-BCC59801E98B}" srcOrd="0" destOrd="2" presId="urn:microsoft.com/office/officeart/2005/8/layout/hList2#3"/>
    <dgm:cxn modelId="{7BAE0087-FE65-4E4D-BAFA-72EDCB4DBE9F}" srcId="{885D8995-CB48-4861-9704-D19FD55EACA3}" destId="{9A1EF8D7-AA4D-4B95-B87D-A9FC3D1B25BA}" srcOrd="2" destOrd="0" parTransId="{B5EE62EE-7398-4BA9-AA69-A219FE4AD8DD}" sibTransId="{17C7F799-B430-42CF-95CB-14C5E105CD24}"/>
    <dgm:cxn modelId="{9A0C5735-DBEE-4D72-8D27-9548A8BDC6A2}" type="presOf" srcId="{EFD764A1-9F45-497D-BFCE-6666C3A1DF23}" destId="{01F965C8-AA8F-4F9C-A481-F8BBCD89E9DE}" srcOrd="0" destOrd="6" presId="urn:microsoft.com/office/officeart/2005/8/layout/hList2#3"/>
    <dgm:cxn modelId="{10090BBB-B9D4-44C7-A8B2-122DA286D63D}" srcId="{EB976B2A-56A7-4374-BCCC-C60AFC7EE1D4}" destId="{A1193535-A2DA-484D-8690-B72FD10C90B5}" srcOrd="3" destOrd="0" parTransId="{F75BCBB5-8D36-4E25-9AC4-4E3D1B439ABA}" sibTransId="{59ACC4B0-FA0F-4261-93F8-53C0CEEE17CA}"/>
    <dgm:cxn modelId="{B7D6DB74-15BB-483D-BD21-C1A1AD5D9FE0}" type="presOf" srcId="{3F171DED-BD8A-4F4A-B90E-318A0600FF1F}" destId="{49FE39CA-C402-4597-8F19-BCC59801E98B}" srcOrd="0" destOrd="3" presId="urn:microsoft.com/office/officeart/2005/8/layout/hList2#3"/>
    <dgm:cxn modelId="{0A217710-369B-4163-8588-CEC9DF8FE26D}" type="presOf" srcId="{1204D112-2C4C-4A4D-8FB6-94FE1DB45B0F}" destId="{49FE39CA-C402-4597-8F19-BCC59801E98B}" srcOrd="0" destOrd="0" presId="urn:microsoft.com/office/officeart/2005/8/layout/hList2#3"/>
    <dgm:cxn modelId="{134879D8-48AA-4D3F-86FF-97EFE9855A81}" srcId="{E473B3D3-9B7F-4BB6-970D-249154867C4F}" destId="{1A994259-76C8-46E0-A48E-AC56EDA17B22}" srcOrd="3" destOrd="0" parTransId="{F5DDA57A-332D-45B4-8C7C-B5A368664A1A}" sibTransId="{1B6F7002-32FC-4880-9442-FEE9A7872FC2}"/>
    <dgm:cxn modelId="{D195C6D4-796D-4F1F-B750-C54E50BD275D}" type="presOf" srcId="{D1E8B26D-1A17-4388-A734-E43568FD9D0C}" destId="{C49F2465-D785-42C4-8169-C4EE132C4AA3}" srcOrd="0" destOrd="0" presId="urn:microsoft.com/office/officeart/2005/8/layout/hList2#3"/>
    <dgm:cxn modelId="{FD65C64C-A447-4524-97F1-C523F42EACB0}" srcId="{EB976B2A-56A7-4374-BCCC-C60AFC7EE1D4}" destId="{D1E8B26D-1A17-4388-A734-E43568FD9D0C}" srcOrd="0" destOrd="0" parTransId="{BEDFD6C4-02D7-49B0-8CE5-E4425C9DEF99}" sibTransId="{F7D29102-5C00-4C56-B517-F3CAA9579786}"/>
    <dgm:cxn modelId="{B7007B44-686A-4BB2-B47E-50AC877EDB93}" type="presOf" srcId="{A1193535-A2DA-484D-8690-B72FD10C90B5}" destId="{C49F2465-D785-42C4-8169-C4EE132C4AA3}" srcOrd="0" destOrd="3" presId="urn:microsoft.com/office/officeart/2005/8/layout/hList2#3"/>
    <dgm:cxn modelId="{8D1593FD-3851-44F4-94C7-6536B8545AD7}" type="presParOf" srcId="{3F55BE71-BBAA-4F5C-910A-CB61858DF985}" destId="{30AC784E-0993-4DD4-92E1-6933AB430032}" srcOrd="0" destOrd="0" presId="urn:microsoft.com/office/officeart/2005/8/layout/hList2#3"/>
    <dgm:cxn modelId="{7CC26257-6ACB-4C81-BFC5-0F4C145CAD3C}" type="presParOf" srcId="{30AC784E-0993-4DD4-92E1-6933AB430032}" destId="{13093E57-2444-40C2-AE8B-54DD3BCAD07B}" srcOrd="0" destOrd="0" presId="urn:microsoft.com/office/officeart/2005/8/layout/hList2#3"/>
    <dgm:cxn modelId="{EADE6E1B-0AB8-4D4A-8714-A44A182557C6}" type="presParOf" srcId="{30AC784E-0993-4DD4-92E1-6933AB430032}" destId="{01F965C8-AA8F-4F9C-A481-F8BBCD89E9DE}" srcOrd="1" destOrd="0" presId="urn:microsoft.com/office/officeart/2005/8/layout/hList2#3"/>
    <dgm:cxn modelId="{B791BC58-8F00-4152-B74C-7FE6A7DFC174}" type="presParOf" srcId="{30AC784E-0993-4DD4-92E1-6933AB430032}" destId="{347CC534-0CEB-49BC-AE35-33B2E4933975}" srcOrd="2" destOrd="0" presId="urn:microsoft.com/office/officeart/2005/8/layout/hList2#3"/>
    <dgm:cxn modelId="{2DD87368-2658-4351-8B9D-89A44F79BCA6}" type="presParOf" srcId="{3F55BE71-BBAA-4F5C-910A-CB61858DF985}" destId="{29EA29FB-EC9F-4A2E-ADE9-5ABBA649A76A}" srcOrd="1" destOrd="0" presId="urn:microsoft.com/office/officeart/2005/8/layout/hList2#3"/>
    <dgm:cxn modelId="{675BBF16-EB7F-4649-9983-E268C831C387}" type="presParOf" srcId="{3F55BE71-BBAA-4F5C-910A-CB61858DF985}" destId="{0EDAA063-9613-466B-B039-5DBEC957F78B}" srcOrd="2" destOrd="0" presId="urn:microsoft.com/office/officeart/2005/8/layout/hList2#3"/>
    <dgm:cxn modelId="{5D5A7FCA-5A08-4F01-8272-1EC4F2B1C0C7}" type="presParOf" srcId="{0EDAA063-9613-466B-B039-5DBEC957F78B}" destId="{8D00EFDF-7F49-4DDA-B9AE-68F1F0BF3E6D}" srcOrd="0" destOrd="0" presId="urn:microsoft.com/office/officeart/2005/8/layout/hList2#3"/>
    <dgm:cxn modelId="{5C276AB3-5B79-48C6-9774-C4E9E1378ED3}" type="presParOf" srcId="{0EDAA063-9613-466B-B039-5DBEC957F78B}" destId="{49FE39CA-C402-4597-8F19-BCC59801E98B}" srcOrd="1" destOrd="0" presId="urn:microsoft.com/office/officeart/2005/8/layout/hList2#3"/>
    <dgm:cxn modelId="{03123359-0254-4070-AB7B-93F52829B221}" type="presParOf" srcId="{0EDAA063-9613-466B-B039-5DBEC957F78B}" destId="{E693DA10-CDA1-4270-82C1-01985E9DDC78}" srcOrd="2" destOrd="0" presId="urn:microsoft.com/office/officeart/2005/8/layout/hList2#3"/>
    <dgm:cxn modelId="{963D2014-E31D-4980-A08C-2278A83E7C97}" type="presParOf" srcId="{3F55BE71-BBAA-4F5C-910A-CB61858DF985}" destId="{0F3A48AD-5E48-4EC0-B66A-F5B9D9E923CA}" srcOrd="3" destOrd="0" presId="urn:microsoft.com/office/officeart/2005/8/layout/hList2#3"/>
    <dgm:cxn modelId="{AE43CF7A-5734-4EBE-B8A1-D01AF7AB5FC9}" type="presParOf" srcId="{3F55BE71-BBAA-4F5C-910A-CB61858DF985}" destId="{0DC344D9-B1A4-4D3F-8374-7B128FD361A3}" srcOrd="4" destOrd="0" presId="urn:microsoft.com/office/officeart/2005/8/layout/hList2#3"/>
    <dgm:cxn modelId="{7C997BC2-E01C-466E-953F-A7680216DCB9}" type="presParOf" srcId="{0DC344D9-B1A4-4D3F-8374-7B128FD361A3}" destId="{093848BB-4CD7-4572-A97B-301038E7F3DA}" srcOrd="0" destOrd="0" presId="urn:microsoft.com/office/officeart/2005/8/layout/hList2#3"/>
    <dgm:cxn modelId="{69D3F048-59DA-4401-A06D-C361288A006F}" type="presParOf" srcId="{0DC344D9-B1A4-4D3F-8374-7B128FD361A3}" destId="{C49F2465-D785-42C4-8169-C4EE132C4AA3}" srcOrd="1" destOrd="0" presId="urn:microsoft.com/office/officeart/2005/8/layout/hList2#3"/>
    <dgm:cxn modelId="{E802EF0F-BE5E-4FF4-BD32-ABC3B75F32CF}" type="presParOf" srcId="{0DC344D9-B1A4-4D3F-8374-7B128FD361A3}" destId="{9F557284-0094-4E0E-B780-8E5903881512}" srcOrd="2" destOrd="0" presId="urn:microsoft.com/office/officeart/2005/8/layout/h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00185C-CF1A-4B05-A90C-94B2C26DD2E8}" type="doc">
      <dgm:prSet loTypeId="urn:microsoft.com/office/officeart/2005/8/layout/radial1" loCatId="cycle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684F43-0B4D-4E22-8006-6B903070D4C2}">
      <dgm:prSet phldrT="[Text]"/>
      <dgm:spPr/>
      <dgm:t>
        <a:bodyPr/>
        <a:lstStyle/>
        <a:p>
          <a:r>
            <a:rPr lang="en-US" dirty="0" smtClean="0"/>
            <a:t>Process</a:t>
          </a:r>
        </a:p>
        <a:p>
          <a:r>
            <a:rPr lang="en-US" dirty="0" smtClean="0"/>
            <a:t>driven</a:t>
          </a:r>
          <a:endParaRPr lang="en-US" dirty="0"/>
        </a:p>
      </dgm:t>
    </dgm:pt>
    <dgm:pt modelId="{F5B0C6A9-1C98-42ED-9E24-969AE3B501C5}" type="parTrans" cxnId="{9B62E6C6-BFE5-4EF2-AD67-904856BDB24F}">
      <dgm:prSet/>
      <dgm:spPr/>
      <dgm:t>
        <a:bodyPr/>
        <a:lstStyle/>
        <a:p>
          <a:endParaRPr lang="en-US"/>
        </a:p>
      </dgm:t>
    </dgm:pt>
    <dgm:pt modelId="{F98E3A18-008F-4D51-BAA8-EDCDC8127E4E}" type="sibTrans" cxnId="{9B62E6C6-BFE5-4EF2-AD67-904856BDB24F}">
      <dgm:prSet/>
      <dgm:spPr/>
      <dgm:t>
        <a:bodyPr/>
        <a:lstStyle/>
        <a:p>
          <a:endParaRPr lang="en-US"/>
        </a:p>
      </dgm:t>
    </dgm:pt>
    <dgm:pt modelId="{C753FA66-CCC2-4F51-BB04-6BC2C339FDE3}">
      <dgm:prSet phldrT="[Text]"/>
      <dgm:spPr/>
      <dgm:t>
        <a:bodyPr/>
        <a:lstStyle/>
        <a:p>
          <a:r>
            <a:rPr lang="en-US" dirty="0" smtClean="0"/>
            <a:t>HR</a:t>
          </a:r>
          <a:endParaRPr lang="en-US" dirty="0"/>
        </a:p>
      </dgm:t>
    </dgm:pt>
    <dgm:pt modelId="{82A6CA96-C6DA-4296-A49A-63C397949854}" type="parTrans" cxnId="{DE4411B3-B18C-4B53-9865-917765230E57}">
      <dgm:prSet/>
      <dgm:spPr/>
      <dgm:t>
        <a:bodyPr/>
        <a:lstStyle/>
        <a:p>
          <a:endParaRPr lang="en-US"/>
        </a:p>
      </dgm:t>
    </dgm:pt>
    <dgm:pt modelId="{844DAB97-C0F4-4A2F-B3AE-A0423E8484C8}" type="sibTrans" cxnId="{DE4411B3-B18C-4B53-9865-917765230E57}">
      <dgm:prSet/>
      <dgm:spPr/>
      <dgm:t>
        <a:bodyPr/>
        <a:lstStyle/>
        <a:p>
          <a:endParaRPr lang="en-US"/>
        </a:p>
      </dgm:t>
    </dgm:pt>
    <dgm:pt modelId="{996FC5F6-6AFC-4A0F-816F-63B0444B5B9A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9104E93B-95F5-4B9B-B162-1AD86E272CF2}" type="parTrans" cxnId="{099C4795-939E-4BE6-8A8A-952A628AAF5E}">
      <dgm:prSet/>
      <dgm:spPr/>
      <dgm:t>
        <a:bodyPr/>
        <a:lstStyle/>
        <a:p>
          <a:endParaRPr lang="en-US"/>
        </a:p>
      </dgm:t>
    </dgm:pt>
    <dgm:pt modelId="{8E9E53C2-E7E4-4F8A-82F2-CAA22E927499}" type="sibTrans" cxnId="{099C4795-939E-4BE6-8A8A-952A628AAF5E}">
      <dgm:prSet/>
      <dgm:spPr/>
      <dgm:t>
        <a:bodyPr/>
        <a:lstStyle/>
        <a:p>
          <a:endParaRPr lang="en-US"/>
        </a:p>
      </dgm:t>
    </dgm:pt>
    <dgm:pt modelId="{96C218C4-A20D-47C2-840B-1524D457EC9B}">
      <dgm:prSet phldrT="[Text]"/>
      <dgm:spPr/>
      <dgm:t>
        <a:bodyPr/>
        <a:lstStyle/>
        <a:p>
          <a:r>
            <a:rPr lang="en-US" dirty="0" smtClean="0"/>
            <a:t>Established </a:t>
          </a:r>
        </a:p>
        <a:p>
          <a:r>
            <a:rPr lang="en-US" dirty="0" smtClean="0"/>
            <a:t>Process</a:t>
          </a:r>
          <a:endParaRPr lang="en-US" dirty="0"/>
        </a:p>
      </dgm:t>
    </dgm:pt>
    <dgm:pt modelId="{1C5861C5-0D51-4728-A64A-352FEDF7BF34}" type="parTrans" cxnId="{A661AFCA-ECA4-496F-8177-8EF32EB03876}">
      <dgm:prSet/>
      <dgm:spPr/>
      <dgm:t>
        <a:bodyPr/>
        <a:lstStyle/>
        <a:p>
          <a:endParaRPr lang="en-US"/>
        </a:p>
      </dgm:t>
    </dgm:pt>
    <dgm:pt modelId="{2160133F-24A9-465A-A8A1-C1DC4F858A7C}" type="sibTrans" cxnId="{A661AFCA-ECA4-496F-8177-8EF32EB03876}">
      <dgm:prSet/>
      <dgm:spPr/>
      <dgm:t>
        <a:bodyPr/>
        <a:lstStyle/>
        <a:p>
          <a:endParaRPr lang="en-US"/>
        </a:p>
      </dgm:t>
    </dgm:pt>
    <dgm:pt modelId="{AD3E0F5A-D0E7-4B37-97A8-5EB1E6025478}">
      <dgm:prSet phldrT="[Text]"/>
      <dgm:spPr/>
      <dgm:t>
        <a:bodyPr/>
        <a:lstStyle/>
        <a:p>
          <a:r>
            <a:rPr lang="en-US" dirty="0" smtClean="0"/>
            <a:t>Control</a:t>
          </a:r>
          <a:endParaRPr lang="en-US" dirty="0"/>
        </a:p>
      </dgm:t>
    </dgm:pt>
    <dgm:pt modelId="{E4D3ED53-4646-4E3F-BCF5-F6A86AAFC37B}" type="parTrans" cxnId="{56C1DAD3-D825-469E-94CA-2244C52EB23B}">
      <dgm:prSet/>
      <dgm:spPr/>
      <dgm:t>
        <a:bodyPr/>
        <a:lstStyle/>
        <a:p>
          <a:endParaRPr lang="en-US"/>
        </a:p>
      </dgm:t>
    </dgm:pt>
    <dgm:pt modelId="{214760F1-501A-44B3-93D1-B33845E1265D}" type="sibTrans" cxnId="{56C1DAD3-D825-469E-94CA-2244C52EB23B}">
      <dgm:prSet/>
      <dgm:spPr/>
      <dgm:t>
        <a:bodyPr/>
        <a:lstStyle/>
        <a:p>
          <a:endParaRPr lang="en-US"/>
        </a:p>
      </dgm:t>
    </dgm:pt>
    <dgm:pt modelId="{BBDA90C2-D5C2-4A27-8079-44F92EA5BCC2}" type="pres">
      <dgm:prSet presAssocID="{AD00185C-CF1A-4B05-A90C-94B2C26DD2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5F464C-6C7A-4CD0-9999-3871B17D41CF}" type="pres">
      <dgm:prSet presAssocID="{92684F43-0B4D-4E22-8006-6B903070D4C2}" presName="centerShape" presStyleLbl="node0" presStyleIdx="0" presStyleCnt="1"/>
      <dgm:spPr/>
      <dgm:t>
        <a:bodyPr/>
        <a:lstStyle/>
        <a:p>
          <a:endParaRPr lang="en-US"/>
        </a:p>
      </dgm:t>
    </dgm:pt>
    <dgm:pt modelId="{5BE6FBD3-8BCD-4828-8914-1A1B64DD5E65}" type="pres">
      <dgm:prSet presAssocID="{82A6CA96-C6DA-4296-A49A-63C397949854}" presName="Name9" presStyleLbl="parChTrans1D2" presStyleIdx="0" presStyleCnt="4"/>
      <dgm:spPr/>
      <dgm:t>
        <a:bodyPr/>
        <a:lstStyle/>
        <a:p>
          <a:endParaRPr lang="en-US"/>
        </a:p>
      </dgm:t>
    </dgm:pt>
    <dgm:pt modelId="{A8A996DC-F77C-46D4-87F8-F7ABAD269549}" type="pres">
      <dgm:prSet presAssocID="{82A6CA96-C6DA-4296-A49A-63C39794985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131ACA9-AA28-4942-923D-5473F3D656FD}" type="pres">
      <dgm:prSet presAssocID="{C753FA66-CCC2-4F51-BB04-6BC2C339FD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05B82-FF1E-4FBC-90FE-935CC50FF624}" type="pres">
      <dgm:prSet presAssocID="{9104E93B-95F5-4B9B-B162-1AD86E272CF2}" presName="Name9" presStyleLbl="parChTrans1D2" presStyleIdx="1" presStyleCnt="4"/>
      <dgm:spPr/>
      <dgm:t>
        <a:bodyPr/>
        <a:lstStyle/>
        <a:p>
          <a:endParaRPr lang="en-US"/>
        </a:p>
      </dgm:t>
    </dgm:pt>
    <dgm:pt modelId="{E001C35B-B3E8-474C-A735-813B5C4F7AE3}" type="pres">
      <dgm:prSet presAssocID="{9104E93B-95F5-4B9B-B162-1AD86E272CF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2B2B0FF-9DBA-4577-A66D-7E4773F51E83}" type="pres">
      <dgm:prSet presAssocID="{996FC5F6-6AFC-4A0F-816F-63B0444B5B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B2781-C775-4548-BC1F-7138940C1280}" type="pres">
      <dgm:prSet presAssocID="{1C5861C5-0D51-4728-A64A-352FEDF7BF34}" presName="Name9" presStyleLbl="parChTrans1D2" presStyleIdx="2" presStyleCnt="4"/>
      <dgm:spPr/>
      <dgm:t>
        <a:bodyPr/>
        <a:lstStyle/>
        <a:p>
          <a:endParaRPr lang="en-US"/>
        </a:p>
      </dgm:t>
    </dgm:pt>
    <dgm:pt modelId="{DFE07258-BED9-4635-8EA7-F2A42137B4CD}" type="pres">
      <dgm:prSet presAssocID="{1C5861C5-0D51-4728-A64A-352FEDF7BF3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66AC643-B2B9-41E1-B0DE-B672F5DA4A36}" type="pres">
      <dgm:prSet presAssocID="{96C218C4-A20D-47C2-840B-1524D457EC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4E0DB-7031-4DD2-990B-BF9DB39332F0}" type="pres">
      <dgm:prSet presAssocID="{E4D3ED53-4646-4E3F-BCF5-F6A86AAFC37B}" presName="Name9" presStyleLbl="parChTrans1D2" presStyleIdx="3" presStyleCnt="4"/>
      <dgm:spPr/>
      <dgm:t>
        <a:bodyPr/>
        <a:lstStyle/>
        <a:p>
          <a:endParaRPr lang="en-US"/>
        </a:p>
      </dgm:t>
    </dgm:pt>
    <dgm:pt modelId="{798B70FC-B889-406B-AC2F-6A81C43D1A6B}" type="pres">
      <dgm:prSet presAssocID="{E4D3ED53-4646-4E3F-BCF5-F6A86AAFC37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3EE32DE-65A3-4A0E-8BEC-4CD5F5BD66DA}" type="pres">
      <dgm:prSet presAssocID="{AD3E0F5A-D0E7-4B37-97A8-5EB1E60254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9C4795-939E-4BE6-8A8A-952A628AAF5E}" srcId="{92684F43-0B4D-4E22-8006-6B903070D4C2}" destId="{996FC5F6-6AFC-4A0F-816F-63B0444B5B9A}" srcOrd="1" destOrd="0" parTransId="{9104E93B-95F5-4B9B-B162-1AD86E272CF2}" sibTransId="{8E9E53C2-E7E4-4F8A-82F2-CAA22E927499}"/>
    <dgm:cxn modelId="{1281FE08-9938-4BD7-9D39-B82330A9E783}" type="presOf" srcId="{82A6CA96-C6DA-4296-A49A-63C397949854}" destId="{A8A996DC-F77C-46D4-87F8-F7ABAD269549}" srcOrd="1" destOrd="0" presId="urn:microsoft.com/office/officeart/2005/8/layout/radial1"/>
    <dgm:cxn modelId="{DEFB1B35-34E1-4F46-B75F-0D1275A3E367}" type="presOf" srcId="{92684F43-0B4D-4E22-8006-6B903070D4C2}" destId="{D25F464C-6C7A-4CD0-9999-3871B17D41CF}" srcOrd="0" destOrd="0" presId="urn:microsoft.com/office/officeart/2005/8/layout/radial1"/>
    <dgm:cxn modelId="{3534F9A0-E442-4C17-9E19-758E83F682F9}" type="presOf" srcId="{9104E93B-95F5-4B9B-B162-1AD86E272CF2}" destId="{E001C35B-B3E8-474C-A735-813B5C4F7AE3}" srcOrd="1" destOrd="0" presId="urn:microsoft.com/office/officeart/2005/8/layout/radial1"/>
    <dgm:cxn modelId="{6EBB9BEA-AA3F-4BF9-89E4-13D9238D6A02}" type="presOf" srcId="{1C5861C5-0D51-4728-A64A-352FEDF7BF34}" destId="{C1FB2781-C775-4548-BC1F-7138940C1280}" srcOrd="0" destOrd="0" presId="urn:microsoft.com/office/officeart/2005/8/layout/radial1"/>
    <dgm:cxn modelId="{FB94BA20-9460-4FD8-8D40-A949FE9CC49B}" type="presOf" srcId="{C753FA66-CCC2-4F51-BB04-6BC2C339FDE3}" destId="{9131ACA9-AA28-4942-923D-5473F3D656FD}" srcOrd="0" destOrd="0" presId="urn:microsoft.com/office/officeart/2005/8/layout/radial1"/>
    <dgm:cxn modelId="{94A57523-89C3-44FC-A0E8-43AECD7D56BE}" type="presOf" srcId="{96C218C4-A20D-47C2-840B-1524D457EC9B}" destId="{466AC643-B2B9-41E1-B0DE-B672F5DA4A36}" srcOrd="0" destOrd="0" presId="urn:microsoft.com/office/officeart/2005/8/layout/radial1"/>
    <dgm:cxn modelId="{9B62E6C6-BFE5-4EF2-AD67-904856BDB24F}" srcId="{AD00185C-CF1A-4B05-A90C-94B2C26DD2E8}" destId="{92684F43-0B4D-4E22-8006-6B903070D4C2}" srcOrd="0" destOrd="0" parTransId="{F5B0C6A9-1C98-42ED-9E24-969AE3B501C5}" sibTransId="{F98E3A18-008F-4D51-BAA8-EDCDC8127E4E}"/>
    <dgm:cxn modelId="{185FFD45-BAFF-403E-93FF-55AC11C686BA}" type="presOf" srcId="{82A6CA96-C6DA-4296-A49A-63C397949854}" destId="{5BE6FBD3-8BCD-4828-8914-1A1B64DD5E65}" srcOrd="0" destOrd="0" presId="urn:microsoft.com/office/officeart/2005/8/layout/radial1"/>
    <dgm:cxn modelId="{E30F076E-3D94-4C83-B752-A2EE79BDCF80}" type="presOf" srcId="{9104E93B-95F5-4B9B-B162-1AD86E272CF2}" destId="{E2805B82-FF1E-4FBC-90FE-935CC50FF624}" srcOrd="0" destOrd="0" presId="urn:microsoft.com/office/officeart/2005/8/layout/radial1"/>
    <dgm:cxn modelId="{DE4411B3-B18C-4B53-9865-917765230E57}" srcId="{92684F43-0B4D-4E22-8006-6B903070D4C2}" destId="{C753FA66-CCC2-4F51-BB04-6BC2C339FDE3}" srcOrd="0" destOrd="0" parTransId="{82A6CA96-C6DA-4296-A49A-63C397949854}" sibTransId="{844DAB97-C0F4-4A2F-B3AE-A0423E8484C8}"/>
    <dgm:cxn modelId="{9C434512-31F6-4D7E-88F0-DB78AEC765B2}" type="presOf" srcId="{1C5861C5-0D51-4728-A64A-352FEDF7BF34}" destId="{DFE07258-BED9-4635-8EA7-F2A42137B4CD}" srcOrd="1" destOrd="0" presId="urn:microsoft.com/office/officeart/2005/8/layout/radial1"/>
    <dgm:cxn modelId="{6E4C085F-F175-4449-9C17-2FEA27FE105E}" type="presOf" srcId="{AD3E0F5A-D0E7-4B37-97A8-5EB1E6025478}" destId="{E3EE32DE-65A3-4A0E-8BEC-4CD5F5BD66DA}" srcOrd="0" destOrd="0" presId="urn:microsoft.com/office/officeart/2005/8/layout/radial1"/>
    <dgm:cxn modelId="{539E4F7F-9F03-42DB-B38B-CB0B2CF15740}" type="presOf" srcId="{E4D3ED53-4646-4E3F-BCF5-F6A86AAFC37B}" destId="{0B54E0DB-7031-4DD2-990B-BF9DB39332F0}" srcOrd="0" destOrd="0" presId="urn:microsoft.com/office/officeart/2005/8/layout/radial1"/>
    <dgm:cxn modelId="{A661AFCA-ECA4-496F-8177-8EF32EB03876}" srcId="{92684F43-0B4D-4E22-8006-6B903070D4C2}" destId="{96C218C4-A20D-47C2-840B-1524D457EC9B}" srcOrd="2" destOrd="0" parTransId="{1C5861C5-0D51-4728-A64A-352FEDF7BF34}" sibTransId="{2160133F-24A9-465A-A8A1-C1DC4F858A7C}"/>
    <dgm:cxn modelId="{56C1DAD3-D825-469E-94CA-2244C52EB23B}" srcId="{92684F43-0B4D-4E22-8006-6B903070D4C2}" destId="{AD3E0F5A-D0E7-4B37-97A8-5EB1E6025478}" srcOrd="3" destOrd="0" parTransId="{E4D3ED53-4646-4E3F-BCF5-F6A86AAFC37B}" sibTransId="{214760F1-501A-44B3-93D1-B33845E1265D}"/>
    <dgm:cxn modelId="{9CB1675E-ABB7-4E1C-917C-745970B90AA0}" type="presOf" srcId="{E4D3ED53-4646-4E3F-BCF5-F6A86AAFC37B}" destId="{798B70FC-B889-406B-AC2F-6A81C43D1A6B}" srcOrd="1" destOrd="0" presId="urn:microsoft.com/office/officeart/2005/8/layout/radial1"/>
    <dgm:cxn modelId="{54200DB3-7595-455A-AAA5-D159665105A7}" type="presOf" srcId="{996FC5F6-6AFC-4A0F-816F-63B0444B5B9A}" destId="{62B2B0FF-9DBA-4577-A66D-7E4773F51E83}" srcOrd="0" destOrd="0" presId="urn:microsoft.com/office/officeart/2005/8/layout/radial1"/>
    <dgm:cxn modelId="{ACBF0006-9955-4B5C-BEDA-98C100A1ECD6}" type="presOf" srcId="{AD00185C-CF1A-4B05-A90C-94B2C26DD2E8}" destId="{BBDA90C2-D5C2-4A27-8079-44F92EA5BCC2}" srcOrd="0" destOrd="0" presId="urn:microsoft.com/office/officeart/2005/8/layout/radial1"/>
    <dgm:cxn modelId="{6D8E0EC8-4501-448E-96FB-CA332FF2F4D5}" type="presParOf" srcId="{BBDA90C2-D5C2-4A27-8079-44F92EA5BCC2}" destId="{D25F464C-6C7A-4CD0-9999-3871B17D41CF}" srcOrd="0" destOrd="0" presId="urn:microsoft.com/office/officeart/2005/8/layout/radial1"/>
    <dgm:cxn modelId="{9ECE5E9A-561F-4F10-952A-3F1F7D48EC57}" type="presParOf" srcId="{BBDA90C2-D5C2-4A27-8079-44F92EA5BCC2}" destId="{5BE6FBD3-8BCD-4828-8914-1A1B64DD5E65}" srcOrd="1" destOrd="0" presId="urn:microsoft.com/office/officeart/2005/8/layout/radial1"/>
    <dgm:cxn modelId="{1F2849E0-496A-4B09-911B-01B1859FADE2}" type="presParOf" srcId="{5BE6FBD3-8BCD-4828-8914-1A1B64DD5E65}" destId="{A8A996DC-F77C-46D4-87F8-F7ABAD269549}" srcOrd="0" destOrd="0" presId="urn:microsoft.com/office/officeart/2005/8/layout/radial1"/>
    <dgm:cxn modelId="{CDE09C1D-A852-400A-895F-8C8EA35BD712}" type="presParOf" srcId="{BBDA90C2-D5C2-4A27-8079-44F92EA5BCC2}" destId="{9131ACA9-AA28-4942-923D-5473F3D656FD}" srcOrd="2" destOrd="0" presId="urn:microsoft.com/office/officeart/2005/8/layout/radial1"/>
    <dgm:cxn modelId="{DCED23F0-F851-4A0E-8ABB-7B2510288AAB}" type="presParOf" srcId="{BBDA90C2-D5C2-4A27-8079-44F92EA5BCC2}" destId="{E2805B82-FF1E-4FBC-90FE-935CC50FF624}" srcOrd="3" destOrd="0" presId="urn:microsoft.com/office/officeart/2005/8/layout/radial1"/>
    <dgm:cxn modelId="{D1A166FE-5051-40AD-843C-D3E5BCC1C44A}" type="presParOf" srcId="{E2805B82-FF1E-4FBC-90FE-935CC50FF624}" destId="{E001C35B-B3E8-474C-A735-813B5C4F7AE3}" srcOrd="0" destOrd="0" presId="urn:microsoft.com/office/officeart/2005/8/layout/radial1"/>
    <dgm:cxn modelId="{F4C955C7-77EF-4962-99C3-E870E34F310C}" type="presParOf" srcId="{BBDA90C2-D5C2-4A27-8079-44F92EA5BCC2}" destId="{62B2B0FF-9DBA-4577-A66D-7E4773F51E83}" srcOrd="4" destOrd="0" presId="urn:microsoft.com/office/officeart/2005/8/layout/radial1"/>
    <dgm:cxn modelId="{AB099AC4-3C65-4EEC-B7C5-BBA769AB9195}" type="presParOf" srcId="{BBDA90C2-D5C2-4A27-8079-44F92EA5BCC2}" destId="{C1FB2781-C775-4548-BC1F-7138940C1280}" srcOrd="5" destOrd="0" presId="urn:microsoft.com/office/officeart/2005/8/layout/radial1"/>
    <dgm:cxn modelId="{CB8B97DE-1E6C-453F-AE9C-5073474BD2EF}" type="presParOf" srcId="{C1FB2781-C775-4548-BC1F-7138940C1280}" destId="{DFE07258-BED9-4635-8EA7-F2A42137B4CD}" srcOrd="0" destOrd="0" presId="urn:microsoft.com/office/officeart/2005/8/layout/radial1"/>
    <dgm:cxn modelId="{4761B09F-DF42-4472-8570-3D3CC72A726F}" type="presParOf" srcId="{BBDA90C2-D5C2-4A27-8079-44F92EA5BCC2}" destId="{466AC643-B2B9-41E1-B0DE-B672F5DA4A36}" srcOrd="6" destOrd="0" presId="urn:microsoft.com/office/officeart/2005/8/layout/radial1"/>
    <dgm:cxn modelId="{E6541110-5396-4BD0-8BE7-A3588B919A4E}" type="presParOf" srcId="{BBDA90C2-D5C2-4A27-8079-44F92EA5BCC2}" destId="{0B54E0DB-7031-4DD2-990B-BF9DB39332F0}" srcOrd="7" destOrd="0" presId="urn:microsoft.com/office/officeart/2005/8/layout/radial1"/>
    <dgm:cxn modelId="{7C5842AC-8D2E-450F-8D1C-B694A2908C13}" type="presParOf" srcId="{0B54E0DB-7031-4DD2-990B-BF9DB39332F0}" destId="{798B70FC-B889-406B-AC2F-6A81C43D1A6B}" srcOrd="0" destOrd="0" presId="urn:microsoft.com/office/officeart/2005/8/layout/radial1"/>
    <dgm:cxn modelId="{E0E82197-39EA-446A-89BB-39F4CA115EE8}" type="presParOf" srcId="{BBDA90C2-D5C2-4A27-8079-44F92EA5BCC2}" destId="{E3EE32DE-65A3-4A0E-8BEC-4CD5F5BD66D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54B838-ABEA-4D5C-B41F-E9C289033B1A}" type="doc">
      <dgm:prSet loTypeId="urn:microsoft.com/office/officeart/2005/8/layout/radial1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B002D0-27B4-4466-8509-3FBA44B2323C}">
      <dgm:prSet phldrT="[Text]"/>
      <dgm:spPr/>
      <dgm:t>
        <a:bodyPr/>
        <a:lstStyle/>
        <a:p>
          <a:r>
            <a:rPr lang="en-US" dirty="0" smtClean="0"/>
            <a:t>Contact Center</a:t>
          </a:r>
          <a:endParaRPr lang="en-US" dirty="0"/>
        </a:p>
      </dgm:t>
    </dgm:pt>
    <dgm:pt modelId="{CDD024A2-23F8-4974-9648-B8E86E7C687A}" type="parTrans" cxnId="{2F9B1E26-3C37-48D9-9C5F-3B201D6E3A2C}">
      <dgm:prSet/>
      <dgm:spPr/>
      <dgm:t>
        <a:bodyPr/>
        <a:lstStyle/>
        <a:p>
          <a:endParaRPr lang="en-US"/>
        </a:p>
      </dgm:t>
    </dgm:pt>
    <dgm:pt modelId="{A771A54B-C08E-4219-9330-EEC8F24F4E88}" type="sibTrans" cxnId="{2F9B1E26-3C37-48D9-9C5F-3B201D6E3A2C}">
      <dgm:prSet/>
      <dgm:spPr/>
      <dgm:t>
        <a:bodyPr/>
        <a:lstStyle/>
        <a:p>
          <a:endParaRPr lang="en-US"/>
        </a:p>
      </dgm:t>
    </dgm:pt>
    <dgm:pt modelId="{3280E9EA-AE49-4BD2-B4A0-7172594E537F}">
      <dgm:prSet phldrT="[Text]"/>
      <dgm:spPr/>
      <dgm:t>
        <a:bodyPr/>
        <a:lstStyle/>
        <a:p>
          <a:r>
            <a:rPr lang="en-US" dirty="0" smtClean="0"/>
            <a:t>Installed Capacity</a:t>
          </a:r>
          <a:endParaRPr lang="en-US" dirty="0"/>
        </a:p>
      </dgm:t>
    </dgm:pt>
    <dgm:pt modelId="{A24B6834-9ACD-4859-9F89-495EC09A5898}" type="parTrans" cxnId="{5F5808B3-C66D-4C7B-8A35-9EDB6E602E3E}">
      <dgm:prSet/>
      <dgm:spPr/>
      <dgm:t>
        <a:bodyPr/>
        <a:lstStyle/>
        <a:p>
          <a:endParaRPr lang="en-US"/>
        </a:p>
      </dgm:t>
    </dgm:pt>
    <dgm:pt modelId="{8DE841FA-BF50-489A-BEA7-288E2D4B8434}" type="sibTrans" cxnId="{5F5808B3-C66D-4C7B-8A35-9EDB6E602E3E}">
      <dgm:prSet/>
      <dgm:spPr/>
      <dgm:t>
        <a:bodyPr/>
        <a:lstStyle/>
        <a:p>
          <a:endParaRPr lang="en-US"/>
        </a:p>
      </dgm:t>
    </dgm:pt>
    <dgm:pt modelId="{66E1D30F-BB75-41A6-A756-5A3FAA8C59C8}">
      <dgm:prSet phldrT="[Text]"/>
      <dgm:spPr/>
      <dgm:t>
        <a:bodyPr/>
        <a:lstStyle/>
        <a:p>
          <a:r>
            <a:rPr lang="en-US" dirty="0" smtClean="0"/>
            <a:t>Advanced Technology</a:t>
          </a:r>
          <a:endParaRPr lang="en-US" dirty="0"/>
        </a:p>
      </dgm:t>
    </dgm:pt>
    <dgm:pt modelId="{F691026D-C6E4-4A03-9559-92A2B93B5504}" type="parTrans" cxnId="{90518E9E-24D4-44D1-9036-2492385B4414}">
      <dgm:prSet/>
      <dgm:spPr/>
      <dgm:t>
        <a:bodyPr/>
        <a:lstStyle/>
        <a:p>
          <a:endParaRPr lang="en-US"/>
        </a:p>
      </dgm:t>
    </dgm:pt>
    <dgm:pt modelId="{89D2D817-4E63-419A-A9C0-6B211860121F}" type="sibTrans" cxnId="{90518E9E-24D4-44D1-9036-2492385B4414}">
      <dgm:prSet/>
      <dgm:spPr/>
      <dgm:t>
        <a:bodyPr/>
        <a:lstStyle/>
        <a:p>
          <a:endParaRPr lang="en-US"/>
        </a:p>
      </dgm:t>
    </dgm:pt>
    <dgm:pt modelId="{453456D7-5CF5-4D5D-999D-FA2CF1C60962}">
      <dgm:prSet phldrT="[Text]"/>
      <dgm:spPr/>
      <dgm:t>
        <a:bodyPr/>
        <a:lstStyle/>
        <a:p>
          <a:r>
            <a:rPr lang="en-US" dirty="0" smtClean="0"/>
            <a:t>Multilingual Staff</a:t>
          </a:r>
          <a:endParaRPr lang="en-US" dirty="0"/>
        </a:p>
      </dgm:t>
    </dgm:pt>
    <dgm:pt modelId="{794FF21C-1DD6-4C50-BECA-1EB1C25A273B}" type="parTrans" cxnId="{41E798A7-93DF-4E5D-84A0-4CC91C850BF5}">
      <dgm:prSet/>
      <dgm:spPr/>
      <dgm:t>
        <a:bodyPr/>
        <a:lstStyle/>
        <a:p>
          <a:endParaRPr lang="en-US"/>
        </a:p>
      </dgm:t>
    </dgm:pt>
    <dgm:pt modelId="{CBE21431-5C7C-4807-8596-EE7349B55F5D}" type="sibTrans" cxnId="{41E798A7-93DF-4E5D-84A0-4CC91C850BF5}">
      <dgm:prSet/>
      <dgm:spPr/>
      <dgm:t>
        <a:bodyPr/>
        <a:lstStyle/>
        <a:p>
          <a:endParaRPr lang="en-US"/>
        </a:p>
      </dgm:t>
    </dgm:pt>
    <dgm:pt modelId="{65CCE09D-938F-45E6-B7B6-6E99733CADD0}">
      <dgm:prSet phldrT="[Text]"/>
      <dgm:spPr/>
      <dgm:t>
        <a:bodyPr/>
        <a:lstStyle/>
        <a:p>
          <a:r>
            <a:rPr lang="en-US" dirty="0" smtClean="0"/>
            <a:t>Experienced Professionals</a:t>
          </a:r>
          <a:endParaRPr lang="en-US" dirty="0"/>
        </a:p>
      </dgm:t>
    </dgm:pt>
    <dgm:pt modelId="{51E91CBC-1951-41EF-B1A7-46F1235DEEE1}" type="parTrans" cxnId="{BAD8A2C6-D44B-4CA8-A38C-B431CFB5F173}">
      <dgm:prSet/>
      <dgm:spPr/>
      <dgm:t>
        <a:bodyPr/>
        <a:lstStyle/>
        <a:p>
          <a:endParaRPr lang="en-US"/>
        </a:p>
      </dgm:t>
    </dgm:pt>
    <dgm:pt modelId="{DF7D8735-C74B-4727-A050-F5DA4C2B802D}" type="sibTrans" cxnId="{BAD8A2C6-D44B-4CA8-A38C-B431CFB5F173}">
      <dgm:prSet/>
      <dgm:spPr/>
      <dgm:t>
        <a:bodyPr/>
        <a:lstStyle/>
        <a:p>
          <a:endParaRPr lang="en-US"/>
        </a:p>
      </dgm:t>
    </dgm:pt>
    <dgm:pt modelId="{2A26AB1E-F6FF-49E7-97A5-25F0C0293268}" type="pres">
      <dgm:prSet presAssocID="{C754B838-ABEA-4D5C-B41F-E9C289033B1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E09220-E404-46CE-92C2-8B9667FA0A12}" type="pres">
      <dgm:prSet presAssocID="{A2B002D0-27B4-4466-8509-3FBA44B2323C}" presName="centerShape" presStyleLbl="node0" presStyleIdx="0" presStyleCnt="1"/>
      <dgm:spPr/>
      <dgm:t>
        <a:bodyPr/>
        <a:lstStyle/>
        <a:p>
          <a:endParaRPr lang="en-US"/>
        </a:p>
      </dgm:t>
    </dgm:pt>
    <dgm:pt modelId="{0CAFF8E2-1A09-4C1B-96B4-EE186A4D6623}" type="pres">
      <dgm:prSet presAssocID="{A24B6834-9ACD-4859-9F89-495EC09A5898}" presName="Name9" presStyleLbl="parChTrans1D2" presStyleIdx="0" presStyleCnt="4"/>
      <dgm:spPr/>
      <dgm:t>
        <a:bodyPr/>
        <a:lstStyle/>
        <a:p>
          <a:endParaRPr lang="en-US"/>
        </a:p>
      </dgm:t>
    </dgm:pt>
    <dgm:pt modelId="{80366B96-BB65-4274-BAD4-711CC9C79B60}" type="pres">
      <dgm:prSet presAssocID="{A24B6834-9ACD-4859-9F89-495EC09A589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130E01E-9512-4DC3-A9E0-86179FC53DEB}" type="pres">
      <dgm:prSet presAssocID="{3280E9EA-AE49-4BD2-B4A0-7172594E53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E1D32-CE40-4746-A2DF-D11A549AFD86}" type="pres">
      <dgm:prSet presAssocID="{F691026D-C6E4-4A03-9559-92A2B93B5504}" presName="Name9" presStyleLbl="parChTrans1D2" presStyleIdx="1" presStyleCnt="4"/>
      <dgm:spPr/>
      <dgm:t>
        <a:bodyPr/>
        <a:lstStyle/>
        <a:p>
          <a:endParaRPr lang="en-US"/>
        </a:p>
      </dgm:t>
    </dgm:pt>
    <dgm:pt modelId="{CAFE36D9-9130-40A0-9CE1-13AAB1D7CEF8}" type="pres">
      <dgm:prSet presAssocID="{F691026D-C6E4-4A03-9559-92A2B93B550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E8250A8-89D1-4B13-8C4B-41AD8589F68D}" type="pres">
      <dgm:prSet presAssocID="{66E1D30F-BB75-41A6-A756-5A3FAA8C59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1A4BD-E8C2-4347-AE53-2A6DFCC0EE2E}" type="pres">
      <dgm:prSet presAssocID="{794FF21C-1DD6-4C50-BECA-1EB1C25A273B}" presName="Name9" presStyleLbl="parChTrans1D2" presStyleIdx="2" presStyleCnt="4"/>
      <dgm:spPr/>
      <dgm:t>
        <a:bodyPr/>
        <a:lstStyle/>
        <a:p>
          <a:endParaRPr lang="en-US"/>
        </a:p>
      </dgm:t>
    </dgm:pt>
    <dgm:pt modelId="{827F007D-446B-4031-A1B5-E14A3BD13D59}" type="pres">
      <dgm:prSet presAssocID="{794FF21C-1DD6-4C50-BECA-1EB1C25A273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3306C3A-2F83-4C14-A6D0-A4E0FD38CFF7}" type="pres">
      <dgm:prSet presAssocID="{453456D7-5CF5-4D5D-999D-FA2CF1C609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2ADBC-05F8-4AEC-B12B-E0A974DE8158}" type="pres">
      <dgm:prSet presAssocID="{51E91CBC-1951-41EF-B1A7-46F1235DEEE1}" presName="Name9" presStyleLbl="parChTrans1D2" presStyleIdx="3" presStyleCnt="4"/>
      <dgm:spPr/>
      <dgm:t>
        <a:bodyPr/>
        <a:lstStyle/>
        <a:p>
          <a:endParaRPr lang="en-US"/>
        </a:p>
      </dgm:t>
    </dgm:pt>
    <dgm:pt modelId="{B6DF23F1-4D7B-41E4-8F43-20A257EFFA91}" type="pres">
      <dgm:prSet presAssocID="{51E91CBC-1951-41EF-B1A7-46F1235DEEE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6CC5A0B-D846-4E12-9D56-1ADF777798D1}" type="pres">
      <dgm:prSet presAssocID="{65CCE09D-938F-45E6-B7B6-6E99733CAD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45BFC-AB41-4B93-AF73-A5538ADCB7FB}" type="presOf" srcId="{51E91CBC-1951-41EF-B1A7-46F1235DEEE1}" destId="{B6DF23F1-4D7B-41E4-8F43-20A257EFFA91}" srcOrd="1" destOrd="0" presId="urn:microsoft.com/office/officeart/2005/8/layout/radial1"/>
    <dgm:cxn modelId="{974FD39D-BACC-4DB6-A40B-C0A211130F6E}" type="presOf" srcId="{66E1D30F-BB75-41A6-A756-5A3FAA8C59C8}" destId="{FE8250A8-89D1-4B13-8C4B-41AD8589F68D}" srcOrd="0" destOrd="0" presId="urn:microsoft.com/office/officeart/2005/8/layout/radial1"/>
    <dgm:cxn modelId="{B3427EDD-A5D1-4D82-B909-207558D20F8B}" type="presOf" srcId="{F691026D-C6E4-4A03-9559-92A2B93B5504}" destId="{CAFE36D9-9130-40A0-9CE1-13AAB1D7CEF8}" srcOrd="1" destOrd="0" presId="urn:microsoft.com/office/officeart/2005/8/layout/radial1"/>
    <dgm:cxn modelId="{6F68588A-3F95-41FD-861A-B2929054533D}" type="presOf" srcId="{65CCE09D-938F-45E6-B7B6-6E99733CADD0}" destId="{E6CC5A0B-D846-4E12-9D56-1ADF777798D1}" srcOrd="0" destOrd="0" presId="urn:microsoft.com/office/officeart/2005/8/layout/radial1"/>
    <dgm:cxn modelId="{2F9B1E26-3C37-48D9-9C5F-3B201D6E3A2C}" srcId="{C754B838-ABEA-4D5C-B41F-E9C289033B1A}" destId="{A2B002D0-27B4-4466-8509-3FBA44B2323C}" srcOrd="0" destOrd="0" parTransId="{CDD024A2-23F8-4974-9648-B8E86E7C687A}" sibTransId="{A771A54B-C08E-4219-9330-EEC8F24F4E88}"/>
    <dgm:cxn modelId="{ED042194-CE6C-48E5-AAB8-EF4E5C593E2F}" type="presOf" srcId="{51E91CBC-1951-41EF-B1A7-46F1235DEEE1}" destId="{0982ADBC-05F8-4AEC-B12B-E0A974DE8158}" srcOrd="0" destOrd="0" presId="urn:microsoft.com/office/officeart/2005/8/layout/radial1"/>
    <dgm:cxn modelId="{41E798A7-93DF-4E5D-84A0-4CC91C850BF5}" srcId="{A2B002D0-27B4-4466-8509-3FBA44B2323C}" destId="{453456D7-5CF5-4D5D-999D-FA2CF1C60962}" srcOrd="2" destOrd="0" parTransId="{794FF21C-1DD6-4C50-BECA-1EB1C25A273B}" sibTransId="{CBE21431-5C7C-4807-8596-EE7349B55F5D}"/>
    <dgm:cxn modelId="{D008507F-4600-42F7-BEDE-F520AE52CD51}" type="presOf" srcId="{A24B6834-9ACD-4859-9F89-495EC09A5898}" destId="{80366B96-BB65-4274-BAD4-711CC9C79B60}" srcOrd="1" destOrd="0" presId="urn:microsoft.com/office/officeart/2005/8/layout/radial1"/>
    <dgm:cxn modelId="{5F5808B3-C66D-4C7B-8A35-9EDB6E602E3E}" srcId="{A2B002D0-27B4-4466-8509-3FBA44B2323C}" destId="{3280E9EA-AE49-4BD2-B4A0-7172594E537F}" srcOrd="0" destOrd="0" parTransId="{A24B6834-9ACD-4859-9F89-495EC09A5898}" sibTransId="{8DE841FA-BF50-489A-BEA7-288E2D4B8434}"/>
    <dgm:cxn modelId="{C4065A6A-913C-47E6-AB02-677D7F10707F}" type="presOf" srcId="{3280E9EA-AE49-4BD2-B4A0-7172594E537F}" destId="{4130E01E-9512-4DC3-A9E0-86179FC53DEB}" srcOrd="0" destOrd="0" presId="urn:microsoft.com/office/officeart/2005/8/layout/radial1"/>
    <dgm:cxn modelId="{1736F4D9-C91E-45BB-82E0-E5E3E4899EB9}" type="presOf" srcId="{453456D7-5CF5-4D5D-999D-FA2CF1C60962}" destId="{F3306C3A-2F83-4C14-A6D0-A4E0FD38CFF7}" srcOrd="0" destOrd="0" presId="urn:microsoft.com/office/officeart/2005/8/layout/radial1"/>
    <dgm:cxn modelId="{BAD8A2C6-D44B-4CA8-A38C-B431CFB5F173}" srcId="{A2B002D0-27B4-4466-8509-3FBA44B2323C}" destId="{65CCE09D-938F-45E6-B7B6-6E99733CADD0}" srcOrd="3" destOrd="0" parTransId="{51E91CBC-1951-41EF-B1A7-46F1235DEEE1}" sibTransId="{DF7D8735-C74B-4727-A050-F5DA4C2B802D}"/>
    <dgm:cxn modelId="{AC20897F-1909-4DE1-9A29-CD3B2DA5200D}" type="presOf" srcId="{794FF21C-1DD6-4C50-BECA-1EB1C25A273B}" destId="{827F007D-446B-4031-A1B5-E14A3BD13D59}" srcOrd="1" destOrd="0" presId="urn:microsoft.com/office/officeart/2005/8/layout/radial1"/>
    <dgm:cxn modelId="{887DF36E-547C-4096-8EF8-A3719D4344F1}" type="presOf" srcId="{A2B002D0-27B4-4466-8509-3FBA44B2323C}" destId="{7AE09220-E404-46CE-92C2-8B9667FA0A12}" srcOrd="0" destOrd="0" presId="urn:microsoft.com/office/officeart/2005/8/layout/radial1"/>
    <dgm:cxn modelId="{873EC789-632B-4C8A-9D2F-418EBE878930}" type="presOf" srcId="{794FF21C-1DD6-4C50-BECA-1EB1C25A273B}" destId="{FA51A4BD-E8C2-4347-AE53-2A6DFCC0EE2E}" srcOrd="0" destOrd="0" presId="urn:microsoft.com/office/officeart/2005/8/layout/radial1"/>
    <dgm:cxn modelId="{3C90AF96-1C88-4B5A-9E72-B76D9B4BF112}" type="presOf" srcId="{A24B6834-9ACD-4859-9F89-495EC09A5898}" destId="{0CAFF8E2-1A09-4C1B-96B4-EE186A4D6623}" srcOrd="0" destOrd="0" presId="urn:microsoft.com/office/officeart/2005/8/layout/radial1"/>
    <dgm:cxn modelId="{B851A3A8-242C-444F-A144-48EA164A10D0}" type="presOf" srcId="{C754B838-ABEA-4D5C-B41F-E9C289033B1A}" destId="{2A26AB1E-F6FF-49E7-97A5-25F0C0293268}" srcOrd="0" destOrd="0" presId="urn:microsoft.com/office/officeart/2005/8/layout/radial1"/>
    <dgm:cxn modelId="{90518E9E-24D4-44D1-9036-2492385B4414}" srcId="{A2B002D0-27B4-4466-8509-3FBA44B2323C}" destId="{66E1D30F-BB75-41A6-A756-5A3FAA8C59C8}" srcOrd="1" destOrd="0" parTransId="{F691026D-C6E4-4A03-9559-92A2B93B5504}" sibTransId="{89D2D817-4E63-419A-A9C0-6B211860121F}"/>
    <dgm:cxn modelId="{76D2BA52-5F93-4971-B6AC-B8E0E4F9F940}" type="presOf" srcId="{F691026D-C6E4-4A03-9559-92A2B93B5504}" destId="{77BE1D32-CE40-4746-A2DF-D11A549AFD86}" srcOrd="0" destOrd="0" presId="urn:microsoft.com/office/officeart/2005/8/layout/radial1"/>
    <dgm:cxn modelId="{018CDF36-FE82-40FF-BA75-FC718968BF7D}" type="presParOf" srcId="{2A26AB1E-F6FF-49E7-97A5-25F0C0293268}" destId="{7AE09220-E404-46CE-92C2-8B9667FA0A12}" srcOrd="0" destOrd="0" presId="urn:microsoft.com/office/officeart/2005/8/layout/radial1"/>
    <dgm:cxn modelId="{CC44FA43-C5D6-4E3D-8D2A-8B3E6493E28B}" type="presParOf" srcId="{2A26AB1E-F6FF-49E7-97A5-25F0C0293268}" destId="{0CAFF8E2-1A09-4C1B-96B4-EE186A4D6623}" srcOrd="1" destOrd="0" presId="urn:microsoft.com/office/officeart/2005/8/layout/radial1"/>
    <dgm:cxn modelId="{50B8CA3A-C12C-49A8-9348-C9945974A3D9}" type="presParOf" srcId="{0CAFF8E2-1A09-4C1B-96B4-EE186A4D6623}" destId="{80366B96-BB65-4274-BAD4-711CC9C79B60}" srcOrd="0" destOrd="0" presId="urn:microsoft.com/office/officeart/2005/8/layout/radial1"/>
    <dgm:cxn modelId="{4735F442-9514-4CC2-808C-6E842CC38B2F}" type="presParOf" srcId="{2A26AB1E-F6FF-49E7-97A5-25F0C0293268}" destId="{4130E01E-9512-4DC3-A9E0-86179FC53DEB}" srcOrd="2" destOrd="0" presId="urn:microsoft.com/office/officeart/2005/8/layout/radial1"/>
    <dgm:cxn modelId="{749EEB39-D396-45D5-943A-B30339A0D7C5}" type="presParOf" srcId="{2A26AB1E-F6FF-49E7-97A5-25F0C0293268}" destId="{77BE1D32-CE40-4746-A2DF-D11A549AFD86}" srcOrd="3" destOrd="0" presId="urn:microsoft.com/office/officeart/2005/8/layout/radial1"/>
    <dgm:cxn modelId="{892FE08E-5394-437B-8F11-4083794545DD}" type="presParOf" srcId="{77BE1D32-CE40-4746-A2DF-D11A549AFD86}" destId="{CAFE36D9-9130-40A0-9CE1-13AAB1D7CEF8}" srcOrd="0" destOrd="0" presId="urn:microsoft.com/office/officeart/2005/8/layout/radial1"/>
    <dgm:cxn modelId="{C26AE8E9-C7DF-4102-98C2-EC3437809E8B}" type="presParOf" srcId="{2A26AB1E-F6FF-49E7-97A5-25F0C0293268}" destId="{FE8250A8-89D1-4B13-8C4B-41AD8589F68D}" srcOrd="4" destOrd="0" presId="urn:microsoft.com/office/officeart/2005/8/layout/radial1"/>
    <dgm:cxn modelId="{4D077299-807C-40A6-BA3F-2271A9812344}" type="presParOf" srcId="{2A26AB1E-F6FF-49E7-97A5-25F0C0293268}" destId="{FA51A4BD-E8C2-4347-AE53-2A6DFCC0EE2E}" srcOrd="5" destOrd="0" presId="urn:microsoft.com/office/officeart/2005/8/layout/radial1"/>
    <dgm:cxn modelId="{5FFCF6F0-5C54-40EB-88C3-254ED914985D}" type="presParOf" srcId="{FA51A4BD-E8C2-4347-AE53-2A6DFCC0EE2E}" destId="{827F007D-446B-4031-A1B5-E14A3BD13D59}" srcOrd="0" destOrd="0" presId="urn:microsoft.com/office/officeart/2005/8/layout/radial1"/>
    <dgm:cxn modelId="{8F8A4591-CB44-4040-8AC3-A822AC053998}" type="presParOf" srcId="{2A26AB1E-F6FF-49E7-97A5-25F0C0293268}" destId="{F3306C3A-2F83-4C14-A6D0-A4E0FD38CFF7}" srcOrd="6" destOrd="0" presId="urn:microsoft.com/office/officeart/2005/8/layout/radial1"/>
    <dgm:cxn modelId="{239F2A09-B505-4CBD-9C45-85C7173B909A}" type="presParOf" srcId="{2A26AB1E-F6FF-49E7-97A5-25F0C0293268}" destId="{0982ADBC-05F8-4AEC-B12B-E0A974DE8158}" srcOrd="7" destOrd="0" presId="urn:microsoft.com/office/officeart/2005/8/layout/radial1"/>
    <dgm:cxn modelId="{94AF039C-406F-4072-A989-CCCE0A5D8E2C}" type="presParOf" srcId="{0982ADBC-05F8-4AEC-B12B-E0A974DE8158}" destId="{B6DF23F1-4D7B-41E4-8F43-20A257EFFA91}" srcOrd="0" destOrd="0" presId="urn:microsoft.com/office/officeart/2005/8/layout/radial1"/>
    <dgm:cxn modelId="{8699B355-1FBD-4692-AFA3-688716AF139A}" type="presParOf" srcId="{2A26AB1E-F6FF-49E7-97A5-25F0C0293268}" destId="{E6CC5A0B-D846-4E12-9D56-1ADF777798D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8423F0-C851-43B3-A33C-0078D0E54C0C}" type="doc">
      <dgm:prSet loTypeId="urn:microsoft.com/office/officeart/2005/8/layout/cycle3" loCatId="cycle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2AD28EDB-AEF9-43FD-941F-E50E6DFEB3FA}">
      <dgm:prSet phldrT="[Text]"/>
      <dgm:spPr/>
      <dgm:t>
        <a:bodyPr/>
        <a:lstStyle/>
        <a:p>
          <a:r>
            <a:rPr lang="en-US" b="1" dirty="0" smtClean="0"/>
            <a:t>Data sourcing &amp; capturing</a:t>
          </a:r>
          <a:endParaRPr lang="en-US" b="1" dirty="0"/>
        </a:p>
      </dgm:t>
    </dgm:pt>
    <dgm:pt modelId="{E8FA9779-BA9A-4F34-BC3C-7386DCFC19A1}" type="parTrans" cxnId="{A1B6D0BB-C7F0-43E3-A6A9-86E6DE3C7061}">
      <dgm:prSet/>
      <dgm:spPr/>
      <dgm:t>
        <a:bodyPr/>
        <a:lstStyle/>
        <a:p>
          <a:endParaRPr lang="en-US"/>
        </a:p>
      </dgm:t>
    </dgm:pt>
    <dgm:pt modelId="{28446CEC-26F8-43E4-AE99-5A838BA766A8}" type="sibTrans" cxnId="{A1B6D0BB-C7F0-43E3-A6A9-86E6DE3C7061}">
      <dgm:prSet/>
      <dgm:spPr/>
      <dgm:t>
        <a:bodyPr/>
        <a:lstStyle/>
        <a:p>
          <a:endParaRPr lang="en-US"/>
        </a:p>
      </dgm:t>
    </dgm:pt>
    <dgm:pt modelId="{FE44BEA3-BF78-4EB5-B044-184FF590FE52}">
      <dgm:prSet phldrT="[Text]"/>
      <dgm:spPr/>
      <dgm:t>
        <a:bodyPr/>
        <a:lstStyle/>
        <a:p>
          <a:r>
            <a:rPr lang="en-US" b="1" dirty="0" smtClean="0"/>
            <a:t>Data Rental</a:t>
          </a:r>
          <a:endParaRPr lang="en-US" b="1" dirty="0"/>
        </a:p>
      </dgm:t>
    </dgm:pt>
    <dgm:pt modelId="{95222DDE-F537-41DB-8EEC-F99FDF5085AF}" type="parTrans" cxnId="{5CCFC740-774E-4FE5-839E-A845BB9FFD99}">
      <dgm:prSet/>
      <dgm:spPr/>
      <dgm:t>
        <a:bodyPr/>
        <a:lstStyle/>
        <a:p>
          <a:endParaRPr lang="en-US"/>
        </a:p>
      </dgm:t>
    </dgm:pt>
    <dgm:pt modelId="{A3D01B5A-4B58-4EEF-95C7-1AEC65694EA4}" type="sibTrans" cxnId="{5CCFC740-774E-4FE5-839E-A845BB9FFD99}">
      <dgm:prSet/>
      <dgm:spPr/>
      <dgm:t>
        <a:bodyPr/>
        <a:lstStyle/>
        <a:p>
          <a:endParaRPr lang="en-US"/>
        </a:p>
      </dgm:t>
    </dgm:pt>
    <dgm:pt modelId="{E0E6DDB4-F737-4016-A2F0-467B482618A9}">
      <dgm:prSet phldrT="[Text]"/>
      <dgm:spPr/>
      <dgm:t>
        <a:bodyPr/>
        <a:lstStyle/>
        <a:p>
          <a:r>
            <a:rPr lang="en-US" b="1" dirty="0" smtClean="0"/>
            <a:t>SMS </a:t>
          </a:r>
          <a:br>
            <a:rPr lang="en-US" b="1" dirty="0" smtClean="0"/>
          </a:br>
          <a:r>
            <a:rPr lang="en-US" b="1" dirty="0" smtClean="0"/>
            <a:t>Management</a:t>
          </a:r>
          <a:endParaRPr lang="en-US" b="1" dirty="0"/>
        </a:p>
      </dgm:t>
    </dgm:pt>
    <dgm:pt modelId="{326D95A7-8BBC-4601-9C1F-3AF6CF019767}" type="parTrans" cxnId="{85EA564D-6CF3-4557-94B9-752183F0EC93}">
      <dgm:prSet/>
      <dgm:spPr/>
      <dgm:t>
        <a:bodyPr/>
        <a:lstStyle/>
        <a:p>
          <a:endParaRPr lang="en-US"/>
        </a:p>
      </dgm:t>
    </dgm:pt>
    <dgm:pt modelId="{5E12959E-81C6-4AF1-B4EF-226BF2E0B295}" type="sibTrans" cxnId="{85EA564D-6CF3-4557-94B9-752183F0EC93}">
      <dgm:prSet/>
      <dgm:spPr/>
      <dgm:t>
        <a:bodyPr/>
        <a:lstStyle/>
        <a:p>
          <a:endParaRPr lang="en-US"/>
        </a:p>
      </dgm:t>
    </dgm:pt>
    <dgm:pt modelId="{BF953CD6-4E49-48DE-8F81-5466B14C7224}">
      <dgm:prSet phldrT="[Text]"/>
      <dgm:spPr/>
      <dgm:t>
        <a:bodyPr/>
        <a:lstStyle/>
        <a:p>
          <a:r>
            <a:rPr lang="en-US" b="1" dirty="0" smtClean="0"/>
            <a:t>Email Management</a:t>
          </a:r>
          <a:endParaRPr lang="en-US" b="1" dirty="0"/>
        </a:p>
      </dgm:t>
    </dgm:pt>
    <dgm:pt modelId="{9D2B306A-6193-4366-A1EA-FF8A0048F6EF}" type="parTrans" cxnId="{06A70C17-AE16-466C-89FA-2050BAD29B75}">
      <dgm:prSet/>
      <dgm:spPr/>
      <dgm:t>
        <a:bodyPr/>
        <a:lstStyle/>
        <a:p>
          <a:endParaRPr lang="en-US"/>
        </a:p>
      </dgm:t>
    </dgm:pt>
    <dgm:pt modelId="{3AFFC04D-3650-4C16-BCB3-7E2789F31ABA}" type="sibTrans" cxnId="{06A70C17-AE16-466C-89FA-2050BAD29B75}">
      <dgm:prSet/>
      <dgm:spPr/>
      <dgm:t>
        <a:bodyPr/>
        <a:lstStyle/>
        <a:p>
          <a:endParaRPr lang="en-US"/>
        </a:p>
      </dgm:t>
    </dgm:pt>
    <dgm:pt modelId="{76BE93B8-2D87-4FBE-A32C-AC7972CC9FA3}">
      <dgm:prSet phldrT="[Text]"/>
      <dgm:spPr/>
      <dgm:t>
        <a:bodyPr/>
        <a:lstStyle/>
        <a:p>
          <a:r>
            <a:rPr lang="en-US" b="1" dirty="0" smtClean="0"/>
            <a:t>Digital </a:t>
          </a:r>
        </a:p>
        <a:p>
          <a:r>
            <a:rPr lang="en-US" b="1" dirty="0" smtClean="0"/>
            <a:t>Production</a:t>
          </a:r>
          <a:endParaRPr lang="en-US" b="1" dirty="0"/>
        </a:p>
      </dgm:t>
    </dgm:pt>
    <dgm:pt modelId="{D6032F1A-CAB0-460D-BEFE-0FBB2998FBB4}" type="parTrans" cxnId="{A7028843-A26B-49DA-89DA-883122EC0724}">
      <dgm:prSet/>
      <dgm:spPr/>
      <dgm:t>
        <a:bodyPr/>
        <a:lstStyle/>
        <a:p>
          <a:endParaRPr lang="en-US"/>
        </a:p>
      </dgm:t>
    </dgm:pt>
    <dgm:pt modelId="{C8E9B582-50FA-4855-A35F-11196302EB91}" type="sibTrans" cxnId="{A7028843-A26B-49DA-89DA-883122EC0724}">
      <dgm:prSet/>
      <dgm:spPr/>
      <dgm:t>
        <a:bodyPr/>
        <a:lstStyle/>
        <a:p>
          <a:endParaRPr lang="en-US"/>
        </a:p>
      </dgm:t>
    </dgm:pt>
    <dgm:pt modelId="{63993B5D-74B6-45DE-8748-3F1C4E9DF509}">
      <dgm:prSet/>
      <dgm:spPr/>
      <dgm:t>
        <a:bodyPr/>
        <a:lstStyle/>
        <a:p>
          <a:r>
            <a:rPr lang="en-US" b="1" dirty="0" smtClean="0"/>
            <a:t>Direct mailing services</a:t>
          </a:r>
          <a:endParaRPr lang="en-US" b="1" dirty="0"/>
        </a:p>
      </dgm:t>
    </dgm:pt>
    <dgm:pt modelId="{F2BE9CA7-905E-4832-BB92-FE81F5BE53F5}" type="parTrans" cxnId="{2BB97B36-BF45-414C-8FD9-ADD827CD2B31}">
      <dgm:prSet/>
      <dgm:spPr/>
      <dgm:t>
        <a:bodyPr/>
        <a:lstStyle/>
        <a:p>
          <a:endParaRPr lang="en-US"/>
        </a:p>
      </dgm:t>
    </dgm:pt>
    <dgm:pt modelId="{53ECF9FB-6A1E-4C43-8875-A791BEAB58B7}" type="sibTrans" cxnId="{2BB97B36-BF45-414C-8FD9-ADD827CD2B31}">
      <dgm:prSet/>
      <dgm:spPr/>
      <dgm:t>
        <a:bodyPr/>
        <a:lstStyle/>
        <a:p>
          <a:endParaRPr lang="en-US"/>
        </a:p>
      </dgm:t>
    </dgm:pt>
    <dgm:pt modelId="{51718C2A-EDCE-4D8F-ADB0-AB90EE027E8E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Contact Centre</a:t>
          </a:r>
          <a:endParaRPr lang="en-US" b="1" dirty="0">
            <a:solidFill>
              <a:srgbClr val="FF0000"/>
            </a:solidFill>
          </a:endParaRPr>
        </a:p>
      </dgm:t>
    </dgm:pt>
    <dgm:pt modelId="{4B786B61-A426-4F14-9950-EF8609A01EB6}" type="parTrans" cxnId="{F726F526-5BE0-4879-A069-EE1E47F633D8}">
      <dgm:prSet/>
      <dgm:spPr/>
      <dgm:t>
        <a:bodyPr/>
        <a:lstStyle/>
        <a:p>
          <a:endParaRPr lang="en-US"/>
        </a:p>
      </dgm:t>
    </dgm:pt>
    <dgm:pt modelId="{C2C66B86-25EB-4110-B308-C7FC4891DBDF}" type="sibTrans" cxnId="{F726F526-5BE0-4879-A069-EE1E47F633D8}">
      <dgm:prSet/>
      <dgm:spPr/>
      <dgm:t>
        <a:bodyPr/>
        <a:lstStyle/>
        <a:p>
          <a:endParaRPr lang="en-US"/>
        </a:p>
      </dgm:t>
    </dgm:pt>
    <dgm:pt modelId="{9CB4E3B2-1405-468A-82A2-DF6764888666}">
      <dgm:prSet/>
      <dgm:spPr/>
      <dgm:t>
        <a:bodyPr/>
        <a:lstStyle/>
        <a:p>
          <a:r>
            <a:rPr lang="en-US" b="1" dirty="0" smtClean="0"/>
            <a:t>Loyalty  Program Development</a:t>
          </a:r>
          <a:endParaRPr lang="en-US" b="1" dirty="0"/>
        </a:p>
      </dgm:t>
    </dgm:pt>
    <dgm:pt modelId="{C58644A2-F5DC-4BDD-A245-102500518EF4}" type="parTrans" cxnId="{B9ECE6AF-ED78-4D08-B829-C66098ABB46A}">
      <dgm:prSet/>
      <dgm:spPr/>
      <dgm:t>
        <a:bodyPr/>
        <a:lstStyle/>
        <a:p>
          <a:endParaRPr lang="en-US"/>
        </a:p>
      </dgm:t>
    </dgm:pt>
    <dgm:pt modelId="{9B957F47-75E8-44C3-B8AF-DE54E0137226}" type="sibTrans" cxnId="{B9ECE6AF-ED78-4D08-B829-C66098ABB46A}">
      <dgm:prSet/>
      <dgm:spPr/>
      <dgm:t>
        <a:bodyPr/>
        <a:lstStyle/>
        <a:p>
          <a:endParaRPr lang="en-US"/>
        </a:p>
      </dgm:t>
    </dgm:pt>
    <dgm:pt modelId="{9418A327-A846-4103-9396-8566BADCEDA4}">
      <dgm:prSet/>
      <dgm:spPr/>
      <dgm:t>
        <a:bodyPr/>
        <a:lstStyle/>
        <a:p>
          <a:r>
            <a:rPr lang="en-US" b="1" dirty="0" smtClean="0"/>
            <a:t>Data </a:t>
          </a:r>
          <a:br>
            <a:rPr lang="en-US" b="1" dirty="0" smtClean="0"/>
          </a:br>
          <a:r>
            <a:rPr lang="en-US" b="1" dirty="0" smtClean="0"/>
            <a:t>Analysis &amp; warehousing</a:t>
          </a:r>
          <a:endParaRPr lang="en-US" b="1" dirty="0"/>
        </a:p>
      </dgm:t>
    </dgm:pt>
    <dgm:pt modelId="{E33AA855-7A3B-4C36-9B78-A61042405F62}" type="parTrans" cxnId="{92908A10-B322-4B3A-B95F-72551332AA7B}">
      <dgm:prSet/>
      <dgm:spPr/>
      <dgm:t>
        <a:bodyPr/>
        <a:lstStyle/>
        <a:p>
          <a:endParaRPr lang="en-US"/>
        </a:p>
      </dgm:t>
    </dgm:pt>
    <dgm:pt modelId="{343A8B37-804D-4492-A74D-B7635951D82E}" type="sibTrans" cxnId="{92908A10-B322-4B3A-B95F-72551332AA7B}">
      <dgm:prSet/>
      <dgm:spPr/>
      <dgm:t>
        <a:bodyPr/>
        <a:lstStyle/>
        <a:p>
          <a:endParaRPr lang="en-US"/>
        </a:p>
      </dgm:t>
    </dgm:pt>
    <dgm:pt modelId="{B5EAD6A8-76C0-48B4-BE9A-5FAA68055588}" type="pres">
      <dgm:prSet presAssocID="{978423F0-C851-43B3-A33C-0078D0E54C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602545-B439-40A1-9318-9502DDE9793B}" type="pres">
      <dgm:prSet presAssocID="{978423F0-C851-43B3-A33C-0078D0E54C0C}" presName="cycle" presStyleCnt="0"/>
      <dgm:spPr/>
      <dgm:t>
        <a:bodyPr/>
        <a:lstStyle/>
        <a:p>
          <a:endParaRPr lang="en-US"/>
        </a:p>
      </dgm:t>
    </dgm:pt>
    <dgm:pt modelId="{E5CA1FAE-D8D5-4255-A1E0-8DF157467626}" type="pres">
      <dgm:prSet presAssocID="{2AD28EDB-AEF9-43FD-941F-E50E6DFEB3FA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037E8-43A8-4A72-94C6-EBE3CA84F613}" type="pres">
      <dgm:prSet presAssocID="{28446CEC-26F8-43E4-AE99-5A838BA766A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324D8F0-A2B0-4BF1-B856-0782BCF05A1B}" type="pres">
      <dgm:prSet presAssocID="{FE44BEA3-BF78-4EB5-B044-184FF590FE52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DA127-B453-4F5D-A2C2-D6FF7EFD528D}" type="pres">
      <dgm:prSet presAssocID="{51718C2A-EDCE-4D8F-ADB0-AB90EE027E8E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2F46D-06C5-471D-B885-49B96938B52B}" type="pres">
      <dgm:prSet presAssocID="{63993B5D-74B6-45DE-8748-3F1C4E9DF509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A00B7-26E1-4586-BA73-630860BF9279}" type="pres">
      <dgm:prSet presAssocID="{E0E6DDB4-F737-4016-A2F0-467B482618A9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D978C-824C-47B9-B236-13A82E3C5517}" type="pres">
      <dgm:prSet presAssocID="{BF953CD6-4E49-48DE-8F81-5466B14C7224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FBD92-5DFC-4545-8C19-3F18FEA03718}" type="pres">
      <dgm:prSet presAssocID="{76BE93B8-2D87-4FBE-A32C-AC7972CC9FA3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05B80-9302-490B-B98D-4EE68D9B37CA}" type="pres">
      <dgm:prSet presAssocID="{9418A327-A846-4103-9396-8566BADCEDA4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8BE3E-0FAF-42D4-B535-811B79285D85}" type="pres">
      <dgm:prSet presAssocID="{9CB4E3B2-1405-468A-82A2-DF6764888666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26F526-5BE0-4879-A069-EE1E47F633D8}" srcId="{978423F0-C851-43B3-A33C-0078D0E54C0C}" destId="{51718C2A-EDCE-4D8F-ADB0-AB90EE027E8E}" srcOrd="2" destOrd="0" parTransId="{4B786B61-A426-4F14-9950-EF8609A01EB6}" sibTransId="{C2C66B86-25EB-4110-B308-C7FC4891DBDF}"/>
    <dgm:cxn modelId="{34E3238C-CABA-49B8-9638-9DDFF91D6A51}" type="presOf" srcId="{978423F0-C851-43B3-A33C-0078D0E54C0C}" destId="{B5EAD6A8-76C0-48B4-BE9A-5FAA68055588}" srcOrd="0" destOrd="0" presId="urn:microsoft.com/office/officeart/2005/8/layout/cycle3"/>
    <dgm:cxn modelId="{92908A10-B322-4B3A-B95F-72551332AA7B}" srcId="{978423F0-C851-43B3-A33C-0078D0E54C0C}" destId="{9418A327-A846-4103-9396-8566BADCEDA4}" srcOrd="7" destOrd="0" parTransId="{E33AA855-7A3B-4C36-9B78-A61042405F62}" sibTransId="{343A8B37-804D-4492-A74D-B7635951D82E}"/>
    <dgm:cxn modelId="{C8306929-B023-4EEA-ACCD-615DEAE435C0}" type="presOf" srcId="{9418A327-A846-4103-9396-8566BADCEDA4}" destId="{02C05B80-9302-490B-B98D-4EE68D9B37CA}" srcOrd="0" destOrd="0" presId="urn:microsoft.com/office/officeart/2005/8/layout/cycle3"/>
    <dgm:cxn modelId="{A7028843-A26B-49DA-89DA-883122EC0724}" srcId="{978423F0-C851-43B3-A33C-0078D0E54C0C}" destId="{76BE93B8-2D87-4FBE-A32C-AC7972CC9FA3}" srcOrd="6" destOrd="0" parTransId="{D6032F1A-CAB0-460D-BEFE-0FBB2998FBB4}" sibTransId="{C8E9B582-50FA-4855-A35F-11196302EB91}"/>
    <dgm:cxn modelId="{5CCFC740-774E-4FE5-839E-A845BB9FFD99}" srcId="{978423F0-C851-43B3-A33C-0078D0E54C0C}" destId="{FE44BEA3-BF78-4EB5-B044-184FF590FE52}" srcOrd="1" destOrd="0" parTransId="{95222DDE-F537-41DB-8EEC-F99FDF5085AF}" sibTransId="{A3D01B5A-4B58-4EEF-95C7-1AEC65694EA4}"/>
    <dgm:cxn modelId="{06A70C17-AE16-466C-89FA-2050BAD29B75}" srcId="{978423F0-C851-43B3-A33C-0078D0E54C0C}" destId="{BF953CD6-4E49-48DE-8F81-5466B14C7224}" srcOrd="5" destOrd="0" parTransId="{9D2B306A-6193-4366-A1EA-FF8A0048F6EF}" sibTransId="{3AFFC04D-3650-4C16-BCB3-7E2789F31ABA}"/>
    <dgm:cxn modelId="{B48C38F0-0436-4FF1-B718-AB4A2CF286FD}" type="presOf" srcId="{9CB4E3B2-1405-468A-82A2-DF6764888666}" destId="{A258BE3E-0FAF-42D4-B535-811B79285D85}" srcOrd="0" destOrd="0" presId="urn:microsoft.com/office/officeart/2005/8/layout/cycle3"/>
    <dgm:cxn modelId="{F893EC81-98D7-48C6-A87D-74808DD37FB0}" type="presOf" srcId="{FE44BEA3-BF78-4EB5-B044-184FF590FE52}" destId="{4324D8F0-A2B0-4BF1-B856-0782BCF05A1B}" srcOrd="0" destOrd="0" presId="urn:microsoft.com/office/officeart/2005/8/layout/cycle3"/>
    <dgm:cxn modelId="{B561D382-372D-4D46-A9B7-586EF8C9340A}" type="presOf" srcId="{28446CEC-26F8-43E4-AE99-5A838BA766A8}" destId="{0D3037E8-43A8-4A72-94C6-EBE3CA84F613}" srcOrd="0" destOrd="0" presId="urn:microsoft.com/office/officeart/2005/8/layout/cycle3"/>
    <dgm:cxn modelId="{07DBF4A9-213E-448A-92C4-FCC22DD8F255}" type="presOf" srcId="{BF953CD6-4E49-48DE-8F81-5466B14C7224}" destId="{26AD978C-824C-47B9-B236-13A82E3C5517}" srcOrd="0" destOrd="0" presId="urn:microsoft.com/office/officeart/2005/8/layout/cycle3"/>
    <dgm:cxn modelId="{F7245182-0D40-46F1-832D-F8243CE1DA0D}" type="presOf" srcId="{E0E6DDB4-F737-4016-A2F0-467B482618A9}" destId="{EFBA00B7-26E1-4586-BA73-630860BF9279}" srcOrd="0" destOrd="0" presId="urn:microsoft.com/office/officeart/2005/8/layout/cycle3"/>
    <dgm:cxn modelId="{A1B6D0BB-C7F0-43E3-A6A9-86E6DE3C7061}" srcId="{978423F0-C851-43B3-A33C-0078D0E54C0C}" destId="{2AD28EDB-AEF9-43FD-941F-E50E6DFEB3FA}" srcOrd="0" destOrd="0" parTransId="{E8FA9779-BA9A-4F34-BC3C-7386DCFC19A1}" sibTransId="{28446CEC-26F8-43E4-AE99-5A838BA766A8}"/>
    <dgm:cxn modelId="{33BE999D-D83E-40B4-9216-65CAF697A431}" type="presOf" srcId="{2AD28EDB-AEF9-43FD-941F-E50E6DFEB3FA}" destId="{E5CA1FAE-D8D5-4255-A1E0-8DF157467626}" srcOrd="0" destOrd="0" presId="urn:microsoft.com/office/officeart/2005/8/layout/cycle3"/>
    <dgm:cxn modelId="{2BE08253-041F-400D-8BBC-E639CB71C9BA}" type="presOf" srcId="{76BE93B8-2D87-4FBE-A32C-AC7972CC9FA3}" destId="{C02FBD92-5DFC-4545-8C19-3F18FEA03718}" srcOrd="0" destOrd="0" presId="urn:microsoft.com/office/officeart/2005/8/layout/cycle3"/>
    <dgm:cxn modelId="{2BB97B36-BF45-414C-8FD9-ADD827CD2B31}" srcId="{978423F0-C851-43B3-A33C-0078D0E54C0C}" destId="{63993B5D-74B6-45DE-8748-3F1C4E9DF509}" srcOrd="3" destOrd="0" parTransId="{F2BE9CA7-905E-4832-BB92-FE81F5BE53F5}" sibTransId="{53ECF9FB-6A1E-4C43-8875-A791BEAB58B7}"/>
    <dgm:cxn modelId="{85EA564D-6CF3-4557-94B9-752183F0EC93}" srcId="{978423F0-C851-43B3-A33C-0078D0E54C0C}" destId="{E0E6DDB4-F737-4016-A2F0-467B482618A9}" srcOrd="4" destOrd="0" parTransId="{326D95A7-8BBC-4601-9C1F-3AF6CF019767}" sibTransId="{5E12959E-81C6-4AF1-B4EF-226BF2E0B295}"/>
    <dgm:cxn modelId="{B529F78A-22BF-488F-9089-636FB12404FF}" type="presOf" srcId="{63993B5D-74B6-45DE-8748-3F1C4E9DF509}" destId="{1652F46D-06C5-471D-B885-49B96938B52B}" srcOrd="0" destOrd="0" presId="urn:microsoft.com/office/officeart/2005/8/layout/cycle3"/>
    <dgm:cxn modelId="{B9ECE6AF-ED78-4D08-B829-C66098ABB46A}" srcId="{978423F0-C851-43B3-A33C-0078D0E54C0C}" destId="{9CB4E3B2-1405-468A-82A2-DF6764888666}" srcOrd="8" destOrd="0" parTransId="{C58644A2-F5DC-4BDD-A245-102500518EF4}" sibTransId="{9B957F47-75E8-44C3-B8AF-DE54E0137226}"/>
    <dgm:cxn modelId="{133FA0B0-EA47-4964-BCDB-A653E8D377D4}" type="presOf" srcId="{51718C2A-EDCE-4D8F-ADB0-AB90EE027E8E}" destId="{4F3DA127-B453-4F5D-A2C2-D6FF7EFD528D}" srcOrd="0" destOrd="0" presId="urn:microsoft.com/office/officeart/2005/8/layout/cycle3"/>
    <dgm:cxn modelId="{E79E6E3B-3D02-43D1-A2A1-7D35FBA1CD74}" type="presParOf" srcId="{B5EAD6A8-76C0-48B4-BE9A-5FAA68055588}" destId="{58602545-B439-40A1-9318-9502DDE9793B}" srcOrd="0" destOrd="0" presId="urn:microsoft.com/office/officeart/2005/8/layout/cycle3"/>
    <dgm:cxn modelId="{BD3E8AF0-0886-4740-A7BC-EC5968A35839}" type="presParOf" srcId="{58602545-B439-40A1-9318-9502DDE9793B}" destId="{E5CA1FAE-D8D5-4255-A1E0-8DF157467626}" srcOrd="0" destOrd="0" presId="urn:microsoft.com/office/officeart/2005/8/layout/cycle3"/>
    <dgm:cxn modelId="{FAF73455-ED07-42C8-A116-25EB7D9452E1}" type="presParOf" srcId="{58602545-B439-40A1-9318-9502DDE9793B}" destId="{0D3037E8-43A8-4A72-94C6-EBE3CA84F613}" srcOrd="1" destOrd="0" presId="urn:microsoft.com/office/officeart/2005/8/layout/cycle3"/>
    <dgm:cxn modelId="{E803BB9E-13A6-42F5-9D88-F7E0319B57E6}" type="presParOf" srcId="{58602545-B439-40A1-9318-9502DDE9793B}" destId="{4324D8F0-A2B0-4BF1-B856-0782BCF05A1B}" srcOrd="2" destOrd="0" presId="urn:microsoft.com/office/officeart/2005/8/layout/cycle3"/>
    <dgm:cxn modelId="{E9A44F6C-5244-4B31-8541-6C9C275A3C13}" type="presParOf" srcId="{58602545-B439-40A1-9318-9502DDE9793B}" destId="{4F3DA127-B453-4F5D-A2C2-D6FF7EFD528D}" srcOrd="3" destOrd="0" presId="urn:microsoft.com/office/officeart/2005/8/layout/cycle3"/>
    <dgm:cxn modelId="{6390B6DA-8E92-4A3F-8F61-30289C3ADF0A}" type="presParOf" srcId="{58602545-B439-40A1-9318-9502DDE9793B}" destId="{1652F46D-06C5-471D-B885-49B96938B52B}" srcOrd="4" destOrd="0" presId="urn:microsoft.com/office/officeart/2005/8/layout/cycle3"/>
    <dgm:cxn modelId="{ECCFE28C-450A-4F59-9D76-303287C241E7}" type="presParOf" srcId="{58602545-B439-40A1-9318-9502DDE9793B}" destId="{EFBA00B7-26E1-4586-BA73-630860BF9279}" srcOrd="5" destOrd="0" presId="urn:microsoft.com/office/officeart/2005/8/layout/cycle3"/>
    <dgm:cxn modelId="{9D965246-9A9E-4E83-A77B-6B1FFC632D41}" type="presParOf" srcId="{58602545-B439-40A1-9318-9502DDE9793B}" destId="{26AD978C-824C-47B9-B236-13A82E3C5517}" srcOrd="6" destOrd="0" presId="urn:microsoft.com/office/officeart/2005/8/layout/cycle3"/>
    <dgm:cxn modelId="{08A95BFE-B0F9-46C6-BCA8-46815337A42C}" type="presParOf" srcId="{58602545-B439-40A1-9318-9502DDE9793B}" destId="{C02FBD92-5DFC-4545-8C19-3F18FEA03718}" srcOrd="7" destOrd="0" presId="urn:microsoft.com/office/officeart/2005/8/layout/cycle3"/>
    <dgm:cxn modelId="{771B7315-48B6-4D67-BE1F-AF2EFB2B167C}" type="presParOf" srcId="{58602545-B439-40A1-9318-9502DDE9793B}" destId="{02C05B80-9302-490B-B98D-4EE68D9B37CA}" srcOrd="8" destOrd="0" presId="urn:microsoft.com/office/officeart/2005/8/layout/cycle3"/>
    <dgm:cxn modelId="{60773089-2D5C-439E-814A-6B71C0429C96}" type="presParOf" srcId="{58602545-B439-40A1-9318-9502DDE9793B}" destId="{A258BE3E-0FAF-42D4-B535-811B79285D85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CC534-0CEB-49BC-AE35-33B2E4933975}">
      <dsp:nvSpPr>
        <dsp:cNvPr id="0" name=""/>
        <dsp:cNvSpPr/>
      </dsp:nvSpPr>
      <dsp:spPr>
        <a:xfrm rot="16200000">
          <a:off x="-1886230" y="2808520"/>
          <a:ext cx="4279392" cy="40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57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 Contact Center</a:t>
          </a:r>
          <a:endParaRPr lang="en-US" sz="2600" kern="1200" dirty="0"/>
        </a:p>
      </dsp:txBody>
      <dsp:txXfrm>
        <a:off x="-1886230" y="2808520"/>
        <a:ext cx="4279392" cy="408254"/>
      </dsp:txXfrm>
    </dsp:sp>
    <dsp:sp modelId="{01F965C8-AA8F-4F9C-A481-F8BBCD89E9DE}">
      <dsp:nvSpPr>
        <dsp:cNvPr id="0" name=""/>
        <dsp:cNvSpPr/>
      </dsp:nvSpPr>
      <dsp:spPr>
        <a:xfrm>
          <a:off x="457592" y="872951"/>
          <a:ext cx="2033538" cy="42793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0057" rIns="142240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100 seats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PRI lines 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ACD routing 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IVR &amp; CTI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Auto Dialers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Payment gateway 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Voice recordings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Lead generation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457592" y="872951"/>
        <a:ext cx="2033538" cy="4279392"/>
      </dsp:txXfrm>
    </dsp:sp>
    <dsp:sp modelId="{13093E57-2444-40C2-AE8B-54DD3BCAD07B}">
      <dsp:nvSpPr>
        <dsp:cNvPr id="0" name=""/>
        <dsp:cNvSpPr/>
      </dsp:nvSpPr>
      <dsp:spPr>
        <a:xfrm>
          <a:off x="49338" y="334056"/>
          <a:ext cx="816508" cy="81650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93DA10-CDA1-4270-82C1-01985E9DDC78}">
      <dsp:nvSpPr>
        <dsp:cNvPr id="0" name=""/>
        <dsp:cNvSpPr/>
      </dsp:nvSpPr>
      <dsp:spPr>
        <a:xfrm rot="16200000">
          <a:off x="1072634" y="2808520"/>
          <a:ext cx="4279392" cy="40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57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2. CRM &amp; Loyalty</a:t>
          </a:r>
          <a:endParaRPr lang="en-US" sz="2600" kern="1200" dirty="0"/>
        </a:p>
      </dsp:txBody>
      <dsp:txXfrm>
        <a:off x="1072634" y="2808520"/>
        <a:ext cx="4279392" cy="408254"/>
      </dsp:txXfrm>
    </dsp:sp>
    <dsp:sp modelId="{49FE39CA-C402-4597-8F19-BCC59801E98B}">
      <dsp:nvSpPr>
        <dsp:cNvPr id="0" name=""/>
        <dsp:cNvSpPr/>
      </dsp:nvSpPr>
      <dsp:spPr>
        <a:xfrm>
          <a:off x="3416457" y="872951"/>
          <a:ext cx="2033538" cy="42793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005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Proprietary loyalty engine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Acquisition and retention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Email &amp; digital marketing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Direct marketing &amp; fulfillment</a:t>
          </a:r>
          <a:endParaRPr lang="en-US" sz="2000" kern="1200" dirty="0"/>
        </a:p>
      </dsp:txBody>
      <dsp:txXfrm>
        <a:off x="3416457" y="872951"/>
        <a:ext cx="2033538" cy="4279392"/>
      </dsp:txXfrm>
    </dsp:sp>
    <dsp:sp modelId="{8D00EFDF-7F49-4DDA-B9AE-68F1F0BF3E6D}">
      <dsp:nvSpPr>
        <dsp:cNvPr id="0" name=""/>
        <dsp:cNvSpPr/>
      </dsp:nvSpPr>
      <dsp:spPr>
        <a:xfrm>
          <a:off x="3008203" y="334056"/>
          <a:ext cx="816508" cy="81650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557284-0094-4E0E-B780-8E5903881512}">
      <dsp:nvSpPr>
        <dsp:cNvPr id="0" name=""/>
        <dsp:cNvSpPr/>
      </dsp:nvSpPr>
      <dsp:spPr>
        <a:xfrm rot="16200000">
          <a:off x="4031500" y="2808520"/>
          <a:ext cx="4279392" cy="40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57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3. Information Management</a:t>
          </a:r>
          <a:endParaRPr lang="en-US" sz="2600" kern="1200" dirty="0"/>
        </a:p>
      </dsp:txBody>
      <dsp:txXfrm>
        <a:off x="4031500" y="2808520"/>
        <a:ext cx="4279392" cy="408254"/>
      </dsp:txXfrm>
    </dsp:sp>
    <dsp:sp modelId="{C49F2465-D785-42C4-8169-C4EE132C4AA3}">
      <dsp:nvSpPr>
        <dsp:cNvPr id="0" name=""/>
        <dsp:cNvSpPr/>
      </dsp:nvSpPr>
      <dsp:spPr>
        <a:xfrm>
          <a:off x="6375323" y="872951"/>
          <a:ext cx="2033538" cy="42793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005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Records Management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Document Imaging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Enterprise software solution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Outsourcing services</a:t>
          </a:r>
          <a:endParaRPr lang="en-US" sz="2000" kern="1200" dirty="0"/>
        </a:p>
      </dsp:txBody>
      <dsp:txXfrm>
        <a:off x="6375323" y="872951"/>
        <a:ext cx="2033538" cy="4279392"/>
      </dsp:txXfrm>
    </dsp:sp>
    <dsp:sp modelId="{093848BB-4CD7-4572-A97B-301038E7F3DA}">
      <dsp:nvSpPr>
        <dsp:cNvPr id="0" name=""/>
        <dsp:cNvSpPr/>
      </dsp:nvSpPr>
      <dsp:spPr>
        <a:xfrm>
          <a:off x="5967069" y="334056"/>
          <a:ext cx="816508" cy="816508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F464C-6C7A-4CD0-9999-3871B17D41CF}">
      <dsp:nvSpPr>
        <dsp:cNvPr id="0" name=""/>
        <dsp:cNvSpPr/>
      </dsp:nvSpPr>
      <dsp:spPr>
        <a:xfrm>
          <a:off x="2430020" y="1627334"/>
          <a:ext cx="1235959" cy="12359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Process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driven</a:t>
          </a:r>
          <a:endParaRPr lang="en-US" sz="2100" kern="1200" dirty="0"/>
        </a:p>
      </dsp:txBody>
      <dsp:txXfrm>
        <a:off x="2611022" y="1808336"/>
        <a:ext cx="873955" cy="873955"/>
      </dsp:txXfrm>
    </dsp:sp>
    <dsp:sp modelId="{5BE6FBD3-8BCD-4828-8914-1A1B64DD5E65}">
      <dsp:nvSpPr>
        <dsp:cNvPr id="0" name=""/>
        <dsp:cNvSpPr/>
      </dsp:nvSpPr>
      <dsp:spPr>
        <a:xfrm rot="16200000">
          <a:off x="2861229" y="1422316"/>
          <a:ext cx="373541" cy="36494"/>
        </a:xfrm>
        <a:custGeom>
          <a:avLst/>
          <a:gdLst/>
          <a:ahLst/>
          <a:cxnLst/>
          <a:rect l="0" t="0" r="0" b="0"/>
          <a:pathLst>
            <a:path>
              <a:moveTo>
                <a:pt x="0" y="18247"/>
              </a:moveTo>
              <a:lnTo>
                <a:pt x="373541" y="182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8661" y="1431225"/>
        <a:ext cx="18677" cy="18677"/>
      </dsp:txXfrm>
    </dsp:sp>
    <dsp:sp modelId="{9131ACA9-AA28-4942-923D-5473F3D656FD}">
      <dsp:nvSpPr>
        <dsp:cNvPr id="0" name=""/>
        <dsp:cNvSpPr/>
      </dsp:nvSpPr>
      <dsp:spPr>
        <a:xfrm>
          <a:off x="2430020" y="17834"/>
          <a:ext cx="1235959" cy="12359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HR</a:t>
          </a:r>
          <a:endParaRPr lang="en-US" sz="1400" kern="1200" dirty="0"/>
        </a:p>
      </dsp:txBody>
      <dsp:txXfrm>
        <a:off x="2611022" y="198836"/>
        <a:ext cx="873955" cy="873955"/>
      </dsp:txXfrm>
    </dsp:sp>
    <dsp:sp modelId="{E2805B82-FF1E-4FBC-90FE-935CC50FF624}">
      <dsp:nvSpPr>
        <dsp:cNvPr id="0" name=""/>
        <dsp:cNvSpPr/>
      </dsp:nvSpPr>
      <dsp:spPr>
        <a:xfrm>
          <a:off x="3665979" y="2227067"/>
          <a:ext cx="373541" cy="36494"/>
        </a:xfrm>
        <a:custGeom>
          <a:avLst/>
          <a:gdLst/>
          <a:ahLst/>
          <a:cxnLst/>
          <a:rect l="0" t="0" r="0" b="0"/>
          <a:pathLst>
            <a:path>
              <a:moveTo>
                <a:pt x="0" y="18247"/>
              </a:moveTo>
              <a:lnTo>
                <a:pt x="373541" y="182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43411" y="2235975"/>
        <a:ext cx="18677" cy="18677"/>
      </dsp:txXfrm>
    </dsp:sp>
    <dsp:sp modelId="{62B2B0FF-9DBA-4577-A66D-7E4773F51E83}">
      <dsp:nvSpPr>
        <dsp:cNvPr id="0" name=""/>
        <dsp:cNvSpPr/>
      </dsp:nvSpPr>
      <dsp:spPr>
        <a:xfrm>
          <a:off x="4039521" y="1627334"/>
          <a:ext cx="1235959" cy="12359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Security</a:t>
          </a:r>
          <a:endParaRPr lang="en-US" sz="1400" kern="1200" dirty="0"/>
        </a:p>
      </dsp:txBody>
      <dsp:txXfrm>
        <a:off x="4220523" y="1808336"/>
        <a:ext cx="873955" cy="873955"/>
      </dsp:txXfrm>
    </dsp:sp>
    <dsp:sp modelId="{C1FB2781-C775-4548-BC1F-7138940C1280}">
      <dsp:nvSpPr>
        <dsp:cNvPr id="0" name=""/>
        <dsp:cNvSpPr/>
      </dsp:nvSpPr>
      <dsp:spPr>
        <a:xfrm rot="5400000">
          <a:off x="2861229" y="3031817"/>
          <a:ext cx="373541" cy="36494"/>
        </a:xfrm>
        <a:custGeom>
          <a:avLst/>
          <a:gdLst/>
          <a:ahLst/>
          <a:cxnLst/>
          <a:rect l="0" t="0" r="0" b="0"/>
          <a:pathLst>
            <a:path>
              <a:moveTo>
                <a:pt x="0" y="18247"/>
              </a:moveTo>
              <a:lnTo>
                <a:pt x="373541" y="182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8661" y="3040726"/>
        <a:ext cx="18677" cy="18677"/>
      </dsp:txXfrm>
    </dsp:sp>
    <dsp:sp modelId="{466AC643-B2B9-41E1-B0DE-B672F5DA4A36}">
      <dsp:nvSpPr>
        <dsp:cNvPr id="0" name=""/>
        <dsp:cNvSpPr/>
      </dsp:nvSpPr>
      <dsp:spPr>
        <a:xfrm>
          <a:off x="2430020" y="3236835"/>
          <a:ext cx="1235959" cy="12359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Established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Process</a:t>
          </a:r>
          <a:endParaRPr lang="en-US" sz="1400" kern="1200" dirty="0"/>
        </a:p>
      </dsp:txBody>
      <dsp:txXfrm>
        <a:off x="2611022" y="3417837"/>
        <a:ext cx="873955" cy="873955"/>
      </dsp:txXfrm>
    </dsp:sp>
    <dsp:sp modelId="{0B54E0DB-7031-4DD2-990B-BF9DB39332F0}">
      <dsp:nvSpPr>
        <dsp:cNvPr id="0" name=""/>
        <dsp:cNvSpPr/>
      </dsp:nvSpPr>
      <dsp:spPr>
        <a:xfrm rot="10800000">
          <a:off x="2056478" y="2227067"/>
          <a:ext cx="373541" cy="36494"/>
        </a:xfrm>
        <a:custGeom>
          <a:avLst/>
          <a:gdLst/>
          <a:ahLst/>
          <a:cxnLst/>
          <a:rect l="0" t="0" r="0" b="0"/>
          <a:pathLst>
            <a:path>
              <a:moveTo>
                <a:pt x="0" y="18247"/>
              </a:moveTo>
              <a:lnTo>
                <a:pt x="373541" y="182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233911" y="2235975"/>
        <a:ext cx="18677" cy="18677"/>
      </dsp:txXfrm>
    </dsp:sp>
    <dsp:sp modelId="{E3EE32DE-65A3-4A0E-8BEC-4CD5F5BD66DA}">
      <dsp:nvSpPr>
        <dsp:cNvPr id="0" name=""/>
        <dsp:cNvSpPr/>
      </dsp:nvSpPr>
      <dsp:spPr>
        <a:xfrm>
          <a:off x="820519" y="1627334"/>
          <a:ext cx="1235959" cy="12359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Control</a:t>
          </a:r>
          <a:endParaRPr lang="en-US" sz="1400" kern="1200" dirty="0"/>
        </a:p>
      </dsp:txBody>
      <dsp:txXfrm>
        <a:off x="1001521" y="1808336"/>
        <a:ext cx="873955" cy="873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09220-E404-46CE-92C2-8B9667FA0A12}">
      <dsp:nvSpPr>
        <dsp:cNvPr id="0" name=""/>
        <dsp:cNvSpPr/>
      </dsp:nvSpPr>
      <dsp:spPr>
        <a:xfrm>
          <a:off x="2295599" y="1762199"/>
          <a:ext cx="1352401" cy="1352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Contact Center</a:t>
          </a:r>
          <a:endParaRPr lang="en-US" sz="2300" kern="1200" dirty="0"/>
        </a:p>
      </dsp:txBody>
      <dsp:txXfrm>
        <a:off x="2493654" y="1960254"/>
        <a:ext cx="956291" cy="956291"/>
      </dsp:txXfrm>
    </dsp:sp>
    <dsp:sp modelId="{0CAFF8E2-1A09-4C1B-96B4-EE186A4D6623}">
      <dsp:nvSpPr>
        <dsp:cNvPr id="0" name=""/>
        <dsp:cNvSpPr/>
      </dsp:nvSpPr>
      <dsp:spPr>
        <a:xfrm rot="16200000">
          <a:off x="2768206" y="1538126"/>
          <a:ext cx="407187" cy="40957"/>
        </a:xfrm>
        <a:custGeom>
          <a:avLst/>
          <a:gdLst/>
          <a:ahLst/>
          <a:cxnLst/>
          <a:rect l="0" t="0" r="0" b="0"/>
          <a:pathLst>
            <a:path>
              <a:moveTo>
                <a:pt x="0" y="20478"/>
              </a:moveTo>
              <a:lnTo>
                <a:pt x="407187" y="204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61620" y="1548425"/>
        <a:ext cx="20359" cy="20359"/>
      </dsp:txXfrm>
    </dsp:sp>
    <dsp:sp modelId="{4130E01E-9512-4DC3-A9E0-86179FC53DEB}">
      <dsp:nvSpPr>
        <dsp:cNvPr id="0" name=""/>
        <dsp:cNvSpPr/>
      </dsp:nvSpPr>
      <dsp:spPr>
        <a:xfrm>
          <a:off x="2295599" y="2610"/>
          <a:ext cx="1352401" cy="1352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Installed Capacity</a:t>
          </a:r>
          <a:endParaRPr lang="en-US" sz="1300" kern="1200" dirty="0"/>
        </a:p>
      </dsp:txBody>
      <dsp:txXfrm>
        <a:off x="2493654" y="200665"/>
        <a:ext cx="956291" cy="956291"/>
      </dsp:txXfrm>
    </dsp:sp>
    <dsp:sp modelId="{77BE1D32-CE40-4746-A2DF-D11A549AFD86}">
      <dsp:nvSpPr>
        <dsp:cNvPr id="0" name=""/>
        <dsp:cNvSpPr/>
      </dsp:nvSpPr>
      <dsp:spPr>
        <a:xfrm>
          <a:off x="3648000" y="2417921"/>
          <a:ext cx="407187" cy="40957"/>
        </a:xfrm>
        <a:custGeom>
          <a:avLst/>
          <a:gdLst/>
          <a:ahLst/>
          <a:cxnLst/>
          <a:rect l="0" t="0" r="0" b="0"/>
          <a:pathLst>
            <a:path>
              <a:moveTo>
                <a:pt x="0" y="20478"/>
              </a:moveTo>
              <a:lnTo>
                <a:pt x="407187" y="204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41414" y="2428220"/>
        <a:ext cx="20359" cy="20359"/>
      </dsp:txXfrm>
    </dsp:sp>
    <dsp:sp modelId="{FE8250A8-89D1-4B13-8C4B-41AD8589F68D}">
      <dsp:nvSpPr>
        <dsp:cNvPr id="0" name=""/>
        <dsp:cNvSpPr/>
      </dsp:nvSpPr>
      <dsp:spPr>
        <a:xfrm>
          <a:off x="4055188" y="1762199"/>
          <a:ext cx="1352401" cy="1352401"/>
        </a:xfrm>
        <a:prstGeom prst="ellipse">
          <a:avLst/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Advanced Technology</a:t>
          </a:r>
          <a:endParaRPr lang="en-US" sz="1300" kern="1200" dirty="0"/>
        </a:p>
      </dsp:txBody>
      <dsp:txXfrm>
        <a:off x="4253243" y="1960254"/>
        <a:ext cx="956291" cy="956291"/>
      </dsp:txXfrm>
    </dsp:sp>
    <dsp:sp modelId="{FA51A4BD-E8C2-4347-AE53-2A6DFCC0EE2E}">
      <dsp:nvSpPr>
        <dsp:cNvPr id="0" name=""/>
        <dsp:cNvSpPr/>
      </dsp:nvSpPr>
      <dsp:spPr>
        <a:xfrm rot="5400000">
          <a:off x="2768206" y="3297716"/>
          <a:ext cx="407187" cy="40957"/>
        </a:xfrm>
        <a:custGeom>
          <a:avLst/>
          <a:gdLst/>
          <a:ahLst/>
          <a:cxnLst/>
          <a:rect l="0" t="0" r="0" b="0"/>
          <a:pathLst>
            <a:path>
              <a:moveTo>
                <a:pt x="0" y="20478"/>
              </a:moveTo>
              <a:lnTo>
                <a:pt x="407187" y="204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61620" y="3308014"/>
        <a:ext cx="20359" cy="20359"/>
      </dsp:txXfrm>
    </dsp:sp>
    <dsp:sp modelId="{F3306C3A-2F83-4C14-A6D0-A4E0FD38CFF7}">
      <dsp:nvSpPr>
        <dsp:cNvPr id="0" name=""/>
        <dsp:cNvSpPr/>
      </dsp:nvSpPr>
      <dsp:spPr>
        <a:xfrm>
          <a:off x="2295599" y="3521788"/>
          <a:ext cx="1352401" cy="1352401"/>
        </a:xfrm>
        <a:prstGeom prst="ellipse">
          <a:avLst/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Multilingual Staff</a:t>
          </a:r>
          <a:endParaRPr lang="en-US" sz="1300" kern="1200" dirty="0"/>
        </a:p>
      </dsp:txBody>
      <dsp:txXfrm>
        <a:off x="2493654" y="3719843"/>
        <a:ext cx="956291" cy="956291"/>
      </dsp:txXfrm>
    </dsp:sp>
    <dsp:sp modelId="{0982ADBC-05F8-4AEC-B12B-E0A974DE8158}">
      <dsp:nvSpPr>
        <dsp:cNvPr id="0" name=""/>
        <dsp:cNvSpPr/>
      </dsp:nvSpPr>
      <dsp:spPr>
        <a:xfrm rot="10800000">
          <a:off x="1888411" y="2417921"/>
          <a:ext cx="407187" cy="40957"/>
        </a:xfrm>
        <a:custGeom>
          <a:avLst/>
          <a:gdLst/>
          <a:ahLst/>
          <a:cxnLst/>
          <a:rect l="0" t="0" r="0" b="0"/>
          <a:pathLst>
            <a:path>
              <a:moveTo>
                <a:pt x="0" y="20478"/>
              </a:moveTo>
              <a:lnTo>
                <a:pt x="407187" y="204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081825" y="2428220"/>
        <a:ext cx="20359" cy="20359"/>
      </dsp:txXfrm>
    </dsp:sp>
    <dsp:sp modelId="{E6CC5A0B-D846-4E12-9D56-1ADF777798D1}">
      <dsp:nvSpPr>
        <dsp:cNvPr id="0" name=""/>
        <dsp:cNvSpPr/>
      </dsp:nvSpPr>
      <dsp:spPr>
        <a:xfrm>
          <a:off x="536010" y="1762199"/>
          <a:ext cx="1352401" cy="1352401"/>
        </a:xfrm>
        <a:prstGeom prst="ellipse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Experienced Professionals</a:t>
          </a:r>
          <a:endParaRPr lang="en-US" sz="1300" kern="1200" dirty="0"/>
        </a:p>
      </dsp:txBody>
      <dsp:txXfrm>
        <a:off x="734065" y="1960254"/>
        <a:ext cx="956291" cy="956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037E8-43A8-4A72-94C6-EBE3CA84F613}">
      <dsp:nvSpPr>
        <dsp:cNvPr id="0" name=""/>
        <dsp:cNvSpPr/>
      </dsp:nvSpPr>
      <dsp:spPr>
        <a:xfrm>
          <a:off x="1757216" y="-55124"/>
          <a:ext cx="5096167" cy="5096167"/>
        </a:xfrm>
        <a:prstGeom prst="circularArrow">
          <a:avLst>
            <a:gd name="adj1" fmla="val 5544"/>
            <a:gd name="adj2" fmla="val 330680"/>
            <a:gd name="adj3" fmla="val 14753708"/>
            <a:gd name="adj4" fmla="val 1681520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CA1FAE-D8D5-4255-A1E0-8DF157467626}">
      <dsp:nvSpPr>
        <dsp:cNvPr id="0" name=""/>
        <dsp:cNvSpPr/>
      </dsp:nvSpPr>
      <dsp:spPr>
        <a:xfrm>
          <a:off x="3647312" y="1730"/>
          <a:ext cx="1315975" cy="6579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Data sourcing &amp; capturing</a:t>
          </a:r>
          <a:endParaRPr lang="en-US" sz="1100" b="1" kern="1200" dirty="0"/>
        </a:p>
      </dsp:txBody>
      <dsp:txXfrm>
        <a:off x="3679432" y="33850"/>
        <a:ext cx="1251735" cy="593747"/>
      </dsp:txXfrm>
    </dsp:sp>
    <dsp:sp modelId="{4324D8F0-A2B0-4BF1-B856-0782BCF05A1B}">
      <dsp:nvSpPr>
        <dsp:cNvPr id="0" name=""/>
        <dsp:cNvSpPr/>
      </dsp:nvSpPr>
      <dsp:spPr>
        <a:xfrm>
          <a:off x="5044221" y="510164"/>
          <a:ext cx="1315975" cy="6579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Data Rental</a:t>
          </a:r>
          <a:endParaRPr lang="en-US" sz="1100" b="1" kern="1200" dirty="0"/>
        </a:p>
      </dsp:txBody>
      <dsp:txXfrm>
        <a:off x="5076341" y="542284"/>
        <a:ext cx="1251735" cy="593747"/>
      </dsp:txXfrm>
    </dsp:sp>
    <dsp:sp modelId="{4F3DA127-B453-4F5D-A2C2-D6FF7EFD528D}">
      <dsp:nvSpPr>
        <dsp:cNvPr id="0" name=""/>
        <dsp:cNvSpPr/>
      </dsp:nvSpPr>
      <dsp:spPr>
        <a:xfrm>
          <a:off x="5787501" y="1797563"/>
          <a:ext cx="1315975" cy="657987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Contact Centre</a:t>
          </a:r>
          <a:endParaRPr lang="en-US" sz="1100" b="1" kern="1200" dirty="0">
            <a:solidFill>
              <a:srgbClr val="FF0000"/>
            </a:solidFill>
          </a:endParaRPr>
        </a:p>
      </dsp:txBody>
      <dsp:txXfrm>
        <a:off x="5819621" y="1829683"/>
        <a:ext cx="1251735" cy="593747"/>
      </dsp:txXfrm>
    </dsp:sp>
    <dsp:sp modelId="{1652F46D-06C5-471D-B885-49B96938B52B}">
      <dsp:nvSpPr>
        <dsp:cNvPr id="0" name=""/>
        <dsp:cNvSpPr/>
      </dsp:nvSpPr>
      <dsp:spPr>
        <a:xfrm>
          <a:off x="5529363" y="3261539"/>
          <a:ext cx="1315975" cy="65798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Direct mailing services</a:t>
          </a:r>
          <a:endParaRPr lang="en-US" sz="1100" b="1" kern="1200" dirty="0"/>
        </a:p>
      </dsp:txBody>
      <dsp:txXfrm>
        <a:off x="5561483" y="3293659"/>
        <a:ext cx="1251735" cy="593747"/>
      </dsp:txXfrm>
    </dsp:sp>
    <dsp:sp modelId="{EFBA00B7-26E1-4586-BA73-630860BF9279}">
      <dsp:nvSpPr>
        <dsp:cNvPr id="0" name=""/>
        <dsp:cNvSpPr/>
      </dsp:nvSpPr>
      <dsp:spPr>
        <a:xfrm>
          <a:off x="4390592" y="4217081"/>
          <a:ext cx="1315975" cy="65798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SMS </a:t>
          </a:r>
          <a:br>
            <a:rPr lang="en-US" sz="1100" b="1" kern="1200" dirty="0" smtClean="0"/>
          </a:br>
          <a:r>
            <a:rPr lang="en-US" sz="1100" b="1" kern="1200" dirty="0" smtClean="0"/>
            <a:t>Management</a:t>
          </a:r>
          <a:endParaRPr lang="en-US" sz="1100" b="1" kern="1200" dirty="0"/>
        </a:p>
      </dsp:txBody>
      <dsp:txXfrm>
        <a:off x="4422712" y="4249201"/>
        <a:ext cx="1251735" cy="593747"/>
      </dsp:txXfrm>
    </dsp:sp>
    <dsp:sp modelId="{26AD978C-824C-47B9-B236-13A82E3C5517}">
      <dsp:nvSpPr>
        <dsp:cNvPr id="0" name=""/>
        <dsp:cNvSpPr/>
      </dsp:nvSpPr>
      <dsp:spPr>
        <a:xfrm>
          <a:off x="2904032" y="4217081"/>
          <a:ext cx="1315975" cy="6579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Email Management</a:t>
          </a:r>
          <a:endParaRPr lang="en-US" sz="1100" b="1" kern="1200" dirty="0"/>
        </a:p>
      </dsp:txBody>
      <dsp:txXfrm>
        <a:off x="2936152" y="4249201"/>
        <a:ext cx="1251735" cy="593747"/>
      </dsp:txXfrm>
    </dsp:sp>
    <dsp:sp modelId="{C02FBD92-5DFC-4545-8C19-3F18FEA03718}">
      <dsp:nvSpPr>
        <dsp:cNvPr id="0" name=""/>
        <dsp:cNvSpPr/>
      </dsp:nvSpPr>
      <dsp:spPr>
        <a:xfrm>
          <a:off x="1765261" y="3261539"/>
          <a:ext cx="1315975" cy="6579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Digital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Production</a:t>
          </a:r>
          <a:endParaRPr lang="en-US" sz="1100" b="1" kern="1200" dirty="0"/>
        </a:p>
      </dsp:txBody>
      <dsp:txXfrm>
        <a:off x="1797381" y="3293659"/>
        <a:ext cx="1251735" cy="593747"/>
      </dsp:txXfrm>
    </dsp:sp>
    <dsp:sp modelId="{02C05B80-9302-490B-B98D-4EE68D9B37CA}">
      <dsp:nvSpPr>
        <dsp:cNvPr id="0" name=""/>
        <dsp:cNvSpPr/>
      </dsp:nvSpPr>
      <dsp:spPr>
        <a:xfrm>
          <a:off x="1507122" y="1797563"/>
          <a:ext cx="1315975" cy="6579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Data </a:t>
          </a:r>
          <a:br>
            <a:rPr lang="en-US" sz="1100" b="1" kern="1200" dirty="0" smtClean="0"/>
          </a:br>
          <a:r>
            <a:rPr lang="en-US" sz="1100" b="1" kern="1200" dirty="0" smtClean="0"/>
            <a:t>Analysis &amp; warehousing</a:t>
          </a:r>
          <a:endParaRPr lang="en-US" sz="1100" b="1" kern="1200" dirty="0"/>
        </a:p>
      </dsp:txBody>
      <dsp:txXfrm>
        <a:off x="1539242" y="1829683"/>
        <a:ext cx="1251735" cy="593747"/>
      </dsp:txXfrm>
    </dsp:sp>
    <dsp:sp modelId="{A258BE3E-0FAF-42D4-B535-811B79285D85}">
      <dsp:nvSpPr>
        <dsp:cNvPr id="0" name=""/>
        <dsp:cNvSpPr/>
      </dsp:nvSpPr>
      <dsp:spPr>
        <a:xfrm>
          <a:off x="2250402" y="510164"/>
          <a:ext cx="1315975" cy="65798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Loyalty  Program Development</a:t>
          </a:r>
          <a:endParaRPr lang="en-US" sz="1100" b="1" kern="1200" dirty="0"/>
        </a:p>
      </dsp:txBody>
      <dsp:txXfrm>
        <a:off x="2282522" y="542284"/>
        <a:ext cx="1251735" cy="593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3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9325E65-7FD7-47C8-9DDD-E3D12ED9D7BF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27B65B-A12C-464C-A8B7-E5C70EC75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9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7B65B-A12C-464C-A8B7-E5C70EC755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0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19050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5573889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647950"/>
            <a:ext cx="3733800" cy="1085850"/>
          </a:xfrm>
        </p:spPr>
        <p:txBody>
          <a:bodyPr>
            <a:normAutofit/>
          </a:bodyPr>
          <a:lstStyle>
            <a:lvl1pPr algn="ctr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334000" y="3886200"/>
            <a:ext cx="2514600" cy="76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647950"/>
            <a:ext cx="3733800" cy="1085850"/>
          </a:xfrm>
        </p:spPr>
        <p:txBody>
          <a:bodyPr>
            <a:normAutofit/>
          </a:bodyPr>
          <a:lstStyle>
            <a:lvl1pPr algn="ctr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3200400" cy="6858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334000" y="3886200"/>
            <a:ext cx="2514600" cy="762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24400" y="2952750"/>
            <a:ext cx="3733800" cy="1085850"/>
          </a:xfrm>
        </p:spPr>
        <p:txBody>
          <a:bodyPr>
            <a:normAutofit/>
          </a:bodyPr>
          <a:lstStyle>
            <a:lvl1pPr algn="ctr">
              <a:defRPr sz="24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648200" y="762000"/>
            <a:ext cx="3962400" cy="1828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5520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50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3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086600" cy="609600"/>
          </a:xfrm>
          <a:prstGeom prst="rect">
            <a:avLst/>
          </a:prstGeom>
          <a:solidFill>
            <a:srgbClr val="DA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610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Copyright © Data Direct FZ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ata Direct logo [Converted]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639173" y="76200"/>
            <a:ext cx="1504827" cy="628942"/>
          </a:xfrm>
          <a:prstGeom prst="rect">
            <a:avLst/>
          </a:prstGeom>
        </p:spPr>
      </p:pic>
      <p:cxnSp>
        <p:nvCxnSpPr>
          <p:cNvPr id="29" name="Straight Connector 28"/>
          <p:cNvCxnSpPr>
            <a:stCxn id="2" idx="1"/>
            <a:endCxn id="2" idx="1"/>
          </p:cNvCxnSpPr>
          <p:nvPr/>
        </p:nvCxnSpPr>
        <p:spPr>
          <a:xfrm rot="10800000">
            <a:off x="381000" y="4572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strips dir="r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2.jpe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jpeg"/><Relationship Id="rId21" Type="http://schemas.openxmlformats.org/officeDocument/2006/relationships/image" Target="../media/image50.pn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17" Type="http://schemas.openxmlformats.org/officeDocument/2006/relationships/image" Target="../media/image46.jpeg"/><Relationship Id="rId25" Type="http://schemas.openxmlformats.org/officeDocument/2006/relationships/image" Target="../media/image54.jpeg"/><Relationship Id="rId2" Type="http://schemas.openxmlformats.org/officeDocument/2006/relationships/image" Target="../media/image31.png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gif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jpe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jpeg"/><Relationship Id="rId30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Center </a:t>
            </a:r>
            <a:r>
              <a:rPr lang="en-US" dirty="0" smtClean="0"/>
              <a:t>Capabilities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9250" y="2550232"/>
            <a:ext cx="17246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03631"/>
            <a:ext cx="5695950" cy="208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Interface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23362" y="1066800"/>
            <a:ext cx="1981200" cy="22900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85850" y="1009607"/>
            <a:ext cx="533400" cy="2074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3412" y="5644408"/>
            <a:ext cx="509222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Login based interface to track contact centre activity</a:t>
            </a:r>
            <a:endParaRPr lang="en-US" dirty="0"/>
          </a:p>
        </p:txBody>
      </p:sp>
      <p:pic>
        <p:nvPicPr>
          <p:cNvPr id="1034" name="Picture 10" descr="C:\Users\SUJITC~1.DDD\AppData\Local\Temp\SNAGHTMLf10b66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35" y="2035534"/>
            <a:ext cx="2385265" cy="3524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C:\Users\SUJITC~1.DDD\AppData\Local\Temp\SNAGHTMLf11a6d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62" y="3429000"/>
            <a:ext cx="2476500" cy="2000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Oval 8"/>
          <p:cNvSpPr/>
          <p:nvPr/>
        </p:nvSpPr>
        <p:spPr>
          <a:xfrm>
            <a:off x="7411238" y="2438400"/>
            <a:ext cx="589762" cy="4567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43400" y="1371600"/>
            <a:ext cx="589762" cy="4567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36025" y="4043805"/>
            <a:ext cx="974212" cy="2512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352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based ACD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6"/>
          <a:stretch/>
        </p:blipFill>
        <p:spPr bwMode="auto">
          <a:xfrm>
            <a:off x="228600" y="1066800"/>
            <a:ext cx="864939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91584" y="2644140"/>
            <a:ext cx="737616" cy="5029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7553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Idle screen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3441"/>
            <a:ext cx="8610600" cy="447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010400" y="1143000"/>
            <a:ext cx="4572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549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91200" y="5362239"/>
            <a:ext cx="1244251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Customer Number</a:t>
            </a:r>
            <a:endParaRPr lang="en-US" sz="1100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6689"/>
            <a:ext cx="8610600" cy="387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52600" y="4343400"/>
            <a:ext cx="5824368" cy="407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1905001"/>
            <a:ext cx="6858000" cy="2558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</a:t>
            </a:r>
            <a:r>
              <a:rPr lang="en-US" dirty="0" smtClean="0"/>
              <a:t>CRM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4849"/>
          <a:stretch/>
        </p:blipFill>
        <p:spPr bwMode="auto">
          <a:xfrm>
            <a:off x="2255744" y="1981201"/>
            <a:ext cx="2849656" cy="254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63790"/>
            <a:ext cx="609600" cy="79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7467600" y="4648200"/>
            <a:ext cx="957432" cy="3672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7773" y="5005638"/>
            <a:ext cx="258531" cy="207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6441" y="4481663"/>
            <a:ext cx="477901" cy="2759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4075" y="5381289"/>
            <a:ext cx="788925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Skill based</a:t>
            </a:r>
            <a:endParaRPr lang="en-US" sz="1100" dirty="0"/>
          </a:p>
        </p:txBody>
      </p:sp>
      <p:cxnSp>
        <p:nvCxnSpPr>
          <p:cNvPr id="26" name="Straight Arrow Connector 25"/>
          <p:cNvCxnSpPr>
            <a:stCxn id="25" idx="0"/>
            <a:endCxn id="18" idx="4"/>
          </p:cNvCxnSpPr>
          <p:nvPr/>
        </p:nvCxnSpPr>
        <p:spPr>
          <a:xfrm flipH="1" flipV="1">
            <a:off x="685392" y="4757568"/>
            <a:ext cx="63146" cy="623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  <a:endCxn id="16" idx="3"/>
          </p:cNvCxnSpPr>
          <p:nvPr/>
        </p:nvCxnSpPr>
        <p:spPr>
          <a:xfrm flipV="1">
            <a:off x="7035451" y="4961650"/>
            <a:ext cx="572362" cy="531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657600" y="1905000"/>
            <a:ext cx="1600200" cy="2759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081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7" t="14653" r="24778" b="39789"/>
          <a:stretch/>
        </p:blipFill>
        <p:spPr>
          <a:xfrm>
            <a:off x="914400" y="1624481"/>
            <a:ext cx="7467600" cy="2830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</a:t>
            </a:r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14500" y="3219449"/>
            <a:ext cx="876300" cy="1514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202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Monitoring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9730"/>
            <a:ext cx="8610600" cy="4006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86605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Monitoring</a:t>
            </a:r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7978"/>
            <a:ext cx="8610600" cy="3989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595408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Reporting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3"/>
          <a:stretch/>
        </p:blipFill>
        <p:spPr bwMode="auto">
          <a:xfrm>
            <a:off x="228600" y="1362983"/>
            <a:ext cx="8610600" cy="378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37321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Disposition Report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1661"/>
            <a:ext cx="8610600" cy="3902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67565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2351"/>
            <a:ext cx="8610600" cy="392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Detailed Performance Report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400174" y="4696509"/>
            <a:ext cx="457199" cy="2081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26129" y="3925875"/>
            <a:ext cx="503802" cy="188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592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Data Direct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Established in 2002 as a Limited Liability Company (LLC)</a:t>
            </a:r>
          </a:p>
          <a:p>
            <a:pPr>
              <a:lnSpc>
                <a:spcPct val="110000"/>
              </a:lnSpc>
            </a:pPr>
            <a:r>
              <a:rPr lang="en-US" dirty="0"/>
              <a:t>Chairman and Managing Director, Mr. Rajiv Dalmia</a:t>
            </a:r>
          </a:p>
          <a:p>
            <a:pPr>
              <a:lnSpc>
                <a:spcPct val="110000"/>
              </a:lnSpc>
            </a:pPr>
            <a:r>
              <a:rPr lang="en-US" dirty="0"/>
              <a:t>100 plus employees </a:t>
            </a:r>
          </a:p>
          <a:p>
            <a:pPr>
              <a:lnSpc>
                <a:spcPct val="110000"/>
              </a:lnSpc>
            </a:pPr>
            <a:r>
              <a:rPr lang="en-US" dirty="0"/>
              <a:t>Head office in Dubai Media City, Dubai  in UAE.</a:t>
            </a:r>
          </a:p>
          <a:p>
            <a:pPr>
              <a:lnSpc>
                <a:spcPct val="110000"/>
              </a:lnSpc>
            </a:pPr>
            <a:r>
              <a:rPr lang="en-GB" dirty="0"/>
              <a:t>3000 Sq. ft. </a:t>
            </a:r>
            <a:r>
              <a:rPr lang="en-US" dirty="0"/>
              <a:t>operation center in central Dubai, UAE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100 </a:t>
            </a:r>
            <a:r>
              <a:rPr lang="en-US" dirty="0"/>
              <a:t>workstations contact center </a:t>
            </a:r>
          </a:p>
          <a:p>
            <a:pPr>
              <a:lnSpc>
                <a:spcPct val="110000"/>
              </a:lnSpc>
            </a:pPr>
            <a:r>
              <a:rPr lang="en-US" dirty="0"/>
              <a:t>Online and offline fulfillment / mail room / broadcast services</a:t>
            </a:r>
          </a:p>
          <a:p>
            <a:pPr>
              <a:lnSpc>
                <a:spcPct val="110000"/>
              </a:lnSpc>
            </a:pPr>
            <a:r>
              <a:rPr lang="en-US" dirty="0"/>
              <a:t>Loyalty program development &amp; management</a:t>
            </a:r>
          </a:p>
          <a:p>
            <a:pPr>
              <a:lnSpc>
                <a:spcPct val="110000"/>
              </a:lnSpc>
            </a:pPr>
            <a:r>
              <a:rPr lang="en-US" dirty="0"/>
              <a:t>CRM and data analytics center</a:t>
            </a:r>
          </a:p>
          <a:p>
            <a:pPr>
              <a:lnSpc>
                <a:spcPct val="110000"/>
              </a:lnSpc>
            </a:pPr>
            <a:r>
              <a:rPr lang="en-US" dirty="0"/>
              <a:t>Archiving  Solution, Records Management, ECM and BPM technologies</a:t>
            </a:r>
          </a:p>
          <a:p>
            <a:pPr>
              <a:lnSpc>
                <a:spcPct val="110000"/>
              </a:lnSpc>
            </a:pPr>
            <a:r>
              <a:rPr lang="en-US" dirty="0"/>
              <a:t>Consultancy on resource time and process optimization</a:t>
            </a:r>
          </a:p>
          <a:p>
            <a:pPr>
              <a:lnSpc>
                <a:spcPct val="110000"/>
              </a:lnSpc>
            </a:pPr>
            <a:r>
              <a:rPr lang="en-US" dirty="0"/>
              <a:t>Implementation of cost and time effective business processes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" y="970722"/>
            <a:ext cx="8610600" cy="3930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Abandon Report </a:t>
            </a:r>
            <a:r>
              <a:rPr lang="en-US" sz="2000" dirty="0" smtClean="0"/>
              <a:t>- Missed calls </a:t>
            </a:r>
            <a:endParaRPr lang="en-US" sz="2000" dirty="0"/>
          </a:p>
        </p:txBody>
      </p:sp>
      <p:sp>
        <p:nvSpPr>
          <p:cNvPr id="2" name="Oval 1"/>
          <p:cNvSpPr/>
          <p:nvPr/>
        </p:nvSpPr>
        <p:spPr>
          <a:xfrm>
            <a:off x="2599182" y="3429000"/>
            <a:ext cx="829818" cy="167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04170" y="2372139"/>
            <a:ext cx="27709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0" y="2223700"/>
            <a:ext cx="2362200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Need to have additional agents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91200" y="2362200"/>
            <a:ext cx="5334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96054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Abandon IVR Report  </a:t>
            </a:r>
            <a:r>
              <a:rPr lang="en-US" sz="1400" dirty="0" smtClean="0"/>
              <a:t>(Customer disconnected before talking with agent)</a:t>
            </a:r>
            <a:endParaRPr lang="en-US" sz="14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6" y="1095489"/>
            <a:ext cx="8277008" cy="3781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392516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Users &amp; Skill sets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5" y="877957"/>
            <a:ext cx="6450495" cy="3797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C:\Users\SUJITC~1.DDD\AppData\Local\Temp\SNAGHTMLfc0d7d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9461" r="2783" b="52181"/>
          <a:stretch/>
        </p:blipFill>
        <p:spPr bwMode="auto">
          <a:xfrm>
            <a:off x="3133165" y="4876801"/>
            <a:ext cx="3720353" cy="1239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824466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6250"/>
            <a:ext cx="4882933" cy="220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Management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2" y="976722"/>
            <a:ext cx="4882933" cy="191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6"/>
          <a:stretch/>
        </p:blipFill>
        <p:spPr bwMode="auto">
          <a:xfrm>
            <a:off x="5334000" y="999565"/>
            <a:ext cx="3522085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3"/>
          <a:stretch/>
        </p:blipFill>
        <p:spPr bwMode="auto">
          <a:xfrm>
            <a:off x="5357333" y="2380573"/>
            <a:ext cx="3490062" cy="1070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33" y="3695248"/>
            <a:ext cx="3467650" cy="224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30704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Monthly reporting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240810"/>
              </p:ext>
            </p:extLst>
          </p:nvPr>
        </p:nvGraphicFramePr>
        <p:xfrm>
          <a:off x="304800" y="914400"/>
          <a:ext cx="8381999" cy="527929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892422"/>
                <a:gridCol w="70143"/>
                <a:gridCol w="3419434"/>
              </a:tblGrid>
              <a:tr h="202223">
                <a:tc>
                  <a:txBody>
                    <a:bodyPr/>
                    <a:lstStyle/>
                    <a:p>
                      <a:pPr lvl="1" algn="ctr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Record Status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 smtClean="0">
                          <a:effectLst/>
                        </a:rPr>
                        <a:t>Summary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(MTD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Total Records Uploaded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50,708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 smtClean="0">
                          <a:effectLst/>
                        </a:rPr>
                        <a:t>Dialed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40,787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Head Counts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          7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UNIQUE RECORDS Dialed  Per Agent Per Day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     139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Records Available To Dial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  9,921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Total Records Connected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20,427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Right Party Contact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18,198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Call Back Before Presentation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  8,850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Call Back After Presentation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     443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Total Call Backs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9,293 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Not Interested Before Presentation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  7,265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Do Not Call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     179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Not Interested After Presentation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  1,307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Total Not Interested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8,751 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Total Presentations Made( Total Responses)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1,904 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Total Sales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    154 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Annual Premium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41,584 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QC Failed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           - 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QC Approved</a:t>
                      </a:r>
                      <a:endParaRPr lang="en-US" sz="1400" b="1" i="0" u="none" strike="noStrike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    154 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QC Pending</a:t>
                      </a:r>
                      <a:endParaRPr lang="en-US" sz="1400" b="1" i="0" u="none" strike="noStrike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           - 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Response Rate</a:t>
                      </a:r>
                      <a:endParaRPr lang="en-US" sz="1400" b="1" i="0" u="none" strike="noStrike" dirty="0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8%</a:t>
                      </a:r>
                      <a:endParaRPr lang="en-US" sz="1400" b="1" i="0" u="none" strike="noStrike" dirty="0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Net Pull</a:t>
                      </a:r>
                      <a:endParaRPr lang="en-US" sz="1400" b="1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0.4%</a:t>
                      </a:r>
                      <a:endParaRPr lang="en-US" sz="1400" b="1" i="0" u="none" strike="noStrike" dirty="0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Wrong Numbers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   2,229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Not Contactable</a:t>
                      </a:r>
                      <a:endParaRPr lang="en-US" sz="1400" b="0" i="0" u="none" strike="noStrike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                                                 22,589 </a:t>
                      </a:r>
                      <a:endParaRPr lang="en-US" sz="1400" b="0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  <a:tr h="202223">
                <a:tc>
                  <a:txBody>
                    <a:bodyPr/>
                    <a:lstStyle/>
                    <a:p>
                      <a:pPr lvl="1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Contactability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3" algn="l" fontAlgn="b">
                        <a:lnSpc>
                          <a:spcPts val="8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45%</a:t>
                      </a:r>
                      <a:endParaRPr lang="en-US" sz="1400" b="1" i="0" u="none" strike="noStrike" dirty="0">
                        <a:solidFill>
                          <a:srgbClr val="993366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5843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Policy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1020762"/>
          </a:xfrm>
        </p:spPr>
        <p:txBody>
          <a:bodyPr>
            <a:noAutofit/>
          </a:bodyPr>
          <a:lstStyle/>
          <a:p>
            <a:r>
              <a:rPr lang="en-US" sz="2000" b="0" dirty="0"/>
              <a:t>Data Direct recognizes that training is a key to running a successful contact center operation and as such training requirements are given sufficient importance.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4465638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1500" dirty="0" smtClean="0"/>
              <a:t>Basic customer </a:t>
            </a:r>
            <a:r>
              <a:rPr lang="en-US" sz="1500" dirty="0"/>
              <a:t>Service </a:t>
            </a:r>
            <a:r>
              <a:rPr lang="en-US" sz="1500" dirty="0" smtClean="0"/>
              <a:t>Training</a:t>
            </a:r>
          </a:p>
          <a:p>
            <a:pPr lvl="1"/>
            <a:r>
              <a:rPr lang="en-US" sz="1500" dirty="0"/>
              <a:t>Communication  </a:t>
            </a:r>
          </a:p>
          <a:p>
            <a:pPr lvl="1"/>
            <a:r>
              <a:rPr lang="en-US" sz="1500" dirty="0"/>
              <a:t>Expressive skills </a:t>
            </a:r>
          </a:p>
          <a:p>
            <a:pPr lvl="1"/>
            <a:r>
              <a:rPr lang="en-US" sz="1500" dirty="0"/>
              <a:t>Listening skills </a:t>
            </a:r>
          </a:p>
          <a:p>
            <a:pPr lvl="1"/>
            <a:r>
              <a:rPr lang="en-US" sz="1500" dirty="0"/>
              <a:t>6 Cs of communication  </a:t>
            </a:r>
          </a:p>
          <a:p>
            <a:pPr lvl="1"/>
            <a:r>
              <a:rPr lang="en-US" sz="1500" dirty="0"/>
              <a:t>Active listening  </a:t>
            </a:r>
          </a:p>
          <a:p>
            <a:pPr lvl="1"/>
            <a:r>
              <a:rPr lang="en-US" sz="1500" dirty="0"/>
              <a:t>Why Active listening is important? </a:t>
            </a:r>
          </a:p>
          <a:p>
            <a:pPr lvl="1"/>
            <a:r>
              <a:rPr lang="en-US" sz="1500" dirty="0"/>
              <a:t>What happens if we are not listening actively  </a:t>
            </a:r>
          </a:p>
          <a:p>
            <a:pPr lvl="1"/>
            <a:r>
              <a:rPr lang="en-US" sz="1500" dirty="0"/>
              <a:t>Four C's for Taking Good Care of Your Customers </a:t>
            </a:r>
          </a:p>
          <a:p>
            <a:pPr lvl="1"/>
            <a:r>
              <a:rPr lang="en-US" sz="1500" dirty="0" smtClean="0"/>
              <a:t>‘</a:t>
            </a:r>
            <a:r>
              <a:rPr lang="en-US" sz="1500" dirty="0"/>
              <a:t>On call’ ethics</a:t>
            </a:r>
          </a:p>
          <a:p>
            <a:pPr lvl="1"/>
            <a:endParaRPr lang="en-US" sz="1500" dirty="0"/>
          </a:p>
          <a:p>
            <a:endParaRPr lang="en-US" sz="15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4694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 smtClean="0"/>
              <a:t>Advance customer </a:t>
            </a:r>
            <a:r>
              <a:rPr lang="en-US" sz="1500" dirty="0"/>
              <a:t>Service Training</a:t>
            </a:r>
          </a:p>
          <a:p>
            <a:pPr lvl="1"/>
            <a:r>
              <a:rPr lang="en-US" sz="1500" dirty="0" smtClean="0"/>
              <a:t>Identifying </a:t>
            </a:r>
            <a:r>
              <a:rPr lang="en-US" sz="1500" dirty="0"/>
              <a:t>customers and their expectations </a:t>
            </a:r>
          </a:p>
          <a:p>
            <a:pPr lvl="1"/>
            <a:r>
              <a:rPr lang="en-US" sz="1500" dirty="0"/>
              <a:t>Positive steps to excellent customer service </a:t>
            </a:r>
          </a:p>
          <a:p>
            <a:pPr lvl="1"/>
            <a:r>
              <a:rPr lang="en-US" sz="1500" dirty="0" smtClean="0"/>
              <a:t>The </a:t>
            </a:r>
            <a:r>
              <a:rPr lang="en-US" sz="1500" dirty="0"/>
              <a:t>importance of communication in the service delivery process </a:t>
            </a:r>
          </a:p>
          <a:p>
            <a:pPr lvl="1"/>
            <a:r>
              <a:rPr lang="en-US" sz="1500" dirty="0" smtClean="0"/>
              <a:t>Projecting </a:t>
            </a:r>
            <a:r>
              <a:rPr lang="en-US" sz="1500" dirty="0"/>
              <a:t>a professional first impression </a:t>
            </a:r>
          </a:p>
          <a:p>
            <a:pPr lvl="1"/>
            <a:r>
              <a:rPr lang="en-US" sz="1500" dirty="0"/>
              <a:t>Making the most of your voice </a:t>
            </a:r>
          </a:p>
          <a:p>
            <a:pPr lvl="1"/>
            <a:r>
              <a:rPr lang="en-US" sz="1500" dirty="0"/>
              <a:t>Building rapport </a:t>
            </a:r>
          </a:p>
          <a:p>
            <a:pPr lvl="1"/>
            <a:r>
              <a:rPr lang="en-US" sz="1500" dirty="0"/>
              <a:t>Telephone etiquettes </a:t>
            </a:r>
          </a:p>
          <a:p>
            <a:pPr lvl="1"/>
            <a:r>
              <a:rPr lang="en-US" sz="1500" dirty="0"/>
              <a:t>Active listening and questioning skills </a:t>
            </a:r>
          </a:p>
          <a:p>
            <a:pPr lvl="1"/>
            <a:r>
              <a:rPr lang="en-US" sz="1500" dirty="0"/>
              <a:t>Tips for effective call handling </a:t>
            </a:r>
          </a:p>
          <a:p>
            <a:pPr lvl="1"/>
            <a:r>
              <a:rPr lang="en-US" sz="1500" dirty="0"/>
              <a:t>Handling complaints and difficult customers </a:t>
            </a:r>
          </a:p>
          <a:p>
            <a:pPr lvl="1"/>
            <a:r>
              <a:rPr lang="en-US" sz="1500" dirty="0"/>
              <a:t>Closing customer interactions positively 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6099368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Center Case study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638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Multinational Insurance Company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First outsourced direct sales unit to promote insurance products</a:t>
            </a:r>
          </a:p>
          <a:p>
            <a:pPr lvl="1"/>
            <a:r>
              <a:rPr lang="en-US" dirty="0" smtClean="0"/>
              <a:t>Manage compliance and data security as per banks/financial institutes standard </a:t>
            </a:r>
          </a:p>
          <a:p>
            <a:pPr lvl="1"/>
            <a:r>
              <a:rPr lang="en-US" dirty="0" smtClean="0"/>
              <a:t>Target driven process to generate maximum revenue from the unit</a:t>
            </a:r>
          </a:p>
          <a:p>
            <a:endParaRPr lang="en-US" dirty="0" smtClean="0"/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Dedicated Network, Firewall, Secured access, Surveillance </a:t>
            </a:r>
          </a:p>
          <a:p>
            <a:pPr lvl="1"/>
            <a:r>
              <a:rPr lang="en-US" dirty="0" smtClean="0"/>
              <a:t>Robust telephony solutions</a:t>
            </a:r>
          </a:p>
          <a:p>
            <a:pPr lvl="2"/>
            <a:r>
              <a:rPr lang="en-US" dirty="0" smtClean="0"/>
              <a:t>Auto Dialer, CTI, ACD, IVR, Voice recordings, PRI lines </a:t>
            </a:r>
          </a:p>
          <a:p>
            <a:pPr lvl="1"/>
            <a:r>
              <a:rPr lang="en-US" dirty="0" smtClean="0"/>
              <a:t>CRM /Cross sell &amp; Up sell strategies</a:t>
            </a:r>
          </a:p>
          <a:p>
            <a:pPr lvl="1"/>
            <a:r>
              <a:rPr lang="en-US" dirty="0" smtClean="0"/>
              <a:t>Designing acquisition campaigns, Payment gateway </a:t>
            </a:r>
          </a:p>
          <a:p>
            <a:pPr lvl="1"/>
            <a:r>
              <a:rPr lang="en-US" dirty="0" smtClean="0"/>
              <a:t>Regular Audits &amp; checking </a:t>
            </a:r>
          </a:p>
          <a:p>
            <a:pPr lvl="1"/>
            <a:r>
              <a:rPr lang="en-US" dirty="0" smtClean="0"/>
              <a:t>HR </a:t>
            </a:r>
          </a:p>
          <a:p>
            <a:pPr lvl="2"/>
            <a:r>
              <a:rPr lang="en-US" dirty="0" smtClean="0"/>
              <a:t>Smart and confident talent resource</a:t>
            </a:r>
          </a:p>
          <a:p>
            <a:pPr lvl="2"/>
            <a:r>
              <a:rPr lang="en-US" dirty="0" smtClean="0"/>
              <a:t>Incentive plan, Continuous feedback &amp; training</a:t>
            </a:r>
          </a:p>
          <a:p>
            <a:pPr lvl="1"/>
            <a:r>
              <a:rPr lang="en-US" dirty="0" smtClean="0"/>
              <a:t>Reporting </a:t>
            </a:r>
          </a:p>
          <a:p>
            <a:endParaRPr lang="en-US" dirty="0" smtClean="0"/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First year achievement of  400% against the cost spent in year</a:t>
            </a:r>
          </a:p>
          <a:p>
            <a:pPr lvl="1"/>
            <a:r>
              <a:rPr lang="en-US" dirty="0" smtClean="0"/>
              <a:t>In spite of financial crisis, second year achievement is  300% against the cost spent</a:t>
            </a:r>
          </a:p>
          <a:p>
            <a:pPr lvl="1"/>
            <a:r>
              <a:rPr lang="en-US" dirty="0" smtClean="0"/>
              <a:t>Business increased by 25% in 3rd year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293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533526"/>
              </p:ext>
            </p:extLst>
          </p:nvPr>
        </p:nvGraphicFramePr>
        <p:xfrm>
          <a:off x="228600" y="11430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Other Services</a:t>
            </a:r>
            <a:endParaRPr lang="en-US" dirty="0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1" y="1329101"/>
            <a:ext cx="146165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8738" lvl="0" indent="-58738">
              <a:buFont typeface="Arial" pitchFamily="34" charset="0"/>
              <a:buChar char="•"/>
            </a:pPr>
            <a:r>
              <a:rPr lang="en-US" sz="1000" dirty="0" smtClean="0"/>
              <a:t>Program Strategy </a:t>
            </a:r>
            <a:endParaRPr lang="en-US" sz="1000" dirty="0"/>
          </a:p>
          <a:p>
            <a:pPr marL="233363" lvl="1" indent="-115888">
              <a:buFont typeface="Arial" pitchFamily="34" charset="0"/>
              <a:buChar char="•"/>
            </a:pPr>
            <a:r>
              <a:rPr lang="en-US" sz="1000" dirty="0" smtClean="0"/>
              <a:t>Acquisition</a:t>
            </a:r>
          </a:p>
          <a:p>
            <a:pPr marL="233363" lvl="1" indent="-115888">
              <a:buFont typeface="Arial" pitchFamily="34" charset="0"/>
              <a:buChar char="•"/>
            </a:pPr>
            <a:r>
              <a:rPr lang="en-US" sz="1000" dirty="0" smtClean="0"/>
              <a:t>Retention</a:t>
            </a:r>
          </a:p>
          <a:p>
            <a:pPr marL="233363" lvl="1" indent="-115888">
              <a:buFont typeface="Arial" pitchFamily="34" charset="0"/>
              <a:buChar char="•"/>
            </a:pPr>
            <a:r>
              <a:rPr lang="en-US" sz="1000" dirty="0" smtClean="0"/>
              <a:t>Usage </a:t>
            </a:r>
          </a:p>
          <a:p>
            <a:pPr marL="58738" lvl="0" indent="-58738">
              <a:buFont typeface="Arial" pitchFamily="34" charset="0"/>
              <a:buChar char="•"/>
            </a:pPr>
            <a:r>
              <a:rPr lang="en-US" sz="1000" dirty="0" smtClean="0"/>
              <a:t>Technology</a:t>
            </a:r>
            <a:endParaRPr lang="en-US" sz="1000" dirty="0"/>
          </a:p>
          <a:p>
            <a:pPr marL="58738" lvl="0" indent="-58738">
              <a:buFont typeface="Arial" pitchFamily="34" charset="0"/>
              <a:buChar char="•"/>
            </a:pPr>
            <a:r>
              <a:rPr lang="en-US" sz="1000" dirty="0"/>
              <a:t>Fulfillment</a:t>
            </a:r>
          </a:p>
          <a:p>
            <a:pPr marL="58738" lvl="0" indent="-58738">
              <a:buFont typeface="Arial" pitchFamily="34" charset="0"/>
              <a:buChar char="•"/>
            </a:pPr>
            <a:r>
              <a:rPr lang="en-US" sz="1000" dirty="0" smtClean="0"/>
              <a:t>Partnerships </a:t>
            </a:r>
            <a:endParaRPr lang="en-US" sz="1000" dirty="0"/>
          </a:p>
          <a:p>
            <a:pPr marL="58738" indent="-58738">
              <a:buFont typeface="Arial" pitchFamily="34" charset="0"/>
              <a:buChar char="•"/>
            </a:pP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55515" y="4419600"/>
            <a:ext cx="1337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Website &amp; Microsite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Social Media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Mobile apps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SEO &amp; SEM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1143000"/>
            <a:ext cx="136640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Data Entry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Directories Purchases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1873" y="2899720"/>
            <a:ext cx="1700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/>
              <a:t>LIFT: Increase </a:t>
            </a:r>
            <a:r>
              <a:rPr lang="en-US" sz="1000" dirty="0" smtClean="0"/>
              <a:t>value </a:t>
            </a:r>
            <a:r>
              <a:rPr lang="en-US" sz="1000" dirty="0"/>
              <a:t>through plan upsells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SHIFT: Offer new </a:t>
            </a:r>
            <a:r>
              <a:rPr lang="en-US" sz="1000" dirty="0"/>
              <a:t>services and products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RETENTION: Keep on </a:t>
            </a:r>
            <a:r>
              <a:rPr lang="en-US" sz="1000" dirty="0"/>
              <a:t>the network for </a:t>
            </a:r>
            <a:r>
              <a:rPr lang="en-US" sz="1000" dirty="0" smtClean="0"/>
              <a:t>longer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1255" y="1752600"/>
            <a:ext cx="1733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Business profiles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Business Executive Profiles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/>
              <a:t>Demographic </a:t>
            </a:r>
            <a:r>
              <a:rPr lang="en-US" sz="1000" dirty="0" smtClean="0"/>
              <a:t>segmentation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2743200"/>
            <a:ext cx="144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Customer service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Direct Sales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Lead generation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Survey &amp; brand awareness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RSVP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Data Updation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0" y="4419600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Personalized letter&amp; Labels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Mail Management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Postal &amp; courier despatch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Response Management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Marketing Material Storage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4100" y="5644888"/>
            <a:ext cx="201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Short code rental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Inbound SMS management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/>
              <a:t>Outbound SMS management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Promotions &amp; offers management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5991" y="5266172"/>
            <a:ext cx="1485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HTML Development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Emailer broadcasting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CTR reporting </a:t>
            </a:r>
          </a:p>
          <a:p>
            <a:pPr marL="288925" indent="-171450">
              <a:buFont typeface="Wingdings" pitchFamily="2" charset="2"/>
              <a:buChar char="ü"/>
            </a:pPr>
            <a:r>
              <a:rPr lang="en-US" sz="1000" dirty="0" smtClean="0"/>
              <a:t>Sent </a:t>
            </a:r>
          </a:p>
          <a:p>
            <a:pPr marL="288925" indent="-171450">
              <a:buFont typeface="Wingdings" pitchFamily="2" charset="2"/>
              <a:buChar char="ü"/>
            </a:pPr>
            <a:r>
              <a:rPr lang="en-US" sz="1000" dirty="0" smtClean="0"/>
              <a:t>Opened </a:t>
            </a:r>
          </a:p>
          <a:p>
            <a:pPr marL="288925" indent="-171450">
              <a:buFont typeface="Wingdings" pitchFamily="2" charset="2"/>
              <a:buChar char="ü"/>
            </a:pPr>
            <a:r>
              <a:rPr lang="en-US" sz="1000" dirty="0" smtClean="0"/>
              <a:t>Clicked </a:t>
            </a:r>
          </a:p>
          <a:p>
            <a:pPr marL="288925" indent="-171450">
              <a:buFont typeface="Wingdings" pitchFamily="2" charset="2"/>
              <a:buChar char="ü"/>
            </a:pPr>
            <a:r>
              <a:rPr lang="en-US" sz="1000" dirty="0" smtClean="0"/>
              <a:t>Unsubscribed </a:t>
            </a:r>
          </a:p>
        </p:txBody>
      </p:sp>
    </p:spTree>
    <p:extLst>
      <p:ext uri="{BB962C8B-B14F-4D97-AF65-F5344CB8AC3E}">
        <p14:creationId xmlns:p14="http://schemas.microsoft.com/office/powerpoint/2010/main" val="20306227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medcare"/>
          <p:cNvPicPr>
            <a:picLocks noChangeAspect="1" noChangeArrowheads="1"/>
          </p:cNvPicPr>
          <p:nvPr/>
        </p:nvPicPr>
        <p:blipFill>
          <a:blip r:embed="rId2"/>
          <a:srcRect l="23739" r="24036"/>
          <a:stretch>
            <a:fillRect/>
          </a:stretch>
        </p:blipFill>
        <p:spPr bwMode="auto">
          <a:xfrm>
            <a:off x="2401533" y="5265248"/>
            <a:ext cx="8382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Our clients</a:t>
            </a:r>
            <a:endParaRPr lang="en-US" dirty="0"/>
          </a:p>
        </p:txBody>
      </p:sp>
      <p:pic>
        <p:nvPicPr>
          <p:cNvPr id="4" name="Picture 2" descr="http://imoneysg.com/wp-content/uploads/2011/06/chartis-logo-185x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894159"/>
            <a:ext cx="1236579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techandlearning.newbay-media.com/resource_center/sites/default/files/images/Microsoft%20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084659"/>
            <a:ext cx="160489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dn4.digitaltrends.com/wp-content/uploads/2011/03/HP-log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935730"/>
            <a:ext cx="838200" cy="52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http://www.jtechsales.com/Web%20Site/WebSite/PICTURES/logos/henkel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882" y="2265595"/>
            <a:ext cx="1143000" cy="65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https://evbdn.eventbrite.com/s3-s3/eventlogos/20688/mashreqvhir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066800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http://blog.glsen.org/wp-content/uploads/2012/01/cisc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7949" y="1809986"/>
            <a:ext cx="990600" cy="62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8" descr="http://www.dqg.org/web_page_images/events/logos/Oman%20Insurance%20-%20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8826" y="839934"/>
            <a:ext cx="1524000" cy="72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://www.uaeu.ac.ae/iwil/jpg/jotun_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05300" y="1809986"/>
            <a:ext cx="1714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2667000"/>
            <a:ext cx="158675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mit Lakhani.DDDMC\Pictures\Clients\CRM ME logo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76400" y="1885781"/>
            <a:ext cx="1140423" cy="55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2" descr="Logo: Abu Dhabi Judicial Department"/>
          <p:cNvPicPr>
            <a:picLocks noChangeAspect="1" noChangeArrowheads="1"/>
          </p:cNvPicPr>
          <p:nvPr/>
        </p:nvPicPr>
        <p:blipFill rotWithShape="1">
          <a:blip r:embed="rId13"/>
          <a:srcRect l="11398" r="9600"/>
          <a:stretch/>
        </p:blipFill>
        <p:spPr bwMode="auto">
          <a:xfrm>
            <a:off x="4089591" y="2653326"/>
            <a:ext cx="1701609" cy="108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7" name="Picture 3" descr="123.t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67125" y="5753100"/>
            <a:ext cx="18097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4" descr="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41325" y="3505200"/>
            <a:ext cx="1628633" cy="99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 descr="image00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82388" y="3848100"/>
            <a:ext cx="2321719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11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10003" y="1666222"/>
            <a:ext cx="1406236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10" descr="logo_allgemein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867400" y="2653326"/>
            <a:ext cx="1343025" cy="110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9" descr="image01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45157" y="5107973"/>
            <a:ext cx="1879191" cy="75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11" descr="images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186248" y="3736075"/>
            <a:ext cx="1905000" cy="97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13" descr="Shj Coop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66215" y="3757000"/>
            <a:ext cx="1600200" cy="115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Picture 14" descr="MOE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562600" y="5524500"/>
            <a:ext cx="1952625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789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6" name="Picture 5" descr="logo.gi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96839" y="3005137"/>
            <a:ext cx="20288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5" name="Picture 17" descr="untitled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528440" y="2897875"/>
            <a:ext cx="1422587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4" name="Picture 19" descr="imagesCAVBX0IY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641609" y="1034006"/>
            <a:ext cx="13430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9" name="Picture 23" descr="MIPol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610235" y="4748212"/>
            <a:ext cx="9620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8" name="Picture 24" descr="imagesCAPTOSXO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315200" y="2819400"/>
            <a:ext cx="13239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7" name="Picture 14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66215" y="6041122"/>
            <a:ext cx="14478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24400"/>
            <a:ext cx="1323975" cy="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5591175"/>
            <a:ext cx="11620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 descr="C:\Users\Amit Lakhani.DDDMC\Desktop\al anwar logo.png"/>
          <p:cNvPicPr>
            <a:picLocks noChangeAspect="1" noChangeArrowheads="1"/>
          </p:cNvPicPr>
          <p:nvPr/>
        </p:nvPicPr>
        <p:blipFill>
          <a:blip r:embed="rId31"/>
          <a:srcRect l="40719" r="40918" b="7692"/>
          <a:stretch>
            <a:fillRect/>
          </a:stretch>
        </p:blipFill>
        <p:spPr bwMode="auto">
          <a:xfrm>
            <a:off x="4953000" y="4738048"/>
            <a:ext cx="1752600" cy="685800"/>
          </a:xfrm>
          <a:prstGeom prst="rect">
            <a:avLst/>
          </a:prstGeom>
          <a:noFill/>
        </p:spPr>
      </p:pic>
      <p:pic>
        <p:nvPicPr>
          <p:cNvPr id="15" name="Picture 3" descr="C:\Users\Amit Lakhani.DDDMC\Desktop\shoemart logo_1.gif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048000" y="1752600"/>
            <a:ext cx="76200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7092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Data Direct FZ LLC</a:t>
            </a:r>
            <a:r>
              <a:rPr lang="en-US" smtClean="0"/>
              <a:t/>
            </a:r>
            <a:br>
              <a:rPr lang="en-US" smtClean="0"/>
            </a:br>
            <a:r>
              <a:rPr lang="en-GB" smtClean="0"/>
              <a:t>PO Box 502082</a:t>
            </a:r>
            <a:r>
              <a:rPr lang="en-US" smtClean="0"/>
              <a:t/>
            </a:r>
            <a:br>
              <a:rPr lang="en-US" smtClean="0"/>
            </a:br>
            <a:r>
              <a:rPr lang="en-GB" smtClean="0"/>
              <a:t>Dubai Media City</a:t>
            </a:r>
            <a:r>
              <a:rPr lang="en-US" smtClean="0"/>
              <a:t/>
            </a:r>
            <a:br>
              <a:rPr lang="en-US" smtClean="0"/>
            </a:br>
            <a:r>
              <a:rPr lang="en-GB" smtClean="0"/>
              <a:t>Dubai, UAE</a:t>
            </a:r>
            <a:r>
              <a:rPr lang="en-US" smtClean="0"/>
              <a:t/>
            </a:r>
            <a:br>
              <a:rPr lang="en-US" smtClean="0"/>
            </a:br>
            <a:r>
              <a:rPr lang="en-GB" smtClean="0"/>
              <a:t>Phone: +971 4 390 2580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24200" y="2590800"/>
            <a:ext cx="2666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Data Direct Business &amp; Services</a:t>
            </a:r>
            <a:endParaRPr lang="en-US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187594"/>
              </p:ext>
            </p:extLst>
          </p:nvPr>
        </p:nvGraphicFramePr>
        <p:xfrm>
          <a:off x="304800" y="914400"/>
          <a:ext cx="8458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dirty="0"/>
              <a:t>Contact Center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security and confidentiality</a:t>
            </a:r>
          </a:p>
          <a:p>
            <a:pPr lvl="1"/>
            <a:r>
              <a:rPr lang="en-US" dirty="0" smtClean="0"/>
              <a:t>Dedicated Network, Firewall, Secured access, Surveillance </a:t>
            </a:r>
          </a:p>
          <a:p>
            <a:r>
              <a:rPr lang="en-US" dirty="0" smtClean="0"/>
              <a:t>Robust telephony solutions</a:t>
            </a:r>
          </a:p>
          <a:p>
            <a:pPr lvl="1"/>
            <a:r>
              <a:rPr lang="en-US" dirty="0" smtClean="0"/>
              <a:t>Auto Dialer, CTI, ACD, IVR, Voice recordings, PRI lines </a:t>
            </a:r>
          </a:p>
          <a:p>
            <a:r>
              <a:rPr lang="en-US" dirty="0" smtClean="0"/>
              <a:t>CRM /Cross sell &amp; Up sell strategies</a:t>
            </a:r>
          </a:p>
          <a:p>
            <a:pPr lvl="1"/>
            <a:r>
              <a:rPr lang="en-US" dirty="0" smtClean="0"/>
              <a:t>Designing acquisition campaigns, Payment gateway </a:t>
            </a:r>
          </a:p>
          <a:p>
            <a:r>
              <a:rPr lang="en-US" dirty="0" smtClean="0"/>
              <a:t>Audits </a:t>
            </a:r>
          </a:p>
          <a:p>
            <a:pPr lvl="1"/>
            <a:r>
              <a:rPr lang="en-US" dirty="0" smtClean="0"/>
              <a:t>Banks, Insurance companies, Internal</a:t>
            </a:r>
          </a:p>
          <a:p>
            <a:r>
              <a:rPr lang="en-US" dirty="0" smtClean="0"/>
              <a:t>HR </a:t>
            </a:r>
          </a:p>
          <a:p>
            <a:pPr lvl="1"/>
            <a:r>
              <a:rPr lang="en-US" dirty="0" smtClean="0"/>
              <a:t>Smart and confident talent resource</a:t>
            </a:r>
          </a:p>
          <a:p>
            <a:pPr lvl="1"/>
            <a:r>
              <a:rPr lang="en-US" dirty="0" smtClean="0"/>
              <a:t>Incentive plan, Continuous feedback &amp; training</a:t>
            </a:r>
          </a:p>
          <a:p>
            <a:r>
              <a:rPr lang="en-US" dirty="0" smtClean="0"/>
              <a:t>Reporting </a:t>
            </a:r>
          </a:p>
          <a:p>
            <a:pPr lvl="1"/>
            <a:r>
              <a:rPr lang="en-US" dirty="0" smtClean="0"/>
              <a:t>Product performance</a:t>
            </a:r>
          </a:p>
          <a:p>
            <a:pPr lvl="1"/>
            <a:r>
              <a:rPr lang="en-US" dirty="0" smtClean="0"/>
              <a:t>Resource performance</a:t>
            </a:r>
          </a:p>
          <a:p>
            <a:pPr lvl="1"/>
            <a:r>
              <a:rPr lang="en-US" dirty="0" smtClean="0"/>
              <a:t>Data list performance  </a:t>
            </a:r>
          </a:p>
          <a:p>
            <a:pPr lvl="1"/>
            <a:r>
              <a:rPr lang="en-US" dirty="0" smtClean="0"/>
              <a:t>Daily, weekly &amp; monthly modules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learnings in last 12 years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8751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484765831"/>
              </p:ext>
            </p:extLst>
          </p:nvPr>
        </p:nvGraphicFramePr>
        <p:xfrm>
          <a:off x="0" y="955583"/>
          <a:ext cx="6096000" cy="449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04690" y="1028166"/>
            <a:ext cx="1802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Screening tests</a:t>
            </a:r>
          </a:p>
          <a:p>
            <a:r>
              <a:rPr lang="en-US" sz="1600" dirty="0"/>
              <a:t>Reference checks</a:t>
            </a:r>
          </a:p>
          <a:p>
            <a:r>
              <a:rPr lang="en-US" sz="1600" dirty="0"/>
              <a:t>Soft skills training</a:t>
            </a:r>
          </a:p>
          <a:p>
            <a:r>
              <a:rPr lang="en-US" sz="1600" dirty="0"/>
              <a:t>Product training</a:t>
            </a:r>
          </a:p>
          <a:p>
            <a:r>
              <a:rPr lang="en-US" sz="1600" dirty="0" smtClean="0"/>
              <a:t>Documentation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4330921"/>
            <a:ext cx="1847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Procedure manuals</a:t>
            </a:r>
          </a:p>
          <a:p>
            <a:r>
              <a:rPr lang="en-US" sz="1600" dirty="0" smtClean="0"/>
              <a:t>Internal audits</a:t>
            </a:r>
          </a:p>
          <a:p>
            <a:r>
              <a:rPr lang="en-US" sz="1600" dirty="0" smtClean="0"/>
              <a:t>External audits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0200" y="2288032"/>
            <a:ext cx="2529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Fingerprint </a:t>
            </a:r>
            <a:r>
              <a:rPr lang="en-US" sz="1600" dirty="0"/>
              <a:t>access to  facility </a:t>
            </a:r>
          </a:p>
          <a:p>
            <a:r>
              <a:rPr lang="en-US" sz="1600" dirty="0"/>
              <a:t>Cameras for online monitoring</a:t>
            </a:r>
          </a:p>
          <a:p>
            <a:r>
              <a:rPr lang="en-US" sz="1600" dirty="0"/>
              <a:t>Paperless environment</a:t>
            </a:r>
          </a:p>
          <a:p>
            <a:r>
              <a:rPr lang="en-US" sz="1600" dirty="0"/>
              <a:t>Documentary controls e.g. NDAs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" y="3913670"/>
            <a:ext cx="183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Chain of command</a:t>
            </a:r>
          </a:p>
          <a:p>
            <a:r>
              <a:rPr lang="en-US" sz="1600" dirty="0" smtClean="0"/>
              <a:t>SLA</a:t>
            </a:r>
          </a:p>
          <a:p>
            <a:r>
              <a:rPr lang="en-US" sz="1600" dirty="0" smtClean="0"/>
              <a:t>QC</a:t>
            </a:r>
          </a:p>
          <a:p>
            <a:r>
              <a:rPr lang="en-US" sz="1600" dirty="0" smtClean="0"/>
              <a:t>Dedicated network </a:t>
            </a: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Security, confidentiality &amp; business processes</a:t>
            </a:r>
            <a:endParaRPr lang="en-GB" dirty="0" smtClean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28" y="3972808"/>
            <a:ext cx="2743972" cy="154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15449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Contact </a:t>
            </a:r>
            <a:r>
              <a:rPr lang="en-GB" dirty="0">
                <a:latin typeface="+mn-lt"/>
              </a:rPr>
              <a:t>centre </a:t>
            </a:r>
            <a:r>
              <a:rPr lang="en-GB" dirty="0" smtClean="0">
                <a:latin typeface="+mn-lt"/>
              </a:rPr>
              <a:t>Infrastructure </a:t>
            </a:r>
            <a:endParaRPr lang="en-US" dirty="0">
              <a:latin typeface="+mn-lt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2958405"/>
            <a:ext cx="17093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Auto dialer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ACD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IVR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Call recording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Live monitoring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Customized </a:t>
            </a:r>
            <a:r>
              <a:rPr lang="en-US" sz="1400" dirty="0" smtClean="0"/>
              <a:t>CRM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9200" y="176278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Installed capacity 100 Seats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Scalable to 200 seats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4774049"/>
            <a:ext cx="19319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English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Arabic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Hindi/Urdu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Indian subcontinent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Tagalog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2474893"/>
            <a:ext cx="215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Business Management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CRM Development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System Integration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Quality Control</a:t>
            </a:r>
            <a:endParaRPr lang="en-US" sz="1400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99853446"/>
              </p:ext>
            </p:extLst>
          </p:nvPr>
        </p:nvGraphicFramePr>
        <p:xfrm>
          <a:off x="1219200" y="1143000"/>
          <a:ext cx="5943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9733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Contact Center revenue generation</a:t>
            </a:r>
            <a:endParaRPr lang="en-US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524000"/>
            <a:ext cx="22098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HR &amp; Training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27950" y="1524000"/>
            <a:ext cx="22098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22098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&amp; Reporting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2362200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Hiring experience talent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4738048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Regular training &amp; feedback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320227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Providing legal identity 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" y="397364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Incentives &amp; motivation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3124200" y="3137940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 platforms to support sales team to get maximum result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3124200" y="2362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PRI lines to manage multiple campaigns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3124200" y="4038600"/>
            <a:ext cx="2209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Integrate  external leads with contact center server</a:t>
            </a:r>
            <a:br>
              <a:rPr lang="en-US" sz="1400" dirty="0" smtClean="0"/>
            </a:br>
            <a:r>
              <a:rPr lang="en-US" sz="1400" dirty="0" smtClean="0"/>
              <a:t>such as SMS, SEM etc 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5943600" y="2362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Set achievement targets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5943600" y="32004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Verification of Lead through QC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5943600" y="40386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Daily performance reports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3148422" y="4991100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Automated process for production data upload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34507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Acquisition Strategies through Contact Center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1000" y="914399"/>
            <a:ext cx="7620000" cy="57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757741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D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</TotalTime>
  <Words>1010</Words>
  <Application>Microsoft Office PowerPoint</Application>
  <PresentationFormat>On-screen Show (4:3)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</vt:lpstr>
      <vt:lpstr>Wingdings</vt:lpstr>
      <vt:lpstr>DD Theme</vt:lpstr>
      <vt:lpstr>Contact Center Capabilities </vt:lpstr>
      <vt:lpstr>About Data Direct </vt:lpstr>
      <vt:lpstr>Data Direct Business &amp; Services</vt:lpstr>
      <vt:lpstr>PowerPoint Presentation</vt:lpstr>
      <vt:lpstr>Our learnings in last 12 years </vt:lpstr>
      <vt:lpstr>Security, confidentiality &amp; business processes</vt:lpstr>
      <vt:lpstr>Contact centre Infrastructure </vt:lpstr>
      <vt:lpstr>Contact Center revenue generation</vt:lpstr>
      <vt:lpstr>Acquisition Strategies through Contact Center</vt:lpstr>
      <vt:lpstr>User Interface</vt:lpstr>
      <vt:lpstr>Skills based ACD</vt:lpstr>
      <vt:lpstr>Agent Idle screen</vt:lpstr>
      <vt:lpstr>Customized CRM</vt:lpstr>
      <vt:lpstr>Admin Module</vt:lpstr>
      <vt:lpstr>Campaign Monitoring</vt:lpstr>
      <vt:lpstr>Campaign Monitoring</vt:lpstr>
      <vt:lpstr>Campaign Reporting</vt:lpstr>
      <vt:lpstr>Disposition Report</vt:lpstr>
      <vt:lpstr>Agent Detailed Performance Report</vt:lpstr>
      <vt:lpstr>Abandon Report - Missed calls </vt:lpstr>
      <vt:lpstr>Abandon IVR Report  (Customer disconnected before talking with agent)</vt:lpstr>
      <vt:lpstr>Manage Users &amp; Skill sets</vt:lpstr>
      <vt:lpstr>Campaign Management</vt:lpstr>
      <vt:lpstr>Monthly reporting </vt:lpstr>
      <vt:lpstr>Training Policy</vt:lpstr>
      <vt:lpstr>Contact Center Case study</vt:lpstr>
      <vt:lpstr>Other Services</vt:lpstr>
      <vt:lpstr>Our clients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Amit Lakhani</dc:creator>
  <cp:lastModifiedBy>Sujit Churi</cp:lastModifiedBy>
  <cp:revision>273</cp:revision>
  <dcterms:created xsi:type="dcterms:W3CDTF">2011-12-11T08:52:55Z</dcterms:created>
  <dcterms:modified xsi:type="dcterms:W3CDTF">2013-09-02T08:47:27Z</dcterms:modified>
</cp:coreProperties>
</file>