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838" r:id="rId2"/>
  </p:sldMasterIdLst>
  <p:notesMasterIdLst>
    <p:notesMasterId r:id="rId45"/>
  </p:notesMasterIdLst>
  <p:sldIdLst>
    <p:sldId id="257" r:id="rId3"/>
    <p:sldId id="384" r:id="rId4"/>
    <p:sldId id="381" r:id="rId5"/>
    <p:sldId id="385" r:id="rId6"/>
    <p:sldId id="314" r:id="rId7"/>
    <p:sldId id="430" r:id="rId8"/>
    <p:sldId id="401" r:id="rId9"/>
    <p:sldId id="379" r:id="rId10"/>
    <p:sldId id="351" r:id="rId11"/>
    <p:sldId id="373" r:id="rId12"/>
    <p:sldId id="368" r:id="rId13"/>
    <p:sldId id="397" r:id="rId14"/>
    <p:sldId id="398" r:id="rId15"/>
    <p:sldId id="353" r:id="rId16"/>
    <p:sldId id="364" r:id="rId17"/>
    <p:sldId id="342" r:id="rId18"/>
    <p:sldId id="348" r:id="rId19"/>
    <p:sldId id="431" r:id="rId20"/>
    <p:sldId id="432" r:id="rId21"/>
    <p:sldId id="433" r:id="rId22"/>
    <p:sldId id="434" r:id="rId23"/>
    <p:sldId id="440" r:id="rId24"/>
    <p:sldId id="441" r:id="rId25"/>
    <p:sldId id="435" r:id="rId26"/>
    <p:sldId id="436" r:id="rId27"/>
    <p:sldId id="437" r:id="rId28"/>
    <p:sldId id="438" r:id="rId29"/>
    <p:sldId id="439" r:id="rId30"/>
    <p:sldId id="444" r:id="rId31"/>
    <p:sldId id="443" r:id="rId32"/>
    <p:sldId id="403" r:id="rId33"/>
    <p:sldId id="404" r:id="rId34"/>
    <p:sldId id="405" r:id="rId35"/>
    <p:sldId id="406" r:id="rId36"/>
    <p:sldId id="407" r:id="rId37"/>
    <p:sldId id="408" r:id="rId38"/>
    <p:sldId id="409" r:id="rId39"/>
    <p:sldId id="412" r:id="rId40"/>
    <p:sldId id="414" r:id="rId41"/>
    <p:sldId id="396" r:id="rId42"/>
    <p:sldId id="416" r:id="rId43"/>
    <p:sldId id="386" r:id="rId44"/>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497B"/>
    <a:srgbClr val="C9F0FE"/>
    <a:srgbClr val="FF7F7F"/>
    <a:srgbClr val="E2A8A8"/>
    <a:srgbClr val="CF6E6F"/>
    <a:srgbClr val="FED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79" autoAdjust="0"/>
    <p:restoredTop sz="94255" autoAdjust="0"/>
  </p:normalViewPr>
  <p:slideViewPr>
    <p:cSldViewPr snapToGrid="0">
      <p:cViewPr varScale="1">
        <p:scale>
          <a:sx n="66" d="100"/>
          <a:sy n="66" d="100"/>
        </p:scale>
        <p:origin x="420" y="78"/>
      </p:cViewPr>
      <p:guideLst/>
    </p:cSldViewPr>
  </p:slideViewPr>
  <p:outlineViewPr>
    <p:cViewPr>
      <p:scale>
        <a:sx n="33" d="100"/>
        <a:sy n="33" d="100"/>
      </p:scale>
      <p:origin x="0" y="-3162"/>
    </p:cViewPr>
  </p:outlineViewPr>
  <p:notesTextViewPr>
    <p:cViewPr>
      <p:scale>
        <a:sx n="1" d="1"/>
        <a:sy n="1" d="1"/>
      </p:scale>
      <p:origin x="0" y="0"/>
    </p:cViewPr>
  </p:notesTextViewPr>
  <p:sorterViewPr>
    <p:cViewPr>
      <p:scale>
        <a:sx n="76" d="100"/>
        <a:sy n="76" d="100"/>
      </p:scale>
      <p:origin x="0" y="0"/>
    </p:cViewPr>
  </p:sorter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iagrams/_rels/data4.xml.rels><?xml version="1.0" encoding="UTF-8" standalone="yes"?>
<Relationships xmlns="http://schemas.openxmlformats.org/package/2006/relationships"><Relationship Id="rId1" Type="http://schemas.openxmlformats.org/officeDocument/2006/relationships/image" Target="../media/image118.png"/></Relationships>
</file>

<file path=ppt/diagrams/_rels/data5.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1.png"/><Relationship Id="rId2" Type="http://schemas.openxmlformats.org/officeDocument/2006/relationships/image" Target="../media/image126.png"/><Relationship Id="rId16" Type="http://schemas.openxmlformats.org/officeDocument/2006/relationships/image" Target="../media/image140.png"/><Relationship Id="rId1" Type="http://schemas.openxmlformats.org/officeDocument/2006/relationships/image" Target="../media/image125.png"/><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13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18.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9.png"/><Relationship Id="rId3" Type="http://schemas.openxmlformats.org/officeDocument/2006/relationships/image" Target="../media/image132.png"/><Relationship Id="rId7" Type="http://schemas.openxmlformats.org/officeDocument/2006/relationships/image" Target="../media/image128.png"/><Relationship Id="rId12" Type="http://schemas.openxmlformats.org/officeDocument/2006/relationships/image" Target="../media/image138.png"/><Relationship Id="rId17" Type="http://schemas.openxmlformats.org/officeDocument/2006/relationships/image" Target="../media/image135.png"/><Relationship Id="rId2" Type="http://schemas.openxmlformats.org/officeDocument/2006/relationships/image" Target="../media/image133.png"/><Relationship Id="rId16" Type="http://schemas.openxmlformats.org/officeDocument/2006/relationships/image" Target="../media/image137.png"/><Relationship Id="rId1" Type="http://schemas.openxmlformats.org/officeDocument/2006/relationships/image" Target="../media/image129.png"/><Relationship Id="rId6" Type="http://schemas.openxmlformats.org/officeDocument/2006/relationships/image" Target="../media/image127.png"/><Relationship Id="rId11" Type="http://schemas.openxmlformats.org/officeDocument/2006/relationships/image" Target="../media/image136.png"/><Relationship Id="rId5" Type="http://schemas.openxmlformats.org/officeDocument/2006/relationships/image" Target="../media/image126.png"/><Relationship Id="rId15" Type="http://schemas.openxmlformats.org/officeDocument/2006/relationships/image" Target="../media/image141.png"/><Relationship Id="rId10" Type="http://schemas.openxmlformats.org/officeDocument/2006/relationships/image" Target="../media/image134.png"/><Relationship Id="rId4" Type="http://schemas.openxmlformats.org/officeDocument/2006/relationships/image" Target="../media/image125.png"/><Relationship Id="rId9" Type="http://schemas.openxmlformats.org/officeDocument/2006/relationships/image" Target="../media/image131.png"/><Relationship Id="rId14" Type="http://schemas.openxmlformats.org/officeDocument/2006/relationships/image" Target="../media/image140.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FA8C03-8C1A-4FDE-B4F4-1DF1C846D0A5}" type="doc">
      <dgm:prSet loTypeId="urn:microsoft.com/office/officeart/2005/8/layout/bProcess4" loCatId="process" qsTypeId="urn:microsoft.com/office/officeart/2005/8/quickstyle/simple1" qsCatId="simple" csTypeId="urn:microsoft.com/office/officeart/2005/8/colors/accent1_1" csCatId="accent1" phldr="1"/>
      <dgm:spPr/>
      <dgm:t>
        <a:bodyPr/>
        <a:lstStyle/>
        <a:p>
          <a:endParaRPr lang="en-US"/>
        </a:p>
      </dgm:t>
    </dgm:pt>
    <dgm:pt modelId="{22B6B629-7BCD-4925-8192-75C98B730898}">
      <dgm:prSet phldrT="[Text]" custT="1"/>
      <dgm:spPr/>
      <dgm:t>
        <a:bodyPr/>
        <a:lstStyle/>
        <a:p>
          <a:r>
            <a:rPr lang="en-US" sz="1800" dirty="0" smtClean="0"/>
            <a:t>Experienced Management</a:t>
          </a:r>
          <a:endParaRPr lang="en-US" sz="1800" dirty="0"/>
        </a:p>
      </dgm:t>
    </dgm:pt>
    <dgm:pt modelId="{0B086ABC-026A-48AA-9EAF-10F10DCFD5CF}" type="parTrans" cxnId="{D7E805D2-3303-44E5-8429-91F1A0A2D09A}">
      <dgm:prSet/>
      <dgm:spPr/>
      <dgm:t>
        <a:bodyPr/>
        <a:lstStyle/>
        <a:p>
          <a:endParaRPr lang="en-US" sz="1800"/>
        </a:p>
      </dgm:t>
    </dgm:pt>
    <dgm:pt modelId="{5F07E666-6DFD-4D71-A102-7E7FDD0FC282}" type="sibTrans" cxnId="{D7E805D2-3303-44E5-8429-91F1A0A2D09A}">
      <dgm:prSet/>
      <dgm:spPr/>
      <dgm:t>
        <a:bodyPr/>
        <a:lstStyle/>
        <a:p>
          <a:endParaRPr lang="en-US" sz="1800"/>
        </a:p>
      </dgm:t>
    </dgm:pt>
    <dgm:pt modelId="{C97134B8-CD4B-44EE-AB72-F90D488C17D3}">
      <dgm:prSet phldrT="[Text]" custT="1"/>
      <dgm:spPr/>
      <dgm:t>
        <a:bodyPr/>
        <a:lstStyle/>
        <a:p>
          <a:r>
            <a:rPr lang="en-US" sz="1800" dirty="0" smtClean="0"/>
            <a:t>Wide Range of Clients</a:t>
          </a:r>
          <a:endParaRPr lang="en-US" sz="1800" dirty="0"/>
        </a:p>
      </dgm:t>
    </dgm:pt>
    <dgm:pt modelId="{65FA9967-2170-4D9C-BC1E-23738B21018E}" type="parTrans" cxnId="{C6C24D15-96A5-4D5C-939D-8B6EFAEC1766}">
      <dgm:prSet/>
      <dgm:spPr/>
      <dgm:t>
        <a:bodyPr/>
        <a:lstStyle/>
        <a:p>
          <a:endParaRPr lang="en-US" sz="1800"/>
        </a:p>
      </dgm:t>
    </dgm:pt>
    <dgm:pt modelId="{C40E3A0C-CA9B-418F-8752-C72AA99EF985}" type="sibTrans" cxnId="{C6C24D15-96A5-4D5C-939D-8B6EFAEC1766}">
      <dgm:prSet/>
      <dgm:spPr/>
      <dgm:t>
        <a:bodyPr/>
        <a:lstStyle/>
        <a:p>
          <a:endParaRPr lang="en-US" sz="1800"/>
        </a:p>
      </dgm:t>
    </dgm:pt>
    <dgm:pt modelId="{DED1F238-791A-45B2-B75B-D6C4F5D17F91}">
      <dgm:prSet phldrT="[Text]" custT="1"/>
      <dgm:spPr/>
      <dgm:t>
        <a:bodyPr/>
        <a:lstStyle/>
        <a:p>
          <a:r>
            <a:rPr lang="en-US" sz="1800" dirty="0" smtClean="0"/>
            <a:t>Technology &amp; Infrastructure</a:t>
          </a:r>
          <a:endParaRPr lang="en-US" sz="1800" dirty="0"/>
        </a:p>
      </dgm:t>
    </dgm:pt>
    <dgm:pt modelId="{931F498D-869B-4C6A-A510-4D8E45CB75C5}" type="parTrans" cxnId="{21B89D9B-A649-4D3E-82A9-D4D1D4C164E8}">
      <dgm:prSet/>
      <dgm:spPr/>
      <dgm:t>
        <a:bodyPr/>
        <a:lstStyle/>
        <a:p>
          <a:endParaRPr lang="en-US" sz="1800"/>
        </a:p>
      </dgm:t>
    </dgm:pt>
    <dgm:pt modelId="{36259E2A-F2F0-420F-A490-2B28194E396B}" type="sibTrans" cxnId="{21B89D9B-A649-4D3E-82A9-D4D1D4C164E8}">
      <dgm:prSet/>
      <dgm:spPr/>
      <dgm:t>
        <a:bodyPr/>
        <a:lstStyle/>
        <a:p>
          <a:endParaRPr lang="en-US" sz="1800"/>
        </a:p>
      </dgm:t>
    </dgm:pt>
    <dgm:pt modelId="{3C7F9D2D-262F-466B-A406-78DB8EA8EC36}">
      <dgm:prSet phldrT="[Text]" custT="1"/>
      <dgm:spPr/>
      <dgm:t>
        <a:bodyPr/>
        <a:lstStyle/>
        <a:p>
          <a:r>
            <a:rPr lang="en-US" sz="1800" dirty="0" smtClean="0"/>
            <a:t>Turn Around Time</a:t>
          </a:r>
          <a:endParaRPr lang="en-US" sz="1800" dirty="0"/>
        </a:p>
      </dgm:t>
    </dgm:pt>
    <dgm:pt modelId="{BFC128D3-69A6-4981-B620-9D9ACF913A4D}" type="parTrans" cxnId="{1B9AEA07-5060-4842-93F4-7CBB07CB84A2}">
      <dgm:prSet/>
      <dgm:spPr/>
      <dgm:t>
        <a:bodyPr/>
        <a:lstStyle/>
        <a:p>
          <a:endParaRPr lang="en-US" sz="1800"/>
        </a:p>
      </dgm:t>
    </dgm:pt>
    <dgm:pt modelId="{D9E64FEF-F9A8-473B-92B0-D5211347355D}" type="sibTrans" cxnId="{1B9AEA07-5060-4842-93F4-7CBB07CB84A2}">
      <dgm:prSet/>
      <dgm:spPr/>
      <dgm:t>
        <a:bodyPr/>
        <a:lstStyle/>
        <a:p>
          <a:endParaRPr lang="en-US" sz="1800"/>
        </a:p>
      </dgm:t>
    </dgm:pt>
    <dgm:pt modelId="{D6530311-3809-44A2-8793-C9ECD752D482}">
      <dgm:prSet phldrT="[Text]" custT="1"/>
      <dgm:spPr/>
      <dgm:t>
        <a:bodyPr/>
        <a:lstStyle/>
        <a:p>
          <a:r>
            <a:rPr lang="en-US" sz="1800" dirty="0" smtClean="0"/>
            <a:t>Security Standards</a:t>
          </a:r>
          <a:endParaRPr lang="en-US" sz="1800" dirty="0"/>
        </a:p>
      </dgm:t>
    </dgm:pt>
    <dgm:pt modelId="{CF963C76-88FE-44EB-94DC-48702C9F0244}" type="parTrans" cxnId="{9008272D-480A-46EE-996C-B14D272CBE16}">
      <dgm:prSet/>
      <dgm:spPr/>
      <dgm:t>
        <a:bodyPr/>
        <a:lstStyle/>
        <a:p>
          <a:endParaRPr lang="en-US" sz="1800"/>
        </a:p>
      </dgm:t>
    </dgm:pt>
    <dgm:pt modelId="{91C46181-506E-45BE-82F3-A7B9A9793FE9}" type="sibTrans" cxnId="{9008272D-480A-46EE-996C-B14D272CBE16}">
      <dgm:prSet/>
      <dgm:spPr/>
      <dgm:t>
        <a:bodyPr/>
        <a:lstStyle/>
        <a:p>
          <a:endParaRPr lang="en-US" sz="1800"/>
        </a:p>
      </dgm:t>
    </dgm:pt>
    <dgm:pt modelId="{A40C7801-2978-4E71-AE8C-28E5FFB4BF28}">
      <dgm:prSet phldrT="[Text]" custT="1"/>
      <dgm:spPr/>
      <dgm:t>
        <a:bodyPr/>
        <a:lstStyle/>
        <a:p>
          <a:r>
            <a:rPr lang="en-US" sz="1800" dirty="0" smtClean="0"/>
            <a:t>Backup &amp; Disaster Recovery</a:t>
          </a:r>
          <a:endParaRPr lang="en-US" sz="1800" dirty="0"/>
        </a:p>
      </dgm:t>
    </dgm:pt>
    <dgm:pt modelId="{89C643A6-6AFB-4CAE-877D-0A04DFF752A9}" type="parTrans" cxnId="{DCBC270E-A60F-47BE-9AC8-A8634601300C}">
      <dgm:prSet/>
      <dgm:spPr/>
      <dgm:t>
        <a:bodyPr/>
        <a:lstStyle/>
        <a:p>
          <a:endParaRPr lang="en-US" sz="1800"/>
        </a:p>
      </dgm:t>
    </dgm:pt>
    <dgm:pt modelId="{AE0E6D05-9DFD-4F4B-AC23-8CE4F96D1CD1}" type="sibTrans" cxnId="{DCBC270E-A60F-47BE-9AC8-A8634601300C}">
      <dgm:prSet/>
      <dgm:spPr/>
      <dgm:t>
        <a:bodyPr/>
        <a:lstStyle/>
        <a:p>
          <a:endParaRPr lang="en-US" sz="1800"/>
        </a:p>
      </dgm:t>
    </dgm:pt>
    <dgm:pt modelId="{42157597-2A4C-4FDC-855C-C024B8E1B942}">
      <dgm:prSet phldrT="[Text]" custT="1"/>
      <dgm:spPr/>
      <dgm:t>
        <a:bodyPr/>
        <a:lstStyle/>
        <a:p>
          <a:r>
            <a:rPr lang="en-US" sz="1800" dirty="0" smtClean="0"/>
            <a:t>Process Driven Approach</a:t>
          </a:r>
          <a:endParaRPr lang="en-US" sz="1800" dirty="0"/>
        </a:p>
      </dgm:t>
    </dgm:pt>
    <dgm:pt modelId="{761D48ED-E6E7-42D6-92BE-D0A703FCEB5F}" type="parTrans" cxnId="{8D3D12D6-1366-4344-A280-D6E0ED06278A}">
      <dgm:prSet/>
      <dgm:spPr/>
      <dgm:t>
        <a:bodyPr/>
        <a:lstStyle/>
        <a:p>
          <a:endParaRPr lang="en-US" sz="1800"/>
        </a:p>
      </dgm:t>
    </dgm:pt>
    <dgm:pt modelId="{F3C9D086-744B-4989-B9D4-0F61C8AEA1EA}" type="sibTrans" cxnId="{8D3D12D6-1366-4344-A280-D6E0ED06278A}">
      <dgm:prSet/>
      <dgm:spPr/>
      <dgm:t>
        <a:bodyPr/>
        <a:lstStyle/>
        <a:p>
          <a:endParaRPr lang="en-US" sz="1800"/>
        </a:p>
      </dgm:t>
    </dgm:pt>
    <dgm:pt modelId="{1C613D93-ECEB-4B9C-BD11-455719A15BA4}">
      <dgm:prSet phldrT="[Text]" custT="1"/>
      <dgm:spPr/>
      <dgm:t>
        <a:bodyPr/>
        <a:lstStyle/>
        <a:p>
          <a:r>
            <a:rPr lang="en-US" sz="1800" dirty="0" smtClean="0"/>
            <a:t>High LTV</a:t>
          </a:r>
          <a:endParaRPr lang="en-US" sz="1800" dirty="0"/>
        </a:p>
      </dgm:t>
    </dgm:pt>
    <dgm:pt modelId="{6EAA532D-5DDF-46A5-AE9A-46270E0F537A}" type="parTrans" cxnId="{41EDF3E0-7B3B-4774-BD0E-126B88069FCF}">
      <dgm:prSet/>
      <dgm:spPr/>
      <dgm:t>
        <a:bodyPr/>
        <a:lstStyle/>
        <a:p>
          <a:endParaRPr lang="en-US" sz="1800"/>
        </a:p>
      </dgm:t>
    </dgm:pt>
    <dgm:pt modelId="{FE7135F3-2824-492B-B900-8070BB56CE96}" type="sibTrans" cxnId="{41EDF3E0-7B3B-4774-BD0E-126B88069FCF}">
      <dgm:prSet/>
      <dgm:spPr/>
      <dgm:t>
        <a:bodyPr/>
        <a:lstStyle/>
        <a:p>
          <a:endParaRPr lang="en-US" sz="1800"/>
        </a:p>
      </dgm:t>
    </dgm:pt>
    <dgm:pt modelId="{C229B44A-2FE0-4397-9124-F0C96A98D166}">
      <dgm:prSet phldrT="[Text]" custT="1"/>
      <dgm:spPr/>
      <dgm:t>
        <a:bodyPr/>
        <a:lstStyle/>
        <a:p>
          <a:r>
            <a:rPr lang="en-US" sz="1800" dirty="0" smtClean="0"/>
            <a:t>300+ Staff</a:t>
          </a:r>
          <a:endParaRPr lang="en-US" sz="1800" dirty="0"/>
        </a:p>
      </dgm:t>
    </dgm:pt>
    <dgm:pt modelId="{CC932D56-43D1-46C9-9588-C87FF5673FD4}" type="parTrans" cxnId="{F1D78780-B654-43BB-8E02-3DFAB52EDDE6}">
      <dgm:prSet/>
      <dgm:spPr/>
      <dgm:t>
        <a:bodyPr/>
        <a:lstStyle/>
        <a:p>
          <a:endParaRPr lang="en-US" sz="1800"/>
        </a:p>
      </dgm:t>
    </dgm:pt>
    <dgm:pt modelId="{D328200B-9F5F-4AE0-8BD8-108FEA07F9CF}" type="sibTrans" cxnId="{F1D78780-B654-43BB-8E02-3DFAB52EDDE6}">
      <dgm:prSet/>
      <dgm:spPr/>
      <dgm:t>
        <a:bodyPr/>
        <a:lstStyle/>
        <a:p>
          <a:endParaRPr lang="en-US" sz="1800"/>
        </a:p>
      </dgm:t>
    </dgm:pt>
    <dgm:pt modelId="{A6F2E5E0-756F-4D13-A150-EE3DB7044362}" type="pres">
      <dgm:prSet presAssocID="{CAFA8C03-8C1A-4FDE-B4F4-1DF1C846D0A5}" presName="Name0" presStyleCnt="0">
        <dgm:presLayoutVars>
          <dgm:dir/>
          <dgm:resizeHandles/>
        </dgm:presLayoutVars>
      </dgm:prSet>
      <dgm:spPr/>
      <dgm:t>
        <a:bodyPr/>
        <a:lstStyle/>
        <a:p>
          <a:endParaRPr lang="en-US"/>
        </a:p>
      </dgm:t>
    </dgm:pt>
    <dgm:pt modelId="{0F151326-0336-41DC-9DC2-7A6B9C4D984E}" type="pres">
      <dgm:prSet presAssocID="{22B6B629-7BCD-4925-8192-75C98B730898}" presName="compNode" presStyleCnt="0"/>
      <dgm:spPr/>
    </dgm:pt>
    <dgm:pt modelId="{32F5EE64-C670-429C-8DBB-56ED8D1A5C44}" type="pres">
      <dgm:prSet presAssocID="{22B6B629-7BCD-4925-8192-75C98B730898}" presName="dummyConnPt" presStyleCnt="0"/>
      <dgm:spPr/>
    </dgm:pt>
    <dgm:pt modelId="{ADB1B03B-0DAF-485E-9376-F7841ECCFB2D}" type="pres">
      <dgm:prSet presAssocID="{22B6B629-7BCD-4925-8192-75C98B730898}" presName="node" presStyleLbl="node1" presStyleIdx="0" presStyleCnt="9">
        <dgm:presLayoutVars>
          <dgm:bulletEnabled val="1"/>
        </dgm:presLayoutVars>
      </dgm:prSet>
      <dgm:spPr/>
      <dgm:t>
        <a:bodyPr/>
        <a:lstStyle/>
        <a:p>
          <a:endParaRPr lang="en-US"/>
        </a:p>
      </dgm:t>
    </dgm:pt>
    <dgm:pt modelId="{0E1C9BB5-9793-40D9-BBA2-6C0B1E64C101}" type="pres">
      <dgm:prSet presAssocID="{5F07E666-6DFD-4D71-A102-7E7FDD0FC282}" presName="sibTrans" presStyleLbl="bgSibTrans2D1" presStyleIdx="0" presStyleCnt="8"/>
      <dgm:spPr/>
      <dgm:t>
        <a:bodyPr/>
        <a:lstStyle/>
        <a:p>
          <a:endParaRPr lang="en-US"/>
        </a:p>
      </dgm:t>
    </dgm:pt>
    <dgm:pt modelId="{F709482F-1506-422C-81DE-A45A1DF5905E}" type="pres">
      <dgm:prSet presAssocID="{C97134B8-CD4B-44EE-AB72-F90D488C17D3}" presName="compNode" presStyleCnt="0"/>
      <dgm:spPr/>
    </dgm:pt>
    <dgm:pt modelId="{52FDFE79-F977-493A-A720-7CA789376D0C}" type="pres">
      <dgm:prSet presAssocID="{C97134B8-CD4B-44EE-AB72-F90D488C17D3}" presName="dummyConnPt" presStyleCnt="0"/>
      <dgm:spPr/>
    </dgm:pt>
    <dgm:pt modelId="{0BEA93E8-08F2-48CD-9586-E1469A8782AD}" type="pres">
      <dgm:prSet presAssocID="{C97134B8-CD4B-44EE-AB72-F90D488C17D3}" presName="node" presStyleLbl="node1" presStyleIdx="1" presStyleCnt="9">
        <dgm:presLayoutVars>
          <dgm:bulletEnabled val="1"/>
        </dgm:presLayoutVars>
      </dgm:prSet>
      <dgm:spPr/>
      <dgm:t>
        <a:bodyPr/>
        <a:lstStyle/>
        <a:p>
          <a:endParaRPr lang="en-US"/>
        </a:p>
      </dgm:t>
    </dgm:pt>
    <dgm:pt modelId="{0568E79F-E938-4BAE-9514-6621555C88C5}" type="pres">
      <dgm:prSet presAssocID="{C40E3A0C-CA9B-418F-8752-C72AA99EF985}" presName="sibTrans" presStyleLbl="bgSibTrans2D1" presStyleIdx="1" presStyleCnt="8"/>
      <dgm:spPr/>
      <dgm:t>
        <a:bodyPr/>
        <a:lstStyle/>
        <a:p>
          <a:endParaRPr lang="en-US"/>
        </a:p>
      </dgm:t>
    </dgm:pt>
    <dgm:pt modelId="{F05B31B2-49FF-49B4-9F50-F6552325251E}" type="pres">
      <dgm:prSet presAssocID="{DED1F238-791A-45B2-B75B-D6C4F5D17F91}" presName="compNode" presStyleCnt="0"/>
      <dgm:spPr/>
    </dgm:pt>
    <dgm:pt modelId="{6FCC40E8-742D-458B-8CBC-E77628F94A51}" type="pres">
      <dgm:prSet presAssocID="{DED1F238-791A-45B2-B75B-D6C4F5D17F91}" presName="dummyConnPt" presStyleCnt="0"/>
      <dgm:spPr/>
    </dgm:pt>
    <dgm:pt modelId="{2BC9106A-18E2-4DA0-815C-ABCAEADE6EF2}" type="pres">
      <dgm:prSet presAssocID="{DED1F238-791A-45B2-B75B-D6C4F5D17F91}" presName="node" presStyleLbl="node1" presStyleIdx="2" presStyleCnt="9">
        <dgm:presLayoutVars>
          <dgm:bulletEnabled val="1"/>
        </dgm:presLayoutVars>
      </dgm:prSet>
      <dgm:spPr/>
      <dgm:t>
        <a:bodyPr/>
        <a:lstStyle/>
        <a:p>
          <a:endParaRPr lang="en-US"/>
        </a:p>
      </dgm:t>
    </dgm:pt>
    <dgm:pt modelId="{F93AECB8-4548-4419-8E80-AB18B0F70021}" type="pres">
      <dgm:prSet presAssocID="{36259E2A-F2F0-420F-A490-2B28194E396B}" presName="sibTrans" presStyleLbl="bgSibTrans2D1" presStyleIdx="2" presStyleCnt="8"/>
      <dgm:spPr/>
      <dgm:t>
        <a:bodyPr/>
        <a:lstStyle/>
        <a:p>
          <a:endParaRPr lang="en-US"/>
        </a:p>
      </dgm:t>
    </dgm:pt>
    <dgm:pt modelId="{38FE381E-0472-4EED-8058-E04D362C7345}" type="pres">
      <dgm:prSet presAssocID="{3C7F9D2D-262F-466B-A406-78DB8EA8EC36}" presName="compNode" presStyleCnt="0"/>
      <dgm:spPr/>
    </dgm:pt>
    <dgm:pt modelId="{9334EB46-A8DC-488A-898A-5AB3460B4C99}" type="pres">
      <dgm:prSet presAssocID="{3C7F9D2D-262F-466B-A406-78DB8EA8EC36}" presName="dummyConnPt" presStyleCnt="0"/>
      <dgm:spPr/>
    </dgm:pt>
    <dgm:pt modelId="{2C695DB1-7508-4994-9D4F-B78467C33817}" type="pres">
      <dgm:prSet presAssocID="{3C7F9D2D-262F-466B-A406-78DB8EA8EC36}" presName="node" presStyleLbl="node1" presStyleIdx="3" presStyleCnt="9">
        <dgm:presLayoutVars>
          <dgm:bulletEnabled val="1"/>
        </dgm:presLayoutVars>
      </dgm:prSet>
      <dgm:spPr/>
      <dgm:t>
        <a:bodyPr/>
        <a:lstStyle/>
        <a:p>
          <a:endParaRPr lang="en-US"/>
        </a:p>
      </dgm:t>
    </dgm:pt>
    <dgm:pt modelId="{E301E457-228F-45D2-A760-3CAC3ECEBDBF}" type="pres">
      <dgm:prSet presAssocID="{D9E64FEF-F9A8-473B-92B0-D5211347355D}" presName="sibTrans" presStyleLbl="bgSibTrans2D1" presStyleIdx="3" presStyleCnt="8"/>
      <dgm:spPr/>
      <dgm:t>
        <a:bodyPr/>
        <a:lstStyle/>
        <a:p>
          <a:endParaRPr lang="en-US"/>
        </a:p>
      </dgm:t>
    </dgm:pt>
    <dgm:pt modelId="{EAD1488D-0506-46C7-9F82-605A30267FFF}" type="pres">
      <dgm:prSet presAssocID="{D6530311-3809-44A2-8793-C9ECD752D482}" presName="compNode" presStyleCnt="0"/>
      <dgm:spPr/>
    </dgm:pt>
    <dgm:pt modelId="{5240B2B9-6A94-4FEC-9B5A-67414518A46C}" type="pres">
      <dgm:prSet presAssocID="{D6530311-3809-44A2-8793-C9ECD752D482}" presName="dummyConnPt" presStyleCnt="0"/>
      <dgm:spPr/>
    </dgm:pt>
    <dgm:pt modelId="{0C613191-CC4A-4CDD-9A4A-BE1B16954092}" type="pres">
      <dgm:prSet presAssocID="{D6530311-3809-44A2-8793-C9ECD752D482}" presName="node" presStyleLbl="node1" presStyleIdx="4" presStyleCnt="9">
        <dgm:presLayoutVars>
          <dgm:bulletEnabled val="1"/>
        </dgm:presLayoutVars>
      </dgm:prSet>
      <dgm:spPr/>
      <dgm:t>
        <a:bodyPr/>
        <a:lstStyle/>
        <a:p>
          <a:endParaRPr lang="en-US"/>
        </a:p>
      </dgm:t>
    </dgm:pt>
    <dgm:pt modelId="{79F7F788-CCA2-4881-A706-0F968DA7631E}" type="pres">
      <dgm:prSet presAssocID="{91C46181-506E-45BE-82F3-A7B9A9793FE9}" presName="sibTrans" presStyleLbl="bgSibTrans2D1" presStyleIdx="4" presStyleCnt="8"/>
      <dgm:spPr/>
      <dgm:t>
        <a:bodyPr/>
        <a:lstStyle/>
        <a:p>
          <a:endParaRPr lang="en-US"/>
        </a:p>
      </dgm:t>
    </dgm:pt>
    <dgm:pt modelId="{99F4F2E7-6875-4520-8129-27E55CE74066}" type="pres">
      <dgm:prSet presAssocID="{A40C7801-2978-4E71-AE8C-28E5FFB4BF28}" presName="compNode" presStyleCnt="0"/>
      <dgm:spPr/>
    </dgm:pt>
    <dgm:pt modelId="{A11C2AC2-F28C-4DBC-8F4F-92AC575F1D68}" type="pres">
      <dgm:prSet presAssocID="{A40C7801-2978-4E71-AE8C-28E5FFB4BF28}" presName="dummyConnPt" presStyleCnt="0"/>
      <dgm:spPr/>
    </dgm:pt>
    <dgm:pt modelId="{7785510A-4980-4F41-A937-9D7EEC77C0CD}" type="pres">
      <dgm:prSet presAssocID="{A40C7801-2978-4E71-AE8C-28E5FFB4BF28}" presName="node" presStyleLbl="node1" presStyleIdx="5" presStyleCnt="9">
        <dgm:presLayoutVars>
          <dgm:bulletEnabled val="1"/>
        </dgm:presLayoutVars>
      </dgm:prSet>
      <dgm:spPr/>
      <dgm:t>
        <a:bodyPr/>
        <a:lstStyle/>
        <a:p>
          <a:endParaRPr lang="en-US"/>
        </a:p>
      </dgm:t>
    </dgm:pt>
    <dgm:pt modelId="{6D8A3AA0-A25F-4DCD-8F81-D5E404B0B464}" type="pres">
      <dgm:prSet presAssocID="{AE0E6D05-9DFD-4F4B-AC23-8CE4F96D1CD1}" presName="sibTrans" presStyleLbl="bgSibTrans2D1" presStyleIdx="5" presStyleCnt="8"/>
      <dgm:spPr/>
      <dgm:t>
        <a:bodyPr/>
        <a:lstStyle/>
        <a:p>
          <a:endParaRPr lang="en-US"/>
        </a:p>
      </dgm:t>
    </dgm:pt>
    <dgm:pt modelId="{D678855B-7FBD-4C1D-908C-6A86A53717B9}" type="pres">
      <dgm:prSet presAssocID="{42157597-2A4C-4FDC-855C-C024B8E1B942}" presName="compNode" presStyleCnt="0"/>
      <dgm:spPr/>
    </dgm:pt>
    <dgm:pt modelId="{95915F3E-4AD7-41FE-A6C7-6686A23D9932}" type="pres">
      <dgm:prSet presAssocID="{42157597-2A4C-4FDC-855C-C024B8E1B942}" presName="dummyConnPt" presStyleCnt="0"/>
      <dgm:spPr/>
    </dgm:pt>
    <dgm:pt modelId="{897DC3EB-FC2D-4864-8BDC-37F5579E8677}" type="pres">
      <dgm:prSet presAssocID="{42157597-2A4C-4FDC-855C-C024B8E1B942}" presName="node" presStyleLbl="node1" presStyleIdx="6" presStyleCnt="9">
        <dgm:presLayoutVars>
          <dgm:bulletEnabled val="1"/>
        </dgm:presLayoutVars>
      </dgm:prSet>
      <dgm:spPr/>
      <dgm:t>
        <a:bodyPr/>
        <a:lstStyle/>
        <a:p>
          <a:endParaRPr lang="en-US"/>
        </a:p>
      </dgm:t>
    </dgm:pt>
    <dgm:pt modelId="{FD59EEBD-9721-47AF-B1CC-847287AA7C20}" type="pres">
      <dgm:prSet presAssocID="{F3C9D086-744B-4989-B9D4-0F61C8AEA1EA}" presName="sibTrans" presStyleLbl="bgSibTrans2D1" presStyleIdx="6" presStyleCnt="8"/>
      <dgm:spPr/>
      <dgm:t>
        <a:bodyPr/>
        <a:lstStyle/>
        <a:p>
          <a:endParaRPr lang="en-US"/>
        </a:p>
      </dgm:t>
    </dgm:pt>
    <dgm:pt modelId="{733BD71F-AF48-4892-A20E-F9CC6D09817A}" type="pres">
      <dgm:prSet presAssocID="{1C613D93-ECEB-4B9C-BD11-455719A15BA4}" presName="compNode" presStyleCnt="0"/>
      <dgm:spPr/>
    </dgm:pt>
    <dgm:pt modelId="{66368EBB-16DB-40D0-AF33-4CDC547C1ED6}" type="pres">
      <dgm:prSet presAssocID="{1C613D93-ECEB-4B9C-BD11-455719A15BA4}" presName="dummyConnPt" presStyleCnt="0"/>
      <dgm:spPr/>
    </dgm:pt>
    <dgm:pt modelId="{EC0F9DAE-68EB-4376-BB2C-55D9A330E0F8}" type="pres">
      <dgm:prSet presAssocID="{1C613D93-ECEB-4B9C-BD11-455719A15BA4}" presName="node" presStyleLbl="node1" presStyleIdx="7" presStyleCnt="9">
        <dgm:presLayoutVars>
          <dgm:bulletEnabled val="1"/>
        </dgm:presLayoutVars>
      </dgm:prSet>
      <dgm:spPr/>
      <dgm:t>
        <a:bodyPr/>
        <a:lstStyle/>
        <a:p>
          <a:endParaRPr lang="en-US"/>
        </a:p>
      </dgm:t>
    </dgm:pt>
    <dgm:pt modelId="{DB592553-26F6-405F-84E8-EF434B9E400A}" type="pres">
      <dgm:prSet presAssocID="{FE7135F3-2824-492B-B900-8070BB56CE96}" presName="sibTrans" presStyleLbl="bgSibTrans2D1" presStyleIdx="7" presStyleCnt="8"/>
      <dgm:spPr/>
      <dgm:t>
        <a:bodyPr/>
        <a:lstStyle/>
        <a:p>
          <a:endParaRPr lang="en-US"/>
        </a:p>
      </dgm:t>
    </dgm:pt>
    <dgm:pt modelId="{FCCF99CF-8174-4899-BA31-B6EF4CA9EC02}" type="pres">
      <dgm:prSet presAssocID="{C229B44A-2FE0-4397-9124-F0C96A98D166}" presName="compNode" presStyleCnt="0"/>
      <dgm:spPr/>
    </dgm:pt>
    <dgm:pt modelId="{DFD4E02F-5B8F-4CA8-A9A7-CE2AD4B911BA}" type="pres">
      <dgm:prSet presAssocID="{C229B44A-2FE0-4397-9124-F0C96A98D166}" presName="dummyConnPt" presStyleCnt="0"/>
      <dgm:spPr/>
    </dgm:pt>
    <dgm:pt modelId="{BC29C502-8504-4950-A7BF-3C9C0DD0F8AB}" type="pres">
      <dgm:prSet presAssocID="{C229B44A-2FE0-4397-9124-F0C96A98D166}" presName="node" presStyleLbl="node1" presStyleIdx="8" presStyleCnt="9">
        <dgm:presLayoutVars>
          <dgm:bulletEnabled val="1"/>
        </dgm:presLayoutVars>
      </dgm:prSet>
      <dgm:spPr/>
      <dgm:t>
        <a:bodyPr/>
        <a:lstStyle/>
        <a:p>
          <a:endParaRPr lang="en-US"/>
        </a:p>
      </dgm:t>
    </dgm:pt>
  </dgm:ptLst>
  <dgm:cxnLst>
    <dgm:cxn modelId="{21B89D9B-A649-4D3E-82A9-D4D1D4C164E8}" srcId="{CAFA8C03-8C1A-4FDE-B4F4-1DF1C846D0A5}" destId="{DED1F238-791A-45B2-B75B-D6C4F5D17F91}" srcOrd="2" destOrd="0" parTransId="{931F498D-869B-4C6A-A510-4D8E45CB75C5}" sibTransId="{36259E2A-F2F0-420F-A490-2B28194E396B}"/>
    <dgm:cxn modelId="{16675E3A-74A6-4246-9284-AE72CB1003EC}" type="presOf" srcId="{1C613D93-ECEB-4B9C-BD11-455719A15BA4}" destId="{EC0F9DAE-68EB-4376-BB2C-55D9A330E0F8}" srcOrd="0" destOrd="0" presId="urn:microsoft.com/office/officeart/2005/8/layout/bProcess4"/>
    <dgm:cxn modelId="{FB1E3C66-F8E2-442E-A37B-8DB5EEEBAA73}" type="presOf" srcId="{36259E2A-F2F0-420F-A490-2B28194E396B}" destId="{F93AECB8-4548-4419-8E80-AB18B0F70021}" srcOrd="0" destOrd="0" presId="urn:microsoft.com/office/officeart/2005/8/layout/bProcess4"/>
    <dgm:cxn modelId="{0151A163-EE7E-4AE8-8F35-5F8642C508C9}" type="presOf" srcId="{F3C9D086-744B-4989-B9D4-0F61C8AEA1EA}" destId="{FD59EEBD-9721-47AF-B1CC-847287AA7C20}" srcOrd="0" destOrd="0" presId="urn:microsoft.com/office/officeart/2005/8/layout/bProcess4"/>
    <dgm:cxn modelId="{9008272D-480A-46EE-996C-B14D272CBE16}" srcId="{CAFA8C03-8C1A-4FDE-B4F4-1DF1C846D0A5}" destId="{D6530311-3809-44A2-8793-C9ECD752D482}" srcOrd="4" destOrd="0" parTransId="{CF963C76-88FE-44EB-94DC-48702C9F0244}" sibTransId="{91C46181-506E-45BE-82F3-A7B9A9793FE9}"/>
    <dgm:cxn modelId="{54BC345E-D6EA-417C-AC7F-FD1151B6985C}" type="presOf" srcId="{91C46181-506E-45BE-82F3-A7B9A9793FE9}" destId="{79F7F788-CCA2-4881-A706-0F968DA7631E}" srcOrd="0" destOrd="0" presId="urn:microsoft.com/office/officeart/2005/8/layout/bProcess4"/>
    <dgm:cxn modelId="{1B9AEA07-5060-4842-93F4-7CBB07CB84A2}" srcId="{CAFA8C03-8C1A-4FDE-B4F4-1DF1C846D0A5}" destId="{3C7F9D2D-262F-466B-A406-78DB8EA8EC36}" srcOrd="3" destOrd="0" parTransId="{BFC128D3-69A6-4981-B620-9D9ACF913A4D}" sibTransId="{D9E64FEF-F9A8-473B-92B0-D5211347355D}"/>
    <dgm:cxn modelId="{D7E805D2-3303-44E5-8429-91F1A0A2D09A}" srcId="{CAFA8C03-8C1A-4FDE-B4F4-1DF1C846D0A5}" destId="{22B6B629-7BCD-4925-8192-75C98B730898}" srcOrd="0" destOrd="0" parTransId="{0B086ABC-026A-48AA-9EAF-10F10DCFD5CF}" sibTransId="{5F07E666-6DFD-4D71-A102-7E7FDD0FC282}"/>
    <dgm:cxn modelId="{41EDF3E0-7B3B-4774-BD0E-126B88069FCF}" srcId="{CAFA8C03-8C1A-4FDE-B4F4-1DF1C846D0A5}" destId="{1C613D93-ECEB-4B9C-BD11-455719A15BA4}" srcOrd="7" destOrd="0" parTransId="{6EAA532D-5DDF-46A5-AE9A-46270E0F537A}" sibTransId="{FE7135F3-2824-492B-B900-8070BB56CE96}"/>
    <dgm:cxn modelId="{DCBC270E-A60F-47BE-9AC8-A8634601300C}" srcId="{CAFA8C03-8C1A-4FDE-B4F4-1DF1C846D0A5}" destId="{A40C7801-2978-4E71-AE8C-28E5FFB4BF28}" srcOrd="5" destOrd="0" parTransId="{89C643A6-6AFB-4CAE-877D-0A04DFF752A9}" sibTransId="{AE0E6D05-9DFD-4F4B-AC23-8CE4F96D1CD1}"/>
    <dgm:cxn modelId="{81196EF5-F497-4731-A0AD-CF6E4A13EB47}" type="presOf" srcId="{FE7135F3-2824-492B-B900-8070BB56CE96}" destId="{DB592553-26F6-405F-84E8-EF434B9E400A}" srcOrd="0" destOrd="0" presId="urn:microsoft.com/office/officeart/2005/8/layout/bProcess4"/>
    <dgm:cxn modelId="{F1D78780-B654-43BB-8E02-3DFAB52EDDE6}" srcId="{CAFA8C03-8C1A-4FDE-B4F4-1DF1C846D0A5}" destId="{C229B44A-2FE0-4397-9124-F0C96A98D166}" srcOrd="8" destOrd="0" parTransId="{CC932D56-43D1-46C9-9588-C87FF5673FD4}" sibTransId="{D328200B-9F5F-4AE0-8BD8-108FEA07F9CF}"/>
    <dgm:cxn modelId="{4FE12CCA-9D4A-462B-9513-13B2FA83D56D}" type="presOf" srcId="{C40E3A0C-CA9B-418F-8752-C72AA99EF985}" destId="{0568E79F-E938-4BAE-9514-6621555C88C5}" srcOrd="0" destOrd="0" presId="urn:microsoft.com/office/officeart/2005/8/layout/bProcess4"/>
    <dgm:cxn modelId="{452B3B75-2109-4804-A85C-BB9D8C58EAB5}" type="presOf" srcId="{42157597-2A4C-4FDC-855C-C024B8E1B942}" destId="{897DC3EB-FC2D-4864-8BDC-37F5579E8677}" srcOrd="0" destOrd="0" presId="urn:microsoft.com/office/officeart/2005/8/layout/bProcess4"/>
    <dgm:cxn modelId="{30822F1D-78A7-412A-907E-11DBC9544B0E}" type="presOf" srcId="{AE0E6D05-9DFD-4F4B-AC23-8CE4F96D1CD1}" destId="{6D8A3AA0-A25F-4DCD-8F81-D5E404B0B464}" srcOrd="0" destOrd="0" presId="urn:microsoft.com/office/officeart/2005/8/layout/bProcess4"/>
    <dgm:cxn modelId="{AC96DC26-FCC6-4308-B8C9-3210355C22BE}" type="presOf" srcId="{DED1F238-791A-45B2-B75B-D6C4F5D17F91}" destId="{2BC9106A-18E2-4DA0-815C-ABCAEADE6EF2}" srcOrd="0" destOrd="0" presId="urn:microsoft.com/office/officeart/2005/8/layout/bProcess4"/>
    <dgm:cxn modelId="{92D30D28-FF9B-4E7C-B7DE-E1486C8D459F}" type="presOf" srcId="{3C7F9D2D-262F-466B-A406-78DB8EA8EC36}" destId="{2C695DB1-7508-4994-9D4F-B78467C33817}" srcOrd="0" destOrd="0" presId="urn:microsoft.com/office/officeart/2005/8/layout/bProcess4"/>
    <dgm:cxn modelId="{36E4C8C6-5AC3-4D10-8199-87FAB5008844}" type="presOf" srcId="{C97134B8-CD4B-44EE-AB72-F90D488C17D3}" destId="{0BEA93E8-08F2-48CD-9586-E1469A8782AD}" srcOrd="0" destOrd="0" presId="urn:microsoft.com/office/officeart/2005/8/layout/bProcess4"/>
    <dgm:cxn modelId="{8D3D12D6-1366-4344-A280-D6E0ED06278A}" srcId="{CAFA8C03-8C1A-4FDE-B4F4-1DF1C846D0A5}" destId="{42157597-2A4C-4FDC-855C-C024B8E1B942}" srcOrd="6" destOrd="0" parTransId="{761D48ED-E6E7-42D6-92BE-D0A703FCEB5F}" sibTransId="{F3C9D086-744B-4989-B9D4-0F61C8AEA1EA}"/>
    <dgm:cxn modelId="{E6A613EC-4EFF-488C-A7D1-AB655EFC2ED9}" type="presOf" srcId="{22B6B629-7BCD-4925-8192-75C98B730898}" destId="{ADB1B03B-0DAF-485E-9376-F7841ECCFB2D}" srcOrd="0" destOrd="0" presId="urn:microsoft.com/office/officeart/2005/8/layout/bProcess4"/>
    <dgm:cxn modelId="{7753CABF-24D3-4407-A31D-1B210A49395B}" type="presOf" srcId="{5F07E666-6DFD-4D71-A102-7E7FDD0FC282}" destId="{0E1C9BB5-9793-40D9-BBA2-6C0B1E64C101}" srcOrd="0" destOrd="0" presId="urn:microsoft.com/office/officeart/2005/8/layout/bProcess4"/>
    <dgm:cxn modelId="{C0E3CA8E-C481-4DFE-B3C7-F95B0C1DAD9B}" type="presOf" srcId="{CAFA8C03-8C1A-4FDE-B4F4-1DF1C846D0A5}" destId="{A6F2E5E0-756F-4D13-A150-EE3DB7044362}" srcOrd="0" destOrd="0" presId="urn:microsoft.com/office/officeart/2005/8/layout/bProcess4"/>
    <dgm:cxn modelId="{E5F29130-A271-4E53-8B51-3EA33A8C9F73}" type="presOf" srcId="{D6530311-3809-44A2-8793-C9ECD752D482}" destId="{0C613191-CC4A-4CDD-9A4A-BE1B16954092}" srcOrd="0" destOrd="0" presId="urn:microsoft.com/office/officeart/2005/8/layout/bProcess4"/>
    <dgm:cxn modelId="{FCA1B3C4-8BD6-4049-90B9-0D6BA3FE547B}" type="presOf" srcId="{A40C7801-2978-4E71-AE8C-28E5FFB4BF28}" destId="{7785510A-4980-4F41-A937-9D7EEC77C0CD}" srcOrd="0" destOrd="0" presId="urn:microsoft.com/office/officeart/2005/8/layout/bProcess4"/>
    <dgm:cxn modelId="{C6C24D15-96A5-4D5C-939D-8B6EFAEC1766}" srcId="{CAFA8C03-8C1A-4FDE-B4F4-1DF1C846D0A5}" destId="{C97134B8-CD4B-44EE-AB72-F90D488C17D3}" srcOrd="1" destOrd="0" parTransId="{65FA9967-2170-4D9C-BC1E-23738B21018E}" sibTransId="{C40E3A0C-CA9B-418F-8752-C72AA99EF985}"/>
    <dgm:cxn modelId="{EC1C061B-BD48-4C8C-8599-59F58ABB4760}" type="presOf" srcId="{C229B44A-2FE0-4397-9124-F0C96A98D166}" destId="{BC29C502-8504-4950-A7BF-3C9C0DD0F8AB}" srcOrd="0" destOrd="0" presId="urn:microsoft.com/office/officeart/2005/8/layout/bProcess4"/>
    <dgm:cxn modelId="{D80CD092-290B-4CE9-97BD-36F9F6E63E68}" type="presOf" srcId="{D9E64FEF-F9A8-473B-92B0-D5211347355D}" destId="{E301E457-228F-45D2-A760-3CAC3ECEBDBF}" srcOrd="0" destOrd="0" presId="urn:microsoft.com/office/officeart/2005/8/layout/bProcess4"/>
    <dgm:cxn modelId="{2719B20F-1A1A-4125-9046-9DF6AB3C7808}" type="presParOf" srcId="{A6F2E5E0-756F-4D13-A150-EE3DB7044362}" destId="{0F151326-0336-41DC-9DC2-7A6B9C4D984E}" srcOrd="0" destOrd="0" presId="urn:microsoft.com/office/officeart/2005/8/layout/bProcess4"/>
    <dgm:cxn modelId="{0374C40F-9544-42B1-A641-E042889F60A3}" type="presParOf" srcId="{0F151326-0336-41DC-9DC2-7A6B9C4D984E}" destId="{32F5EE64-C670-429C-8DBB-56ED8D1A5C44}" srcOrd="0" destOrd="0" presId="urn:microsoft.com/office/officeart/2005/8/layout/bProcess4"/>
    <dgm:cxn modelId="{CD1B662B-0123-4531-8F38-223193B4EF4B}" type="presParOf" srcId="{0F151326-0336-41DC-9DC2-7A6B9C4D984E}" destId="{ADB1B03B-0DAF-485E-9376-F7841ECCFB2D}" srcOrd="1" destOrd="0" presId="urn:microsoft.com/office/officeart/2005/8/layout/bProcess4"/>
    <dgm:cxn modelId="{70A147ED-4F69-4C54-A660-324AF49C2CB7}" type="presParOf" srcId="{A6F2E5E0-756F-4D13-A150-EE3DB7044362}" destId="{0E1C9BB5-9793-40D9-BBA2-6C0B1E64C101}" srcOrd="1" destOrd="0" presId="urn:microsoft.com/office/officeart/2005/8/layout/bProcess4"/>
    <dgm:cxn modelId="{A4CC2461-708A-45BE-BB7A-D328ED4D4662}" type="presParOf" srcId="{A6F2E5E0-756F-4D13-A150-EE3DB7044362}" destId="{F709482F-1506-422C-81DE-A45A1DF5905E}" srcOrd="2" destOrd="0" presId="urn:microsoft.com/office/officeart/2005/8/layout/bProcess4"/>
    <dgm:cxn modelId="{17D02C4F-FFBD-419E-A702-8B21A9B503C3}" type="presParOf" srcId="{F709482F-1506-422C-81DE-A45A1DF5905E}" destId="{52FDFE79-F977-493A-A720-7CA789376D0C}" srcOrd="0" destOrd="0" presId="urn:microsoft.com/office/officeart/2005/8/layout/bProcess4"/>
    <dgm:cxn modelId="{132C2108-322C-45C9-8A70-213A092B4A76}" type="presParOf" srcId="{F709482F-1506-422C-81DE-A45A1DF5905E}" destId="{0BEA93E8-08F2-48CD-9586-E1469A8782AD}" srcOrd="1" destOrd="0" presId="urn:microsoft.com/office/officeart/2005/8/layout/bProcess4"/>
    <dgm:cxn modelId="{29CA1B2A-1B24-404A-8A01-D004A3439009}" type="presParOf" srcId="{A6F2E5E0-756F-4D13-A150-EE3DB7044362}" destId="{0568E79F-E938-4BAE-9514-6621555C88C5}" srcOrd="3" destOrd="0" presId="urn:microsoft.com/office/officeart/2005/8/layout/bProcess4"/>
    <dgm:cxn modelId="{83278E50-73B0-4BBA-9328-0FF556342958}" type="presParOf" srcId="{A6F2E5E0-756F-4D13-A150-EE3DB7044362}" destId="{F05B31B2-49FF-49B4-9F50-F6552325251E}" srcOrd="4" destOrd="0" presId="urn:microsoft.com/office/officeart/2005/8/layout/bProcess4"/>
    <dgm:cxn modelId="{380370AF-7CFC-4B78-AA30-38C13B04A008}" type="presParOf" srcId="{F05B31B2-49FF-49B4-9F50-F6552325251E}" destId="{6FCC40E8-742D-458B-8CBC-E77628F94A51}" srcOrd="0" destOrd="0" presId="urn:microsoft.com/office/officeart/2005/8/layout/bProcess4"/>
    <dgm:cxn modelId="{23E41658-5ACE-4B90-81D7-562F91F4B97C}" type="presParOf" srcId="{F05B31B2-49FF-49B4-9F50-F6552325251E}" destId="{2BC9106A-18E2-4DA0-815C-ABCAEADE6EF2}" srcOrd="1" destOrd="0" presId="urn:microsoft.com/office/officeart/2005/8/layout/bProcess4"/>
    <dgm:cxn modelId="{C0B55BC5-6587-4639-BB75-F5AE5C0AE5B7}" type="presParOf" srcId="{A6F2E5E0-756F-4D13-A150-EE3DB7044362}" destId="{F93AECB8-4548-4419-8E80-AB18B0F70021}" srcOrd="5" destOrd="0" presId="urn:microsoft.com/office/officeart/2005/8/layout/bProcess4"/>
    <dgm:cxn modelId="{DC858FD8-CC4C-44A0-A278-57B8F4B02BA6}" type="presParOf" srcId="{A6F2E5E0-756F-4D13-A150-EE3DB7044362}" destId="{38FE381E-0472-4EED-8058-E04D362C7345}" srcOrd="6" destOrd="0" presId="urn:microsoft.com/office/officeart/2005/8/layout/bProcess4"/>
    <dgm:cxn modelId="{037C4967-49EE-4FDD-8102-91A0ED78EE03}" type="presParOf" srcId="{38FE381E-0472-4EED-8058-E04D362C7345}" destId="{9334EB46-A8DC-488A-898A-5AB3460B4C99}" srcOrd="0" destOrd="0" presId="urn:microsoft.com/office/officeart/2005/8/layout/bProcess4"/>
    <dgm:cxn modelId="{C2B7B597-CA09-4318-A183-162375593A1A}" type="presParOf" srcId="{38FE381E-0472-4EED-8058-E04D362C7345}" destId="{2C695DB1-7508-4994-9D4F-B78467C33817}" srcOrd="1" destOrd="0" presId="urn:microsoft.com/office/officeart/2005/8/layout/bProcess4"/>
    <dgm:cxn modelId="{FD9EFE12-BA37-4263-84A5-D74FA40F7C49}" type="presParOf" srcId="{A6F2E5E0-756F-4D13-A150-EE3DB7044362}" destId="{E301E457-228F-45D2-A760-3CAC3ECEBDBF}" srcOrd="7" destOrd="0" presId="urn:microsoft.com/office/officeart/2005/8/layout/bProcess4"/>
    <dgm:cxn modelId="{E9F9F4B8-E815-4DCB-9610-41E73270AD74}" type="presParOf" srcId="{A6F2E5E0-756F-4D13-A150-EE3DB7044362}" destId="{EAD1488D-0506-46C7-9F82-605A30267FFF}" srcOrd="8" destOrd="0" presId="urn:microsoft.com/office/officeart/2005/8/layout/bProcess4"/>
    <dgm:cxn modelId="{FD511F40-D434-4EF0-B37A-F6B8722FEF84}" type="presParOf" srcId="{EAD1488D-0506-46C7-9F82-605A30267FFF}" destId="{5240B2B9-6A94-4FEC-9B5A-67414518A46C}" srcOrd="0" destOrd="0" presId="urn:microsoft.com/office/officeart/2005/8/layout/bProcess4"/>
    <dgm:cxn modelId="{AC041927-035C-4743-A699-1AA70786374E}" type="presParOf" srcId="{EAD1488D-0506-46C7-9F82-605A30267FFF}" destId="{0C613191-CC4A-4CDD-9A4A-BE1B16954092}" srcOrd="1" destOrd="0" presId="urn:microsoft.com/office/officeart/2005/8/layout/bProcess4"/>
    <dgm:cxn modelId="{AF3212DB-9078-46C6-B2B0-18845E57C084}" type="presParOf" srcId="{A6F2E5E0-756F-4D13-A150-EE3DB7044362}" destId="{79F7F788-CCA2-4881-A706-0F968DA7631E}" srcOrd="9" destOrd="0" presId="urn:microsoft.com/office/officeart/2005/8/layout/bProcess4"/>
    <dgm:cxn modelId="{1F00DDEF-BFF1-445C-BB0E-9C7277D88AEA}" type="presParOf" srcId="{A6F2E5E0-756F-4D13-A150-EE3DB7044362}" destId="{99F4F2E7-6875-4520-8129-27E55CE74066}" srcOrd="10" destOrd="0" presId="urn:microsoft.com/office/officeart/2005/8/layout/bProcess4"/>
    <dgm:cxn modelId="{E2B17A36-21E9-4FA2-B16C-168651BF138B}" type="presParOf" srcId="{99F4F2E7-6875-4520-8129-27E55CE74066}" destId="{A11C2AC2-F28C-4DBC-8F4F-92AC575F1D68}" srcOrd="0" destOrd="0" presId="urn:microsoft.com/office/officeart/2005/8/layout/bProcess4"/>
    <dgm:cxn modelId="{D1B48B85-6199-4E59-AF95-832EA6B3430B}" type="presParOf" srcId="{99F4F2E7-6875-4520-8129-27E55CE74066}" destId="{7785510A-4980-4F41-A937-9D7EEC77C0CD}" srcOrd="1" destOrd="0" presId="urn:microsoft.com/office/officeart/2005/8/layout/bProcess4"/>
    <dgm:cxn modelId="{99835252-D20F-4B54-808E-E7CD011B2B20}" type="presParOf" srcId="{A6F2E5E0-756F-4D13-A150-EE3DB7044362}" destId="{6D8A3AA0-A25F-4DCD-8F81-D5E404B0B464}" srcOrd="11" destOrd="0" presId="urn:microsoft.com/office/officeart/2005/8/layout/bProcess4"/>
    <dgm:cxn modelId="{67452401-74F0-40F1-9152-B34CA9F8F386}" type="presParOf" srcId="{A6F2E5E0-756F-4D13-A150-EE3DB7044362}" destId="{D678855B-7FBD-4C1D-908C-6A86A53717B9}" srcOrd="12" destOrd="0" presId="urn:microsoft.com/office/officeart/2005/8/layout/bProcess4"/>
    <dgm:cxn modelId="{5C3D2498-C404-4078-AC74-3C96C8A60D87}" type="presParOf" srcId="{D678855B-7FBD-4C1D-908C-6A86A53717B9}" destId="{95915F3E-4AD7-41FE-A6C7-6686A23D9932}" srcOrd="0" destOrd="0" presId="urn:microsoft.com/office/officeart/2005/8/layout/bProcess4"/>
    <dgm:cxn modelId="{2DFD7DD5-0FE7-403C-BA89-D92165373777}" type="presParOf" srcId="{D678855B-7FBD-4C1D-908C-6A86A53717B9}" destId="{897DC3EB-FC2D-4864-8BDC-37F5579E8677}" srcOrd="1" destOrd="0" presId="urn:microsoft.com/office/officeart/2005/8/layout/bProcess4"/>
    <dgm:cxn modelId="{6D25B03A-EF11-48FC-B7E7-CACA77106CB8}" type="presParOf" srcId="{A6F2E5E0-756F-4D13-A150-EE3DB7044362}" destId="{FD59EEBD-9721-47AF-B1CC-847287AA7C20}" srcOrd="13" destOrd="0" presId="urn:microsoft.com/office/officeart/2005/8/layout/bProcess4"/>
    <dgm:cxn modelId="{D4AE3A51-FE88-4CA2-92E4-98146C05CB00}" type="presParOf" srcId="{A6F2E5E0-756F-4D13-A150-EE3DB7044362}" destId="{733BD71F-AF48-4892-A20E-F9CC6D09817A}" srcOrd="14" destOrd="0" presId="urn:microsoft.com/office/officeart/2005/8/layout/bProcess4"/>
    <dgm:cxn modelId="{144C3356-16F3-4B79-B9A5-3EC7F6671E9A}" type="presParOf" srcId="{733BD71F-AF48-4892-A20E-F9CC6D09817A}" destId="{66368EBB-16DB-40D0-AF33-4CDC547C1ED6}" srcOrd="0" destOrd="0" presId="urn:microsoft.com/office/officeart/2005/8/layout/bProcess4"/>
    <dgm:cxn modelId="{80386AEF-3880-4E60-ABD6-1923F0C02F06}" type="presParOf" srcId="{733BD71F-AF48-4892-A20E-F9CC6D09817A}" destId="{EC0F9DAE-68EB-4376-BB2C-55D9A330E0F8}" srcOrd="1" destOrd="0" presId="urn:microsoft.com/office/officeart/2005/8/layout/bProcess4"/>
    <dgm:cxn modelId="{C9C5DC19-938F-4E67-9DB3-09AF91FA1273}" type="presParOf" srcId="{A6F2E5E0-756F-4D13-A150-EE3DB7044362}" destId="{DB592553-26F6-405F-84E8-EF434B9E400A}" srcOrd="15" destOrd="0" presId="urn:microsoft.com/office/officeart/2005/8/layout/bProcess4"/>
    <dgm:cxn modelId="{5832FADF-2A72-45C7-8213-6D7F06B1EAA3}" type="presParOf" srcId="{A6F2E5E0-756F-4D13-A150-EE3DB7044362}" destId="{FCCF99CF-8174-4899-BA31-B6EF4CA9EC02}" srcOrd="16" destOrd="0" presId="urn:microsoft.com/office/officeart/2005/8/layout/bProcess4"/>
    <dgm:cxn modelId="{AAF244AB-227A-4D43-B302-308BAB401787}" type="presParOf" srcId="{FCCF99CF-8174-4899-BA31-B6EF4CA9EC02}" destId="{DFD4E02F-5B8F-4CA8-A9A7-CE2AD4B911BA}" srcOrd="0" destOrd="0" presId="urn:microsoft.com/office/officeart/2005/8/layout/bProcess4"/>
    <dgm:cxn modelId="{ACCF5FDE-D66C-4FEB-90CE-5CC75450E7F5}" type="presParOf" srcId="{FCCF99CF-8174-4899-BA31-B6EF4CA9EC02}" destId="{BC29C502-8504-4950-A7BF-3C9C0DD0F8AB}"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1454BA-A433-407A-BD10-04B5B51C2FD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BC368BB-71CE-4882-AE0F-BBCBFF68670A}">
      <dgm:prSet phldrT="[Text]" custT="1"/>
      <dgm:spPr/>
      <dgm:t>
        <a:bodyPr/>
        <a:lstStyle/>
        <a:p>
          <a:r>
            <a:rPr lang="en-US" sz="1800" dirty="0" smtClean="0"/>
            <a:t>Employment Strategy</a:t>
          </a:r>
          <a:endParaRPr lang="en-US" sz="1800" dirty="0"/>
        </a:p>
      </dgm:t>
    </dgm:pt>
    <dgm:pt modelId="{01B2BC41-619D-40CA-A6C4-0E0775A6853B}" type="parTrans" cxnId="{263E263A-BC97-4D1C-96D8-3B529691118A}">
      <dgm:prSet/>
      <dgm:spPr/>
      <dgm:t>
        <a:bodyPr/>
        <a:lstStyle/>
        <a:p>
          <a:endParaRPr lang="en-US"/>
        </a:p>
      </dgm:t>
    </dgm:pt>
    <dgm:pt modelId="{5931C947-C9E0-4042-8619-360A94DA83AA}" type="sibTrans" cxnId="{263E263A-BC97-4D1C-96D8-3B529691118A}">
      <dgm:prSet/>
      <dgm:spPr/>
      <dgm:t>
        <a:bodyPr/>
        <a:lstStyle/>
        <a:p>
          <a:endParaRPr lang="en-US"/>
        </a:p>
      </dgm:t>
    </dgm:pt>
    <dgm:pt modelId="{170B1BDF-5F78-4A51-8518-B0A1C7831119}">
      <dgm:prSet phldrT="[Text]" custT="1"/>
      <dgm:spPr/>
      <dgm:t>
        <a:bodyPr/>
        <a:lstStyle/>
        <a:p>
          <a:r>
            <a:rPr lang="en-US" sz="1600" dirty="0" smtClean="0"/>
            <a:t>Offering jobs to the citizens of the country in this region using innovative sourcing methods</a:t>
          </a:r>
          <a:endParaRPr lang="en-US" sz="1600" dirty="0"/>
        </a:p>
      </dgm:t>
    </dgm:pt>
    <dgm:pt modelId="{BCFF9189-9F14-4260-9969-7DF4A578D23C}" type="parTrans" cxnId="{C2301401-468D-402B-B108-8AE2D5245846}">
      <dgm:prSet/>
      <dgm:spPr/>
      <dgm:t>
        <a:bodyPr/>
        <a:lstStyle/>
        <a:p>
          <a:endParaRPr lang="en-US"/>
        </a:p>
      </dgm:t>
    </dgm:pt>
    <dgm:pt modelId="{45272F1C-C50B-4FE2-90BB-6136AA40E9A3}" type="sibTrans" cxnId="{C2301401-468D-402B-B108-8AE2D5245846}">
      <dgm:prSet/>
      <dgm:spPr/>
      <dgm:t>
        <a:bodyPr/>
        <a:lstStyle/>
        <a:p>
          <a:endParaRPr lang="en-US"/>
        </a:p>
      </dgm:t>
    </dgm:pt>
    <dgm:pt modelId="{BB32CFA6-BA5A-49E0-BD95-21CE6D9140D4}">
      <dgm:prSet phldrT="[Text]" custT="1"/>
      <dgm:spPr/>
      <dgm:t>
        <a:bodyPr/>
        <a:lstStyle/>
        <a:p>
          <a:r>
            <a:rPr lang="en-US" sz="1600" dirty="0" smtClean="0"/>
            <a:t>100% compliant with nationalization policies in Oman and Saudi Arabia</a:t>
          </a:r>
          <a:endParaRPr lang="en-US" sz="1600" dirty="0"/>
        </a:p>
      </dgm:t>
    </dgm:pt>
    <dgm:pt modelId="{D9569D49-DCA0-4DBD-BB91-672F0A4AD01E}" type="parTrans" cxnId="{D63C9448-3B09-491A-91CD-A7D8413DDB5C}">
      <dgm:prSet/>
      <dgm:spPr/>
      <dgm:t>
        <a:bodyPr/>
        <a:lstStyle/>
        <a:p>
          <a:endParaRPr lang="en-US"/>
        </a:p>
      </dgm:t>
    </dgm:pt>
    <dgm:pt modelId="{7EB15F14-DCF7-4416-8439-68DBC52F48EA}" type="sibTrans" cxnId="{D63C9448-3B09-491A-91CD-A7D8413DDB5C}">
      <dgm:prSet/>
      <dgm:spPr/>
      <dgm:t>
        <a:bodyPr/>
        <a:lstStyle/>
        <a:p>
          <a:endParaRPr lang="en-US"/>
        </a:p>
      </dgm:t>
    </dgm:pt>
    <dgm:pt modelId="{90D424B1-ED47-4381-A276-9BF36C4038BC}">
      <dgm:prSet phldrT="[Text]" custT="1"/>
      <dgm:spPr/>
      <dgm:t>
        <a:bodyPr/>
        <a:lstStyle/>
        <a:p>
          <a:r>
            <a:rPr lang="en-US" sz="1800" dirty="0" smtClean="0"/>
            <a:t>Simplification &amp; Automation</a:t>
          </a:r>
          <a:endParaRPr lang="en-US" sz="1800" dirty="0"/>
        </a:p>
      </dgm:t>
    </dgm:pt>
    <dgm:pt modelId="{B3821528-6682-43BF-BA0E-D4B0B1D9186C}" type="parTrans" cxnId="{505BC3FE-9845-429D-BF0F-C4FB774C0DE3}">
      <dgm:prSet/>
      <dgm:spPr/>
      <dgm:t>
        <a:bodyPr/>
        <a:lstStyle/>
        <a:p>
          <a:endParaRPr lang="en-US"/>
        </a:p>
      </dgm:t>
    </dgm:pt>
    <dgm:pt modelId="{13C7FB71-2101-4F0F-8253-7A14BC5F53FF}" type="sibTrans" cxnId="{505BC3FE-9845-429D-BF0F-C4FB774C0DE3}">
      <dgm:prSet/>
      <dgm:spPr/>
      <dgm:t>
        <a:bodyPr/>
        <a:lstStyle/>
        <a:p>
          <a:endParaRPr lang="en-US"/>
        </a:p>
      </dgm:t>
    </dgm:pt>
    <dgm:pt modelId="{D858D9E4-2599-404B-ADB9-363290259202}">
      <dgm:prSet phldrT="[Text]" custT="1"/>
      <dgm:spPr/>
      <dgm:t>
        <a:bodyPr/>
        <a:lstStyle/>
        <a:p>
          <a:r>
            <a:rPr lang="en-IN" sz="1600" dirty="0" smtClean="0"/>
            <a:t>We have simplified various time-consuming tasks by automating our back office processes ranging from sourcing candidates to managing performance on behalf of our clients</a:t>
          </a:r>
          <a:endParaRPr lang="en-US" sz="1600" dirty="0"/>
        </a:p>
      </dgm:t>
    </dgm:pt>
    <dgm:pt modelId="{DA0CC401-2BA2-46C6-AEBC-E75607C2B34E}" type="parTrans" cxnId="{16863E39-29B6-4EAD-81AB-6D7067B04A25}">
      <dgm:prSet/>
      <dgm:spPr/>
      <dgm:t>
        <a:bodyPr/>
        <a:lstStyle/>
        <a:p>
          <a:endParaRPr lang="en-US"/>
        </a:p>
      </dgm:t>
    </dgm:pt>
    <dgm:pt modelId="{F2BE15EB-70E5-42E6-8759-57E5477F60F8}" type="sibTrans" cxnId="{16863E39-29B6-4EAD-81AB-6D7067B04A25}">
      <dgm:prSet/>
      <dgm:spPr/>
      <dgm:t>
        <a:bodyPr/>
        <a:lstStyle/>
        <a:p>
          <a:endParaRPr lang="en-US"/>
        </a:p>
      </dgm:t>
    </dgm:pt>
    <dgm:pt modelId="{82FE64F4-3B6A-4ABA-94D9-A58866E0E117}">
      <dgm:prSet phldrT="[Text]" custT="1"/>
      <dgm:spPr/>
      <dgm:t>
        <a:bodyPr/>
        <a:lstStyle/>
        <a:p>
          <a:r>
            <a:rPr lang="en-US" sz="1800" dirty="0" smtClean="0"/>
            <a:t>Proven Results</a:t>
          </a:r>
          <a:endParaRPr lang="en-US" sz="1800" dirty="0"/>
        </a:p>
      </dgm:t>
    </dgm:pt>
    <dgm:pt modelId="{3E41BF27-6719-47E9-A5C0-3B461AA0578A}" type="parTrans" cxnId="{D95D17FA-3037-4E4B-89BC-DA3195CC94AD}">
      <dgm:prSet/>
      <dgm:spPr/>
      <dgm:t>
        <a:bodyPr/>
        <a:lstStyle/>
        <a:p>
          <a:endParaRPr lang="en-US"/>
        </a:p>
      </dgm:t>
    </dgm:pt>
    <dgm:pt modelId="{8CD77244-8667-46CE-80EA-8834F67228D7}" type="sibTrans" cxnId="{D95D17FA-3037-4E4B-89BC-DA3195CC94AD}">
      <dgm:prSet/>
      <dgm:spPr/>
      <dgm:t>
        <a:bodyPr/>
        <a:lstStyle/>
        <a:p>
          <a:endParaRPr lang="en-US"/>
        </a:p>
      </dgm:t>
    </dgm:pt>
    <dgm:pt modelId="{4375F30E-102A-4089-95AC-30EE6F0F855A}">
      <dgm:prSet phldrT="[Text]" custT="1"/>
      <dgm:spPr/>
      <dgm:t>
        <a:bodyPr/>
        <a:lstStyle/>
        <a:p>
          <a:r>
            <a:rPr lang="en-IN" sz="1600" dirty="0" smtClean="0"/>
            <a:t>Outsourcing is a proven way to transform departments without adding additional infrastructure, headcount, or cost.</a:t>
          </a:r>
          <a:endParaRPr lang="en-US" sz="1600" dirty="0"/>
        </a:p>
      </dgm:t>
    </dgm:pt>
    <dgm:pt modelId="{AAB610D9-B99A-4C31-B45E-D06DDEBCBBB0}" type="parTrans" cxnId="{1970B5E2-0581-4C19-912B-CDCD6918DEA4}">
      <dgm:prSet/>
      <dgm:spPr/>
      <dgm:t>
        <a:bodyPr/>
        <a:lstStyle/>
        <a:p>
          <a:endParaRPr lang="en-US"/>
        </a:p>
      </dgm:t>
    </dgm:pt>
    <dgm:pt modelId="{6E15A620-BE9E-4663-955F-14196F38E639}" type="sibTrans" cxnId="{1970B5E2-0581-4C19-912B-CDCD6918DEA4}">
      <dgm:prSet/>
      <dgm:spPr/>
      <dgm:t>
        <a:bodyPr/>
        <a:lstStyle/>
        <a:p>
          <a:endParaRPr lang="en-US"/>
        </a:p>
      </dgm:t>
    </dgm:pt>
    <dgm:pt modelId="{61231028-B044-4F09-AA38-1BD0C5C24C3D}">
      <dgm:prSet phldrT="[Text]" custT="1"/>
      <dgm:spPr/>
      <dgm:t>
        <a:bodyPr/>
        <a:lstStyle/>
        <a:p>
          <a:r>
            <a:rPr lang="en-IN" sz="1600" dirty="0" smtClean="0"/>
            <a:t>We have experienced that the citizens of their respective countries have performed better when provided the correct employment platform, repetitive training and continuous support</a:t>
          </a:r>
          <a:endParaRPr lang="en-US" sz="1600" dirty="0"/>
        </a:p>
      </dgm:t>
    </dgm:pt>
    <dgm:pt modelId="{117DEC33-C9E1-436E-A6D2-18A246716ACD}" type="parTrans" cxnId="{CC27C615-7CE8-4B92-984D-56578224FA35}">
      <dgm:prSet/>
      <dgm:spPr/>
      <dgm:t>
        <a:bodyPr/>
        <a:lstStyle/>
        <a:p>
          <a:endParaRPr lang="en-US"/>
        </a:p>
      </dgm:t>
    </dgm:pt>
    <dgm:pt modelId="{94F1561D-9867-43A9-8392-DEA7C9015013}" type="sibTrans" cxnId="{CC27C615-7CE8-4B92-984D-56578224FA35}">
      <dgm:prSet/>
      <dgm:spPr/>
      <dgm:t>
        <a:bodyPr/>
        <a:lstStyle/>
        <a:p>
          <a:endParaRPr lang="en-US"/>
        </a:p>
      </dgm:t>
    </dgm:pt>
    <dgm:pt modelId="{4531814F-3A92-45C4-B2F7-93556B18B746}" type="pres">
      <dgm:prSet presAssocID="{3E1454BA-A433-407A-BD10-04B5B51C2FD7}" presName="Name0" presStyleCnt="0">
        <dgm:presLayoutVars>
          <dgm:dir/>
          <dgm:animLvl val="lvl"/>
          <dgm:resizeHandles val="exact"/>
        </dgm:presLayoutVars>
      </dgm:prSet>
      <dgm:spPr/>
      <dgm:t>
        <a:bodyPr/>
        <a:lstStyle/>
        <a:p>
          <a:endParaRPr lang="en-US"/>
        </a:p>
      </dgm:t>
    </dgm:pt>
    <dgm:pt modelId="{26B0AA50-A509-4BE2-A73C-CDA7F4E90DCC}" type="pres">
      <dgm:prSet presAssocID="{82FE64F4-3B6A-4ABA-94D9-A58866E0E117}" presName="linNode" presStyleCnt="0"/>
      <dgm:spPr/>
    </dgm:pt>
    <dgm:pt modelId="{4F9E8EA2-7194-490D-B47F-2EEC79C92889}" type="pres">
      <dgm:prSet presAssocID="{82FE64F4-3B6A-4ABA-94D9-A58866E0E117}" presName="parentText" presStyleLbl="node1" presStyleIdx="0" presStyleCnt="3" custScaleX="83772" custScaleY="63617">
        <dgm:presLayoutVars>
          <dgm:chMax val="1"/>
          <dgm:bulletEnabled val="1"/>
        </dgm:presLayoutVars>
      </dgm:prSet>
      <dgm:spPr/>
      <dgm:t>
        <a:bodyPr/>
        <a:lstStyle/>
        <a:p>
          <a:endParaRPr lang="en-US"/>
        </a:p>
      </dgm:t>
    </dgm:pt>
    <dgm:pt modelId="{029778B0-9DDC-4699-ABFF-E0CC1A7DF020}" type="pres">
      <dgm:prSet presAssocID="{82FE64F4-3B6A-4ABA-94D9-A58866E0E117}" presName="descendantText" presStyleLbl="alignAccFollowNode1" presStyleIdx="0" presStyleCnt="3" custScaleX="94483" custScaleY="66967">
        <dgm:presLayoutVars>
          <dgm:bulletEnabled val="1"/>
        </dgm:presLayoutVars>
      </dgm:prSet>
      <dgm:spPr/>
      <dgm:t>
        <a:bodyPr/>
        <a:lstStyle/>
        <a:p>
          <a:endParaRPr lang="en-US"/>
        </a:p>
      </dgm:t>
    </dgm:pt>
    <dgm:pt modelId="{CF6C1F38-136F-4CEE-9889-78BE37884BAB}" type="pres">
      <dgm:prSet presAssocID="{8CD77244-8667-46CE-80EA-8834F67228D7}" presName="sp" presStyleCnt="0"/>
      <dgm:spPr/>
    </dgm:pt>
    <dgm:pt modelId="{7A3F3FD3-C914-4FD4-89FF-6FE9BF665A54}" type="pres">
      <dgm:prSet presAssocID="{DBC368BB-71CE-4882-AE0F-BBCBFF68670A}" presName="linNode" presStyleCnt="0"/>
      <dgm:spPr/>
    </dgm:pt>
    <dgm:pt modelId="{C6F47A33-BD91-40F7-9DB4-FF3DB2269316}" type="pres">
      <dgm:prSet presAssocID="{DBC368BB-71CE-4882-AE0F-BBCBFF68670A}" presName="parentText" presStyleLbl="node1" presStyleIdx="1" presStyleCnt="3" custScaleX="83772" custScaleY="63617">
        <dgm:presLayoutVars>
          <dgm:chMax val="1"/>
          <dgm:bulletEnabled val="1"/>
        </dgm:presLayoutVars>
      </dgm:prSet>
      <dgm:spPr/>
      <dgm:t>
        <a:bodyPr/>
        <a:lstStyle/>
        <a:p>
          <a:endParaRPr lang="en-US"/>
        </a:p>
      </dgm:t>
    </dgm:pt>
    <dgm:pt modelId="{BFC59646-DE43-483E-9D14-B7B07E17DA5A}" type="pres">
      <dgm:prSet presAssocID="{DBC368BB-71CE-4882-AE0F-BBCBFF68670A}" presName="descendantText" presStyleLbl="alignAccFollowNode1" presStyleIdx="1" presStyleCnt="3" custScaleX="94483" custScaleY="66967">
        <dgm:presLayoutVars>
          <dgm:bulletEnabled val="1"/>
        </dgm:presLayoutVars>
      </dgm:prSet>
      <dgm:spPr/>
      <dgm:t>
        <a:bodyPr/>
        <a:lstStyle/>
        <a:p>
          <a:endParaRPr lang="en-US"/>
        </a:p>
      </dgm:t>
    </dgm:pt>
    <dgm:pt modelId="{BD48F792-BA91-419E-B488-3A9331E44998}" type="pres">
      <dgm:prSet presAssocID="{5931C947-C9E0-4042-8619-360A94DA83AA}" presName="sp" presStyleCnt="0"/>
      <dgm:spPr/>
    </dgm:pt>
    <dgm:pt modelId="{96FD2A49-3EC1-4361-868C-97E355F2E5E7}" type="pres">
      <dgm:prSet presAssocID="{90D424B1-ED47-4381-A276-9BF36C4038BC}" presName="linNode" presStyleCnt="0"/>
      <dgm:spPr/>
    </dgm:pt>
    <dgm:pt modelId="{CB6763E1-9FD9-4763-B9B0-AC85B2B816C2}" type="pres">
      <dgm:prSet presAssocID="{90D424B1-ED47-4381-A276-9BF36C4038BC}" presName="parentText" presStyleLbl="node1" presStyleIdx="2" presStyleCnt="3" custScaleX="83772" custScaleY="63617">
        <dgm:presLayoutVars>
          <dgm:chMax val="1"/>
          <dgm:bulletEnabled val="1"/>
        </dgm:presLayoutVars>
      </dgm:prSet>
      <dgm:spPr/>
      <dgm:t>
        <a:bodyPr/>
        <a:lstStyle/>
        <a:p>
          <a:endParaRPr lang="en-US"/>
        </a:p>
      </dgm:t>
    </dgm:pt>
    <dgm:pt modelId="{C4CE46EB-1EE1-41FD-944B-3F42959FCF7F}" type="pres">
      <dgm:prSet presAssocID="{90D424B1-ED47-4381-A276-9BF36C4038BC}" presName="descendantText" presStyleLbl="alignAccFollowNode1" presStyleIdx="2" presStyleCnt="3" custScaleX="94483" custScaleY="66967">
        <dgm:presLayoutVars>
          <dgm:bulletEnabled val="1"/>
        </dgm:presLayoutVars>
      </dgm:prSet>
      <dgm:spPr/>
      <dgm:t>
        <a:bodyPr/>
        <a:lstStyle/>
        <a:p>
          <a:endParaRPr lang="en-US"/>
        </a:p>
      </dgm:t>
    </dgm:pt>
  </dgm:ptLst>
  <dgm:cxnLst>
    <dgm:cxn modelId="{D95D17FA-3037-4E4B-89BC-DA3195CC94AD}" srcId="{3E1454BA-A433-407A-BD10-04B5B51C2FD7}" destId="{82FE64F4-3B6A-4ABA-94D9-A58866E0E117}" srcOrd="0" destOrd="0" parTransId="{3E41BF27-6719-47E9-A5C0-3B461AA0578A}" sibTransId="{8CD77244-8667-46CE-80EA-8834F67228D7}"/>
    <dgm:cxn modelId="{0C306924-95D7-447C-A789-261EF7B90227}" type="presOf" srcId="{DBC368BB-71CE-4882-AE0F-BBCBFF68670A}" destId="{C6F47A33-BD91-40F7-9DB4-FF3DB2269316}" srcOrd="0" destOrd="0" presId="urn:microsoft.com/office/officeart/2005/8/layout/vList5"/>
    <dgm:cxn modelId="{263E263A-BC97-4D1C-96D8-3B529691118A}" srcId="{3E1454BA-A433-407A-BD10-04B5B51C2FD7}" destId="{DBC368BB-71CE-4882-AE0F-BBCBFF68670A}" srcOrd="1" destOrd="0" parTransId="{01B2BC41-619D-40CA-A6C4-0E0775A6853B}" sibTransId="{5931C947-C9E0-4042-8619-360A94DA83AA}"/>
    <dgm:cxn modelId="{5B2A5ECE-6A4A-4B90-AF0B-0CE314BFB945}" type="presOf" srcId="{170B1BDF-5F78-4A51-8518-B0A1C7831119}" destId="{BFC59646-DE43-483E-9D14-B7B07E17DA5A}" srcOrd="0" destOrd="0" presId="urn:microsoft.com/office/officeart/2005/8/layout/vList5"/>
    <dgm:cxn modelId="{505BC3FE-9845-429D-BF0F-C4FB774C0DE3}" srcId="{3E1454BA-A433-407A-BD10-04B5B51C2FD7}" destId="{90D424B1-ED47-4381-A276-9BF36C4038BC}" srcOrd="2" destOrd="0" parTransId="{B3821528-6682-43BF-BA0E-D4B0B1D9186C}" sibTransId="{13C7FB71-2101-4F0F-8253-7A14BC5F53FF}"/>
    <dgm:cxn modelId="{C2301401-468D-402B-B108-8AE2D5245846}" srcId="{DBC368BB-71CE-4882-AE0F-BBCBFF68670A}" destId="{170B1BDF-5F78-4A51-8518-B0A1C7831119}" srcOrd="0" destOrd="0" parTransId="{BCFF9189-9F14-4260-9969-7DF4A578D23C}" sibTransId="{45272F1C-C50B-4FE2-90BB-6136AA40E9A3}"/>
    <dgm:cxn modelId="{6BEBF57F-239D-4DAF-8525-3EC2C410E302}" type="presOf" srcId="{82FE64F4-3B6A-4ABA-94D9-A58866E0E117}" destId="{4F9E8EA2-7194-490D-B47F-2EEC79C92889}" srcOrd="0" destOrd="0" presId="urn:microsoft.com/office/officeart/2005/8/layout/vList5"/>
    <dgm:cxn modelId="{D63C9448-3B09-491A-91CD-A7D8413DDB5C}" srcId="{DBC368BB-71CE-4882-AE0F-BBCBFF68670A}" destId="{BB32CFA6-BA5A-49E0-BD95-21CE6D9140D4}" srcOrd="1" destOrd="0" parTransId="{D9569D49-DCA0-4DBD-BB91-672F0A4AD01E}" sibTransId="{7EB15F14-DCF7-4416-8439-68DBC52F48EA}"/>
    <dgm:cxn modelId="{1970B5E2-0581-4C19-912B-CDCD6918DEA4}" srcId="{82FE64F4-3B6A-4ABA-94D9-A58866E0E117}" destId="{4375F30E-102A-4089-95AC-30EE6F0F855A}" srcOrd="0" destOrd="0" parTransId="{AAB610D9-B99A-4C31-B45E-D06DDEBCBBB0}" sibTransId="{6E15A620-BE9E-4663-955F-14196F38E639}"/>
    <dgm:cxn modelId="{264919B5-73B1-4DC6-8C28-63DBAB01D513}" type="presOf" srcId="{4375F30E-102A-4089-95AC-30EE6F0F855A}" destId="{029778B0-9DDC-4699-ABFF-E0CC1A7DF020}" srcOrd="0" destOrd="0" presId="urn:microsoft.com/office/officeart/2005/8/layout/vList5"/>
    <dgm:cxn modelId="{D823E53C-3399-4007-A48A-CAEE4715C7FE}" type="presOf" srcId="{BB32CFA6-BA5A-49E0-BD95-21CE6D9140D4}" destId="{BFC59646-DE43-483E-9D14-B7B07E17DA5A}" srcOrd="0" destOrd="1" presId="urn:microsoft.com/office/officeart/2005/8/layout/vList5"/>
    <dgm:cxn modelId="{16863E39-29B6-4EAD-81AB-6D7067B04A25}" srcId="{90D424B1-ED47-4381-A276-9BF36C4038BC}" destId="{D858D9E4-2599-404B-ADB9-363290259202}" srcOrd="0" destOrd="0" parTransId="{DA0CC401-2BA2-46C6-AEBC-E75607C2B34E}" sibTransId="{F2BE15EB-70E5-42E6-8759-57E5477F60F8}"/>
    <dgm:cxn modelId="{B49496C3-BCEF-4469-A991-DD05ED23C56A}" type="presOf" srcId="{3E1454BA-A433-407A-BD10-04B5B51C2FD7}" destId="{4531814F-3A92-45C4-B2F7-93556B18B746}" srcOrd="0" destOrd="0" presId="urn:microsoft.com/office/officeart/2005/8/layout/vList5"/>
    <dgm:cxn modelId="{701B3E04-93D8-445E-B353-33D6CA846E53}" type="presOf" srcId="{61231028-B044-4F09-AA38-1BD0C5C24C3D}" destId="{029778B0-9DDC-4699-ABFF-E0CC1A7DF020}" srcOrd="0" destOrd="1" presId="urn:microsoft.com/office/officeart/2005/8/layout/vList5"/>
    <dgm:cxn modelId="{9EDA1454-20F6-47F5-8F88-0C182E6BCC03}" type="presOf" srcId="{90D424B1-ED47-4381-A276-9BF36C4038BC}" destId="{CB6763E1-9FD9-4763-B9B0-AC85B2B816C2}" srcOrd="0" destOrd="0" presId="urn:microsoft.com/office/officeart/2005/8/layout/vList5"/>
    <dgm:cxn modelId="{FC3CD7B7-BE32-4842-8621-41E578F15143}" type="presOf" srcId="{D858D9E4-2599-404B-ADB9-363290259202}" destId="{C4CE46EB-1EE1-41FD-944B-3F42959FCF7F}" srcOrd="0" destOrd="0" presId="urn:microsoft.com/office/officeart/2005/8/layout/vList5"/>
    <dgm:cxn modelId="{CC27C615-7CE8-4B92-984D-56578224FA35}" srcId="{82FE64F4-3B6A-4ABA-94D9-A58866E0E117}" destId="{61231028-B044-4F09-AA38-1BD0C5C24C3D}" srcOrd="1" destOrd="0" parTransId="{117DEC33-C9E1-436E-A6D2-18A246716ACD}" sibTransId="{94F1561D-9867-43A9-8392-DEA7C9015013}"/>
    <dgm:cxn modelId="{CA3811CE-CF75-4BC5-B489-D01954FE31CD}" type="presParOf" srcId="{4531814F-3A92-45C4-B2F7-93556B18B746}" destId="{26B0AA50-A509-4BE2-A73C-CDA7F4E90DCC}" srcOrd="0" destOrd="0" presId="urn:microsoft.com/office/officeart/2005/8/layout/vList5"/>
    <dgm:cxn modelId="{54A890C1-8440-452F-804E-57DA118F0018}" type="presParOf" srcId="{26B0AA50-A509-4BE2-A73C-CDA7F4E90DCC}" destId="{4F9E8EA2-7194-490D-B47F-2EEC79C92889}" srcOrd="0" destOrd="0" presId="urn:microsoft.com/office/officeart/2005/8/layout/vList5"/>
    <dgm:cxn modelId="{425628CB-4316-4B55-A337-74BCA21546B4}" type="presParOf" srcId="{26B0AA50-A509-4BE2-A73C-CDA7F4E90DCC}" destId="{029778B0-9DDC-4699-ABFF-E0CC1A7DF020}" srcOrd="1" destOrd="0" presId="urn:microsoft.com/office/officeart/2005/8/layout/vList5"/>
    <dgm:cxn modelId="{E7F61A24-16CA-4CD0-AE90-4B917C915CD2}" type="presParOf" srcId="{4531814F-3A92-45C4-B2F7-93556B18B746}" destId="{CF6C1F38-136F-4CEE-9889-78BE37884BAB}" srcOrd="1" destOrd="0" presId="urn:microsoft.com/office/officeart/2005/8/layout/vList5"/>
    <dgm:cxn modelId="{5A0AB98A-68EC-4925-9B96-1347E7B34DFE}" type="presParOf" srcId="{4531814F-3A92-45C4-B2F7-93556B18B746}" destId="{7A3F3FD3-C914-4FD4-89FF-6FE9BF665A54}" srcOrd="2" destOrd="0" presId="urn:microsoft.com/office/officeart/2005/8/layout/vList5"/>
    <dgm:cxn modelId="{76D43A7F-6ED9-4FD1-B393-2CCF0EE8DE8C}" type="presParOf" srcId="{7A3F3FD3-C914-4FD4-89FF-6FE9BF665A54}" destId="{C6F47A33-BD91-40F7-9DB4-FF3DB2269316}" srcOrd="0" destOrd="0" presId="urn:microsoft.com/office/officeart/2005/8/layout/vList5"/>
    <dgm:cxn modelId="{A76F02F9-B56B-4923-BD6B-CF52F144DCA7}" type="presParOf" srcId="{7A3F3FD3-C914-4FD4-89FF-6FE9BF665A54}" destId="{BFC59646-DE43-483E-9D14-B7B07E17DA5A}" srcOrd="1" destOrd="0" presId="urn:microsoft.com/office/officeart/2005/8/layout/vList5"/>
    <dgm:cxn modelId="{FA4B7A12-6B15-4E3C-A7A7-932C63C0C271}" type="presParOf" srcId="{4531814F-3A92-45C4-B2F7-93556B18B746}" destId="{BD48F792-BA91-419E-B488-3A9331E44998}" srcOrd="3" destOrd="0" presId="urn:microsoft.com/office/officeart/2005/8/layout/vList5"/>
    <dgm:cxn modelId="{4506DCC4-D873-45F5-946A-DB143309595B}" type="presParOf" srcId="{4531814F-3A92-45C4-B2F7-93556B18B746}" destId="{96FD2A49-3EC1-4361-868C-97E355F2E5E7}" srcOrd="4" destOrd="0" presId="urn:microsoft.com/office/officeart/2005/8/layout/vList5"/>
    <dgm:cxn modelId="{C27D5EB8-C17E-4587-94FB-57E61BDDAFF4}" type="presParOf" srcId="{96FD2A49-3EC1-4361-868C-97E355F2E5E7}" destId="{CB6763E1-9FD9-4763-B9B0-AC85B2B816C2}" srcOrd="0" destOrd="0" presId="urn:microsoft.com/office/officeart/2005/8/layout/vList5"/>
    <dgm:cxn modelId="{D1870446-4655-468B-9CD6-398024EB116F}" type="presParOf" srcId="{96FD2A49-3EC1-4361-868C-97E355F2E5E7}" destId="{C4CE46EB-1EE1-41FD-944B-3F42959FCF7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8B16CF-E84B-449F-832F-0CBE0901CE43}" type="doc">
      <dgm:prSet loTypeId="urn:microsoft.com/office/officeart/2005/8/layout/hierarchy6" loCatId="hierarchy" qsTypeId="urn:microsoft.com/office/officeart/2005/8/quickstyle/simple5" qsCatId="simple" csTypeId="urn:microsoft.com/office/officeart/2005/8/colors/colorful1#2" csCatId="colorful" phldr="1"/>
      <dgm:spPr/>
      <dgm:t>
        <a:bodyPr/>
        <a:lstStyle/>
        <a:p>
          <a:endParaRPr lang="en-US"/>
        </a:p>
      </dgm:t>
    </dgm:pt>
    <dgm:pt modelId="{2F5DC856-3F6C-457E-A60A-2ABD798159E0}">
      <dgm:prSet phldrT="[Text]" custT="1"/>
      <dgm:spPr/>
      <dgm:t>
        <a:bodyPr/>
        <a:lstStyle/>
        <a:p>
          <a:pPr algn="ctr"/>
          <a:r>
            <a:rPr lang="en-US" sz="1200" b="1" dirty="0"/>
            <a:t>Managing Director</a:t>
          </a:r>
        </a:p>
      </dgm:t>
    </dgm:pt>
    <dgm:pt modelId="{8B59C922-8458-4DFB-8108-BB696446EEE6}" type="parTrans" cxnId="{4FA713C9-3584-4ECD-99E1-C77D275B20DE}">
      <dgm:prSet/>
      <dgm:spPr/>
      <dgm:t>
        <a:bodyPr/>
        <a:lstStyle/>
        <a:p>
          <a:pPr algn="ctr"/>
          <a:endParaRPr lang="en-US" sz="1200" b="1"/>
        </a:p>
      </dgm:t>
    </dgm:pt>
    <dgm:pt modelId="{0C0731E6-337C-4BA6-804B-25C06C660050}" type="sibTrans" cxnId="{4FA713C9-3584-4ECD-99E1-C77D275B20DE}">
      <dgm:prSet/>
      <dgm:spPr/>
      <dgm:t>
        <a:bodyPr/>
        <a:lstStyle/>
        <a:p>
          <a:pPr algn="ctr"/>
          <a:endParaRPr lang="en-US" sz="1200" b="1"/>
        </a:p>
      </dgm:t>
    </dgm:pt>
    <dgm:pt modelId="{E135D59D-EB12-4154-A281-1F420A335BA9}" type="asst">
      <dgm:prSet phldrT="[Text]" custT="1"/>
      <dgm:spPr/>
      <dgm:t>
        <a:bodyPr/>
        <a:lstStyle/>
        <a:p>
          <a:pPr algn="ctr"/>
          <a:r>
            <a:rPr lang="en-US" sz="1200" b="1" dirty="0"/>
            <a:t>Business Manager</a:t>
          </a:r>
        </a:p>
      </dgm:t>
    </dgm:pt>
    <dgm:pt modelId="{4EBD1586-0B17-4014-9CB6-B94E86B9CAA4}" type="parTrans" cxnId="{FD4094F0-BFA2-4634-8B0D-94E3DB4A59E9}">
      <dgm:prSet/>
      <dgm:spPr/>
      <dgm:t>
        <a:bodyPr/>
        <a:lstStyle/>
        <a:p>
          <a:pPr algn="ctr"/>
          <a:endParaRPr lang="en-US" sz="1200" b="1"/>
        </a:p>
      </dgm:t>
    </dgm:pt>
    <dgm:pt modelId="{88984199-B1E4-43AC-8909-38153166766C}" type="sibTrans" cxnId="{FD4094F0-BFA2-4634-8B0D-94E3DB4A59E9}">
      <dgm:prSet/>
      <dgm:spPr/>
      <dgm:t>
        <a:bodyPr/>
        <a:lstStyle/>
        <a:p>
          <a:pPr algn="ctr"/>
          <a:endParaRPr lang="en-US" sz="1200" b="1"/>
        </a:p>
      </dgm:t>
    </dgm:pt>
    <dgm:pt modelId="{2726C6E2-B49B-48F5-9F6A-C1F7595C4E76}" type="asst">
      <dgm:prSet custT="1"/>
      <dgm:spPr/>
      <dgm:t>
        <a:bodyPr/>
        <a:lstStyle/>
        <a:p>
          <a:pPr algn="ctr"/>
          <a:r>
            <a:rPr lang="en-US" sz="1200" b="1" dirty="0"/>
            <a:t>CFO</a:t>
          </a:r>
        </a:p>
      </dgm:t>
    </dgm:pt>
    <dgm:pt modelId="{F9B5F9D4-C906-4371-B8AA-E72CA6EAF474}" type="parTrans" cxnId="{024CB174-75DD-4EE3-AC1D-03C9CC5C7B85}">
      <dgm:prSet/>
      <dgm:spPr/>
      <dgm:t>
        <a:bodyPr/>
        <a:lstStyle/>
        <a:p>
          <a:pPr algn="ctr"/>
          <a:endParaRPr lang="en-US" sz="1200" b="1"/>
        </a:p>
      </dgm:t>
    </dgm:pt>
    <dgm:pt modelId="{41B1FA3A-C6EB-43F1-A0BD-B534F837788B}" type="sibTrans" cxnId="{024CB174-75DD-4EE3-AC1D-03C9CC5C7B85}">
      <dgm:prSet/>
      <dgm:spPr/>
      <dgm:t>
        <a:bodyPr/>
        <a:lstStyle/>
        <a:p>
          <a:pPr algn="ctr"/>
          <a:endParaRPr lang="en-US" sz="1200" b="1"/>
        </a:p>
      </dgm:t>
    </dgm:pt>
    <dgm:pt modelId="{5DA99D68-A7B2-40D2-BEF7-A48AB726641A}">
      <dgm:prSet custT="1"/>
      <dgm:spPr/>
      <dgm:t>
        <a:bodyPr/>
        <a:lstStyle/>
        <a:p>
          <a:pPr algn="ctr"/>
          <a:r>
            <a:rPr lang="en-US" sz="1200" b="1" dirty="0"/>
            <a:t>Operations </a:t>
          </a:r>
          <a:r>
            <a:rPr lang="en-US" sz="1200" b="1" dirty="0" smtClean="0"/>
            <a:t>Manager</a:t>
          </a:r>
        </a:p>
      </dgm:t>
    </dgm:pt>
    <dgm:pt modelId="{7D503711-D4A1-4568-8B08-0BBAD71C9875}" type="parTrans" cxnId="{2AA930FF-94EA-4E31-A290-6D6683B410FD}">
      <dgm:prSet/>
      <dgm:spPr/>
      <dgm:t>
        <a:bodyPr/>
        <a:lstStyle/>
        <a:p>
          <a:pPr algn="ctr"/>
          <a:endParaRPr lang="en-US" sz="1200" b="1"/>
        </a:p>
      </dgm:t>
    </dgm:pt>
    <dgm:pt modelId="{345566DA-0AB6-4A9A-A76E-6E40705F6BB2}" type="sibTrans" cxnId="{2AA930FF-94EA-4E31-A290-6D6683B410FD}">
      <dgm:prSet/>
      <dgm:spPr/>
      <dgm:t>
        <a:bodyPr/>
        <a:lstStyle/>
        <a:p>
          <a:pPr algn="ctr"/>
          <a:endParaRPr lang="en-US" sz="1200" b="1"/>
        </a:p>
      </dgm:t>
    </dgm:pt>
    <dgm:pt modelId="{2162A559-8A17-4EC6-9ACF-DA42B731D695}">
      <dgm:prSet/>
      <dgm:spPr>
        <a:solidFill>
          <a:schemeClr val="accent1">
            <a:lumMod val="40000"/>
            <a:lumOff val="60000"/>
          </a:schemeClr>
        </a:solidFill>
      </dgm:spPr>
      <dgm:t>
        <a:bodyPr/>
        <a:lstStyle/>
        <a:p>
          <a:r>
            <a:rPr lang="en-US" b="1" dirty="0" smtClean="0">
              <a:solidFill>
                <a:schemeClr val="tx1"/>
              </a:solidFill>
            </a:rPr>
            <a:t>Process Expert</a:t>
          </a:r>
          <a:endParaRPr lang="en-US" b="1" dirty="0">
            <a:solidFill>
              <a:schemeClr val="tx1"/>
            </a:solidFill>
          </a:endParaRPr>
        </a:p>
      </dgm:t>
    </dgm:pt>
    <dgm:pt modelId="{97FC3360-BE21-41A0-9214-8BDA9E3121A9}" type="parTrans" cxnId="{4AD8548F-9C80-475B-99AA-C249B6B23BA0}">
      <dgm:prSet/>
      <dgm:spPr/>
      <dgm:t>
        <a:bodyPr/>
        <a:lstStyle/>
        <a:p>
          <a:endParaRPr lang="en-US" b="1"/>
        </a:p>
      </dgm:t>
    </dgm:pt>
    <dgm:pt modelId="{05CB41D7-7577-4EBE-BEF1-F160C31B7E8F}" type="sibTrans" cxnId="{4AD8548F-9C80-475B-99AA-C249B6B23BA0}">
      <dgm:prSet/>
      <dgm:spPr/>
      <dgm:t>
        <a:bodyPr/>
        <a:lstStyle/>
        <a:p>
          <a:endParaRPr lang="en-US"/>
        </a:p>
      </dgm:t>
    </dgm:pt>
    <dgm:pt modelId="{0B774489-350A-46DF-9FA9-49E5087992C9}">
      <dgm:prSet/>
      <dgm:spPr/>
      <dgm:t>
        <a:bodyPr/>
        <a:lstStyle/>
        <a:p>
          <a:r>
            <a:rPr lang="en-US" b="1" dirty="0" smtClean="0"/>
            <a:t>Team Leaders 1</a:t>
          </a:r>
          <a:endParaRPr lang="en-US" b="1" dirty="0"/>
        </a:p>
      </dgm:t>
    </dgm:pt>
    <dgm:pt modelId="{BACF1A6D-DB10-4CB0-B073-A2BAC7B46C9C}" type="parTrans" cxnId="{302A4ED6-EB48-4378-87C2-CA50CAC7DFB9}">
      <dgm:prSet/>
      <dgm:spPr/>
      <dgm:t>
        <a:bodyPr/>
        <a:lstStyle/>
        <a:p>
          <a:endParaRPr lang="en-US" b="1"/>
        </a:p>
      </dgm:t>
    </dgm:pt>
    <dgm:pt modelId="{6FC26069-58E2-4DD0-BC27-89520BB1EBC9}" type="sibTrans" cxnId="{302A4ED6-EB48-4378-87C2-CA50CAC7DFB9}">
      <dgm:prSet/>
      <dgm:spPr/>
      <dgm:t>
        <a:bodyPr/>
        <a:lstStyle/>
        <a:p>
          <a:endParaRPr lang="en-US"/>
        </a:p>
      </dgm:t>
    </dgm:pt>
    <dgm:pt modelId="{47B10073-B2E6-4B62-8FE3-E864756DB94C}">
      <dgm:prSet/>
      <dgm:spPr/>
      <dgm:t>
        <a:bodyPr/>
        <a:lstStyle/>
        <a:p>
          <a:r>
            <a:rPr lang="en-US" b="1" dirty="0" smtClean="0"/>
            <a:t>DBA &amp; IT Support 1</a:t>
          </a:r>
          <a:endParaRPr lang="en-US" b="1" dirty="0"/>
        </a:p>
      </dgm:t>
    </dgm:pt>
    <dgm:pt modelId="{6FBC161D-7EC9-4C54-ADBD-73F136643D39}" type="parTrans" cxnId="{429551FC-2479-4628-95F2-C1812D6C943D}">
      <dgm:prSet/>
      <dgm:spPr/>
      <dgm:t>
        <a:bodyPr/>
        <a:lstStyle/>
        <a:p>
          <a:endParaRPr lang="en-US" b="1"/>
        </a:p>
      </dgm:t>
    </dgm:pt>
    <dgm:pt modelId="{F5ADD612-6F74-494D-9850-57B69B73525D}" type="sibTrans" cxnId="{429551FC-2479-4628-95F2-C1812D6C943D}">
      <dgm:prSet/>
      <dgm:spPr/>
      <dgm:t>
        <a:bodyPr/>
        <a:lstStyle/>
        <a:p>
          <a:endParaRPr lang="en-US"/>
        </a:p>
      </dgm:t>
    </dgm:pt>
    <dgm:pt modelId="{F9EBC497-B69B-480D-A530-FBA2CFD60840}">
      <dgm:prSet/>
      <dgm:spPr/>
      <dgm:t>
        <a:bodyPr/>
        <a:lstStyle/>
        <a:p>
          <a:r>
            <a:rPr lang="en-US" b="1" dirty="0" smtClean="0"/>
            <a:t>Quality Controller 1</a:t>
          </a:r>
          <a:endParaRPr lang="en-US" b="1" dirty="0"/>
        </a:p>
      </dgm:t>
    </dgm:pt>
    <dgm:pt modelId="{3BD92CFA-20F9-42D2-B578-67B7ED08B60B}" type="parTrans" cxnId="{32688776-A27D-4098-B002-A8DA8B1B7F0B}">
      <dgm:prSet/>
      <dgm:spPr/>
      <dgm:t>
        <a:bodyPr/>
        <a:lstStyle/>
        <a:p>
          <a:endParaRPr lang="en-US" b="1"/>
        </a:p>
      </dgm:t>
    </dgm:pt>
    <dgm:pt modelId="{BFA6FB09-E0A6-49DD-B8B6-94CCB62B8454}" type="sibTrans" cxnId="{32688776-A27D-4098-B002-A8DA8B1B7F0B}">
      <dgm:prSet/>
      <dgm:spPr/>
      <dgm:t>
        <a:bodyPr/>
        <a:lstStyle/>
        <a:p>
          <a:endParaRPr lang="en-US"/>
        </a:p>
      </dgm:t>
    </dgm:pt>
    <dgm:pt modelId="{3673480B-7697-4B38-9FEC-5436F05C8BF8}">
      <dgm:prSet/>
      <dgm:spPr>
        <a:solidFill>
          <a:schemeClr val="accent6">
            <a:lumMod val="50000"/>
          </a:schemeClr>
        </a:solidFill>
      </dgm:spPr>
      <dgm:t>
        <a:bodyPr/>
        <a:lstStyle/>
        <a:p>
          <a:r>
            <a:rPr lang="en-US" b="1" dirty="0"/>
            <a:t>Agent</a:t>
          </a:r>
        </a:p>
      </dgm:t>
    </dgm:pt>
    <dgm:pt modelId="{659B7D1C-9378-4167-9D3F-C4507EE1ED4C}" type="parTrans" cxnId="{B22AC32B-B83D-41F5-88A2-4B837C75793F}">
      <dgm:prSet/>
      <dgm:spPr/>
      <dgm:t>
        <a:bodyPr/>
        <a:lstStyle/>
        <a:p>
          <a:endParaRPr lang="en-US" b="1"/>
        </a:p>
      </dgm:t>
    </dgm:pt>
    <dgm:pt modelId="{6896F79C-7381-4F50-90FD-2A0196A1452C}" type="sibTrans" cxnId="{B22AC32B-B83D-41F5-88A2-4B837C75793F}">
      <dgm:prSet/>
      <dgm:spPr/>
      <dgm:t>
        <a:bodyPr/>
        <a:lstStyle/>
        <a:p>
          <a:endParaRPr lang="en-US"/>
        </a:p>
      </dgm:t>
    </dgm:pt>
    <dgm:pt modelId="{1CD6144F-3BD6-48DE-9F23-57884D6422EB}">
      <dgm:prSet/>
      <dgm:spPr>
        <a:solidFill>
          <a:schemeClr val="accent6">
            <a:lumMod val="50000"/>
          </a:schemeClr>
        </a:solidFill>
      </dgm:spPr>
      <dgm:t>
        <a:bodyPr/>
        <a:lstStyle/>
        <a:p>
          <a:r>
            <a:rPr lang="en-US" b="1" dirty="0"/>
            <a:t>Agent</a:t>
          </a:r>
        </a:p>
      </dgm:t>
    </dgm:pt>
    <dgm:pt modelId="{26F3C2DE-389B-45EB-9E39-EC154E5EB45F}" type="parTrans" cxnId="{B51C3925-F403-4A12-9DCC-10B0C9ADA430}">
      <dgm:prSet/>
      <dgm:spPr/>
      <dgm:t>
        <a:bodyPr/>
        <a:lstStyle/>
        <a:p>
          <a:endParaRPr lang="en-US" b="1"/>
        </a:p>
      </dgm:t>
    </dgm:pt>
    <dgm:pt modelId="{4096D84B-B799-4058-9FF3-EA9A0963A216}" type="sibTrans" cxnId="{B51C3925-F403-4A12-9DCC-10B0C9ADA430}">
      <dgm:prSet/>
      <dgm:spPr/>
      <dgm:t>
        <a:bodyPr/>
        <a:lstStyle/>
        <a:p>
          <a:endParaRPr lang="en-US"/>
        </a:p>
      </dgm:t>
    </dgm:pt>
    <dgm:pt modelId="{51B01E14-E76B-4788-B569-62735DBD1EC4}">
      <dgm:prSet/>
      <dgm:spPr>
        <a:solidFill>
          <a:schemeClr val="accent6">
            <a:lumMod val="50000"/>
          </a:schemeClr>
        </a:solidFill>
      </dgm:spPr>
      <dgm:t>
        <a:bodyPr/>
        <a:lstStyle/>
        <a:p>
          <a:r>
            <a:rPr lang="en-US" b="1" dirty="0"/>
            <a:t>Agent</a:t>
          </a:r>
        </a:p>
      </dgm:t>
    </dgm:pt>
    <dgm:pt modelId="{E156CD1D-A552-43CB-BA8F-74574FE1857C}" type="parTrans" cxnId="{91856E92-DD17-46E3-B81F-F61804142BB4}">
      <dgm:prSet/>
      <dgm:spPr/>
      <dgm:t>
        <a:bodyPr/>
        <a:lstStyle/>
        <a:p>
          <a:endParaRPr lang="en-US" b="1"/>
        </a:p>
      </dgm:t>
    </dgm:pt>
    <dgm:pt modelId="{36E72A36-32EB-4DCB-B3E3-0C739F925D6F}" type="sibTrans" cxnId="{91856E92-DD17-46E3-B81F-F61804142BB4}">
      <dgm:prSet/>
      <dgm:spPr/>
      <dgm:t>
        <a:bodyPr/>
        <a:lstStyle/>
        <a:p>
          <a:endParaRPr lang="en-US"/>
        </a:p>
      </dgm:t>
    </dgm:pt>
    <dgm:pt modelId="{4A100E64-E1C8-4430-B4BD-F9413225FB5A}">
      <dgm:prSet/>
      <dgm:spPr>
        <a:solidFill>
          <a:schemeClr val="accent6">
            <a:lumMod val="50000"/>
          </a:schemeClr>
        </a:solidFill>
      </dgm:spPr>
      <dgm:t>
        <a:bodyPr/>
        <a:lstStyle/>
        <a:p>
          <a:r>
            <a:rPr lang="en-US" b="1" dirty="0"/>
            <a:t>Agent</a:t>
          </a:r>
        </a:p>
      </dgm:t>
    </dgm:pt>
    <dgm:pt modelId="{FEBABD86-AFF1-42C6-AA70-CC9B92646DDC}" type="parTrans" cxnId="{8D06F6CD-41BA-4AAE-99B7-2659DCEFF6D8}">
      <dgm:prSet/>
      <dgm:spPr/>
      <dgm:t>
        <a:bodyPr/>
        <a:lstStyle/>
        <a:p>
          <a:endParaRPr lang="en-US" b="1"/>
        </a:p>
      </dgm:t>
    </dgm:pt>
    <dgm:pt modelId="{62576131-B3E5-462F-944F-8D21EBF5DBEE}" type="sibTrans" cxnId="{8D06F6CD-41BA-4AAE-99B7-2659DCEFF6D8}">
      <dgm:prSet/>
      <dgm:spPr/>
      <dgm:t>
        <a:bodyPr/>
        <a:lstStyle/>
        <a:p>
          <a:endParaRPr lang="en-US"/>
        </a:p>
      </dgm:t>
    </dgm:pt>
    <dgm:pt modelId="{7021ACBF-F554-4EC4-93C8-AC2E12E6ED3F}">
      <dgm:prSet/>
      <dgm:spPr/>
      <dgm:t>
        <a:bodyPr/>
        <a:lstStyle/>
        <a:p>
          <a:r>
            <a:rPr lang="en-US" b="1" dirty="0" smtClean="0"/>
            <a:t>Account Manager 2</a:t>
          </a:r>
          <a:endParaRPr lang="en-US" b="1" dirty="0"/>
        </a:p>
      </dgm:t>
    </dgm:pt>
    <dgm:pt modelId="{5B5D5FB8-C2F6-426F-8078-6BD5D39C97AD}" type="parTrans" cxnId="{AF8FF1C8-FE2A-4E5D-95FD-94761A25EED3}">
      <dgm:prSet/>
      <dgm:spPr/>
      <dgm:t>
        <a:bodyPr/>
        <a:lstStyle/>
        <a:p>
          <a:endParaRPr lang="en-US" b="1"/>
        </a:p>
      </dgm:t>
    </dgm:pt>
    <dgm:pt modelId="{3DAA52BA-7F5A-4076-9E0A-91704A62DBF2}" type="sibTrans" cxnId="{AF8FF1C8-FE2A-4E5D-95FD-94761A25EED3}">
      <dgm:prSet/>
      <dgm:spPr/>
      <dgm:t>
        <a:bodyPr/>
        <a:lstStyle/>
        <a:p>
          <a:endParaRPr lang="en-US"/>
        </a:p>
      </dgm:t>
    </dgm:pt>
    <dgm:pt modelId="{E80F7131-FAD7-42A1-B197-45B2A405A458}">
      <dgm:prSet/>
      <dgm:spPr/>
      <dgm:t>
        <a:bodyPr/>
        <a:lstStyle/>
        <a:p>
          <a:r>
            <a:rPr lang="en-US" b="1" dirty="0" smtClean="0"/>
            <a:t>Team Leaders 2</a:t>
          </a:r>
          <a:endParaRPr lang="en-US" b="1" dirty="0"/>
        </a:p>
      </dgm:t>
    </dgm:pt>
    <dgm:pt modelId="{25DB52B7-EB08-4A13-BA4F-FF698A9D0411}" type="parTrans" cxnId="{976815B8-A161-4DDF-AA1F-71527496A900}">
      <dgm:prSet/>
      <dgm:spPr/>
      <dgm:t>
        <a:bodyPr/>
        <a:lstStyle/>
        <a:p>
          <a:endParaRPr lang="en-US" b="1"/>
        </a:p>
      </dgm:t>
    </dgm:pt>
    <dgm:pt modelId="{569CF75D-4D57-4102-B635-215FFC0B788D}" type="sibTrans" cxnId="{976815B8-A161-4DDF-AA1F-71527496A900}">
      <dgm:prSet/>
      <dgm:spPr/>
      <dgm:t>
        <a:bodyPr/>
        <a:lstStyle/>
        <a:p>
          <a:endParaRPr lang="en-US"/>
        </a:p>
      </dgm:t>
    </dgm:pt>
    <dgm:pt modelId="{A3E4C907-AD9A-4E87-91FB-644923FD1140}">
      <dgm:prSet/>
      <dgm:spPr/>
      <dgm:t>
        <a:bodyPr/>
        <a:lstStyle/>
        <a:p>
          <a:r>
            <a:rPr lang="en-US" b="1" dirty="0" smtClean="0"/>
            <a:t>DBA &amp; IT support 2</a:t>
          </a:r>
          <a:endParaRPr lang="en-US" b="1" dirty="0"/>
        </a:p>
      </dgm:t>
    </dgm:pt>
    <dgm:pt modelId="{D5F88EC1-AFD4-4823-A7C4-52C49BD36FFB}" type="parTrans" cxnId="{F42866D4-B959-4803-8F4E-AB27014ED051}">
      <dgm:prSet/>
      <dgm:spPr/>
      <dgm:t>
        <a:bodyPr/>
        <a:lstStyle/>
        <a:p>
          <a:endParaRPr lang="en-US" b="1"/>
        </a:p>
      </dgm:t>
    </dgm:pt>
    <dgm:pt modelId="{599D5145-C5F0-4033-AD13-31E694E1CEC2}" type="sibTrans" cxnId="{F42866D4-B959-4803-8F4E-AB27014ED051}">
      <dgm:prSet/>
      <dgm:spPr/>
      <dgm:t>
        <a:bodyPr/>
        <a:lstStyle/>
        <a:p>
          <a:endParaRPr lang="en-US"/>
        </a:p>
      </dgm:t>
    </dgm:pt>
    <dgm:pt modelId="{43E19DB3-B3AB-4565-87C4-94697080689E}">
      <dgm:prSet/>
      <dgm:spPr/>
      <dgm:t>
        <a:bodyPr/>
        <a:lstStyle/>
        <a:p>
          <a:r>
            <a:rPr lang="en-US" b="1" dirty="0" smtClean="0"/>
            <a:t>Quality Controller 2</a:t>
          </a:r>
          <a:endParaRPr lang="en-US" b="1" dirty="0"/>
        </a:p>
      </dgm:t>
    </dgm:pt>
    <dgm:pt modelId="{7CB82E02-ABDC-4C5A-B513-CA34B8DBF34D}" type="parTrans" cxnId="{33387E93-C37C-44F7-9D5F-2259DBDB7841}">
      <dgm:prSet/>
      <dgm:spPr/>
      <dgm:t>
        <a:bodyPr/>
        <a:lstStyle/>
        <a:p>
          <a:endParaRPr lang="en-US" b="1"/>
        </a:p>
      </dgm:t>
    </dgm:pt>
    <dgm:pt modelId="{5E3B9C9E-8CB9-43CA-B001-7F0E7BAAB5C3}" type="sibTrans" cxnId="{33387E93-C37C-44F7-9D5F-2259DBDB7841}">
      <dgm:prSet/>
      <dgm:spPr/>
      <dgm:t>
        <a:bodyPr/>
        <a:lstStyle/>
        <a:p>
          <a:endParaRPr lang="en-US"/>
        </a:p>
      </dgm:t>
    </dgm:pt>
    <dgm:pt modelId="{60E64AD3-99F0-4906-80C4-10D84E91305A}">
      <dgm:prSet/>
      <dgm:spPr>
        <a:solidFill>
          <a:schemeClr val="accent6">
            <a:lumMod val="50000"/>
          </a:schemeClr>
        </a:solidFill>
      </dgm:spPr>
      <dgm:t>
        <a:bodyPr/>
        <a:lstStyle/>
        <a:p>
          <a:r>
            <a:rPr lang="en-US" b="1" dirty="0"/>
            <a:t>Agent</a:t>
          </a:r>
        </a:p>
      </dgm:t>
    </dgm:pt>
    <dgm:pt modelId="{260AF60F-9110-49D3-98EF-D6ACE545A62C}" type="parTrans" cxnId="{DD954705-D88F-467D-B9F2-B2C4B60FC2E3}">
      <dgm:prSet/>
      <dgm:spPr/>
      <dgm:t>
        <a:bodyPr/>
        <a:lstStyle/>
        <a:p>
          <a:endParaRPr lang="en-US" b="1"/>
        </a:p>
      </dgm:t>
    </dgm:pt>
    <dgm:pt modelId="{2C2E204C-FBF4-4954-962E-BEDF7853C25E}" type="sibTrans" cxnId="{DD954705-D88F-467D-B9F2-B2C4B60FC2E3}">
      <dgm:prSet/>
      <dgm:spPr/>
      <dgm:t>
        <a:bodyPr/>
        <a:lstStyle/>
        <a:p>
          <a:endParaRPr lang="en-US"/>
        </a:p>
      </dgm:t>
    </dgm:pt>
    <dgm:pt modelId="{B62A7C7C-D355-404B-8154-F30E53F72791}">
      <dgm:prSet/>
      <dgm:spPr>
        <a:solidFill>
          <a:schemeClr val="accent6">
            <a:lumMod val="50000"/>
          </a:schemeClr>
        </a:solidFill>
      </dgm:spPr>
      <dgm:t>
        <a:bodyPr/>
        <a:lstStyle/>
        <a:p>
          <a:r>
            <a:rPr lang="en-US" b="1" dirty="0"/>
            <a:t>Agent</a:t>
          </a:r>
        </a:p>
      </dgm:t>
    </dgm:pt>
    <dgm:pt modelId="{8EF6F60D-AD80-454A-A447-8F2DDC2F800C}" type="parTrans" cxnId="{6428D823-0161-44E7-9F67-2E70863312DB}">
      <dgm:prSet/>
      <dgm:spPr/>
      <dgm:t>
        <a:bodyPr/>
        <a:lstStyle/>
        <a:p>
          <a:endParaRPr lang="en-US" b="1"/>
        </a:p>
      </dgm:t>
    </dgm:pt>
    <dgm:pt modelId="{384F36B3-34B4-4DA8-841A-FBF431775EA9}" type="sibTrans" cxnId="{6428D823-0161-44E7-9F67-2E70863312DB}">
      <dgm:prSet/>
      <dgm:spPr/>
      <dgm:t>
        <a:bodyPr/>
        <a:lstStyle/>
        <a:p>
          <a:endParaRPr lang="en-US"/>
        </a:p>
      </dgm:t>
    </dgm:pt>
    <dgm:pt modelId="{73C70563-6E37-4D81-ADAD-E4D2DDC9B826}">
      <dgm:prSet/>
      <dgm:spPr>
        <a:solidFill>
          <a:schemeClr val="accent6">
            <a:lumMod val="50000"/>
          </a:schemeClr>
        </a:solidFill>
      </dgm:spPr>
      <dgm:t>
        <a:bodyPr/>
        <a:lstStyle/>
        <a:p>
          <a:r>
            <a:rPr lang="en-US" b="1" dirty="0"/>
            <a:t>Agent</a:t>
          </a:r>
        </a:p>
      </dgm:t>
    </dgm:pt>
    <dgm:pt modelId="{5AEC96F1-90B2-48C8-B39C-8D2127E51E19}" type="parTrans" cxnId="{4EC799A3-1150-4E2C-B3C7-7683CA0727C4}">
      <dgm:prSet/>
      <dgm:spPr/>
      <dgm:t>
        <a:bodyPr/>
        <a:lstStyle/>
        <a:p>
          <a:endParaRPr lang="en-US" b="1"/>
        </a:p>
      </dgm:t>
    </dgm:pt>
    <dgm:pt modelId="{1A89E222-ADF3-4AC3-9284-53658FB950E0}" type="sibTrans" cxnId="{4EC799A3-1150-4E2C-B3C7-7683CA0727C4}">
      <dgm:prSet/>
      <dgm:spPr/>
      <dgm:t>
        <a:bodyPr/>
        <a:lstStyle/>
        <a:p>
          <a:endParaRPr lang="en-US"/>
        </a:p>
      </dgm:t>
    </dgm:pt>
    <dgm:pt modelId="{02731E7E-A36B-40E7-9385-AE2CD69A4D55}">
      <dgm:prSet/>
      <dgm:spPr>
        <a:solidFill>
          <a:schemeClr val="accent6">
            <a:lumMod val="50000"/>
          </a:schemeClr>
        </a:solidFill>
      </dgm:spPr>
      <dgm:t>
        <a:bodyPr/>
        <a:lstStyle/>
        <a:p>
          <a:r>
            <a:rPr lang="en-US" b="1" dirty="0"/>
            <a:t>Agent</a:t>
          </a:r>
        </a:p>
      </dgm:t>
    </dgm:pt>
    <dgm:pt modelId="{25DBA8DE-5D12-44E0-8EF7-61C4893D2FFC}" type="parTrans" cxnId="{0E8E4F07-591A-459F-B03F-B1E71A759E4E}">
      <dgm:prSet/>
      <dgm:spPr/>
      <dgm:t>
        <a:bodyPr/>
        <a:lstStyle/>
        <a:p>
          <a:endParaRPr lang="en-US" b="1"/>
        </a:p>
      </dgm:t>
    </dgm:pt>
    <dgm:pt modelId="{F92B5E34-FA52-410A-890C-D5B3C115FE29}" type="sibTrans" cxnId="{0E8E4F07-591A-459F-B03F-B1E71A759E4E}">
      <dgm:prSet/>
      <dgm:spPr/>
      <dgm:t>
        <a:bodyPr/>
        <a:lstStyle/>
        <a:p>
          <a:endParaRPr lang="en-US"/>
        </a:p>
      </dgm:t>
    </dgm:pt>
    <dgm:pt modelId="{A2124E84-6299-4D18-A349-F9CFCFC9F809}">
      <dgm:prSet/>
      <dgm:spPr>
        <a:solidFill>
          <a:schemeClr val="accent3"/>
        </a:solidFill>
      </dgm:spPr>
      <dgm:t>
        <a:bodyPr/>
        <a:lstStyle/>
        <a:p>
          <a:r>
            <a:rPr lang="en-US" b="1" dirty="0" smtClean="0"/>
            <a:t>Account Manager 1</a:t>
          </a:r>
          <a:endParaRPr lang="en-US" b="1" dirty="0"/>
        </a:p>
      </dgm:t>
    </dgm:pt>
    <dgm:pt modelId="{7BAFAA42-E1E3-459C-9D98-9CEDE7371C9A}" type="parTrans" cxnId="{2F951803-ADEF-475D-99B2-70150C1B6556}">
      <dgm:prSet/>
      <dgm:spPr/>
      <dgm:t>
        <a:bodyPr/>
        <a:lstStyle/>
        <a:p>
          <a:endParaRPr lang="en-US"/>
        </a:p>
      </dgm:t>
    </dgm:pt>
    <dgm:pt modelId="{98E5E95B-9474-4E13-8F1C-A1204BC936F7}" type="sibTrans" cxnId="{2F951803-ADEF-475D-99B2-70150C1B6556}">
      <dgm:prSet/>
      <dgm:spPr/>
      <dgm:t>
        <a:bodyPr/>
        <a:lstStyle/>
        <a:p>
          <a:endParaRPr lang="en-US"/>
        </a:p>
      </dgm:t>
    </dgm:pt>
    <dgm:pt modelId="{1FB4986E-B2DF-4AD0-BF5B-B6468697D107}" type="pres">
      <dgm:prSet presAssocID="{1B8B16CF-E84B-449F-832F-0CBE0901CE43}" presName="mainComposite" presStyleCnt="0">
        <dgm:presLayoutVars>
          <dgm:chPref val="1"/>
          <dgm:dir/>
          <dgm:animOne val="branch"/>
          <dgm:animLvl val="lvl"/>
          <dgm:resizeHandles val="exact"/>
        </dgm:presLayoutVars>
      </dgm:prSet>
      <dgm:spPr/>
      <dgm:t>
        <a:bodyPr/>
        <a:lstStyle/>
        <a:p>
          <a:endParaRPr lang="en-US"/>
        </a:p>
      </dgm:t>
    </dgm:pt>
    <dgm:pt modelId="{BB18AEF6-B046-4D48-AB2A-2F8491C856C9}" type="pres">
      <dgm:prSet presAssocID="{1B8B16CF-E84B-449F-832F-0CBE0901CE43}" presName="hierFlow" presStyleCnt="0"/>
      <dgm:spPr/>
    </dgm:pt>
    <dgm:pt modelId="{67770EEF-E45D-4D12-95BC-FE2717A9B196}" type="pres">
      <dgm:prSet presAssocID="{1B8B16CF-E84B-449F-832F-0CBE0901CE43}" presName="hierChild1" presStyleCnt="0">
        <dgm:presLayoutVars>
          <dgm:chPref val="1"/>
          <dgm:animOne val="branch"/>
          <dgm:animLvl val="lvl"/>
        </dgm:presLayoutVars>
      </dgm:prSet>
      <dgm:spPr/>
    </dgm:pt>
    <dgm:pt modelId="{F14CF076-8AEC-4653-BEB2-270E5C437466}" type="pres">
      <dgm:prSet presAssocID="{2F5DC856-3F6C-457E-A60A-2ABD798159E0}" presName="Name14" presStyleCnt="0"/>
      <dgm:spPr/>
    </dgm:pt>
    <dgm:pt modelId="{810AA3AE-7FA6-4911-A148-F6B7E53B5937}" type="pres">
      <dgm:prSet presAssocID="{2F5DC856-3F6C-457E-A60A-2ABD798159E0}" presName="level1Shape" presStyleLbl="node0" presStyleIdx="0" presStyleCnt="1">
        <dgm:presLayoutVars>
          <dgm:chPref val="3"/>
        </dgm:presLayoutVars>
      </dgm:prSet>
      <dgm:spPr/>
      <dgm:t>
        <a:bodyPr/>
        <a:lstStyle/>
        <a:p>
          <a:endParaRPr lang="en-US"/>
        </a:p>
      </dgm:t>
    </dgm:pt>
    <dgm:pt modelId="{8F41AE3E-A2ED-4713-BACA-27AF3558D3D3}" type="pres">
      <dgm:prSet presAssocID="{2F5DC856-3F6C-457E-A60A-2ABD798159E0}" presName="hierChild2" presStyleCnt="0"/>
      <dgm:spPr/>
    </dgm:pt>
    <dgm:pt modelId="{2476E37A-2326-4C1E-8A19-82994D93F606}" type="pres">
      <dgm:prSet presAssocID="{4EBD1586-0B17-4014-9CB6-B94E86B9CAA4}" presName="Name19" presStyleLbl="parChTrans1D2" presStyleIdx="0" presStyleCnt="3"/>
      <dgm:spPr/>
      <dgm:t>
        <a:bodyPr/>
        <a:lstStyle/>
        <a:p>
          <a:endParaRPr lang="en-US"/>
        </a:p>
      </dgm:t>
    </dgm:pt>
    <dgm:pt modelId="{6EFD9077-5A05-4D0D-B6C3-EDC9B59A555D}" type="pres">
      <dgm:prSet presAssocID="{E135D59D-EB12-4154-A281-1F420A335BA9}" presName="Name21" presStyleCnt="0"/>
      <dgm:spPr/>
    </dgm:pt>
    <dgm:pt modelId="{7A7C520E-71C9-41F2-9915-EF87976BEA79}" type="pres">
      <dgm:prSet presAssocID="{E135D59D-EB12-4154-A281-1F420A335BA9}" presName="level2Shape" presStyleLbl="asst1" presStyleIdx="0" presStyleCnt="2"/>
      <dgm:spPr/>
      <dgm:t>
        <a:bodyPr/>
        <a:lstStyle/>
        <a:p>
          <a:endParaRPr lang="en-US"/>
        </a:p>
      </dgm:t>
    </dgm:pt>
    <dgm:pt modelId="{DA954018-2BBB-4EBA-B9A8-4D9C57281538}" type="pres">
      <dgm:prSet presAssocID="{E135D59D-EB12-4154-A281-1F420A335BA9}" presName="hierChild3" presStyleCnt="0"/>
      <dgm:spPr/>
    </dgm:pt>
    <dgm:pt modelId="{177E0594-A2D0-49A3-B120-5ED744C131C3}" type="pres">
      <dgm:prSet presAssocID="{7D503711-D4A1-4568-8B08-0BBAD71C9875}" presName="Name19" presStyleLbl="parChTrans1D2" presStyleIdx="1" presStyleCnt="3"/>
      <dgm:spPr/>
      <dgm:t>
        <a:bodyPr/>
        <a:lstStyle/>
        <a:p>
          <a:endParaRPr lang="en-US"/>
        </a:p>
      </dgm:t>
    </dgm:pt>
    <dgm:pt modelId="{3EAA7540-D772-499D-8538-CE023C3362CD}" type="pres">
      <dgm:prSet presAssocID="{5DA99D68-A7B2-40D2-BEF7-A48AB726641A}" presName="Name21" presStyleCnt="0"/>
      <dgm:spPr/>
    </dgm:pt>
    <dgm:pt modelId="{DFA87C72-7D73-42AE-82F1-B184C619566A}" type="pres">
      <dgm:prSet presAssocID="{5DA99D68-A7B2-40D2-BEF7-A48AB726641A}" presName="level2Shape" presStyleLbl="node2" presStyleIdx="0" presStyleCnt="1"/>
      <dgm:spPr/>
      <dgm:t>
        <a:bodyPr/>
        <a:lstStyle/>
        <a:p>
          <a:endParaRPr lang="en-US"/>
        </a:p>
      </dgm:t>
    </dgm:pt>
    <dgm:pt modelId="{B25F56C6-A1A8-422E-B701-CD9F7FD4D6BA}" type="pres">
      <dgm:prSet presAssocID="{5DA99D68-A7B2-40D2-BEF7-A48AB726641A}" presName="hierChild3" presStyleCnt="0"/>
      <dgm:spPr/>
    </dgm:pt>
    <dgm:pt modelId="{FCFF380A-8D21-4FE0-9A32-DD3716B73A49}" type="pres">
      <dgm:prSet presAssocID="{97FC3360-BE21-41A0-9214-8BDA9E3121A9}" presName="Name19" presStyleLbl="parChTrans1D3" presStyleIdx="0" presStyleCnt="2"/>
      <dgm:spPr/>
      <dgm:t>
        <a:bodyPr/>
        <a:lstStyle/>
        <a:p>
          <a:endParaRPr lang="en-US"/>
        </a:p>
      </dgm:t>
    </dgm:pt>
    <dgm:pt modelId="{4EDF0053-86F1-405A-A41F-2BE5ADCB2948}" type="pres">
      <dgm:prSet presAssocID="{2162A559-8A17-4EC6-9ACF-DA42B731D695}" presName="Name21" presStyleCnt="0"/>
      <dgm:spPr/>
    </dgm:pt>
    <dgm:pt modelId="{9A70A9EF-C036-4CA4-97A2-6EE3D4F64083}" type="pres">
      <dgm:prSet presAssocID="{2162A559-8A17-4EC6-9ACF-DA42B731D695}" presName="level2Shape" presStyleLbl="node3" presStyleIdx="0" presStyleCnt="2"/>
      <dgm:spPr/>
      <dgm:t>
        <a:bodyPr/>
        <a:lstStyle/>
        <a:p>
          <a:endParaRPr lang="en-US"/>
        </a:p>
      </dgm:t>
    </dgm:pt>
    <dgm:pt modelId="{D4F98EBA-A4A5-4EE4-ACCD-EF3B91407709}" type="pres">
      <dgm:prSet presAssocID="{2162A559-8A17-4EC6-9ACF-DA42B731D695}" presName="hierChild3" presStyleCnt="0"/>
      <dgm:spPr/>
    </dgm:pt>
    <dgm:pt modelId="{C804736F-AC12-43B2-B917-AC7596EC8E3B}" type="pres">
      <dgm:prSet presAssocID="{7BAFAA42-E1E3-459C-9D98-9CEDE7371C9A}" presName="Name19" presStyleLbl="parChTrans1D4" presStyleIdx="0" presStyleCnt="15"/>
      <dgm:spPr/>
      <dgm:t>
        <a:bodyPr/>
        <a:lstStyle/>
        <a:p>
          <a:endParaRPr lang="en-US"/>
        </a:p>
      </dgm:t>
    </dgm:pt>
    <dgm:pt modelId="{B09F4C24-0209-473E-B375-7F092123EBE1}" type="pres">
      <dgm:prSet presAssocID="{A2124E84-6299-4D18-A349-F9CFCFC9F809}" presName="Name21" presStyleCnt="0"/>
      <dgm:spPr/>
    </dgm:pt>
    <dgm:pt modelId="{D5F44677-A170-42C1-93FA-9C7208C0E43D}" type="pres">
      <dgm:prSet presAssocID="{A2124E84-6299-4D18-A349-F9CFCFC9F809}" presName="level2Shape" presStyleLbl="node4" presStyleIdx="0" presStyleCnt="15"/>
      <dgm:spPr/>
      <dgm:t>
        <a:bodyPr/>
        <a:lstStyle/>
        <a:p>
          <a:endParaRPr lang="en-US"/>
        </a:p>
      </dgm:t>
    </dgm:pt>
    <dgm:pt modelId="{E4A4334A-5A98-40E1-B710-978E2E70CA1B}" type="pres">
      <dgm:prSet presAssocID="{A2124E84-6299-4D18-A349-F9CFCFC9F809}" presName="hierChild3" presStyleCnt="0"/>
      <dgm:spPr/>
    </dgm:pt>
    <dgm:pt modelId="{3205FA2A-6DD8-4D7A-95F9-B0958D7868F2}" type="pres">
      <dgm:prSet presAssocID="{BACF1A6D-DB10-4CB0-B073-A2BAC7B46C9C}" presName="Name19" presStyleLbl="parChTrans1D4" presStyleIdx="1" presStyleCnt="15"/>
      <dgm:spPr/>
      <dgm:t>
        <a:bodyPr/>
        <a:lstStyle/>
        <a:p>
          <a:endParaRPr lang="en-US"/>
        </a:p>
      </dgm:t>
    </dgm:pt>
    <dgm:pt modelId="{DE485ECB-0EF6-4E51-9C64-05D57C3B2020}" type="pres">
      <dgm:prSet presAssocID="{0B774489-350A-46DF-9FA9-49E5087992C9}" presName="Name21" presStyleCnt="0"/>
      <dgm:spPr/>
    </dgm:pt>
    <dgm:pt modelId="{FB1AC489-D4F7-40D3-9460-D70F3391E19C}" type="pres">
      <dgm:prSet presAssocID="{0B774489-350A-46DF-9FA9-49E5087992C9}" presName="level2Shape" presStyleLbl="node4" presStyleIdx="1" presStyleCnt="15"/>
      <dgm:spPr/>
      <dgm:t>
        <a:bodyPr/>
        <a:lstStyle/>
        <a:p>
          <a:endParaRPr lang="en-US"/>
        </a:p>
      </dgm:t>
    </dgm:pt>
    <dgm:pt modelId="{E954C080-84C1-453E-801E-1DFBD5C80FB9}" type="pres">
      <dgm:prSet presAssocID="{0B774489-350A-46DF-9FA9-49E5087992C9}" presName="hierChild3" presStyleCnt="0"/>
      <dgm:spPr/>
    </dgm:pt>
    <dgm:pt modelId="{BA3E1E6D-CCAB-4DA4-A020-E2E8D761DE19}" type="pres">
      <dgm:prSet presAssocID="{659B7D1C-9378-4167-9D3F-C4507EE1ED4C}" presName="Name19" presStyleLbl="parChTrans1D4" presStyleIdx="2" presStyleCnt="15"/>
      <dgm:spPr/>
      <dgm:t>
        <a:bodyPr/>
        <a:lstStyle/>
        <a:p>
          <a:endParaRPr lang="en-US"/>
        </a:p>
      </dgm:t>
    </dgm:pt>
    <dgm:pt modelId="{30A5EB60-A95D-4BEB-AAD2-7DC7516F5076}" type="pres">
      <dgm:prSet presAssocID="{3673480B-7697-4B38-9FEC-5436F05C8BF8}" presName="Name21" presStyleCnt="0"/>
      <dgm:spPr/>
    </dgm:pt>
    <dgm:pt modelId="{EECCDFA2-D6A1-4EE8-95E7-8E43F80FA2B5}" type="pres">
      <dgm:prSet presAssocID="{3673480B-7697-4B38-9FEC-5436F05C8BF8}" presName="level2Shape" presStyleLbl="node4" presStyleIdx="2" presStyleCnt="15"/>
      <dgm:spPr/>
      <dgm:t>
        <a:bodyPr/>
        <a:lstStyle/>
        <a:p>
          <a:endParaRPr lang="en-US"/>
        </a:p>
      </dgm:t>
    </dgm:pt>
    <dgm:pt modelId="{C64E6D1B-98EC-4DC2-9067-278844DCF01E}" type="pres">
      <dgm:prSet presAssocID="{3673480B-7697-4B38-9FEC-5436F05C8BF8}" presName="hierChild3" presStyleCnt="0"/>
      <dgm:spPr/>
    </dgm:pt>
    <dgm:pt modelId="{184B63BD-6425-457F-A70A-09BDA36B1758}" type="pres">
      <dgm:prSet presAssocID="{26F3C2DE-389B-45EB-9E39-EC154E5EB45F}" presName="Name19" presStyleLbl="parChTrans1D4" presStyleIdx="3" presStyleCnt="15"/>
      <dgm:spPr/>
      <dgm:t>
        <a:bodyPr/>
        <a:lstStyle/>
        <a:p>
          <a:endParaRPr lang="en-US"/>
        </a:p>
      </dgm:t>
    </dgm:pt>
    <dgm:pt modelId="{C9BF5382-6B9F-49DF-A5A4-D0C6DB6A6F94}" type="pres">
      <dgm:prSet presAssocID="{1CD6144F-3BD6-48DE-9F23-57884D6422EB}" presName="Name21" presStyleCnt="0"/>
      <dgm:spPr/>
    </dgm:pt>
    <dgm:pt modelId="{C7BC1B54-731B-40D4-A36E-2A5824702FF9}" type="pres">
      <dgm:prSet presAssocID="{1CD6144F-3BD6-48DE-9F23-57884D6422EB}" presName="level2Shape" presStyleLbl="node4" presStyleIdx="3" presStyleCnt="15"/>
      <dgm:spPr/>
      <dgm:t>
        <a:bodyPr/>
        <a:lstStyle/>
        <a:p>
          <a:endParaRPr lang="en-US"/>
        </a:p>
      </dgm:t>
    </dgm:pt>
    <dgm:pt modelId="{2EF52D8B-34A7-48E2-B694-1D198C67A8EC}" type="pres">
      <dgm:prSet presAssocID="{1CD6144F-3BD6-48DE-9F23-57884D6422EB}" presName="hierChild3" presStyleCnt="0"/>
      <dgm:spPr/>
    </dgm:pt>
    <dgm:pt modelId="{9C92DEB0-C7B5-4F4A-9B82-5144D25126DB}" type="pres">
      <dgm:prSet presAssocID="{E156CD1D-A552-43CB-BA8F-74574FE1857C}" presName="Name19" presStyleLbl="parChTrans1D4" presStyleIdx="4" presStyleCnt="15"/>
      <dgm:spPr/>
      <dgm:t>
        <a:bodyPr/>
        <a:lstStyle/>
        <a:p>
          <a:endParaRPr lang="en-US"/>
        </a:p>
      </dgm:t>
    </dgm:pt>
    <dgm:pt modelId="{57527774-909C-4FB1-9702-FED551A3E341}" type="pres">
      <dgm:prSet presAssocID="{51B01E14-E76B-4788-B569-62735DBD1EC4}" presName="Name21" presStyleCnt="0"/>
      <dgm:spPr/>
    </dgm:pt>
    <dgm:pt modelId="{FD1124BB-C562-4072-8EEB-786184F47380}" type="pres">
      <dgm:prSet presAssocID="{51B01E14-E76B-4788-B569-62735DBD1EC4}" presName="level2Shape" presStyleLbl="node4" presStyleIdx="4" presStyleCnt="15"/>
      <dgm:spPr/>
      <dgm:t>
        <a:bodyPr/>
        <a:lstStyle/>
        <a:p>
          <a:endParaRPr lang="en-US"/>
        </a:p>
      </dgm:t>
    </dgm:pt>
    <dgm:pt modelId="{E619FE3C-719C-4C29-913F-29B266C4A6F6}" type="pres">
      <dgm:prSet presAssocID="{51B01E14-E76B-4788-B569-62735DBD1EC4}" presName="hierChild3" presStyleCnt="0"/>
      <dgm:spPr/>
    </dgm:pt>
    <dgm:pt modelId="{B77D6446-EB51-4794-A89A-4C1B9536D8A7}" type="pres">
      <dgm:prSet presAssocID="{FEBABD86-AFF1-42C6-AA70-CC9B92646DDC}" presName="Name19" presStyleLbl="parChTrans1D4" presStyleIdx="5" presStyleCnt="15"/>
      <dgm:spPr/>
      <dgm:t>
        <a:bodyPr/>
        <a:lstStyle/>
        <a:p>
          <a:endParaRPr lang="en-US"/>
        </a:p>
      </dgm:t>
    </dgm:pt>
    <dgm:pt modelId="{E1F614DC-6820-4882-98BD-D34ADCE9E4CE}" type="pres">
      <dgm:prSet presAssocID="{4A100E64-E1C8-4430-B4BD-F9413225FB5A}" presName="Name21" presStyleCnt="0"/>
      <dgm:spPr/>
    </dgm:pt>
    <dgm:pt modelId="{238778D4-00E4-4239-B29B-FD97045FBFAE}" type="pres">
      <dgm:prSet presAssocID="{4A100E64-E1C8-4430-B4BD-F9413225FB5A}" presName="level2Shape" presStyleLbl="node4" presStyleIdx="5" presStyleCnt="15"/>
      <dgm:spPr/>
      <dgm:t>
        <a:bodyPr/>
        <a:lstStyle/>
        <a:p>
          <a:endParaRPr lang="en-US"/>
        </a:p>
      </dgm:t>
    </dgm:pt>
    <dgm:pt modelId="{C9EF2F67-2AEE-43A6-9610-E101A08FD392}" type="pres">
      <dgm:prSet presAssocID="{4A100E64-E1C8-4430-B4BD-F9413225FB5A}" presName="hierChild3" presStyleCnt="0"/>
      <dgm:spPr/>
    </dgm:pt>
    <dgm:pt modelId="{1CBB06D6-93D0-4FA0-94C5-792B21BEE268}" type="pres">
      <dgm:prSet presAssocID="{6FBC161D-7EC9-4C54-ADBD-73F136643D39}" presName="Name19" presStyleLbl="parChTrans1D4" presStyleIdx="6" presStyleCnt="15"/>
      <dgm:spPr/>
      <dgm:t>
        <a:bodyPr/>
        <a:lstStyle/>
        <a:p>
          <a:endParaRPr lang="en-US"/>
        </a:p>
      </dgm:t>
    </dgm:pt>
    <dgm:pt modelId="{FC4268FF-9A9B-48E6-B9AC-86D3A4BD24B0}" type="pres">
      <dgm:prSet presAssocID="{47B10073-B2E6-4B62-8FE3-E864756DB94C}" presName="Name21" presStyleCnt="0"/>
      <dgm:spPr/>
    </dgm:pt>
    <dgm:pt modelId="{86036864-7C05-46B6-A243-4ECE8745A6DB}" type="pres">
      <dgm:prSet presAssocID="{47B10073-B2E6-4B62-8FE3-E864756DB94C}" presName="level2Shape" presStyleLbl="node4" presStyleIdx="6" presStyleCnt="15"/>
      <dgm:spPr/>
      <dgm:t>
        <a:bodyPr/>
        <a:lstStyle/>
        <a:p>
          <a:endParaRPr lang="en-US"/>
        </a:p>
      </dgm:t>
    </dgm:pt>
    <dgm:pt modelId="{FB903D17-0894-43CA-83A4-6F9D2A1D6779}" type="pres">
      <dgm:prSet presAssocID="{47B10073-B2E6-4B62-8FE3-E864756DB94C}" presName="hierChild3" presStyleCnt="0"/>
      <dgm:spPr/>
    </dgm:pt>
    <dgm:pt modelId="{74438F77-7057-46D7-83A0-22748666C540}" type="pres">
      <dgm:prSet presAssocID="{3BD92CFA-20F9-42D2-B578-67B7ED08B60B}" presName="Name19" presStyleLbl="parChTrans1D4" presStyleIdx="7" presStyleCnt="15"/>
      <dgm:spPr/>
      <dgm:t>
        <a:bodyPr/>
        <a:lstStyle/>
        <a:p>
          <a:endParaRPr lang="en-US"/>
        </a:p>
      </dgm:t>
    </dgm:pt>
    <dgm:pt modelId="{495111EE-0A44-4255-924F-70186FF43E06}" type="pres">
      <dgm:prSet presAssocID="{F9EBC497-B69B-480D-A530-FBA2CFD60840}" presName="Name21" presStyleCnt="0"/>
      <dgm:spPr/>
    </dgm:pt>
    <dgm:pt modelId="{7FC235E3-46B4-4DA7-B2A6-BE7BD4ACB5DE}" type="pres">
      <dgm:prSet presAssocID="{F9EBC497-B69B-480D-A530-FBA2CFD60840}" presName="level2Shape" presStyleLbl="node4" presStyleIdx="7" presStyleCnt="15"/>
      <dgm:spPr/>
      <dgm:t>
        <a:bodyPr/>
        <a:lstStyle/>
        <a:p>
          <a:endParaRPr lang="en-US"/>
        </a:p>
      </dgm:t>
    </dgm:pt>
    <dgm:pt modelId="{65F21860-78D9-4774-BD7D-65C64C29829D}" type="pres">
      <dgm:prSet presAssocID="{F9EBC497-B69B-480D-A530-FBA2CFD60840}" presName="hierChild3" presStyleCnt="0"/>
      <dgm:spPr/>
    </dgm:pt>
    <dgm:pt modelId="{36E002EB-448C-401A-966F-E796EFB25CE5}" type="pres">
      <dgm:prSet presAssocID="{5B5D5FB8-C2F6-426F-8078-6BD5D39C97AD}" presName="Name19" presStyleLbl="parChTrans1D3" presStyleIdx="1" presStyleCnt="2"/>
      <dgm:spPr/>
      <dgm:t>
        <a:bodyPr/>
        <a:lstStyle/>
        <a:p>
          <a:endParaRPr lang="en-US"/>
        </a:p>
      </dgm:t>
    </dgm:pt>
    <dgm:pt modelId="{0142632F-261D-45A6-A7CF-BC2FC49256CE}" type="pres">
      <dgm:prSet presAssocID="{7021ACBF-F554-4EC4-93C8-AC2E12E6ED3F}" presName="Name21" presStyleCnt="0"/>
      <dgm:spPr/>
    </dgm:pt>
    <dgm:pt modelId="{7324630C-3B9E-4E84-B488-71EEF78A8670}" type="pres">
      <dgm:prSet presAssocID="{7021ACBF-F554-4EC4-93C8-AC2E12E6ED3F}" presName="level2Shape" presStyleLbl="node3" presStyleIdx="1" presStyleCnt="2"/>
      <dgm:spPr/>
      <dgm:t>
        <a:bodyPr/>
        <a:lstStyle/>
        <a:p>
          <a:endParaRPr lang="en-US"/>
        </a:p>
      </dgm:t>
    </dgm:pt>
    <dgm:pt modelId="{D4874A8D-458F-44C7-8213-04E613514024}" type="pres">
      <dgm:prSet presAssocID="{7021ACBF-F554-4EC4-93C8-AC2E12E6ED3F}" presName="hierChild3" presStyleCnt="0"/>
      <dgm:spPr/>
    </dgm:pt>
    <dgm:pt modelId="{DD97EDA1-EACD-47EB-BEDB-BD3139D0F0E1}" type="pres">
      <dgm:prSet presAssocID="{25DB52B7-EB08-4A13-BA4F-FF698A9D0411}" presName="Name19" presStyleLbl="parChTrans1D4" presStyleIdx="8" presStyleCnt="15"/>
      <dgm:spPr/>
      <dgm:t>
        <a:bodyPr/>
        <a:lstStyle/>
        <a:p>
          <a:endParaRPr lang="en-US"/>
        </a:p>
      </dgm:t>
    </dgm:pt>
    <dgm:pt modelId="{7D838FAA-BF56-451D-8876-8C81F09A26BC}" type="pres">
      <dgm:prSet presAssocID="{E80F7131-FAD7-42A1-B197-45B2A405A458}" presName="Name21" presStyleCnt="0"/>
      <dgm:spPr/>
    </dgm:pt>
    <dgm:pt modelId="{D4D35186-8F7D-444F-9B4F-3EBD69A27701}" type="pres">
      <dgm:prSet presAssocID="{E80F7131-FAD7-42A1-B197-45B2A405A458}" presName="level2Shape" presStyleLbl="node4" presStyleIdx="8" presStyleCnt="15"/>
      <dgm:spPr/>
      <dgm:t>
        <a:bodyPr/>
        <a:lstStyle/>
        <a:p>
          <a:endParaRPr lang="en-US"/>
        </a:p>
      </dgm:t>
    </dgm:pt>
    <dgm:pt modelId="{ABD0971E-18D8-427B-87F3-29C0C295F7D6}" type="pres">
      <dgm:prSet presAssocID="{E80F7131-FAD7-42A1-B197-45B2A405A458}" presName="hierChild3" presStyleCnt="0"/>
      <dgm:spPr/>
    </dgm:pt>
    <dgm:pt modelId="{5BB477AE-BF56-43FA-B1E2-E68E33C8BB34}" type="pres">
      <dgm:prSet presAssocID="{260AF60F-9110-49D3-98EF-D6ACE545A62C}" presName="Name19" presStyleLbl="parChTrans1D4" presStyleIdx="9" presStyleCnt="15"/>
      <dgm:spPr/>
      <dgm:t>
        <a:bodyPr/>
        <a:lstStyle/>
        <a:p>
          <a:endParaRPr lang="en-US"/>
        </a:p>
      </dgm:t>
    </dgm:pt>
    <dgm:pt modelId="{92B630B4-9F20-47E9-B12E-1F10900D361C}" type="pres">
      <dgm:prSet presAssocID="{60E64AD3-99F0-4906-80C4-10D84E91305A}" presName="Name21" presStyleCnt="0"/>
      <dgm:spPr/>
    </dgm:pt>
    <dgm:pt modelId="{5E1BFF49-01EE-47C8-91F3-7F7995CB99FC}" type="pres">
      <dgm:prSet presAssocID="{60E64AD3-99F0-4906-80C4-10D84E91305A}" presName="level2Shape" presStyleLbl="node4" presStyleIdx="9" presStyleCnt="15"/>
      <dgm:spPr/>
      <dgm:t>
        <a:bodyPr/>
        <a:lstStyle/>
        <a:p>
          <a:endParaRPr lang="en-US"/>
        </a:p>
      </dgm:t>
    </dgm:pt>
    <dgm:pt modelId="{BBE53536-960D-439A-A94E-FF3C2CAD402A}" type="pres">
      <dgm:prSet presAssocID="{60E64AD3-99F0-4906-80C4-10D84E91305A}" presName="hierChild3" presStyleCnt="0"/>
      <dgm:spPr/>
    </dgm:pt>
    <dgm:pt modelId="{3791A03D-9330-490C-ABD7-8380AB4865CF}" type="pres">
      <dgm:prSet presAssocID="{25DBA8DE-5D12-44E0-8EF7-61C4893D2FFC}" presName="Name19" presStyleLbl="parChTrans1D4" presStyleIdx="10" presStyleCnt="15"/>
      <dgm:spPr/>
      <dgm:t>
        <a:bodyPr/>
        <a:lstStyle/>
        <a:p>
          <a:endParaRPr lang="en-US"/>
        </a:p>
      </dgm:t>
    </dgm:pt>
    <dgm:pt modelId="{1AD2A213-E50B-4A82-870C-E11D360A365F}" type="pres">
      <dgm:prSet presAssocID="{02731E7E-A36B-40E7-9385-AE2CD69A4D55}" presName="Name21" presStyleCnt="0"/>
      <dgm:spPr/>
    </dgm:pt>
    <dgm:pt modelId="{09EC0E8E-8CAC-4C9D-A412-5CD9027D4427}" type="pres">
      <dgm:prSet presAssocID="{02731E7E-A36B-40E7-9385-AE2CD69A4D55}" presName="level2Shape" presStyleLbl="node4" presStyleIdx="10" presStyleCnt="15"/>
      <dgm:spPr/>
      <dgm:t>
        <a:bodyPr/>
        <a:lstStyle/>
        <a:p>
          <a:endParaRPr lang="en-US"/>
        </a:p>
      </dgm:t>
    </dgm:pt>
    <dgm:pt modelId="{E9AA1881-01F9-4BCD-962B-E1D2A4B998F1}" type="pres">
      <dgm:prSet presAssocID="{02731E7E-A36B-40E7-9385-AE2CD69A4D55}" presName="hierChild3" presStyleCnt="0"/>
      <dgm:spPr/>
    </dgm:pt>
    <dgm:pt modelId="{5208630C-48E8-4FDD-9E31-97E8E3D07013}" type="pres">
      <dgm:prSet presAssocID="{8EF6F60D-AD80-454A-A447-8F2DDC2F800C}" presName="Name19" presStyleLbl="parChTrans1D4" presStyleIdx="11" presStyleCnt="15"/>
      <dgm:spPr/>
      <dgm:t>
        <a:bodyPr/>
        <a:lstStyle/>
        <a:p>
          <a:endParaRPr lang="en-US"/>
        </a:p>
      </dgm:t>
    </dgm:pt>
    <dgm:pt modelId="{1FF1772F-BC73-43B4-AA66-B990F71590A7}" type="pres">
      <dgm:prSet presAssocID="{B62A7C7C-D355-404B-8154-F30E53F72791}" presName="Name21" presStyleCnt="0"/>
      <dgm:spPr/>
    </dgm:pt>
    <dgm:pt modelId="{2882022B-73BC-4150-8CF5-7CD3E2294C2E}" type="pres">
      <dgm:prSet presAssocID="{B62A7C7C-D355-404B-8154-F30E53F72791}" presName="level2Shape" presStyleLbl="node4" presStyleIdx="11" presStyleCnt="15"/>
      <dgm:spPr/>
      <dgm:t>
        <a:bodyPr/>
        <a:lstStyle/>
        <a:p>
          <a:endParaRPr lang="en-US"/>
        </a:p>
      </dgm:t>
    </dgm:pt>
    <dgm:pt modelId="{37DDD060-7781-4C70-8D81-4B59F487F7D7}" type="pres">
      <dgm:prSet presAssocID="{B62A7C7C-D355-404B-8154-F30E53F72791}" presName="hierChild3" presStyleCnt="0"/>
      <dgm:spPr/>
    </dgm:pt>
    <dgm:pt modelId="{1906955B-FCE4-4D5E-9586-436ABF37C63A}" type="pres">
      <dgm:prSet presAssocID="{5AEC96F1-90B2-48C8-B39C-8D2127E51E19}" presName="Name19" presStyleLbl="parChTrans1D4" presStyleIdx="12" presStyleCnt="15"/>
      <dgm:spPr/>
      <dgm:t>
        <a:bodyPr/>
        <a:lstStyle/>
        <a:p>
          <a:endParaRPr lang="en-US"/>
        </a:p>
      </dgm:t>
    </dgm:pt>
    <dgm:pt modelId="{23D6CAB8-C4A2-4FC5-885C-6DF3A24C2D22}" type="pres">
      <dgm:prSet presAssocID="{73C70563-6E37-4D81-ADAD-E4D2DDC9B826}" presName="Name21" presStyleCnt="0"/>
      <dgm:spPr/>
    </dgm:pt>
    <dgm:pt modelId="{3263BA72-DBEE-493B-B6E3-C09FE3BCF35D}" type="pres">
      <dgm:prSet presAssocID="{73C70563-6E37-4D81-ADAD-E4D2DDC9B826}" presName="level2Shape" presStyleLbl="node4" presStyleIdx="12" presStyleCnt="15"/>
      <dgm:spPr/>
      <dgm:t>
        <a:bodyPr/>
        <a:lstStyle/>
        <a:p>
          <a:endParaRPr lang="en-US"/>
        </a:p>
      </dgm:t>
    </dgm:pt>
    <dgm:pt modelId="{C70791D5-104C-419E-A370-08B0A3CC8AE1}" type="pres">
      <dgm:prSet presAssocID="{73C70563-6E37-4D81-ADAD-E4D2DDC9B826}" presName="hierChild3" presStyleCnt="0"/>
      <dgm:spPr/>
    </dgm:pt>
    <dgm:pt modelId="{AE0F4B54-2625-44DF-AE6E-353FD18839DD}" type="pres">
      <dgm:prSet presAssocID="{D5F88EC1-AFD4-4823-A7C4-52C49BD36FFB}" presName="Name19" presStyleLbl="parChTrans1D4" presStyleIdx="13" presStyleCnt="15"/>
      <dgm:spPr/>
      <dgm:t>
        <a:bodyPr/>
        <a:lstStyle/>
        <a:p>
          <a:endParaRPr lang="en-US"/>
        </a:p>
      </dgm:t>
    </dgm:pt>
    <dgm:pt modelId="{AE389810-5BCC-400C-8A53-7E5EBAEB904C}" type="pres">
      <dgm:prSet presAssocID="{A3E4C907-AD9A-4E87-91FB-644923FD1140}" presName="Name21" presStyleCnt="0"/>
      <dgm:spPr/>
    </dgm:pt>
    <dgm:pt modelId="{4E7C1EE1-6D47-4CC4-88F0-E8CC635331EB}" type="pres">
      <dgm:prSet presAssocID="{A3E4C907-AD9A-4E87-91FB-644923FD1140}" presName="level2Shape" presStyleLbl="node4" presStyleIdx="13" presStyleCnt="15"/>
      <dgm:spPr/>
      <dgm:t>
        <a:bodyPr/>
        <a:lstStyle/>
        <a:p>
          <a:endParaRPr lang="en-US"/>
        </a:p>
      </dgm:t>
    </dgm:pt>
    <dgm:pt modelId="{A749FC9D-8DFD-4CC4-B904-FD75E974007F}" type="pres">
      <dgm:prSet presAssocID="{A3E4C907-AD9A-4E87-91FB-644923FD1140}" presName="hierChild3" presStyleCnt="0"/>
      <dgm:spPr/>
    </dgm:pt>
    <dgm:pt modelId="{53FBE05F-8E81-4781-8017-0C6566F176E0}" type="pres">
      <dgm:prSet presAssocID="{7CB82E02-ABDC-4C5A-B513-CA34B8DBF34D}" presName="Name19" presStyleLbl="parChTrans1D4" presStyleIdx="14" presStyleCnt="15"/>
      <dgm:spPr/>
      <dgm:t>
        <a:bodyPr/>
        <a:lstStyle/>
        <a:p>
          <a:endParaRPr lang="en-US"/>
        </a:p>
      </dgm:t>
    </dgm:pt>
    <dgm:pt modelId="{560CC5BD-A487-4370-8494-8D74C6A7AF05}" type="pres">
      <dgm:prSet presAssocID="{43E19DB3-B3AB-4565-87C4-94697080689E}" presName="Name21" presStyleCnt="0"/>
      <dgm:spPr/>
    </dgm:pt>
    <dgm:pt modelId="{D0851CC6-4DE1-45A4-98F0-76A541AC050E}" type="pres">
      <dgm:prSet presAssocID="{43E19DB3-B3AB-4565-87C4-94697080689E}" presName="level2Shape" presStyleLbl="node4" presStyleIdx="14" presStyleCnt="15"/>
      <dgm:spPr/>
      <dgm:t>
        <a:bodyPr/>
        <a:lstStyle/>
        <a:p>
          <a:endParaRPr lang="en-US"/>
        </a:p>
      </dgm:t>
    </dgm:pt>
    <dgm:pt modelId="{FD43CC20-6DFA-4C1A-A61D-3C44846A7496}" type="pres">
      <dgm:prSet presAssocID="{43E19DB3-B3AB-4565-87C4-94697080689E}" presName="hierChild3" presStyleCnt="0"/>
      <dgm:spPr/>
    </dgm:pt>
    <dgm:pt modelId="{B838DA77-241B-48E8-A554-3ABE4E803BD8}" type="pres">
      <dgm:prSet presAssocID="{F9B5F9D4-C906-4371-B8AA-E72CA6EAF474}" presName="Name19" presStyleLbl="parChTrans1D2" presStyleIdx="2" presStyleCnt="3"/>
      <dgm:spPr/>
      <dgm:t>
        <a:bodyPr/>
        <a:lstStyle/>
        <a:p>
          <a:endParaRPr lang="en-US"/>
        </a:p>
      </dgm:t>
    </dgm:pt>
    <dgm:pt modelId="{7B59D72C-8DC4-47A2-A9E6-E23E008103A9}" type="pres">
      <dgm:prSet presAssocID="{2726C6E2-B49B-48F5-9F6A-C1F7595C4E76}" presName="Name21" presStyleCnt="0"/>
      <dgm:spPr/>
    </dgm:pt>
    <dgm:pt modelId="{C2AD5800-E043-4679-A81E-9B6A699925AF}" type="pres">
      <dgm:prSet presAssocID="{2726C6E2-B49B-48F5-9F6A-C1F7595C4E76}" presName="level2Shape" presStyleLbl="asst1" presStyleIdx="1" presStyleCnt="2"/>
      <dgm:spPr/>
      <dgm:t>
        <a:bodyPr/>
        <a:lstStyle/>
        <a:p>
          <a:endParaRPr lang="en-US"/>
        </a:p>
      </dgm:t>
    </dgm:pt>
    <dgm:pt modelId="{BFEB6D47-1E99-4CAE-9A83-2078FCE5264B}" type="pres">
      <dgm:prSet presAssocID="{2726C6E2-B49B-48F5-9F6A-C1F7595C4E76}" presName="hierChild3" presStyleCnt="0"/>
      <dgm:spPr/>
    </dgm:pt>
    <dgm:pt modelId="{843C84EF-12F7-4343-BC8F-79A2ED0AE8D6}" type="pres">
      <dgm:prSet presAssocID="{1B8B16CF-E84B-449F-832F-0CBE0901CE43}" presName="bgShapesFlow" presStyleCnt="0"/>
      <dgm:spPr/>
    </dgm:pt>
  </dgm:ptLst>
  <dgm:cxnLst>
    <dgm:cxn modelId="{747D366F-0373-4F12-B0C0-3918723F04CF}" type="presOf" srcId="{4A100E64-E1C8-4430-B4BD-F9413225FB5A}" destId="{238778D4-00E4-4239-B29B-FD97045FBFAE}" srcOrd="0" destOrd="0" presId="urn:microsoft.com/office/officeart/2005/8/layout/hierarchy6"/>
    <dgm:cxn modelId="{2F951803-ADEF-475D-99B2-70150C1B6556}" srcId="{2162A559-8A17-4EC6-9ACF-DA42B731D695}" destId="{A2124E84-6299-4D18-A349-F9CFCFC9F809}" srcOrd="0" destOrd="0" parTransId="{7BAFAA42-E1E3-459C-9D98-9CEDE7371C9A}" sibTransId="{98E5E95B-9474-4E13-8F1C-A1204BC936F7}"/>
    <dgm:cxn modelId="{8991738C-617E-4468-B4B1-5AEAE52C2C63}" type="presOf" srcId="{F9EBC497-B69B-480D-A530-FBA2CFD60840}" destId="{7FC235E3-46B4-4DA7-B2A6-BE7BD4ACB5DE}" srcOrd="0" destOrd="0" presId="urn:microsoft.com/office/officeart/2005/8/layout/hierarchy6"/>
    <dgm:cxn modelId="{84F0480F-CE3F-44B6-A9D2-5BDDB48F7B39}" type="presOf" srcId="{7D503711-D4A1-4568-8B08-0BBAD71C9875}" destId="{177E0594-A2D0-49A3-B120-5ED744C131C3}" srcOrd="0" destOrd="0" presId="urn:microsoft.com/office/officeart/2005/8/layout/hierarchy6"/>
    <dgm:cxn modelId="{976815B8-A161-4DDF-AA1F-71527496A900}" srcId="{7021ACBF-F554-4EC4-93C8-AC2E12E6ED3F}" destId="{E80F7131-FAD7-42A1-B197-45B2A405A458}" srcOrd="0" destOrd="0" parTransId="{25DB52B7-EB08-4A13-BA4F-FF698A9D0411}" sibTransId="{569CF75D-4D57-4102-B635-215FFC0B788D}"/>
    <dgm:cxn modelId="{4C0D8BD6-959A-4146-B9C0-2266F0061112}" type="presOf" srcId="{5AEC96F1-90B2-48C8-B39C-8D2127E51E19}" destId="{1906955B-FCE4-4D5E-9586-436ABF37C63A}" srcOrd="0" destOrd="0" presId="urn:microsoft.com/office/officeart/2005/8/layout/hierarchy6"/>
    <dgm:cxn modelId="{89A80481-73CB-4010-ADB6-8CEBE316D039}" type="presOf" srcId="{7CB82E02-ABDC-4C5A-B513-CA34B8DBF34D}" destId="{53FBE05F-8E81-4781-8017-0C6566F176E0}" srcOrd="0" destOrd="0" presId="urn:microsoft.com/office/officeart/2005/8/layout/hierarchy6"/>
    <dgm:cxn modelId="{A9D1AD2E-A7AF-474E-A358-C1EA03EEAF57}" type="presOf" srcId="{25DBA8DE-5D12-44E0-8EF7-61C4893D2FFC}" destId="{3791A03D-9330-490C-ABD7-8380AB4865CF}" srcOrd="0" destOrd="0" presId="urn:microsoft.com/office/officeart/2005/8/layout/hierarchy6"/>
    <dgm:cxn modelId="{4FA713C9-3584-4ECD-99E1-C77D275B20DE}" srcId="{1B8B16CF-E84B-449F-832F-0CBE0901CE43}" destId="{2F5DC856-3F6C-457E-A60A-2ABD798159E0}" srcOrd="0" destOrd="0" parTransId="{8B59C922-8458-4DFB-8108-BB696446EEE6}" sibTransId="{0C0731E6-337C-4BA6-804B-25C06C660050}"/>
    <dgm:cxn modelId="{F42866D4-B959-4803-8F4E-AB27014ED051}" srcId="{7021ACBF-F554-4EC4-93C8-AC2E12E6ED3F}" destId="{A3E4C907-AD9A-4E87-91FB-644923FD1140}" srcOrd="1" destOrd="0" parTransId="{D5F88EC1-AFD4-4823-A7C4-52C49BD36FFB}" sibTransId="{599D5145-C5F0-4033-AD13-31E694E1CEC2}"/>
    <dgm:cxn modelId="{91856E92-DD17-46E3-B81F-F61804142BB4}" srcId="{0B774489-350A-46DF-9FA9-49E5087992C9}" destId="{51B01E14-E76B-4788-B569-62735DBD1EC4}" srcOrd="2" destOrd="0" parTransId="{E156CD1D-A552-43CB-BA8F-74574FE1857C}" sibTransId="{36E72A36-32EB-4DCB-B3E3-0C739F925D6F}"/>
    <dgm:cxn modelId="{83293BF8-B047-4DCF-A095-2A076C5D2DE5}" type="presOf" srcId="{F9B5F9D4-C906-4371-B8AA-E72CA6EAF474}" destId="{B838DA77-241B-48E8-A554-3ABE4E803BD8}" srcOrd="0" destOrd="0" presId="urn:microsoft.com/office/officeart/2005/8/layout/hierarchy6"/>
    <dgm:cxn modelId="{DD491434-BBEE-4F5C-AD51-ED252BF8A329}" type="presOf" srcId="{E156CD1D-A552-43CB-BA8F-74574FE1857C}" destId="{9C92DEB0-C7B5-4F4A-9B82-5144D25126DB}" srcOrd="0" destOrd="0" presId="urn:microsoft.com/office/officeart/2005/8/layout/hierarchy6"/>
    <dgm:cxn modelId="{A3892F95-22A6-457F-BC2A-1E368F1DD923}" type="presOf" srcId="{1CD6144F-3BD6-48DE-9F23-57884D6422EB}" destId="{C7BC1B54-731B-40D4-A36E-2A5824702FF9}" srcOrd="0" destOrd="0" presId="urn:microsoft.com/office/officeart/2005/8/layout/hierarchy6"/>
    <dgm:cxn modelId="{B51C3925-F403-4A12-9DCC-10B0C9ADA430}" srcId="{0B774489-350A-46DF-9FA9-49E5087992C9}" destId="{1CD6144F-3BD6-48DE-9F23-57884D6422EB}" srcOrd="1" destOrd="0" parTransId="{26F3C2DE-389B-45EB-9E39-EC154E5EB45F}" sibTransId="{4096D84B-B799-4058-9FF3-EA9A0963A216}"/>
    <dgm:cxn modelId="{57CBB098-8044-4767-92AD-F22E14A67CBD}" type="presOf" srcId="{A3E4C907-AD9A-4E87-91FB-644923FD1140}" destId="{4E7C1EE1-6D47-4CC4-88F0-E8CC635331EB}" srcOrd="0" destOrd="0" presId="urn:microsoft.com/office/officeart/2005/8/layout/hierarchy6"/>
    <dgm:cxn modelId="{FD5F16D8-9E22-4C4F-A6B6-CBA05FE7263F}" type="presOf" srcId="{6FBC161D-7EC9-4C54-ADBD-73F136643D39}" destId="{1CBB06D6-93D0-4FA0-94C5-792B21BEE268}" srcOrd="0" destOrd="0" presId="urn:microsoft.com/office/officeart/2005/8/layout/hierarchy6"/>
    <dgm:cxn modelId="{9162CC51-1039-471A-B79D-9382F73DB44C}" type="presOf" srcId="{659B7D1C-9378-4167-9D3F-C4507EE1ED4C}" destId="{BA3E1E6D-CCAB-4DA4-A020-E2E8D761DE19}" srcOrd="0" destOrd="0" presId="urn:microsoft.com/office/officeart/2005/8/layout/hierarchy6"/>
    <dgm:cxn modelId="{33387E93-C37C-44F7-9D5F-2259DBDB7841}" srcId="{7021ACBF-F554-4EC4-93C8-AC2E12E6ED3F}" destId="{43E19DB3-B3AB-4565-87C4-94697080689E}" srcOrd="2" destOrd="0" parTransId="{7CB82E02-ABDC-4C5A-B513-CA34B8DBF34D}" sibTransId="{5E3B9C9E-8CB9-43CA-B001-7F0E7BAAB5C3}"/>
    <dgm:cxn modelId="{0F018759-B92D-40C6-BC0F-39D17EFB0A06}" type="presOf" srcId="{60E64AD3-99F0-4906-80C4-10D84E91305A}" destId="{5E1BFF49-01EE-47C8-91F3-7F7995CB99FC}" srcOrd="0" destOrd="0" presId="urn:microsoft.com/office/officeart/2005/8/layout/hierarchy6"/>
    <dgm:cxn modelId="{302A4ED6-EB48-4378-87C2-CA50CAC7DFB9}" srcId="{A2124E84-6299-4D18-A349-F9CFCFC9F809}" destId="{0B774489-350A-46DF-9FA9-49E5087992C9}" srcOrd="0" destOrd="0" parTransId="{BACF1A6D-DB10-4CB0-B073-A2BAC7B46C9C}" sibTransId="{6FC26069-58E2-4DD0-BC27-89520BB1EBC9}"/>
    <dgm:cxn modelId="{B96DD73E-7627-4A51-A52F-85E3F475FFDC}" type="presOf" srcId="{2726C6E2-B49B-48F5-9F6A-C1F7595C4E76}" destId="{C2AD5800-E043-4679-A81E-9B6A699925AF}" srcOrd="0" destOrd="0" presId="urn:microsoft.com/office/officeart/2005/8/layout/hierarchy6"/>
    <dgm:cxn modelId="{4AD8548F-9C80-475B-99AA-C249B6B23BA0}" srcId="{5DA99D68-A7B2-40D2-BEF7-A48AB726641A}" destId="{2162A559-8A17-4EC6-9ACF-DA42B731D695}" srcOrd="0" destOrd="0" parTransId="{97FC3360-BE21-41A0-9214-8BDA9E3121A9}" sibTransId="{05CB41D7-7577-4EBE-BEF1-F160C31B7E8F}"/>
    <dgm:cxn modelId="{69DAB605-62AF-4D64-8668-1A79F46D242C}" type="presOf" srcId="{B62A7C7C-D355-404B-8154-F30E53F72791}" destId="{2882022B-73BC-4150-8CF5-7CD3E2294C2E}" srcOrd="0" destOrd="0" presId="urn:microsoft.com/office/officeart/2005/8/layout/hierarchy6"/>
    <dgm:cxn modelId="{1EFFDFD2-A13E-4B8F-9510-BA450B7C8BC9}" type="presOf" srcId="{D5F88EC1-AFD4-4823-A7C4-52C49BD36FFB}" destId="{AE0F4B54-2625-44DF-AE6E-353FD18839DD}" srcOrd="0" destOrd="0" presId="urn:microsoft.com/office/officeart/2005/8/layout/hierarchy6"/>
    <dgm:cxn modelId="{7F16A29B-2922-4DE1-8BF1-E8ACB67EB4B7}" type="presOf" srcId="{97FC3360-BE21-41A0-9214-8BDA9E3121A9}" destId="{FCFF380A-8D21-4FE0-9A32-DD3716B73A49}" srcOrd="0" destOrd="0" presId="urn:microsoft.com/office/officeart/2005/8/layout/hierarchy6"/>
    <dgm:cxn modelId="{FD4094F0-BFA2-4634-8B0D-94E3DB4A59E9}" srcId="{2F5DC856-3F6C-457E-A60A-2ABD798159E0}" destId="{E135D59D-EB12-4154-A281-1F420A335BA9}" srcOrd="0" destOrd="0" parTransId="{4EBD1586-0B17-4014-9CB6-B94E86B9CAA4}" sibTransId="{88984199-B1E4-43AC-8909-38153166766C}"/>
    <dgm:cxn modelId="{0C3F4753-CE99-4104-B582-C328F90C9A83}" type="presOf" srcId="{51B01E14-E76B-4788-B569-62735DBD1EC4}" destId="{FD1124BB-C562-4072-8EEB-786184F47380}" srcOrd="0" destOrd="0" presId="urn:microsoft.com/office/officeart/2005/8/layout/hierarchy6"/>
    <dgm:cxn modelId="{B53BF33F-5596-4C1C-814D-5D4BA076213E}" type="presOf" srcId="{8EF6F60D-AD80-454A-A447-8F2DDC2F800C}" destId="{5208630C-48E8-4FDD-9E31-97E8E3D07013}" srcOrd="0" destOrd="0" presId="urn:microsoft.com/office/officeart/2005/8/layout/hierarchy6"/>
    <dgm:cxn modelId="{A10CC6B3-0111-4166-9D6B-E14BA61B064F}" type="presOf" srcId="{3BD92CFA-20F9-42D2-B578-67B7ED08B60B}" destId="{74438F77-7057-46D7-83A0-22748666C540}" srcOrd="0" destOrd="0" presId="urn:microsoft.com/office/officeart/2005/8/layout/hierarchy6"/>
    <dgm:cxn modelId="{F87BC0DA-9612-4A3D-BC2F-738C42DB7341}" type="presOf" srcId="{2162A559-8A17-4EC6-9ACF-DA42B731D695}" destId="{9A70A9EF-C036-4CA4-97A2-6EE3D4F64083}" srcOrd="0" destOrd="0" presId="urn:microsoft.com/office/officeart/2005/8/layout/hierarchy6"/>
    <dgm:cxn modelId="{3B629A93-3F05-4D30-A066-5AE9C14E2F80}" type="presOf" srcId="{FEBABD86-AFF1-42C6-AA70-CC9B92646DDC}" destId="{B77D6446-EB51-4794-A89A-4C1B9536D8A7}" srcOrd="0" destOrd="0" presId="urn:microsoft.com/office/officeart/2005/8/layout/hierarchy6"/>
    <dgm:cxn modelId="{32688776-A27D-4098-B002-A8DA8B1B7F0B}" srcId="{A2124E84-6299-4D18-A349-F9CFCFC9F809}" destId="{F9EBC497-B69B-480D-A530-FBA2CFD60840}" srcOrd="2" destOrd="0" parTransId="{3BD92CFA-20F9-42D2-B578-67B7ED08B60B}" sibTransId="{BFA6FB09-E0A6-49DD-B8B6-94CCB62B8454}"/>
    <dgm:cxn modelId="{011B4FA3-717D-455F-A9E4-565E87906E22}" type="presOf" srcId="{BACF1A6D-DB10-4CB0-B073-A2BAC7B46C9C}" destId="{3205FA2A-6DD8-4D7A-95F9-B0958D7868F2}" srcOrd="0" destOrd="0" presId="urn:microsoft.com/office/officeart/2005/8/layout/hierarchy6"/>
    <dgm:cxn modelId="{0CB64ED6-E310-495D-9D4F-A378E40EA7C0}" type="presOf" srcId="{43E19DB3-B3AB-4565-87C4-94697080689E}" destId="{D0851CC6-4DE1-45A4-98F0-76A541AC050E}" srcOrd="0" destOrd="0" presId="urn:microsoft.com/office/officeart/2005/8/layout/hierarchy6"/>
    <dgm:cxn modelId="{8D06F6CD-41BA-4AAE-99B7-2659DCEFF6D8}" srcId="{0B774489-350A-46DF-9FA9-49E5087992C9}" destId="{4A100E64-E1C8-4430-B4BD-F9413225FB5A}" srcOrd="3" destOrd="0" parTransId="{FEBABD86-AFF1-42C6-AA70-CC9B92646DDC}" sibTransId="{62576131-B3E5-462F-944F-8D21EBF5DBEE}"/>
    <dgm:cxn modelId="{6428D823-0161-44E7-9F67-2E70863312DB}" srcId="{E80F7131-FAD7-42A1-B197-45B2A405A458}" destId="{B62A7C7C-D355-404B-8154-F30E53F72791}" srcOrd="2" destOrd="0" parTransId="{8EF6F60D-AD80-454A-A447-8F2DDC2F800C}" sibTransId="{384F36B3-34B4-4DA8-841A-FBF431775EA9}"/>
    <dgm:cxn modelId="{429551FC-2479-4628-95F2-C1812D6C943D}" srcId="{A2124E84-6299-4D18-A349-F9CFCFC9F809}" destId="{47B10073-B2E6-4B62-8FE3-E864756DB94C}" srcOrd="1" destOrd="0" parTransId="{6FBC161D-7EC9-4C54-ADBD-73F136643D39}" sibTransId="{F5ADD612-6F74-494D-9850-57B69B73525D}"/>
    <dgm:cxn modelId="{B36048CD-74E1-4744-B265-C8A74EFB1C56}" type="presOf" srcId="{5DA99D68-A7B2-40D2-BEF7-A48AB726641A}" destId="{DFA87C72-7D73-42AE-82F1-B184C619566A}" srcOrd="0" destOrd="0" presId="urn:microsoft.com/office/officeart/2005/8/layout/hierarchy6"/>
    <dgm:cxn modelId="{4EC799A3-1150-4E2C-B3C7-7683CA0727C4}" srcId="{E80F7131-FAD7-42A1-B197-45B2A405A458}" destId="{73C70563-6E37-4D81-ADAD-E4D2DDC9B826}" srcOrd="3" destOrd="0" parTransId="{5AEC96F1-90B2-48C8-B39C-8D2127E51E19}" sibTransId="{1A89E222-ADF3-4AC3-9284-53658FB950E0}"/>
    <dgm:cxn modelId="{3F5F1860-3707-4B46-95B6-0252DFD6B232}" type="presOf" srcId="{2F5DC856-3F6C-457E-A60A-2ABD798159E0}" destId="{810AA3AE-7FA6-4911-A148-F6B7E53B5937}" srcOrd="0" destOrd="0" presId="urn:microsoft.com/office/officeart/2005/8/layout/hierarchy6"/>
    <dgm:cxn modelId="{6D6BB816-294B-4D8B-934F-F55FD87B3B28}" type="presOf" srcId="{E135D59D-EB12-4154-A281-1F420A335BA9}" destId="{7A7C520E-71C9-41F2-9915-EF87976BEA79}" srcOrd="0" destOrd="0" presId="urn:microsoft.com/office/officeart/2005/8/layout/hierarchy6"/>
    <dgm:cxn modelId="{27050BF3-8EEF-4C76-A960-489EA022CB6E}" type="presOf" srcId="{73C70563-6E37-4D81-ADAD-E4D2DDC9B826}" destId="{3263BA72-DBEE-493B-B6E3-C09FE3BCF35D}" srcOrd="0" destOrd="0" presId="urn:microsoft.com/office/officeart/2005/8/layout/hierarchy6"/>
    <dgm:cxn modelId="{DD954705-D88F-467D-B9F2-B2C4B60FC2E3}" srcId="{E80F7131-FAD7-42A1-B197-45B2A405A458}" destId="{60E64AD3-99F0-4906-80C4-10D84E91305A}" srcOrd="0" destOrd="0" parTransId="{260AF60F-9110-49D3-98EF-D6ACE545A62C}" sibTransId="{2C2E204C-FBF4-4954-962E-BEDF7853C25E}"/>
    <dgm:cxn modelId="{BD28BEEB-18CD-4FD1-9A2E-B2C3B506D9CF}" type="presOf" srcId="{4EBD1586-0B17-4014-9CB6-B94E86B9CAA4}" destId="{2476E37A-2326-4C1E-8A19-82994D93F606}" srcOrd="0" destOrd="0" presId="urn:microsoft.com/office/officeart/2005/8/layout/hierarchy6"/>
    <dgm:cxn modelId="{6CF7D8AF-40E8-439E-84FB-2C2C1B614C31}" type="presOf" srcId="{26F3C2DE-389B-45EB-9E39-EC154E5EB45F}" destId="{184B63BD-6425-457F-A70A-09BDA36B1758}" srcOrd="0" destOrd="0" presId="urn:microsoft.com/office/officeart/2005/8/layout/hierarchy6"/>
    <dgm:cxn modelId="{B22AC32B-B83D-41F5-88A2-4B837C75793F}" srcId="{0B774489-350A-46DF-9FA9-49E5087992C9}" destId="{3673480B-7697-4B38-9FEC-5436F05C8BF8}" srcOrd="0" destOrd="0" parTransId="{659B7D1C-9378-4167-9D3F-C4507EE1ED4C}" sibTransId="{6896F79C-7381-4F50-90FD-2A0196A1452C}"/>
    <dgm:cxn modelId="{0E8E4F07-591A-459F-B03F-B1E71A759E4E}" srcId="{E80F7131-FAD7-42A1-B197-45B2A405A458}" destId="{02731E7E-A36B-40E7-9385-AE2CD69A4D55}" srcOrd="1" destOrd="0" parTransId="{25DBA8DE-5D12-44E0-8EF7-61C4893D2FFC}" sibTransId="{F92B5E34-FA52-410A-890C-D5B3C115FE29}"/>
    <dgm:cxn modelId="{85C64024-C72D-420F-B8B6-3C8DE2B20E2E}" type="presOf" srcId="{02731E7E-A36B-40E7-9385-AE2CD69A4D55}" destId="{09EC0E8E-8CAC-4C9D-A412-5CD9027D4427}" srcOrd="0" destOrd="0" presId="urn:microsoft.com/office/officeart/2005/8/layout/hierarchy6"/>
    <dgm:cxn modelId="{341DF922-4C20-4D5D-8AB4-AACE1C148BFC}" type="presOf" srcId="{E80F7131-FAD7-42A1-B197-45B2A405A458}" destId="{D4D35186-8F7D-444F-9B4F-3EBD69A27701}" srcOrd="0" destOrd="0" presId="urn:microsoft.com/office/officeart/2005/8/layout/hierarchy6"/>
    <dgm:cxn modelId="{333D0992-9FC9-4922-9EA0-8AAD7FEA9ED5}" type="presOf" srcId="{A2124E84-6299-4D18-A349-F9CFCFC9F809}" destId="{D5F44677-A170-42C1-93FA-9C7208C0E43D}" srcOrd="0" destOrd="0" presId="urn:microsoft.com/office/officeart/2005/8/layout/hierarchy6"/>
    <dgm:cxn modelId="{024CB174-75DD-4EE3-AC1D-03C9CC5C7B85}" srcId="{2F5DC856-3F6C-457E-A60A-2ABD798159E0}" destId="{2726C6E2-B49B-48F5-9F6A-C1F7595C4E76}" srcOrd="2" destOrd="0" parTransId="{F9B5F9D4-C906-4371-B8AA-E72CA6EAF474}" sibTransId="{41B1FA3A-C6EB-43F1-A0BD-B534F837788B}"/>
    <dgm:cxn modelId="{0EFB90E1-8E33-4499-AD2C-F8F9A414DEB6}" type="presOf" srcId="{260AF60F-9110-49D3-98EF-D6ACE545A62C}" destId="{5BB477AE-BF56-43FA-B1E2-E68E33C8BB34}" srcOrd="0" destOrd="0" presId="urn:microsoft.com/office/officeart/2005/8/layout/hierarchy6"/>
    <dgm:cxn modelId="{6713A2FE-1761-46C1-B7E0-3F0074884533}" type="presOf" srcId="{0B774489-350A-46DF-9FA9-49E5087992C9}" destId="{FB1AC489-D4F7-40D3-9460-D70F3391E19C}" srcOrd="0" destOrd="0" presId="urn:microsoft.com/office/officeart/2005/8/layout/hierarchy6"/>
    <dgm:cxn modelId="{8E283E8B-3B10-41D9-A550-AEAC0DDA9D1D}" type="presOf" srcId="{7BAFAA42-E1E3-459C-9D98-9CEDE7371C9A}" destId="{C804736F-AC12-43B2-B917-AC7596EC8E3B}" srcOrd="0" destOrd="0" presId="urn:microsoft.com/office/officeart/2005/8/layout/hierarchy6"/>
    <dgm:cxn modelId="{BF7ABAF7-1BD4-4290-981E-EFBF33D33A82}" type="presOf" srcId="{3673480B-7697-4B38-9FEC-5436F05C8BF8}" destId="{EECCDFA2-D6A1-4EE8-95E7-8E43F80FA2B5}" srcOrd="0" destOrd="0" presId="urn:microsoft.com/office/officeart/2005/8/layout/hierarchy6"/>
    <dgm:cxn modelId="{5FDF05D7-1EA9-43CB-9A01-1113CA9EFFB3}" type="presOf" srcId="{25DB52B7-EB08-4A13-BA4F-FF698A9D0411}" destId="{DD97EDA1-EACD-47EB-BEDB-BD3139D0F0E1}" srcOrd="0" destOrd="0" presId="urn:microsoft.com/office/officeart/2005/8/layout/hierarchy6"/>
    <dgm:cxn modelId="{7E588618-B323-4472-B068-5703521412B2}" type="presOf" srcId="{7021ACBF-F554-4EC4-93C8-AC2E12E6ED3F}" destId="{7324630C-3B9E-4E84-B488-71EEF78A8670}" srcOrd="0" destOrd="0" presId="urn:microsoft.com/office/officeart/2005/8/layout/hierarchy6"/>
    <dgm:cxn modelId="{9382F219-47FF-4E69-BB6F-24BA2498B93D}" type="presOf" srcId="{47B10073-B2E6-4B62-8FE3-E864756DB94C}" destId="{86036864-7C05-46B6-A243-4ECE8745A6DB}" srcOrd="0" destOrd="0" presId="urn:microsoft.com/office/officeart/2005/8/layout/hierarchy6"/>
    <dgm:cxn modelId="{08BA9D33-B7C3-4CF4-9588-7D729673623C}" type="presOf" srcId="{5B5D5FB8-C2F6-426F-8078-6BD5D39C97AD}" destId="{36E002EB-448C-401A-966F-E796EFB25CE5}" srcOrd="0" destOrd="0" presId="urn:microsoft.com/office/officeart/2005/8/layout/hierarchy6"/>
    <dgm:cxn modelId="{61D0157D-98EC-4098-9AAC-414D9E899F2C}" type="presOf" srcId="{1B8B16CF-E84B-449F-832F-0CBE0901CE43}" destId="{1FB4986E-B2DF-4AD0-BF5B-B6468697D107}" srcOrd="0" destOrd="0" presId="urn:microsoft.com/office/officeart/2005/8/layout/hierarchy6"/>
    <dgm:cxn modelId="{2AA930FF-94EA-4E31-A290-6D6683B410FD}" srcId="{2F5DC856-3F6C-457E-A60A-2ABD798159E0}" destId="{5DA99D68-A7B2-40D2-BEF7-A48AB726641A}" srcOrd="1" destOrd="0" parTransId="{7D503711-D4A1-4568-8B08-0BBAD71C9875}" sibTransId="{345566DA-0AB6-4A9A-A76E-6E40705F6BB2}"/>
    <dgm:cxn modelId="{AF8FF1C8-FE2A-4E5D-95FD-94761A25EED3}" srcId="{5DA99D68-A7B2-40D2-BEF7-A48AB726641A}" destId="{7021ACBF-F554-4EC4-93C8-AC2E12E6ED3F}" srcOrd="1" destOrd="0" parTransId="{5B5D5FB8-C2F6-426F-8078-6BD5D39C97AD}" sibTransId="{3DAA52BA-7F5A-4076-9E0A-91704A62DBF2}"/>
    <dgm:cxn modelId="{81B636AC-F89F-4255-BC03-5A8137A95747}" type="presParOf" srcId="{1FB4986E-B2DF-4AD0-BF5B-B6468697D107}" destId="{BB18AEF6-B046-4D48-AB2A-2F8491C856C9}" srcOrd="0" destOrd="0" presId="urn:microsoft.com/office/officeart/2005/8/layout/hierarchy6"/>
    <dgm:cxn modelId="{F9BFB380-C3E4-4E07-8FA9-73DDBD6A326D}" type="presParOf" srcId="{BB18AEF6-B046-4D48-AB2A-2F8491C856C9}" destId="{67770EEF-E45D-4D12-95BC-FE2717A9B196}" srcOrd="0" destOrd="0" presId="urn:microsoft.com/office/officeart/2005/8/layout/hierarchy6"/>
    <dgm:cxn modelId="{2A86AAF7-915C-4600-BAF6-4B1A62BE5AFF}" type="presParOf" srcId="{67770EEF-E45D-4D12-95BC-FE2717A9B196}" destId="{F14CF076-8AEC-4653-BEB2-270E5C437466}" srcOrd="0" destOrd="0" presId="urn:microsoft.com/office/officeart/2005/8/layout/hierarchy6"/>
    <dgm:cxn modelId="{FD5A3868-DAD2-4FEA-841A-66D2F949870B}" type="presParOf" srcId="{F14CF076-8AEC-4653-BEB2-270E5C437466}" destId="{810AA3AE-7FA6-4911-A148-F6B7E53B5937}" srcOrd="0" destOrd="0" presId="urn:microsoft.com/office/officeart/2005/8/layout/hierarchy6"/>
    <dgm:cxn modelId="{D8E614FC-1697-4993-AF29-2193DFC3AB25}" type="presParOf" srcId="{F14CF076-8AEC-4653-BEB2-270E5C437466}" destId="{8F41AE3E-A2ED-4713-BACA-27AF3558D3D3}" srcOrd="1" destOrd="0" presId="urn:microsoft.com/office/officeart/2005/8/layout/hierarchy6"/>
    <dgm:cxn modelId="{7E5A2983-419A-4E39-89EE-16B6D9BB94C2}" type="presParOf" srcId="{8F41AE3E-A2ED-4713-BACA-27AF3558D3D3}" destId="{2476E37A-2326-4C1E-8A19-82994D93F606}" srcOrd="0" destOrd="0" presId="urn:microsoft.com/office/officeart/2005/8/layout/hierarchy6"/>
    <dgm:cxn modelId="{9AFE4903-5DD0-4C18-893E-9276CF53AA74}" type="presParOf" srcId="{8F41AE3E-A2ED-4713-BACA-27AF3558D3D3}" destId="{6EFD9077-5A05-4D0D-B6C3-EDC9B59A555D}" srcOrd="1" destOrd="0" presId="urn:microsoft.com/office/officeart/2005/8/layout/hierarchy6"/>
    <dgm:cxn modelId="{FEA90906-6E39-43E5-9C50-A5E674B2D7D5}" type="presParOf" srcId="{6EFD9077-5A05-4D0D-B6C3-EDC9B59A555D}" destId="{7A7C520E-71C9-41F2-9915-EF87976BEA79}" srcOrd="0" destOrd="0" presId="urn:microsoft.com/office/officeart/2005/8/layout/hierarchy6"/>
    <dgm:cxn modelId="{41026274-45F7-4DEE-AB24-DD22DC41883F}" type="presParOf" srcId="{6EFD9077-5A05-4D0D-B6C3-EDC9B59A555D}" destId="{DA954018-2BBB-4EBA-B9A8-4D9C57281538}" srcOrd="1" destOrd="0" presId="urn:microsoft.com/office/officeart/2005/8/layout/hierarchy6"/>
    <dgm:cxn modelId="{73A09925-6072-4AC3-9C7A-D748B2FC1E9C}" type="presParOf" srcId="{8F41AE3E-A2ED-4713-BACA-27AF3558D3D3}" destId="{177E0594-A2D0-49A3-B120-5ED744C131C3}" srcOrd="2" destOrd="0" presId="urn:microsoft.com/office/officeart/2005/8/layout/hierarchy6"/>
    <dgm:cxn modelId="{5B27ECBA-E209-4599-B002-E5F49A8ED0B3}" type="presParOf" srcId="{8F41AE3E-A2ED-4713-BACA-27AF3558D3D3}" destId="{3EAA7540-D772-499D-8538-CE023C3362CD}" srcOrd="3" destOrd="0" presId="urn:microsoft.com/office/officeart/2005/8/layout/hierarchy6"/>
    <dgm:cxn modelId="{1611B90D-6B6E-4483-B702-49DDC0F258B3}" type="presParOf" srcId="{3EAA7540-D772-499D-8538-CE023C3362CD}" destId="{DFA87C72-7D73-42AE-82F1-B184C619566A}" srcOrd="0" destOrd="0" presId="urn:microsoft.com/office/officeart/2005/8/layout/hierarchy6"/>
    <dgm:cxn modelId="{3AAD8750-0C7B-445A-9B7F-F614FA674343}" type="presParOf" srcId="{3EAA7540-D772-499D-8538-CE023C3362CD}" destId="{B25F56C6-A1A8-422E-B701-CD9F7FD4D6BA}" srcOrd="1" destOrd="0" presId="urn:microsoft.com/office/officeart/2005/8/layout/hierarchy6"/>
    <dgm:cxn modelId="{EEBF10C1-2896-4F27-B271-FB333E75848D}" type="presParOf" srcId="{B25F56C6-A1A8-422E-B701-CD9F7FD4D6BA}" destId="{FCFF380A-8D21-4FE0-9A32-DD3716B73A49}" srcOrd="0" destOrd="0" presId="urn:microsoft.com/office/officeart/2005/8/layout/hierarchy6"/>
    <dgm:cxn modelId="{1BC9431C-446A-48FD-9D20-A4C03530DDE6}" type="presParOf" srcId="{B25F56C6-A1A8-422E-B701-CD9F7FD4D6BA}" destId="{4EDF0053-86F1-405A-A41F-2BE5ADCB2948}" srcOrd="1" destOrd="0" presId="urn:microsoft.com/office/officeart/2005/8/layout/hierarchy6"/>
    <dgm:cxn modelId="{CB78D006-9EA1-4E79-8971-739BBE9D240C}" type="presParOf" srcId="{4EDF0053-86F1-405A-A41F-2BE5ADCB2948}" destId="{9A70A9EF-C036-4CA4-97A2-6EE3D4F64083}" srcOrd="0" destOrd="0" presId="urn:microsoft.com/office/officeart/2005/8/layout/hierarchy6"/>
    <dgm:cxn modelId="{E2978C5A-786D-4304-83AB-AD5F604336D2}" type="presParOf" srcId="{4EDF0053-86F1-405A-A41F-2BE5ADCB2948}" destId="{D4F98EBA-A4A5-4EE4-ACCD-EF3B91407709}" srcOrd="1" destOrd="0" presId="urn:microsoft.com/office/officeart/2005/8/layout/hierarchy6"/>
    <dgm:cxn modelId="{852A5697-CC21-4164-8208-613D5ACB9CD4}" type="presParOf" srcId="{D4F98EBA-A4A5-4EE4-ACCD-EF3B91407709}" destId="{C804736F-AC12-43B2-B917-AC7596EC8E3B}" srcOrd="0" destOrd="0" presId="urn:microsoft.com/office/officeart/2005/8/layout/hierarchy6"/>
    <dgm:cxn modelId="{4D30ABED-D054-4FC0-9CC7-21446EB3A4C2}" type="presParOf" srcId="{D4F98EBA-A4A5-4EE4-ACCD-EF3B91407709}" destId="{B09F4C24-0209-473E-B375-7F092123EBE1}" srcOrd="1" destOrd="0" presId="urn:microsoft.com/office/officeart/2005/8/layout/hierarchy6"/>
    <dgm:cxn modelId="{FD45B4AE-1B07-4F89-96EF-3A6FE63E229E}" type="presParOf" srcId="{B09F4C24-0209-473E-B375-7F092123EBE1}" destId="{D5F44677-A170-42C1-93FA-9C7208C0E43D}" srcOrd="0" destOrd="0" presId="urn:microsoft.com/office/officeart/2005/8/layout/hierarchy6"/>
    <dgm:cxn modelId="{CED6E7B5-885B-4845-AEC9-05C647847A4C}" type="presParOf" srcId="{B09F4C24-0209-473E-B375-7F092123EBE1}" destId="{E4A4334A-5A98-40E1-B710-978E2E70CA1B}" srcOrd="1" destOrd="0" presId="urn:microsoft.com/office/officeart/2005/8/layout/hierarchy6"/>
    <dgm:cxn modelId="{28411A67-2A8C-4AC8-8AB8-2B183A5C8BA6}" type="presParOf" srcId="{E4A4334A-5A98-40E1-B710-978E2E70CA1B}" destId="{3205FA2A-6DD8-4D7A-95F9-B0958D7868F2}" srcOrd="0" destOrd="0" presId="urn:microsoft.com/office/officeart/2005/8/layout/hierarchy6"/>
    <dgm:cxn modelId="{1616E972-76F7-4D36-B3C1-227DC5ED5DC3}" type="presParOf" srcId="{E4A4334A-5A98-40E1-B710-978E2E70CA1B}" destId="{DE485ECB-0EF6-4E51-9C64-05D57C3B2020}" srcOrd="1" destOrd="0" presId="urn:microsoft.com/office/officeart/2005/8/layout/hierarchy6"/>
    <dgm:cxn modelId="{0C919E74-339B-48BB-936C-DAD92B8579DD}" type="presParOf" srcId="{DE485ECB-0EF6-4E51-9C64-05D57C3B2020}" destId="{FB1AC489-D4F7-40D3-9460-D70F3391E19C}" srcOrd="0" destOrd="0" presId="urn:microsoft.com/office/officeart/2005/8/layout/hierarchy6"/>
    <dgm:cxn modelId="{06E5ECF7-79F5-445A-B8EC-94DC660217E6}" type="presParOf" srcId="{DE485ECB-0EF6-4E51-9C64-05D57C3B2020}" destId="{E954C080-84C1-453E-801E-1DFBD5C80FB9}" srcOrd="1" destOrd="0" presId="urn:microsoft.com/office/officeart/2005/8/layout/hierarchy6"/>
    <dgm:cxn modelId="{9DEB08B0-86CF-4DC6-94EC-82D724269441}" type="presParOf" srcId="{E954C080-84C1-453E-801E-1DFBD5C80FB9}" destId="{BA3E1E6D-CCAB-4DA4-A020-E2E8D761DE19}" srcOrd="0" destOrd="0" presId="urn:microsoft.com/office/officeart/2005/8/layout/hierarchy6"/>
    <dgm:cxn modelId="{9F2B6970-5830-42D0-8BDD-1F5907AE1E5F}" type="presParOf" srcId="{E954C080-84C1-453E-801E-1DFBD5C80FB9}" destId="{30A5EB60-A95D-4BEB-AAD2-7DC7516F5076}" srcOrd="1" destOrd="0" presId="urn:microsoft.com/office/officeart/2005/8/layout/hierarchy6"/>
    <dgm:cxn modelId="{C1C7C6E6-80E0-4B67-A010-A81847ABA018}" type="presParOf" srcId="{30A5EB60-A95D-4BEB-AAD2-7DC7516F5076}" destId="{EECCDFA2-D6A1-4EE8-95E7-8E43F80FA2B5}" srcOrd="0" destOrd="0" presId="urn:microsoft.com/office/officeart/2005/8/layout/hierarchy6"/>
    <dgm:cxn modelId="{18F32C50-0C94-4CE2-BFF6-76CA84A6D4A0}" type="presParOf" srcId="{30A5EB60-A95D-4BEB-AAD2-7DC7516F5076}" destId="{C64E6D1B-98EC-4DC2-9067-278844DCF01E}" srcOrd="1" destOrd="0" presId="urn:microsoft.com/office/officeart/2005/8/layout/hierarchy6"/>
    <dgm:cxn modelId="{19DAD8FD-068F-4AE8-8592-4DB269AD4B03}" type="presParOf" srcId="{E954C080-84C1-453E-801E-1DFBD5C80FB9}" destId="{184B63BD-6425-457F-A70A-09BDA36B1758}" srcOrd="2" destOrd="0" presId="urn:microsoft.com/office/officeart/2005/8/layout/hierarchy6"/>
    <dgm:cxn modelId="{327545CE-239C-4820-9CE8-FA719C84C164}" type="presParOf" srcId="{E954C080-84C1-453E-801E-1DFBD5C80FB9}" destId="{C9BF5382-6B9F-49DF-A5A4-D0C6DB6A6F94}" srcOrd="3" destOrd="0" presId="urn:microsoft.com/office/officeart/2005/8/layout/hierarchy6"/>
    <dgm:cxn modelId="{2761C88C-3265-4525-A315-6F64D8B1E94B}" type="presParOf" srcId="{C9BF5382-6B9F-49DF-A5A4-D0C6DB6A6F94}" destId="{C7BC1B54-731B-40D4-A36E-2A5824702FF9}" srcOrd="0" destOrd="0" presId="urn:microsoft.com/office/officeart/2005/8/layout/hierarchy6"/>
    <dgm:cxn modelId="{9D8989F8-3996-4847-8708-5F807E079794}" type="presParOf" srcId="{C9BF5382-6B9F-49DF-A5A4-D0C6DB6A6F94}" destId="{2EF52D8B-34A7-48E2-B694-1D198C67A8EC}" srcOrd="1" destOrd="0" presId="urn:microsoft.com/office/officeart/2005/8/layout/hierarchy6"/>
    <dgm:cxn modelId="{BAF2AAA5-2EBC-4E33-A6CA-2D7E2CA9F2C4}" type="presParOf" srcId="{E954C080-84C1-453E-801E-1DFBD5C80FB9}" destId="{9C92DEB0-C7B5-4F4A-9B82-5144D25126DB}" srcOrd="4" destOrd="0" presId="urn:microsoft.com/office/officeart/2005/8/layout/hierarchy6"/>
    <dgm:cxn modelId="{05E01AB3-C28A-47D7-B0C6-615A55E16FC2}" type="presParOf" srcId="{E954C080-84C1-453E-801E-1DFBD5C80FB9}" destId="{57527774-909C-4FB1-9702-FED551A3E341}" srcOrd="5" destOrd="0" presId="urn:microsoft.com/office/officeart/2005/8/layout/hierarchy6"/>
    <dgm:cxn modelId="{AD20A315-E18B-41D5-A2A6-D0BB022BB71F}" type="presParOf" srcId="{57527774-909C-4FB1-9702-FED551A3E341}" destId="{FD1124BB-C562-4072-8EEB-786184F47380}" srcOrd="0" destOrd="0" presId="urn:microsoft.com/office/officeart/2005/8/layout/hierarchy6"/>
    <dgm:cxn modelId="{F584BDDD-FE93-4F0A-A9BB-6AEB819859D3}" type="presParOf" srcId="{57527774-909C-4FB1-9702-FED551A3E341}" destId="{E619FE3C-719C-4C29-913F-29B266C4A6F6}" srcOrd="1" destOrd="0" presId="urn:microsoft.com/office/officeart/2005/8/layout/hierarchy6"/>
    <dgm:cxn modelId="{4217545F-15C2-414F-B078-A291F51892EB}" type="presParOf" srcId="{E954C080-84C1-453E-801E-1DFBD5C80FB9}" destId="{B77D6446-EB51-4794-A89A-4C1B9536D8A7}" srcOrd="6" destOrd="0" presId="urn:microsoft.com/office/officeart/2005/8/layout/hierarchy6"/>
    <dgm:cxn modelId="{EC207D6C-E288-4966-A534-13F5262568C9}" type="presParOf" srcId="{E954C080-84C1-453E-801E-1DFBD5C80FB9}" destId="{E1F614DC-6820-4882-98BD-D34ADCE9E4CE}" srcOrd="7" destOrd="0" presId="urn:microsoft.com/office/officeart/2005/8/layout/hierarchy6"/>
    <dgm:cxn modelId="{7F19FD6C-EFC6-47A4-8DEC-2CC669E5557E}" type="presParOf" srcId="{E1F614DC-6820-4882-98BD-D34ADCE9E4CE}" destId="{238778D4-00E4-4239-B29B-FD97045FBFAE}" srcOrd="0" destOrd="0" presId="urn:microsoft.com/office/officeart/2005/8/layout/hierarchy6"/>
    <dgm:cxn modelId="{3B72B4DC-7566-4B54-8958-C3C2C2E5C2E3}" type="presParOf" srcId="{E1F614DC-6820-4882-98BD-D34ADCE9E4CE}" destId="{C9EF2F67-2AEE-43A6-9610-E101A08FD392}" srcOrd="1" destOrd="0" presId="urn:microsoft.com/office/officeart/2005/8/layout/hierarchy6"/>
    <dgm:cxn modelId="{2D299017-8623-4F46-8E15-BE8CE49CBFB3}" type="presParOf" srcId="{E4A4334A-5A98-40E1-B710-978E2E70CA1B}" destId="{1CBB06D6-93D0-4FA0-94C5-792B21BEE268}" srcOrd="2" destOrd="0" presId="urn:microsoft.com/office/officeart/2005/8/layout/hierarchy6"/>
    <dgm:cxn modelId="{FB0B8A01-4963-430C-9B8D-D9BCCF4A0A6D}" type="presParOf" srcId="{E4A4334A-5A98-40E1-B710-978E2E70CA1B}" destId="{FC4268FF-9A9B-48E6-B9AC-86D3A4BD24B0}" srcOrd="3" destOrd="0" presId="urn:microsoft.com/office/officeart/2005/8/layout/hierarchy6"/>
    <dgm:cxn modelId="{605B8B11-EC0A-4310-803A-47A0BBB217BE}" type="presParOf" srcId="{FC4268FF-9A9B-48E6-B9AC-86D3A4BD24B0}" destId="{86036864-7C05-46B6-A243-4ECE8745A6DB}" srcOrd="0" destOrd="0" presId="urn:microsoft.com/office/officeart/2005/8/layout/hierarchy6"/>
    <dgm:cxn modelId="{40AA0E3E-06BA-4CA5-AB20-8D406491CA79}" type="presParOf" srcId="{FC4268FF-9A9B-48E6-B9AC-86D3A4BD24B0}" destId="{FB903D17-0894-43CA-83A4-6F9D2A1D6779}" srcOrd="1" destOrd="0" presId="urn:microsoft.com/office/officeart/2005/8/layout/hierarchy6"/>
    <dgm:cxn modelId="{DEE50E11-3529-4F9B-B7E4-B781B04B8544}" type="presParOf" srcId="{E4A4334A-5A98-40E1-B710-978E2E70CA1B}" destId="{74438F77-7057-46D7-83A0-22748666C540}" srcOrd="4" destOrd="0" presId="urn:microsoft.com/office/officeart/2005/8/layout/hierarchy6"/>
    <dgm:cxn modelId="{8C40841F-9680-4E5B-B397-3EB657022D5C}" type="presParOf" srcId="{E4A4334A-5A98-40E1-B710-978E2E70CA1B}" destId="{495111EE-0A44-4255-924F-70186FF43E06}" srcOrd="5" destOrd="0" presId="urn:microsoft.com/office/officeart/2005/8/layout/hierarchy6"/>
    <dgm:cxn modelId="{3A5A0156-0BC0-4FAF-9A12-DBBC6FDB3DD7}" type="presParOf" srcId="{495111EE-0A44-4255-924F-70186FF43E06}" destId="{7FC235E3-46B4-4DA7-B2A6-BE7BD4ACB5DE}" srcOrd="0" destOrd="0" presId="urn:microsoft.com/office/officeart/2005/8/layout/hierarchy6"/>
    <dgm:cxn modelId="{5D325FB5-5A13-4BF2-BC1A-54613457BFFB}" type="presParOf" srcId="{495111EE-0A44-4255-924F-70186FF43E06}" destId="{65F21860-78D9-4774-BD7D-65C64C29829D}" srcOrd="1" destOrd="0" presId="urn:microsoft.com/office/officeart/2005/8/layout/hierarchy6"/>
    <dgm:cxn modelId="{4F0B2D5A-30D0-4508-AC81-752F655DFBF5}" type="presParOf" srcId="{B25F56C6-A1A8-422E-B701-CD9F7FD4D6BA}" destId="{36E002EB-448C-401A-966F-E796EFB25CE5}" srcOrd="2" destOrd="0" presId="urn:microsoft.com/office/officeart/2005/8/layout/hierarchy6"/>
    <dgm:cxn modelId="{484F4596-A16C-4BA1-AAB9-0FE83AD905C7}" type="presParOf" srcId="{B25F56C6-A1A8-422E-B701-CD9F7FD4D6BA}" destId="{0142632F-261D-45A6-A7CF-BC2FC49256CE}" srcOrd="3" destOrd="0" presId="urn:microsoft.com/office/officeart/2005/8/layout/hierarchy6"/>
    <dgm:cxn modelId="{DEEDADDF-4FD3-47EB-97A2-E69043C79724}" type="presParOf" srcId="{0142632F-261D-45A6-A7CF-BC2FC49256CE}" destId="{7324630C-3B9E-4E84-B488-71EEF78A8670}" srcOrd="0" destOrd="0" presId="urn:microsoft.com/office/officeart/2005/8/layout/hierarchy6"/>
    <dgm:cxn modelId="{39C15D05-E1C2-4B5B-B79A-BE4E7A1D1387}" type="presParOf" srcId="{0142632F-261D-45A6-A7CF-BC2FC49256CE}" destId="{D4874A8D-458F-44C7-8213-04E613514024}" srcOrd="1" destOrd="0" presId="urn:microsoft.com/office/officeart/2005/8/layout/hierarchy6"/>
    <dgm:cxn modelId="{D1051994-B163-43EF-8DC6-40B3401298FC}" type="presParOf" srcId="{D4874A8D-458F-44C7-8213-04E613514024}" destId="{DD97EDA1-EACD-47EB-BEDB-BD3139D0F0E1}" srcOrd="0" destOrd="0" presId="urn:microsoft.com/office/officeart/2005/8/layout/hierarchy6"/>
    <dgm:cxn modelId="{F564793A-9CD1-4464-840C-43D547961C2C}" type="presParOf" srcId="{D4874A8D-458F-44C7-8213-04E613514024}" destId="{7D838FAA-BF56-451D-8876-8C81F09A26BC}" srcOrd="1" destOrd="0" presId="urn:microsoft.com/office/officeart/2005/8/layout/hierarchy6"/>
    <dgm:cxn modelId="{760F0FCD-8143-4A64-8796-9DACCC5E6270}" type="presParOf" srcId="{7D838FAA-BF56-451D-8876-8C81F09A26BC}" destId="{D4D35186-8F7D-444F-9B4F-3EBD69A27701}" srcOrd="0" destOrd="0" presId="urn:microsoft.com/office/officeart/2005/8/layout/hierarchy6"/>
    <dgm:cxn modelId="{7942194B-E101-4066-9242-50E31080F103}" type="presParOf" srcId="{7D838FAA-BF56-451D-8876-8C81F09A26BC}" destId="{ABD0971E-18D8-427B-87F3-29C0C295F7D6}" srcOrd="1" destOrd="0" presId="urn:microsoft.com/office/officeart/2005/8/layout/hierarchy6"/>
    <dgm:cxn modelId="{E6C01903-9DDB-4842-9856-6974496D8EFF}" type="presParOf" srcId="{ABD0971E-18D8-427B-87F3-29C0C295F7D6}" destId="{5BB477AE-BF56-43FA-B1E2-E68E33C8BB34}" srcOrd="0" destOrd="0" presId="urn:microsoft.com/office/officeart/2005/8/layout/hierarchy6"/>
    <dgm:cxn modelId="{2E6E27C3-27CA-41A7-B441-8744BD8E20FB}" type="presParOf" srcId="{ABD0971E-18D8-427B-87F3-29C0C295F7D6}" destId="{92B630B4-9F20-47E9-B12E-1F10900D361C}" srcOrd="1" destOrd="0" presId="urn:microsoft.com/office/officeart/2005/8/layout/hierarchy6"/>
    <dgm:cxn modelId="{06E37B77-DBDF-4998-BC11-5B848B7E9316}" type="presParOf" srcId="{92B630B4-9F20-47E9-B12E-1F10900D361C}" destId="{5E1BFF49-01EE-47C8-91F3-7F7995CB99FC}" srcOrd="0" destOrd="0" presId="urn:microsoft.com/office/officeart/2005/8/layout/hierarchy6"/>
    <dgm:cxn modelId="{ADD7FB9E-5906-46C6-A43E-B34A577160C5}" type="presParOf" srcId="{92B630B4-9F20-47E9-B12E-1F10900D361C}" destId="{BBE53536-960D-439A-A94E-FF3C2CAD402A}" srcOrd="1" destOrd="0" presId="urn:microsoft.com/office/officeart/2005/8/layout/hierarchy6"/>
    <dgm:cxn modelId="{17A3D23C-F888-4C83-A6CF-5B14FD0E05B1}" type="presParOf" srcId="{ABD0971E-18D8-427B-87F3-29C0C295F7D6}" destId="{3791A03D-9330-490C-ABD7-8380AB4865CF}" srcOrd="2" destOrd="0" presId="urn:microsoft.com/office/officeart/2005/8/layout/hierarchy6"/>
    <dgm:cxn modelId="{10349063-1AA4-473A-9729-7EE42A638D8F}" type="presParOf" srcId="{ABD0971E-18D8-427B-87F3-29C0C295F7D6}" destId="{1AD2A213-E50B-4A82-870C-E11D360A365F}" srcOrd="3" destOrd="0" presId="urn:microsoft.com/office/officeart/2005/8/layout/hierarchy6"/>
    <dgm:cxn modelId="{0A69AB2C-6320-4BD9-AAC5-E492649E832A}" type="presParOf" srcId="{1AD2A213-E50B-4A82-870C-E11D360A365F}" destId="{09EC0E8E-8CAC-4C9D-A412-5CD9027D4427}" srcOrd="0" destOrd="0" presId="urn:microsoft.com/office/officeart/2005/8/layout/hierarchy6"/>
    <dgm:cxn modelId="{CD9EDBB2-4959-4C59-A3CD-79B41841812E}" type="presParOf" srcId="{1AD2A213-E50B-4A82-870C-E11D360A365F}" destId="{E9AA1881-01F9-4BCD-962B-E1D2A4B998F1}" srcOrd="1" destOrd="0" presId="urn:microsoft.com/office/officeart/2005/8/layout/hierarchy6"/>
    <dgm:cxn modelId="{832DBBA9-518A-4638-8644-AEFB8A246BAD}" type="presParOf" srcId="{ABD0971E-18D8-427B-87F3-29C0C295F7D6}" destId="{5208630C-48E8-4FDD-9E31-97E8E3D07013}" srcOrd="4" destOrd="0" presId="urn:microsoft.com/office/officeart/2005/8/layout/hierarchy6"/>
    <dgm:cxn modelId="{021EF855-A985-4C24-9387-3DF22B426507}" type="presParOf" srcId="{ABD0971E-18D8-427B-87F3-29C0C295F7D6}" destId="{1FF1772F-BC73-43B4-AA66-B990F71590A7}" srcOrd="5" destOrd="0" presId="urn:microsoft.com/office/officeart/2005/8/layout/hierarchy6"/>
    <dgm:cxn modelId="{66867E8A-CEB8-48E6-BC8E-9CA3E7CCD67A}" type="presParOf" srcId="{1FF1772F-BC73-43B4-AA66-B990F71590A7}" destId="{2882022B-73BC-4150-8CF5-7CD3E2294C2E}" srcOrd="0" destOrd="0" presId="urn:microsoft.com/office/officeart/2005/8/layout/hierarchy6"/>
    <dgm:cxn modelId="{344DF04B-E851-4E98-8374-99C7AA768209}" type="presParOf" srcId="{1FF1772F-BC73-43B4-AA66-B990F71590A7}" destId="{37DDD060-7781-4C70-8D81-4B59F487F7D7}" srcOrd="1" destOrd="0" presId="urn:microsoft.com/office/officeart/2005/8/layout/hierarchy6"/>
    <dgm:cxn modelId="{DD58DAFC-210B-477D-A0BD-180FD71489E7}" type="presParOf" srcId="{ABD0971E-18D8-427B-87F3-29C0C295F7D6}" destId="{1906955B-FCE4-4D5E-9586-436ABF37C63A}" srcOrd="6" destOrd="0" presId="urn:microsoft.com/office/officeart/2005/8/layout/hierarchy6"/>
    <dgm:cxn modelId="{6030E93F-E6FC-437A-86F3-363547B3FC93}" type="presParOf" srcId="{ABD0971E-18D8-427B-87F3-29C0C295F7D6}" destId="{23D6CAB8-C4A2-4FC5-885C-6DF3A24C2D22}" srcOrd="7" destOrd="0" presId="urn:microsoft.com/office/officeart/2005/8/layout/hierarchy6"/>
    <dgm:cxn modelId="{06F0E9B9-956B-4DAF-BC57-2158514B38A3}" type="presParOf" srcId="{23D6CAB8-C4A2-4FC5-885C-6DF3A24C2D22}" destId="{3263BA72-DBEE-493B-B6E3-C09FE3BCF35D}" srcOrd="0" destOrd="0" presId="urn:microsoft.com/office/officeart/2005/8/layout/hierarchy6"/>
    <dgm:cxn modelId="{F18E4EF3-EAAD-419F-81A9-C6CC10DBD3D5}" type="presParOf" srcId="{23D6CAB8-C4A2-4FC5-885C-6DF3A24C2D22}" destId="{C70791D5-104C-419E-A370-08B0A3CC8AE1}" srcOrd="1" destOrd="0" presId="urn:microsoft.com/office/officeart/2005/8/layout/hierarchy6"/>
    <dgm:cxn modelId="{F253715B-ACEF-4691-B826-016A13B036F6}" type="presParOf" srcId="{D4874A8D-458F-44C7-8213-04E613514024}" destId="{AE0F4B54-2625-44DF-AE6E-353FD18839DD}" srcOrd="2" destOrd="0" presId="urn:microsoft.com/office/officeart/2005/8/layout/hierarchy6"/>
    <dgm:cxn modelId="{96EDDA60-9D12-42F2-A353-EBFE04C33781}" type="presParOf" srcId="{D4874A8D-458F-44C7-8213-04E613514024}" destId="{AE389810-5BCC-400C-8A53-7E5EBAEB904C}" srcOrd="3" destOrd="0" presId="urn:microsoft.com/office/officeart/2005/8/layout/hierarchy6"/>
    <dgm:cxn modelId="{C5E1F209-5976-4620-ACBF-7B11783E1A42}" type="presParOf" srcId="{AE389810-5BCC-400C-8A53-7E5EBAEB904C}" destId="{4E7C1EE1-6D47-4CC4-88F0-E8CC635331EB}" srcOrd="0" destOrd="0" presId="urn:microsoft.com/office/officeart/2005/8/layout/hierarchy6"/>
    <dgm:cxn modelId="{5B8FF4B9-1190-4976-9D19-72209F738020}" type="presParOf" srcId="{AE389810-5BCC-400C-8A53-7E5EBAEB904C}" destId="{A749FC9D-8DFD-4CC4-B904-FD75E974007F}" srcOrd="1" destOrd="0" presId="urn:microsoft.com/office/officeart/2005/8/layout/hierarchy6"/>
    <dgm:cxn modelId="{53823B01-EEDA-4367-9E76-37B45921000F}" type="presParOf" srcId="{D4874A8D-458F-44C7-8213-04E613514024}" destId="{53FBE05F-8E81-4781-8017-0C6566F176E0}" srcOrd="4" destOrd="0" presId="urn:microsoft.com/office/officeart/2005/8/layout/hierarchy6"/>
    <dgm:cxn modelId="{2E445E13-2264-483E-9A14-869A7BE1D4F1}" type="presParOf" srcId="{D4874A8D-458F-44C7-8213-04E613514024}" destId="{560CC5BD-A487-4370-8494-8D74C6A7AF05}" srcOrd="5" destOrd="0" presId="urn:microsoft.com/office/officeart/2005/8/layout/hierarchy6"/>
    <dgm:cxn modelId="{C248464A-DA4B-4487-B683-2C01273BA4E9}" type="presParOf" srcId="{560CC5BD-A487-4370-8494-8D74C6A7AF05}" destId="{D0851CC6-4DE1-45A4-98F0-76A541AC050E}" srcOrd="0" destOrd="0" presId="urn:microsoft.com/office/officeart/2005/8/layout/hierarchy6"/>
    <dgm:cxn modelId="{0B81B139-809B-4835-BEA7-05DD6308BA23}" type="presParOf" srcId="{560CC5BD-A487-4370-8494-8D74C6A7AF05}" destId="{FD43CC20-6DFA-4C1A-A61D-3C44846A7496}" srcOrd="1" destOrd="0" presId="urn:microsoft.com/office/officeart/2005/8/layout/hierarchy6"/>
    <dgm:cxn modelId="{34570620-2AFD-48D6-85B2-EBD344D5E918}" type="presParOf" srcId="{8F41AE3E-A2ED-4713-BACA-27AF3558D3D3}" destId="{B838DA77-241B-48E8-A554-3ABE4E803BD8}" srcOrd="4" destOrd="0" presId="urn:microsoft.com/office/officeart/2005/8/layout/hierarchy6"/>
    <dgm:cxn modelId="{59C5646B-6AA8-47C4-BDF0-9EC67982F6BC}" type="presParOf" srcId="{8F41AE3E-A2ED-4713-BACA-27AF3558D3D3}" destId="{7B59D72C-8DC4-47A2-A9E6-E23E008103A9}" srcOrd="5" destOrd="0" presId="urn:microsoft.com/office/officeart/2005/8/layout/hierarchy6"/>
    <dgm:cxn modelId="{7C8A3153-CD58-4C06-8CB7-73EC99D62EDA}" type="presParOf" srcId="{7B59D72C-8DC4-47A2-A9E6-E23E008103A9}" destId="{C2AD5800-E043-4679-A81E-9B6A699925AF}" srcOrd="0" destOrd="0" presId="urn:microsoft.com/office/officeart/2005/8/layout/hierarchy6"/>
    <dgm:cxn modelId="{F3CAFC55-F322-475E-B76C-829231970685}" type="presParOf" srcId="{7B59D72C-8DC4-47A2-A9E6-E23E008103A9}" destId="{BFEB6D47-1E99-4CAE-9A83-2078FCE5264B}" srcOrd="1" destOrd="0" presId="urn:microsoft.com/office/officeart/2005/8/layout/hierarchy6"/>
    <dgm:cxn modelId="{78E707F7-2FC6-4A0C-98D2-D4F27DC74536}" type="presParOf" srcId="{1FB4986E-B2DF-4AD0-BF5B-B6468697D107}" destId="{843C84EF-12F7-4343-BC8F-79A2ED0AE8D6}" srcOrd="1" destOrd="0" presId="urn:microsoft.com/office/officeart/2005/8/layout/hierarchy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5700CF-304D-4EBB-8F11-728FFB6D09BD}" type="doc">
      <dgm:prSet loTypeId="urn:microsoft.com/office/officeart/2005/8/layout/radial6" loCatId="cycle" qsTypeId="urn:microsoft.com/office/officeart/2005/8/quickstyle/simple2" qsCatId="simple" csTypeId="urn:microsoft.com/office/officeart/2005/8/colors/accent2_1" csCatId="accent2" phldr="1"/>
      <dgm:spPr/>
      <dgm:t>
        <a:bodyPr/>
        <a:lstStyle/>
        <a:p>
          <a:endParaRPr lang="en-US"/>
        </a:p>
      </dgm:t>
    </dgm:pt>
    <dgm:pt modelId="{62CA53AA-62FE-45B8-8C9C-DA8A6AC3B696}">
      <dgm:prSet phldrT="[Text]" custT="1"/>
      <dgm:spPr/>
      <dgm:t>
        <a:bodyPr/>
        <a:lstStyle/>
        <a:p>
          <a:endParaRPr lang="en-US" sz="1100" dirty="0"/>
        </a:p>
      </dgm:t>
    </dgm:pt>
    <dgm:pt modelId="{9CD3E39F-1CFD-4E9B-B8E3-1AAC3738C6B7}" type="parTrans" cxnId="{367051A8-14E8-48F5-B024-E9DC6D114058}">
      <dgm:prSet/>
      <dgm:spPr/>
      <dgm:t>
        <a:bodyPr/>
        <a:lstStyle/>
        <a:p>
          <a:endParaRPr lang="en-US" sz="1400"/>
        </a:p>
      </dgm:t>
    </dgm:pt>
    <dgm:pt modelId="{A6E04350-C9F7-462A-B4FB-F16F0460D7E7}" type="sibTrans" cxnId="{367051A8-14E8-48F5-B024-E9DC6D114058}">
      <dgm:prSet/>
      <dgm:spPr/>
      <dgm:t>
        <a:bodyPr/>
        <a:lstStyle/>
        <a:p>
          <a:endParaRPr lang="en-US" sz="1400"/>
        </a:p>
      </dgm:t>
    </dgm:pt>
    <dgm:pt modelId="{2B4CF2BD-CEE5-4C0F-8C1E-4F74D522D767}">
      <dgm:prSet phldrT="[Text]" custT="1"/>
      <dgm:spPr/>
      <dgm:t>
        <a:bodyPr/>
        <a:lstStyle/>
        <a:p>
          <a:endParaRPr lang="en-US" sz="1100" dirty="0"/>
        </a:p>
      </dgm:t>
    </dgm:pt>
    <dgm:pt modelId="{37203FB8-DD88-4BD2-92B3-CD933D9B6FBB}" type="parTrans" cxnId="{0220A339-CDFF-4218-A21A-58F958996E4F}">
      <dgm:prSet/>
      <dgm:spPr/>
      <dgm:t>
        <a:bodyPr/>
        <a:lstStyle/>
        <a:p>
          <a:endParaRPr lang="en-US" sz="1400"/>
        </a:p>
      </dgm:t>
    </dgm:pt>
    <dgm:pt modelId="{BBB0CD89-54C9-4363-B89B-673A87A13516}" type="sibTrans" cxnId="{0220A339-CDFF-4218-A21A-58F958996E4F}">
      <dgm:prSet/>
      <dgm:spPr/>
      <dgm:t>
        <a:bodyPr/>
        <a:lstStyle/>
        <a:p>
          <a:endParaRPr lang="en-US" sz="1400"/>
        </a:p>
      </dgm:t>
    </dgm:pt>
    <dgm:pt modelId="{D10C33C6-1DF8-455F-8AD8-AEAC0DA19180}">
      <dgm:prSet phldrT="[Text]" custT="1"/>
      <dgm:spPr/>
      <dgm:t>
        <a:bodyPr/>
        <a:lstStyle/>
        <a:p>
          <a:endParaRPr lang="en-US" sz="1100" dirty="0"/>
        </a:p>
      </dgm:t>
    </dgm:pt>
    <dgm:pt modelId="{9D2586C9-73B0-4B28-9416-B54B8D7277C8}" type="parTrans" cxnId="{9717BC38-02C6-44D7-A6F1-52143A5C8E3F}">
      <dgm:prSet/>
      <dgm:spPr/>
      <dgm:t>
        <a:bodyPr/>
        <a:lstStyle/>
        <a:p>
          <a:endParaRPr lang="en-US" sz="1400"/>
        </a:p>
      </dgm:t>
    </dgm:pt>
    <dgm:pt modelId="{9EA77940-8600-4AB9-9106-18514E8E5A78}" type="sibTrans" cxnId="{9717BC38-02C6-44D7-A6F1-52143A5C8E3F}">
      <dgm:prSet/>
      <dgm:spPr/>
      <dgm:t>
        <a:bodyPr/>
        <a:lstStyle/>
        <a:p>
          <a:endParaRPr lang="en-US" sz="1400"/>
        </a:p>
      </dgm:t>
    </dgm:pt>
    <dgm:pt modelId="{D5FAE612-FF28-4EF3-9B98-7C82CDD2B6B9}">
      <dgm:prSet phldrT="[Text]" custT="1"/>
      <dgm:spPr>
        <a:blipFill rotWithShape="0">
          <a:blip xmlns:r="http://schemas.openxmlformats.org/officeDocument/2006/relationships" r:embed="rId1"/>
          <a:stretch>
            <a:fillRect/>
          </a:stretch>
        </a:blipFill>
      </dgm:spPr>
      <dgm:t>
        <a:bodyPr/>
        <a:lstStyle/>
        <a:p>
          <a:endParaRPr lang="en-US" sz="1100" b="1" dirty="0"/>
        </a:p>
      </dgm:t>
    </dgm:pt>
    <dgm:pt modelId="{AC615C1C-585A-48CC-8850-6A7416A52777}" type="sibTrans" cxnId="{F74D55A8-6E70-4EB3-AA40-628D16F0CC12}">
      <dgm:prSet/>
      <dgm:spPr/>
      <dgm:t>
        <a:bodyPr/>
        <a:lstStyle/>
        <a:p>
          <a:endParaRPr lang="en-US" sz="1400"/>
        </a:p>
      </dgm:t>
    </dgm:pt>
    <dgm:pt modelId="{5426E057-99DC-4A79-8151-97B5C34303BC}" type="parTrans" cxnId="{F74D55A8-6E70-4EB3-AA40-628D16F0CC12}">
      <dgm:prSet/>
      <dgm:spPr/>
      <dgm:t>
        <a:bodyPr/>
        <a:lstStyle/>
        <a:p>
          <a:endParaRPr lang="en-US" sz="1400"/>
        </a:p>
      </dgm:t>
    </dgm:pt>
    <dgm:pt modelId="{CD70D2F9-AEE6-4279-9316-BD4CCDD3D92C}">
      <dgm:prSet phldrT="[Text]" custT="1"/>
      <dgm:spPr/>
      <dgm:t>
        <a:bodyPr/>
        <a:lstStyle/>
        <a:p>
          <a:endParaRPr lang="en-US" sz="1100" dirty="0"/>
        </a:p>
      </dgm:t>
    </dgm:pt>
    <dgm:pt modelId="{17EC0B5C-6858-44D0-BF95-AB7DE8FAC82C}" type="parTrans" cxnId="{3CE0D2BB-E502-4BA3-8E58-27060F2222AE}">
      <dgm:prSet/>
      <dgm:spPr/>
      <dgm:t>
        <a:bodyPr/>
        <a:lstStyle/>
        <a:p>
          <a:endParaRPr lang="en-US"/>
        </a:p>
      </dgm:t>
    </dgm:pt>
    <dgm:pt modelId="{EE86866F-ED73-49A6-BFE5-BD6660B820C4}" type="sibTrans" cxnId="{3CE0D2BB-E502-4BA3-8E58-27060F2222AE}">
      <dgm:prSet/>
      <dgm:spPr/>
      <dgm:t>
        <a:bodyPr/>
        <a:lstStyle/>
        <a:p>
          <a:endParaRPr lang="en-US"/>
        </a:p>
      </dgm:t>
    </dgm:pt>
    <dgm:pt modelId="{B2B66B29-3473-445B-A5DF-E4C431F51AB5}">
      <dgm:prSet phldrT="[Text]" custT="1"/>
      <dgm:spPr/>
      <dgm:t>
        <a:bodyPr/>
        <a:lstStyle/>
        <a:p>
          <a:endParaRPr lang="en-US" sz="1100" dirty="0"/>
        </a:p>
      </dgm:t>
    </dgm:pt>
    <dgm:pt modelId="{D53145A1-D41D-4810-8803-67140335A8FD}" type="sibTrans" cxnId="{B3D0AB1E-5531-4639-A464-675A951C73FF}">
      <dgm:prSet/>
      <dgm:spPr/>
      <dgm:t>
        <a:bodyPr/>
        <a:lstStyle/>
        <a:p>
          <a:endParaRPr lang="en-US" sz="1400"/>
        </a:p>
      </dgm:t>
    </dgm:pt>
    <dgm:pt modelId="{D345EA41-F4FD-425E-A23F-0716AF39905B}" type="parTrans" cxnId="{B3D0AB1E-5531-4639-A464-675A951C73FF}">
      <dgm:prSet/>
      <dgm:spPr/>
      <dgm:t>
        <a:bodyPr/>
        <a:lstStyle/>
        <a:p>
          <a:endParaRPr lang="en-US" sz="1400"/>
        </a:p>
      </dgm:t>
    </dgm:pt>
    <dgm:pt modelId="{956C5D72-AA13-444C-84AA-4EC48FD799D7}" type="pres">
      <dgm:prSet presAssocID="{D35700CF-304D-4EBB-8F11-728FFB6D09BD}" presName="Name0" presStyleCnt="0">
        <dgm:presLayoutVars>
          <dgm:chMax val="1"/>
          <dgm:dir/>
          <dgm:animLvl val="ctr"/>
          <dgm:resizeHandles val="exact"/>
        </dgm:presLayoutVars>
      </dgm:prSet>
      <dgm:spPr/>
      <dgm:t>
        <a:bodyPr/>
        <a:lstStyle/>
        <a:p>
          <a:endParaRPr lang="en-US"/>
        </a:p>
      </dgm:t>
    </dgm:pt>
    <dgm:pt modelId="{90B6D8C0-B50D-4FAE-AC6E-06A8C44FBFC8}" type="pres">
      <dgm:prSet presAssocID="{D5FAE612-FF28-4EF3-9B98-7C82CDD2B6B9}" presName="centerShape" presStyleLbl="node0" presStyleIdx="0" presStyleCnt="1"/>
      <dgm:spPr/>
      <dgm:t>
        <a:bodyPr/>
        <a:lstStyle/>
        <a:p>
          <a:endParaRPr lang="en-US"/>
        </a:p>
      </dgm:t>
    </dgm:pt>
    <dgm:pt modelId="{BBB426CE-9606-47BD-9E96-CD0AC9412F56}" type="pres">
      <dgm:prSet presAssocID="{62CA53AA-62FE-45B8-8C9C-DA8A6AC3B696}" presName="node" presStyleLbl="node1" presStyleIdx="0" presStyleCnt="5">
        <dgm:presLayoutVars>
          <dgm:bulletEnabled val="1"/>
        </dgm:presLayoutVars>
      </dgm:prSet>
      <dgm:spPr/>
      <dgm:t>
        <a:bodyPr/>
        <a:lstStyle/>
        <a:p>
          <a:endParaRPr lang="en-US"/>
        </a:p>
      </dgm:t>
    </dgm:pt>
    <dgm:pt modelId="{4633DEAD-7D5F-44A8-8C91-075BD104B08A}" type="pres">
      <dgm:prSet presAssocID="{62CA53AA-62FE-45B8-8C9C-DA8A6AC3B696}" presName="dummy" presStyleCnt="0"/>
      <dgm:spPr/>
    </dgm:pt>
    <dgm:pt modelId="{1340EB18-CE58-4C03-A843-A5676D8CAAA1}" type="pres">
      <dgm:prSet presAssocID="{A6E04350-C9F7-462A-B4FB-F16F0460D7E7}" presName="sibTrans" presStyleLbl="sibTrans2D1" presStyleIdx="0" presStyleCnt="5"/>
      <dgm:spPr/>
      <dgm:t>
        <a:bodyPr/>
        <a:lstStyle/>
        <a:p>
          <a:endParaRPr lang="en-US"/>
        </a:p>
      </dgm:t>
    </dgm:pt>
    <dgm:pt modelId="{D9F6F813-AE41-4B65-AA7E-679D652098A6}" type="pres">
      <dgm:prSet presAssocID="{B2B66B29-3473-445B-A5DF-E4C431F51AB5}" presName="node" presStyleLbl="node1" presStyleIdx="1" presStyleCnt="5">
        <dgm:presLayoutVars>
          <dgm:bulletEnabled val="1"/>
        </dgm:presLayoutVars>
      </dgm:prSet>
      <dgm:spPr/>
      <dgm:t>
        <a:bodyPr/>
        <a:lstStyle/>
        <a:p>
          <a:endParaRPr lang="en-US"/>
        </a:p>
      </dgm:t>
    </dgm:pt>
    <dgm:pt modelId="{12B2672A-76DE-4E14-AF42-BB0F27C14819}" type="pres">
      <dgm:prSet presAssocID="{B2B66B29-3473-445B-A5DF-E4C431F51AB5}" presName="dummy" presStyleCnt="0"/>
      <dgm:spPr/>
    </dgm:pt>
    <dgm:pt modelId="{B1F1A405-7546-480A-AE4B-150D2F459857}" type="pres">
      <dgm:prSet presAssocID="{D53145A1-D41D-4810-8803-67140335A8FD}" presName="sibTrans" presStyleLbl="sibTrans2D1" presStyleIdx="1" presStyleCnt="5"/>
      <dgm:spPr/>
      <dgm:t>
        <a:bodyPr/>
        <a:lstStyle/>
        <a:p>
          <a:endParaRPr lang="en-US"/>
        </a:p>
      </dgm:t>
    </dgm:pt>
    <dgm:pt modelId="{46CFAA3E-02FC-4F85-909B-9B063753F0F4}" type="pres">
      <dgm:prSet presAssocID="{2B4CF2BD-CEE5-4C0F-8C1E-4F74D522D767}" presName="node" presStyleLbl="node1" presStyleIdx="2" presStyleCnt="5">
        <dgm:presLayoutVars>
          <dgm:bulletEnabled val="1"/>
        </dgm:presLayoutVars>
      </dgm:prSet>
      <dgm:spPr/>
      <dgm:t>
        <a:bodyPr/>
        <a:lstStyle/>
        <a:p>
          <a:endParaRPr lang="en-US"/>
        </a:p>
      </dgm:t>
    </dgm:pt>
    <dgm:pt modelId="{CFDC9832-C133-4B32-B3BF-D23195796859}" type="pres">
      <dgm:prSet presAssocID="{2B4CF2BD-CEE5-4C0F-8C1E-4F74D522D767}" presName="dummy" presStyleCnt="0"/>
      <dgm:spPr/>
    </dgm:pt>
    <dgm:pt modelId="{56C0D1CE-981F-4582-9BE5-262F563DFD69}" type="pres">
      <dgm:prSet presAssocID="{BBB0CD89-54C9-4363-B89B-673A87A13516}" presName="sibTrans" presStyleLbl="sibTrans2D1" presStyleIdx="2" presStyleCnt="5"/>
      <dgm:spPr/>
      <dgm:t>
        <a:bodyPr/>
        <a:lstStyle/>
        <a:p>
          <a:endParaRPr lang="en-US"/>
        </a:p>
      </dgm:t>
    </dgm:pt>
    <dgm:pt modelId="{6E60AAA9-35F3-423D-9D10-83786FC1E19F}" type="pres">
      <dgm:prSet presAssocID="{D10C33C6-1DF8-455F-8AD8-AEAC0DA19180}" presName="node" presStyleLbl="node1" presStyleIdx="3" presStyleCnt="5">
        <dgm:presLayoutVars>
          <dgm:bulletEnabled val="1"/>
        </dgm:presLayoutVars>
      </dgm:prSet>
      <dgm:spPr/>
      <dgm:t>
        <a:bodyPr/>
        <a:lstStyle/>
        <a:p>
          <a:endParaRPr lang="en-US"/>
        </a:p>
      </dgm:t>
    </dgm:pt>
    <dgm:pt modelId="{38BD5667-AE6D-49B8-BBD0-80B2D9E92418}" type="pres">
      <dgm:prSet presAssocID="{D10C33C6-1DF8-455F-8AD8-AEAC0DA19180}" presName="dummy" presStyleCnt="0"/>
      <dgm:spPr/>
    </dgm:pt>
    <dgm:pt modelId="{6DEE8694-85AD-49F7-85E5-77AEE81EAB19}" type="pres">
      <dgm:prSet presAssocID="{9EA77940-8600-4AB9-9106-18514E8E5A78}" presName="sibTrans" presStyleLbl="sibTrans2D1" presStyleIdx="3" presStyleCnt="5"/>
      <dgm:spPr/>
      <dgm:t>
        <a:bodyPr/>
        <a:lstStyle/>
        <a:p>
          <a:endParaRPr lang="en-US"/>
        </a:p>
      </dgm:t>
    </dgm:pt>
    <dgm:pt modelId="{CE921424-FD71-408C-AB0F-B0FFB43CAD3E}" type="pres">
      <dgm:prSet presAssocID="{CD70D2F9-AEE6-4279-9316-BD4CCDD3D92C}" presName="node" presStyleLbl="node1" presStyleIdx="4" presStyleCnt="5" custScaleX="107594">
        <dgm:presLayoutVars>
          <dgm:bulletEnabled val="1"/>
        </dgm:presLayoutVars>
      </dgm:prSet>
      <dgm:spPr/>
      <dgm:t>
        <a:bodyPr/>
        <a:lstStyle/>
        <a:p>
          <a:endParaRPr lang="en-US"/>
        </a:p>
      </dgm:t>
    </dgm:pt>
    <dgm:pt modelId="{139CC52A-4DBE-49D0-B75C-173142B12C48}" type="pres">
      <dgm:prSet presAssocID="{CD70D2F9-AEE6-4279-9316-BD4CCDD3D92C}" presName="dummy" presStyleCnt="0"/>
      <dgm:spPr/>
    </dgm:pt>
    <dgm:pt modelId="{2036C569-0D53-47FD-9175-475EBC74013A}" type="pres">
      <dgm:prSet presAssocID="{EE86866F-ED73-49A6-BFE5-BD6660B820C4}" presName="sibTrans" presStyleLbl="sibTrans2D1" presStyleIdx="4" presStyleCnt="5"/>
      <dgm:spPr/>
      <dgm:t>
        <a:bodyPr/>
        <a:lstStyle/>
        <a:p>
          <a:endParaRPr lang="en-US"/>
        </a:p>
      </dgm:t>
    </dgm:pt>
  </dgm:ptLst>
  <dgm:cxnLst>
    <dgm:cxn modelId="{660B6A56-F97B-44D9-9173-14C1653DF7E5}" type="presOf" srcId="{62CA53AA-62FE-45B8-8C9C-DA8A6AC3B696}" destId="{BBB426CE-9606-47BD-9E96-CD0AC9412F56}" srcOrd="0" destOrd="0" presId="urn:microsoft.com/office/officeart/2005/8/layout/radial6"/>
    <dgm:cxn modelId="{F74D55A8-6E70-4EB3-AA40-628D16F0CC12}" srcId="{D35700CF-304D-4EBB-8F11-728FFB6D09BD}" destId="{D5FAE612-FF28-4EF3-9B98-7C82CDD2B6B9}" srcOrd="0" destOrd="0" parTransId="{5426E057-99DC-4A79-8151-97B5C34303BC}" sibTransId="{AC615C1C-585A-48CC-8850-6A7416A52777}"/>
    <dgm:cxn modelId="{7FD4221D-29BB-4579-97C8-FE21A43CD472}" type="presOf" srcId="{D10C33C6-1DF8-455F-8AD8-AEAC0DA19180}" destId="{6E60AAA9-35F3-423D-9D10-83786FC1E19F}" srcOrd="0" destOrd="0" presId="urn:microsoft.com/office/officeart/2005/8/layout/radial6"/>
    <dgm:cxn modelId="{26D7C970-8D54-42FA-BCDB-01661215CB1E}" type="presOf" srcId="{9EA77940-8600-4AB9-9106-18514E8E5A78}" destId="{6DEE8694-85AD-49F7-85E5-77AEE81EAB19}" srcOrd="0" destOrd="0" presId="urn:microsoft.com/office/officeart/2005/8/layout/radial6"/>
    <dgm:cxn modelId="{3CE0D2BB-E502-4BA3-8E58-27060F2222AE}" srcId="{D5FAE612-FF28-4EF3-9B98-7C82CDD2B6B9}" destId="{CD70D2F9-AEE6-4279-9316-BD4CCDD3D92C}" srcOrd="4" destOrd="0" parTransId="{17EC0B5C-6858-44D0-BF95-AB7DE8FAC82C}" sibTransId="{EE86866F-ED73-49A6-BFE5-BD6660B820C4}"/>
    <dgm:cxn modelId="{50C06D3C-037D-4B10-A87E-7CBD078E413C}" type="presOf" srcId="{D35700CF-304D-4EBB-8F11-728FFB6D09BD}" destId="{956C5D72-AA13-444C-84AA-4EC48FD799D7}" srcOrd="0" destOrd="0" presId="urn:microsoft.com/office/officeart/2005/8/layout/radial6"/>
    <dgm:cxn modelId="{0220A339-CDFF-4218-A21A-58F958996E4F}" srcId="{D5FAE612-FF28-4EF3-9B98-7C82CDD2B6B9}" destId="{2B4CF2BD-CEE5-4C0F-8C1E-4F74D522D767}" srcOrd="2" destOrd="0" parTransId="{37203FB8-DD88-4BD2-92B3-CD933D9B6FBB}" sibTransId="{BBB0CD89-54C9-4363-B89B-673A87A13516}"/>
    <dgm:cxn modelId="{8E1C8DCF-06FE-4F49-9A5E-CC37878C0386}" type="presOf" srcId="{EE86866F-ED73-49A6-BFE5-BD6660B820C4}" destId="{2036C569-0D53-47FD-9175-475EBC74013A}" srcOrd="0" destOrd="0" presId="urn:microsoft.com/office/officeart/2005/8/layout/radial6"/>
    <dgm:cxn modelId="{13FED2DD-5881-471C-AE58-94AF0D3C1893}" type="presOf" srcId="{BBB0CD89-54C9-4363-B89B-673A87A13516}" destId="{56C0D1CE-981F-4582-9BE5-262F563DFD69}" srcOrd="0" destOrd="0" presId="urn:microsoft.com/office/officeart/2005/8/layout/radial6"/>
    <dgm:cxn modelId="{367051A8-14E8-48F5-B024-E9DC6D114058}" srcId="{D5FAE612-FF28-4EF3-9B98-7C82CDD2B6B9}" destId="{62CA53AA-62FE-45B8-8C9C-DA8A6AC3B696}" srcOrd="0" destOrd="0" parTransId="{9CD3E39F-1CFD-4E9B-B8E3-1AAC3738C6B7}" sibTransId="{A6E04350-C9F7-462A-B4FB-F16F0460D7E7}"/>
    <dgm:cxn modelId="{12F120AC-9DEC-4D3A-8ACF-F69E05395952}" type="presOf" srcId="{CD70D2F9-AEE6-4279-9316-BD4CCDD3D92C}" destId="{CE921424-FD71-408C-AB0F-B0FFB43CAD3E}" srcOrd="0" destOrd="0" presId="urn:microsoft.com/office/officeart/2005/8/layout/radial6"/>
    <dgm:cxn modelId="{9717BC38-02C6-44D7-A6F1-52143A5C8E3F}" srcId="{D5FAE612-FF28-4EF3-9B98-7C82CDD2B6B9}" destId="{D10C33C6-1DF8-455F-8AD8-AEAC0DA19180}" srcOrd="3" destOrd="0" parTransId="{9D2586C9-73B0-4B28-9416-B54B8D7277C8}" sibTransId="{9EA77940-8600-4AB9-9106-18514E8E5A78}"/>
    <dgm:cxn modelId="{42901366-5890-47B5-A7F9-49BA2A128C27}" type="presOf" srcId="{A6E04350-C9F7-462A-B4FB-F16F0460D7E7}" destId="{1340EB18-CE58-4C03-A843-A5676D8CAAA1}" srcOrd="0" destOrd="0" presId="urn:microsoft.com/office/officeart/2005/8/layout/radial6"/>
    <dgm:cxn modelId="{59C31F15-8B1C-4C66-95AD-24FB0952AAA4}" type="presOf" srcId="{D5FAE612-FF28-4EF3-9B98-7C82CDD2B6B9}" destId="{90B6D8C0-B50D-4FAE-AC6E-06A8C44FBFC8}" srcOrd="0" destOrd="0" presId="urn:microsoft.com/office/officeart/2005/8/layout/radial6"/>
    <dgm:cxn modelId="{1DF6E54F-65D6-4A83-AA46-DDA8FB1099FC}" type="presOf" srcId="{2B4CF2BD-CEE5-4C0F-8C1E-4F74D522D767}" destId="{46CFAA3E-02FC-4F85-909B-9B063753F0F4}" srcOrd="0" destOrd="0" presId="urn:microsoft.com/office/officeart/2005/8/layout/radial6"/>
    <dgm:cxn modelId="{799FB901-DC85-411F-A25D-7D7EEABE5C2C}" type="presOf" srcId="{B2B66B29-3473-445B-A5DF-E4C431F51AB5}" destId="{D9F6F813-AE41-4B65-AA7E-679D652098A6}" srcOrd="0" destOrd="0" presId="urn:microsoft.com/office/officeart/2005/8/layout/radial6"/>
    <dgm:cxn modelId="{B3D0AB1E-5531-4639-A464-675A951C73FF}" srcId="{D5FAE612-FF28-4EF3-9B98-7C82CDD2B6B9}" destId="{B2B66B29-3473-445B-A5DF-E4C431F51AB5}" srcOrd="1" destOrd="0" parTransId="{D345EA41-F4FD-425E-A23F-0716AF39905B}" sibTransId="{D53145A1-D41D-4810-8803-67140335A8FD}"/>
    <dgm:cxn modelId="{30DA6360-2678-4DD3-8C8C-950F7A50E6F0}" type="presOf" srcId="{D53145A1-D41D-4810-8803-67140335A8FD}" destId="{B1F1A405-7546-480A-AE4B-150D2F459857}" srcOrd="0" destOrd="0" presId="urn:microsoft.com/office/officeart/2005/8/layout/radial6"/>
    <dgm:cxn modelId="{D0124ABD-FAEF-4456-A06A-77A48D7BD70B}" type="presParOf" srcId="{956C5D72-AA13-444C-84AA-4EC48FD799D7}" destId="{90B6D8C0-B50D-4FAE-AC6E-06A8C44FBFC8}" srcOrd="0" destOrd="0" presId="urn:microsoft.com/office/officeart/2005/8/layout/radial6"/>
    <dgm:cxn modelId="{EFC80BA8-4256-49A6-A158-5C0D16BE71D5}" type="presParOf" srcId="{956C5D72-AA13-444C-84AA-4EC48FD799D7}" destId="{BBB426CE-9606-47BD-9E96-CD0AC9412F56}" srcOrd="1" destOrd="0" presId="urn:microsoft.com/office/officeart/2005/8/layout/radial6"/>
    <dgm:cxn modelId="{FCA77956-584A-48E6-9D8D-B52CAEF4C129}" type="presParOf" srcId="{956C5D72-AA13-444C-84AA-4EC48FD799D7}" destId="{4633DEAD-7D5F-44A8-8C91-075BD104B08A}" srcOrd="2" destOrd="0" presId="urn:microsoft.com/office/officeart/2005/8/layout/radial6"/>
    <dgm:cxn modelId="{D2E1ABEC-C3D2-47EB-924F-DAFCE6B499A7}" type="presParOf" srcId="{956C5D72-AA13-444C-84AA-4EC48FD799D7}" destId="{1340EB18-CE58-4C03-A843-A5676D8CAAA1}" srcOrd="3" destOrd="0" presId="urn:microsoft.com/office/officeart/2005/8/layout/radial6"/>
    <dgm:cxn modelId="{3A9E481B-705E-4E2C-B296-794374755F06}" type="presParOf" srcId="{956C5D72-AA13-444C-84AA-4EC48FD799D7}" destId="{D9F6F813-AE41-4B65-AA7E-679D652098A6}" srcOrd="4" destOrd="0" presId="urn:microsoft.com/office/officeart/2005/8/layout/radial6"/>
    <dgm:cxn modelId="{323C9966-58A2-496C-AE11-CBE0ED4188F0}" type="presParOf" srcId="{956C5D72-AA13-444C-84AA-4EC48FD799D7}" destId="{12B2672A-76DE-4E14-AF42-BB0F27C14819}" srcOrd="5" destOrd="0" presId="urn:microsoft.com/office/officeart/2005/8/layout/radial6"/>
    <dgm:cxn modelId="{E6EF91DB-9DFD-4595-AF58-FC347B044901}" type="presParOf" srcId="{956C5D72-AA13-444C-84AA-4EC48FD799D7}" destId="{B1F1A405-7546-480A-AE4B-150D2F459857}" srcOrd="6" destOrd="0" presId="urn:microsoft.com/office/officeart/2005/8/layout/radial6"/>
    <dgm:cxn modelId="{89827080-838A-4F80-9A59-9DC82D0251EA}" type="presParOf" srcId="{956C5D72-AA13-444C-84AA-4EC48FD799D7}" destId="{46CFAA3E-02FC-4F85-909B-9B063753F0F4}" srcOrd="7" destOrd="0" presId="urn:microsoft.com/office/officeart/2005/8/layout/radial6"/>
    <dgm:cxn modelId="{5E5766DE-0CBC-45FE-956B-A141B922B8F6}" type="presParOf" srcId="{956C5D72-AA13-444C-84AA-4EC48FD799D7}" destId="{CFDC9832-C133-4B32-B3BF-D23195796859}" srcOrd="8" destOrd="0" presId="urn:microsoft.com/office/officeart/2005/8/layout/radial6"/>
    <dgm:cxn modelId="{09B9C608-2A4B-42E2-A77F-7B29857487E9}" type="presParOf" srcId="{956C5D72-AA13-444C-84AA-4EC48FD799D7}" destId="{56C0D1CE-981F-4582-9BE5-262F563DFD69}" srcOrd="9" destOrd="0" presId="urn:microsoft.com/office/officeart/2005/8/layout/radial6"/>
    <dgm:cxn modelId="{E6900E78-3773-4A07-B139-B3F60EBA02EA}" type="presParOf" srcId="{956C5D72-AA13-444C-84AA-4EC48FD799D7}" destId="{6E60AAA9-35F3-423D-9D10-83786FC1E19F}" srcOrd="10" destOrd="0" presId="urn:microsoft.com/office/officeart/2005/8/layout/radial6"/>
    <dgm:cxn modelId="{1D7AF65B-B8B5-415F-AB22-DADFADCB40FF}" type="presParOf" srcId="{956C5D72-AA13-444C-84AA-4EC48FD799D7}" destId="{38BD5667-AE6D-49B8-BBD0-80B2D9E92418}" srcOrd="11" destOrd="0" presId="urn:microsoft.com/office/officeart/2005/8/layout/radial6"/>
    <dgm:cxn modelId="{FC88F980-2A84-464E-BC07-3FDB6DEC3A75}" type="presParOf" srcId="{956C5D72-AA13-444C-84AA-4EC48FD799D7}" destId="{6DEE8694-85AD-49F7-85E5-77AEE81EAB19}" srcOrd="12" destOrd="0" presId="urn:microsoft.com/office/officeart/2005/8/layout/radial6"/>
    <dgm:cxn modelId="{00142745-CAA6-409A-84C5-636B65F94E1E}" type="presParOf" srcId="{956C5D72-AA13-444C-84AA-4EC48FD799D7}" destId="{CE921424-FD71-408C-AB0F-B0FFB43CAD3E}" srcOrd="13" destOrd="0" presId="urn:microsoft.com/office/officeart/2005/8/layout/radial6"/>
    <dgm:cxn modelId="{B32B39AA-3451-4546-B838-87E1A35CD73C}" type="presParOf" srcId="{956C5D72-AA13-444C-84AA-4EC48FD799D7}" destId="{139CC52A-4DBE-49D0-B75C-173142B12C48}" srcOrd="14" destOrd="0" presId="urn:microsoft.com/office/officeart/2005/8/layout/radial6"/>
    <dgm:cxn modelId="{6308E4D1-002E-4BE4-B536-B28AD0B9BE8C}" type="presParOf" srcId="{956C5D72-AA13-444C-84AA-4EC48FD799D7}" destId="{2036C569-0D53-47FD-9175-475EBC74013A}" srcOrd="15" destOrd="0" presId="urn:microsoft.com/office/officeart/2005/8/layout/radial6"/>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09F4BE-BC44-42AB-B7C2-7D8973D0645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D7D01BB4-8222-4F09-A7B6-806312789C96}">
      <dgm:prSet phldrT="[Text]"/>
      <dgm:spPr>
        <a:blipFill rotWithShape="0">
          <a:blip xmlns:r="http://schemas.openxmlformats.org/officeDocument/2006/relationships" r:embed="rId1"/>
          <a:stretch>
            <a:fillRect/>
          </a:stretch>
        </a:blipFill>
      </dgm:spPr>
      <dgm:t>
        <a:bodyPr/>
        <a:lstStyle/>
        <a:p>
          <a:endParaRPr lang="en-US" dirty="0"/>
        </a:p>
      </dgm:t>
    </dgm:pt>
    <dgm:pt modelId="{1AE78EE5-53A9-499E-ACC6-946D07E78BD5}" type="parTrans" cxnId="{79DE9A51-B9C7-49AC-8C5A-80FB47E2FDDC}">
      <dgm:prSet/>
      <dgm:spPr/>
      <dgm:t>
        <a:bodyPr/>
        <a:lstStyle/>
        <a:p>
          <a:endParaRPr lang="en-US"/>
        </a:p>
      </dgm:t>
    </dgm:pt>
    <dgm:pt modelId="{1D553498-71E4-41F8-BC32-790D4D9260E8}" type="sibTrans" cxnId="{79DE9A51-B9C7-49AC-8C5A-80FB47E2FDDC}">
      <dgm:prSet/>
      <dgm:spPr/>
      <dgm:t>
        <a:bodyPr/>
        <a:lstStyle/>
        <a:p>
          <a:endParaRPr lang="en-US"/>
        </a:p>
      </dgm:t>
    </dgm:pt>
    <dgm:pt modelId="{94D40524-9171-446D-9C07-2B0E04927F98}">
      <dgm:prSet phldrT="[Text]"/>
      <dgm:spPr>
        <a:blipFill rotWithShape="0">
          <a:blip xmlns:r="http://schemas.openxmlformats.org/officeDocument/2006/relationships" r:embed="rId2"/>
          <a:stretch>
            <a:fillRect/>
          </a:stretch>
        </a:blipFill>
      </dgm:spPr>
      <dgm:t>
        <a:bodyPr/>
        <a:lstStyle/>
        <a:p>
          <a:endParaRPr lang="en-US" dirty="0"/>
        </a:p>
      </dgm:t>
    </dgm:pt>
    <dgm:pt modelId="{E3B0169C-F654-4CA0-B1FD-1CB3CBE7BE9F}" type="parTrans" cxnId="{BB124077-9D96-4841-9773-69C6A0286911}">
      <dgm:prSet/>
      <dgm:spPr/>
      <dgm:t>
        <a:bodyPr/>
        <a:lstStyle/>
        <a:p>
          <a:endParaRPr lang="en-US"/>
        </a:p>
      </dgm:t>
    </dgm:pt>
    <dgm:pt modelId="{14AAE570-F206-40D9-8BF2-9D7F4CB3A86C}" type="sibTrans" cxnId="{BB124077-9D96-4841-9773-69C6A0286911}">
      <dgm:prSet/>
      <dgm:spPr/>
      <dgm:t>
        <a:bodyPr/>
        <a:lstStyle/>
        <a:p>
          <a:endParaRPr lang="en-US"/>
        </a:p>
      </dgm:t>
    </dgm:pt>
    <dgm:pt modelId="{BEEC19B6-3A68-42BC-B0EF-3D56E44834F3}">
      <dgm:prSet phldrT="[Text]"/>
      <dgm:spPr>
        <a:blipFill rotWithShape="0">
          <a:blip xmlns:r="http://schemas.openxmlformats.org/officeDocument/2006/relationships" r:embed="rId3"/>
          <a:stretch>
            <a:fillRect/>
          </a:stretch>
        </a:blipFill>
      </dgm:spPr>
      <dgm:t>
        <a:bodyPr/>
        <a:lstStyle/>
        <a:p>
          <a:endParaRPr lang="en-US" dirty="0"/>
        </a:p>
      </dgm:t>
    </dgm:pt>
    <dgm:pt modelId="{31D4229B-6448-4CF6-888C-DE98BF04F660}" type="parTrans" cxnId="{D883B965-DD71-4BF7-A52A-7F3B8B6C9DFE}">
      <dgm:prSet/>
      <dgm:spPr/>
      <dgm:t>
        <a:bodyPr/>
        <a:lstStyle/>
        <a:p>
          <a:endParaRPr lang="en-US"/>
        </a:p>
      </dgm:t>
    </dgm:pt>
    <dgm:pt modelId="{CD0C2525-93CC-49FA-A404-47CE1BE34432}" type="sibTrans" cxnId="{D883B965-DD71-4BF7-A52A-7F3B8B6C9DFE}">
      <dgm:prSet/>
      <dgm:spPr/>
      <dgm:t>
        <a:bodyPr/>
        <a:lstStyle/>
        <a:p>
          <a:endParaRPr lang="en-US"/>
        </a:p>
      </dgm:t>
    </dgm:pt>
    <dgm:pt modelId="{6F372548-7D94-4D74-B1EC-1A186274A0FF}">
      <dgm:prSet phldrT="[Text]"/>
      <dgm:spPr>
        <a:blipFill rotWithShape="0">
          <a:blip xmlns:r="http://schemas.openxmlformats.org/officeDocument/2006/relationships" r:embed="rId4"/>
          <a:stretch>
            <a:fillRect/>
          </a:stretch>
        </a:blipFill>
      </dgm:spPr>
      <dgm:t>
        <a:bodyPr/>
        <a:lstStyle/>
        <a:p>
          <a:endParaRPr lang="en-US" dirty="0"/>
        </a:p>
      </dgm:t>
    </dgm:pt>
    <dgm:pt modelId="{62C5ABF8-F958-4C1F-A6F6-3DA11F631CFB}" type="parTrans" cxnId="{1EA26C84-4E0D-41DA-A206-1939D7DDA139}">
      <dgm:prSet/>
      <dgm:spPr/>
      <dgm:t>
        <a:bodyPr/>
        <a:lstStyle/>
        <a:p>
          <a:endParaRPr lang="en-US"/>
        </a:p>
      </dgm:t>
    </dgm:pt>
    <dgm:pt modelId="{E326AE18-256B-4BA2-A761-A63E8B8588FE}" type="sibTrans" cxnId="{1EA26C84-4E0D-41DA-A206-1939D7DDA139}">
      <dgm:prSet/>
      <dgm:spPr/>
      <dgm:t>
        <a:bodyPr/>
        <a:lstStyle/>
        <a:p>
          <a:endParaRPr lang="en-US"/>
        </a:p>
      </dgm:t>
    </dgm:pt>
    <dgm:pt modelId="{C2FF96B6-3A55-4314-9281-90A08F8FAC0D}">
      <dgm:prSet phldrT="[Text]"/>
      <dgm:spPr>
        <a:blipFill rotWithShape="0">
          <a:blip xmlns:r="http://schemas.openxmlformats.org/officeDocument/2006/relationships" r:embed="rId5"/>
          <a:stretch>
            <a:fillRect/>
          </a:stretch>
        </a:blipFill>
      </dgm:spPr>
      <dgm:t>
        <a:bodyPr/>
        <a:lstStyle/>
        <a:p>
          <a:endParaRPr lang="en-US" dirty="0"/>
        </a:p>
      </dgm:t>
    </dgm:pt>
    <dgm:pt modelId="{57E4E5EA-1175-440C-85C5-F5E1EA96A027}" type="sibTrans" cxnId="{06C65FD7-B62F-43B7-9A43-0BA4460618D6}">
      <dgm:prSet/>
      <dgm:spPr/>
      <dgm:t>
        <a:bodyPr/>
        <a:lstStyle/>
        <a:p>
          <a:endParaRPr lang="en-US"/>
        </a:p>
      </dgm:t>
    </dgm:pt>
    <dgm:pt modelId="{A17099C0-E74A-4E05-AA6D-AD5993AD9A47}" type="parTrans" cxnId="{06C65FD7-B62F-43B7-9A43-0BA4460618D6}">
      <dgm:prSet/>
      <dgm:spPr/>
      <dgm:t>
        <a:bodyPr/>
        <a:lstStyle/>
        <a:p>
          <a:endParaRPr lang="en-US"/>
        </a:p>
      </dgm:t>
    </dgm:pt>
    <dgm:pt modelId="{C8FACC49-B473-49A7-BDCA-EBAE9E44B360}">
      <dgm:prSet/>
      <dgm:spPr>
        <a:blipFill rotWithShape="0">
          <a:blip xmlns:r="http://schemas.openxmlformats.org/officeDocument/2006/relationships" r:embed="rId6"/>
          <a:stretch>
            <a:fillRect/>
          </a:stretch>
        </a:blipFill>
      </dgm:spPr>
      <dgm:t>
        <a:bodyPr/>
        <a:lstStyle/>
        <a:p>
          <a:endParaRPr lang="en-US" dirty="0"/>
        </a:p>
      </dgm:t>
    </dgm:pt>
    <dgm:pt modelId="{954E2383-7028-4F5F-8FCF-EE20245DF6A5}" type="parTrans" cxnId="{72CB30C4-F40B-42EC-86B7-B6945695C61F}">
      <dgm:prSet/>
      <dgm:spPr/>
      <dgm:t>
        <a:bodyPr/>
        <a:lstStyle/>
        <a:p>
          <a:endParaRPr lang="en-US"/>
        </a:p>
      </dgm:t>
    </dgm:pt>
    <dgm:pt modelId="{5FB7F1D5-C497-49FB-AEEF-2FE4681B14C7}" type="sibTrans" cxnId="{72CB30C4-F40B-42EC-86B7-B6945695C61F}">
      <dgm:prSet/>
      <dgm:spPr/>
      <dgm:t>
        <a:bodyPr/>
        <a:lstStyle/>
        <a:p>
          <a:endParaRPr lang="en-US"/>
        </a:p>
      </dgm:t>
    </dgm:pt>
    <dgm:pt modelId="{DC704B36-D574-4F08-B123-1A39D9FDE7BA}">
      <dgm:prSet/>
      <dgm:spPr>
        <a:blipFill rotWithShape="0">
          <a:blip xmlns:r="http://schemas.openxmlformats.org/officeDocument/2006/relationships" r:embed="rId7"/>
          <a:stretch>
            <a:fillRect/>
          </a:stretch>
        </a:blipFill>
      </dgm:spPr>
      <dgm:t>
        <a:bodyPr/>
        <a:lstStyle/>
        <a:p>
          <a:endParaRPr lang="en-US" dirty="0"/>
        </a:p>
      </dgm:t>
    </dgm:pt>
    <dgm:pt modelId="{87B48E80-D505-478A-B965-3506058025D0}" type="parTrans" cxnId="{D58415F4-8688-4537-A417-595C95695D83}">
      <dgm:prSet/>
      <dgm:spPr/>
      <dgm:t>
        <a:bodyPr/>
        <a:lstStyle/>
        <a:p>
          <a:endParaRPr lang="en-US"/>
        </a:p>
      </dgm:t>
    </dgm:pt>
    <dgm:pt modelId="{40F97980-DD3E-4C1B-8E72-E3079ECC78A6}" type="sibTrans" cxnId="{D58415F4-8688-4537-A417-595C95695D83}">
      <dgm:prSet/>
      <dgm:spPr/>
      <dgm:t>
        <a:bodyPr/>
        <a:lstStyle/>
        <a:p>
          <a:endParaRPr lang="en-US"/>
        </a:p>
      </dgm:t>
    </dgm:pt>
    <dgm:pt modelId="{B7D1E042-04A8-46B5-A3F2-A77D7BC2834E}">
      <dgm:prSet/>
      <dgm:spPr>
        <a:blipFill rotWithShape="0">
          <a:blip xmlns:r="http://schemas.openxmlformats.org/officeDocument/2006/relationships" r:embed="rId8"/>
          <a:stretch>
            <a:fillRect/>
          </a:stretch>
        </a:blipFill>
      </dgm:spPr>
      <dgm:t>
        <a:bodyPr/>
        <a:lstStyle/>
        <a:p>
          <a:endParaRPr lang="en-US" dirty="0"/>
        </a:p>
      </dgm:t>
    </dgm:pt>
    <dgm:pt modelId="{E2043757-F8EF-4F96-B86C-6F0CD054C122}" type="parTrans" cxnId="{686FBA1C-F97D-4EB6-8FEB-D44DD02BE077}">
      <dgm:prSet/>
      <dgm:spPr/>
      <dgm:t>
        <a:bodyPr/>
        <a:lstStyle/>
        <a:p>
          <a:endParaRPr lang="en-US"/>
        </a:p>
      </dgm:t>
    </dgm:pt>
    <dgm:pt modelId="{F68FDB20-39FF-4E28-B29A-ED0D74E8FDEE}" type="sibTrans" cxnId="{686FBA1C-F97D-4EB6-8FEB-D44DD02BE077}">
      <dgm:prSet/>
      <dgm:spPr/>
      <dgm:t>
        <a:bodyPr/>
        <a:lstStyle/>
        <a:p>
          <a:endParaRPr lang="en-US"/>
        </a:p>
      </dgm:t>
    </dgm:pt>
    <dgm:pt modelId="{90EFE66A-E727-4AF1-80B9-0DD19546DCAA}">
      <dgm:prSet/>
      <dgm:spPr>
        <a:blipFill rotWithShape="0">
          <a:blip xmlns:r="http://schemas.openxmlformats.org/officeDocument/2006/relationships" r:embed="rId9"/>
          <a:stretch>
            <a:fillRect/>
          </a:stretch>
        </a:blipFill>
      </dgm:spPr>
      <dgm:t>
        <a:bodyPr/>
        <a:lstStyle/>
        <a:p>
          <a:endParaRPr lang="en-US" dirty="0"/>
        </a:p>
      </dgm:t>
    </dgm:pt>
    <dgm:pt modelId="{02743D1B-7B85-43C9-846B-CBE3EE9907E7}" type="parTrans" cxnId="{EFD77C3A-F4B5-422E-9D5F-4DEF08143BFF}">
      <dgm:prSet/>
      <dgm:spPr/>
      <dgm:t>
        <a:bodyPr/>
        <a:lstStyle/>
        <a:p>
          <a:endParaRPr lang="en-US"/>
        </a:p>
      </dgm:t>
    </dgm:pt>
    <dgm:pt modelId="{733444AA-D70C-4C68-8F08-E77D32A65412}" type="sibTrans" cxnId="{EFD77C3A-F4B5-422E-9D5F-4DEF08143BFF}">
      <dgm:prSet/>
      <dgm:spPr/>
      <dgm:t>
        <a:bodyPr/>
        <a:lstStyle/>
        <a:p>
          <a:endParaRPr lang="en-US"/>
        </a:p>
      </dgm:t>
    </dgm:pt>
    <dgm:pt modelId="{FE79DA55-DA74-4C2C-8263-0903E95D0C06}">
      <dgm:prSet/>
      <dgm:spPr>
        <a:blipFill rotWithShape="0">
          <a:blip xmlns:r="http://schemas.openxmlformats.org/officeDocument/2006/relationships" r:embed="rId10"/>
          <a:stretch>
            <a:fillRect/>
          </a:stretch>
        </a:blipFill>
      </dgm:spPr>
      <dgm:t>
        <a:bodyPr/>
        <a:lstStyle/>
        <a:p>
          <a:endParaRPr lang="en-US" dirty="0"/>
        </a:p>
      </dgm:t>
    </dgm:pt>
    <dgm:pt modelId="{866128C9-2B63-4639-9735-90A4D52BD708}" type="parTrans" cxnId="{4CCDEA34-6BB2-4713-B39F-FEAF6018E5E4}">
      <dgm:prSet/>
      <dgm:spPr/>
      <dgm:t>
        <a:bodyPr/>
        <a:lstStyle/>
        <a:p>
          <a:endParaRPr lang="en-US"/>
        </a:p>
      </dgm:t>
    </dgm:pt>
    <dgm:pt modelId="{482CDAA0-9306-4C47-84B2-255B9EBBC951}" type="sibTrans" cxnId="{4CCDEA34-6BB2-4713-B39F-FEAF6018E5E4}">
      <dgm:prSet/>
      <dgm:spPr/>
      <dgm:t>
        <a:bodyPr/>
        <a:lstStyle/>
        <a:p>
          <a:endParaRPr lang="en-US"/>
        </a:p>
      </dgm:t>
    </dgm:pt>
    <dgm:pt modelId="{D912D598-B606-4905-8C19-79CA8481EA06}">
      <dgm:prSet/>
      <dgm:spPr>
        <a:blipFill rotWithShape="0">
          <a:blip xmlns:r="http://schemas.openxmlformats.org/officeDocument/2006/relationships" r:embed="rId11"/>
          <a:stretch>
            <a:fillRect/>
          </a:stretch>
        </a:blipFill>
      </dgm:spPr>
      <dgm:t>
        <a:bodyPr/>
        <a:lstStyle/>
        <a:p>
          <a:endParaRPr lang="en-US" dirty="0"/>
        </a:p>
      </dgm:t>
    </dgm:pt>
    <dgm:pt modelId="{F482410F-65C7-4CD8-A366-07FFB7F33976}" type="sibTrans" cxnId="{358C9F73-E31C-4C8A-8456-8C6D29278BA6}">
      <dgm:prSet/>
      <dgm:spPr/>
      <dgm:t>
        <a:bodyPr/>
        <a:lstStyle/>
        <a:p>
          <a:endParaRPr lang="en-US"/>
        </a:p>
      </dgm:t>
    </dgm:pt>
    <dgm:pt modelId="{88120D4C-8109-464C-A450-4F42061756BB}" type="parTrans" cxnId="{358C9F73-E31C-4C8A-8456-8C6D29278BA6}">
      <dgm:prSet/>
      <dgm:spPr/>
      <dgm:t>
        <a:bodyPr/>
        <a:lstStyle/>
        <a:p>
          <a:endParaRPr lang="en-US"/>
        </a:p>
      </dgm:t>
    </dgm:pt>
    <dgm:pt modelId="{506F6F4B-1F9F-4420-BBB2-372BA492C863}">
      <dgm:prSet/>
      <dgm:spPr>
        <a:blipFill rotWithShape="0">
          <a:blip xmlns:r="http://schemas.openxmlformats.org/officeDocument/2006/relationships" r:embed="rId12"/>
          <a:stretch>
            <a:fillRect/>
          </a:stretch>
        </a:blipFill>
      </dgm:spPr>
      <dgm:t>
        <a:bodyPr/>
        <a:lstStyle/>
        <a:p>
          <a:endParaRPr lang="en-US" dirty="0"/>
        </a:p>
      </dgm:t>
    </dgm:pt>
    <dgm:pt modelId="{3559AACC-528A-4479-A52D-B6BBEE3C0CA6}" type="parTrans" cxnId="{90C15530-6586-4BAE-8834-EEE381D31B09}">
      <dgm:prSet/>
      <dgm:spPr/>
      <dgm:t>
        <a:bodyPr/>
        <a:lstStyle/>
        <a:p>
          <a:endParaRPr lang="en-US"/>
        </a:p>
      </dgm:t>
    </dgm:pt>
    <dgm:pt modelId="{691169CE-A04C-4EC0-B499-274B1FCA8E27}" type="sibTrans" cxnId="{90C15530-6586-4BAE-8834-EEE381D31B09}">
      <dgm:prSet/>
      <dgm:spPr/>
      <dgm:t>
        <a:bodyPr/>
        <a:lstStyle/>
        <a:p>
          <a:endParaRPr lang="en-US"/>
        </a:p>
      </dgm:t>
    </dgm:pt>
    <dgm:pt modelId="{73868DD3-9DC2-4059-9AA0-F342399B3F60}">
      <dgm:prSet/>
      <dgm:spPr>
        <a:blipFill rotWithShape="0">
          <a:blip xmlns:r="http://schemas.openxmlformats.org/officeDocument/2006/relationships" r:embed="rId13"/>
          <a:stretch>
            <a:fillRect/>
          </a:stretch>
        </a:blipFill>
      </dgm:spPr>
      <dgm:t>
        <a:bodyPr/>
        <a:lstStyle/>
        <a:p>
          <a:endParaRPr lang="en-US" dirty="0"/>
        </a:p>
      </dgm:t>
    </dgm:pt>
    <dgm:pt modelId="{9D9D7859-F134-48F4-AC79-1B55A2F76702}" type="parTrans" cxnId="{BE2406F1-DE17-4D4C-9C75-1B1A07D13D36}">
      <dgm:prSet/>
      <dgm:spPr/>
      <dgm:t>
        <a:bodyPr/>
        <a:lstStyle/>
        <a:p>
          <a:endParaRPr lang="en-US"/>
        </a:p>
      </dgm:t>
    </dgm:pt>
    <dgm:pt modelId="{15208EE7-D176-402F-8BF3-85D651AFFFC5}" type="sibTrans" cxnId="{BE2406F1-DE17-4D4C-9C75-1B1A07D13D36}">
      <dgm:prSet/>
      <dgm:spPr/>
      <dgm:t>
        <a:bodyPr/>
        <a:lstStyle/>
        <a:p>
          <a:endParaRPr lang="en-US"/>
        </a:p>
      </dgm:t>
    </dgm:pt>
    <dgm:pt modelId="{801CA3E9-CFC7-40D6-9F99-2DC33DF4D7C7}">
      <dgm:prSet/>
      <dgm:spPr>
        <a:blipFill rotWithShape="0">
          <a:blip xmlns:r="http://schemas.openxmlformats.org/officeDocument/2006/relationships" r:embed="rId14"/>
          <a:stretch>
            <a:fillRect/>
          </a:stretch>
        </a:blipFill>
      </dgm:spPr>
      <dgm:t>
        <a:bodyPr/>
        <a:lstStyle/>
        <a:p>
          <a:endParaRPr lang="en-US" dirty="0"/>
        </a:p>
      </dgm:t>
    </dgm:pt>
    <dgm:pt modelId="{735D032D-7D3C-4867-8B68-F1097E85BD82}" type="parTrans" cxnId="{22151D19-DF00-4041-9A45-CD16D20EBDF0}">
      <dgm:prSet/>
      <dgm:spPr/>
      <dgm:t>
        <a:bodyPr/>
        <a:lstStyle/>
        <a:p>
          <a:endParaRPr lang="en-US"/>
        </a:p>
      </dgm:t>
    </dgm:pt>
    <dgm:pt modelId="{678F7452-67FB-4FAC-AC62-48BF48F600EA}" type="sibTrans" cxnId="{22151D19-DF00-4041-9A45-CD16D20EBDF0}">
      <dgm:prSet/>
      <dgm:spPr/>
      <dgm:t>
        <a:bodyPr/>
        <a:lstStyle/>
        <a:p>
          <a:endParaRPr lang="en-US"/>
        </a:p>
      </dgm:t>
    </dgm:pt>
    <dgm:pt modelId="{8054B10C-F14F-4891-9AD6-2B4C23B45E25}">
      <dgm:prSet/>
      <dgm:spPr>
        <a:blipFill rotWithShape="0">
          <a:blip xmlns:r="http://schemas.openxmlformats.org/officeDocument/2006/relationships" r:embed="rId15"/>
          <a:stretch>
            <a:fillRect/>
          </a:stretch>
        </a:blipFill>
      </dgm:spPr>
      <dgm:t>
        <a:bodyPr/>
        <a:lstStyle/>
        <a:p>
          <a:endParaRPr lang="en-US" dirty="0"/>
        </a:p>
      </dgm:t>
    </dgm:pt>
    <dgm:pt modelId="{E3E25DDC-FE0E-46D7-A053-3D0829A2EDD3}" type="parTrans" cxnId="{8D61D500-308F-44C3-8617-D97283034463}">
      <dgm:prSet/>
      <dgm:spPr/>
      <dgm:t>
        <a:bodyPr/>
        <a:lstStyle/>
        <a:p>
          <a:endParaRPr lang="en-US"/>
        </a:p>
      </dgm:t>
    </dgm:pt>
    <dgm:pt modelId="{ECCE4A09-0E59-40EA-AB8D-66973CF04D87}" type="sibTrans" cxnId="{8D61D500-308F-44C3-8617-D97283034463}">
      <dgm:prSet/>
      <dgm:spPr/>
      <dgm:t>
        <a:bodyPr/>
        <a:lstStyle/>
        <a:p>
          <a:endParaRPr lang="en-US"/>
        </a:p>
      </dgm:t>
    </dgm:pt>
    <dgm:pt modelId="{2006C4F3-C8E6-40D5-8534-1C90CE707FD9}">
      <dgm:prSet/>
      <dgm:spPr>
        <a:blipFill rotWithShape="0">
          <a:blip xmlns:r="http://schemas.openxmlformats.org/officeDocument/2006/relationships" r:embed="rId16"/>
          <a:stretch>
            <a:fillRect/>
          </a:stretch>
        </a:blipFill>
      </dgm:spPr>
      <dgm:t>
        <a:bodyPr/>
        <a:lstStyle/>
        <a:p>
          <a:endParaRPr lang="en-US" dirty="0"/>
        </a:p>
      </dgm:t>
    </dgm:pt>
    <dgm:pt modelId="{E88615ED-DB52-4CF5-8B42-206C574C10FA}" type="parTrans" cxnId="{3D97D777-59B8-4FB0-956D-ECE859B6E38A}">
      <dgm:prSet/>
      <dgm:spPr/>
      <dgm:t>
        <a:bodyPr/>
        <a:lstStyle/>
        <a:p>
          <a:endParaRPr lang="en-US"/>
        </a:p>
      </dgm:t>
    </dgm:pt>
    <dgm:pt modelId="{EE099005-E2BE-4AC1-8183-4FEDD380F8C9}" type="sibTrans" cxnId="{3D97D777-59B8-4FB0-956D-ECE859B6E38A}">
      <dgm:prSet/>
      <dgm:spPr/>
      <dgm:t>
        <a:bodyPr/>
        <a:lstStyle/>
        <a:p>
          <a:endParaRPr lang="en-US"/>
        </a:p>
      </dgm:t>
    </dgm:pt>
    <dgm:pt modelId="{0DCE694F-A717-47CC-AC56-6AEF624CE20B}">
      <dgm:prSet/>
      <dgm:spPr>
        <a:blipFill rotWithShape="0">
          <a:blip xmlns:r="http://schemas.openxmlformats.org/officeDocument/2006/relationships" r:embed="rId17"/>
          <a:stretch>
            <a:fillRect/>
          </a:stretch>
        </a:blipFill>
      </dgm:spPr>
      <dgm:t>
        <a:bodyPr/>
        <a:lstStyle/>
        <a:p>
          <a:endParaRPr lang="en-US" dirty="0"/>
        </a:p>
      </dgm:t>
    </dgm:pt>
    <dgm:pt modelId="{B833190B-9976-44A6-B8EC-7D5511A30EF4}" type="parTrans" cxnId="{39A86E89-96B6-48A8-8217-30C71A923ACD}">
      <dgm:prSet/>
      <dgm:spPr/>
      <dgm:t>
        <a:bodyPr/>
        <a:lstStyle/>
        <a:p>
          <a:endParaRPr lang="en-US"/>
        </a:p>
      </dgm:t>
    </dgm:pt>
    <dgm:pt modelId="{8E576364-254E-4391-AF2D-8D4BD1B0650F}" type="sibTrans" cxnId="{39A86E89-96B6-48A8-8217-30C71A923ACD}">
      <dgm:prSet/>
      <dgm:spPr/>
      <dgm:t>
        <a:bodyPr/>
        <a:lstStyle/>
        <a:p>
          <a:endParaRPr lang="en-US"/>
        </a:p>
      </dgm:t>
    </dgm:pt>
    <dgm:pt modelId="{54DC45EA-59C4-47B7-9C2E-3757B8DFB12B}" type="pres">
      <dgm:prSet presAssocID="{9C09F4BE-BC44-42AB-B7C2-7D8973D06451}" presName="cycle" presStyleCnt="0">
        <dgm:presLayoutVars>
          <dgm:dir/>
          <dgm:resizeHandles val="exact"/>
        </dgm:presLayoutVars>
      </dgm:prSet>
      <dgm:spPr/>
      <dgm:t>
        <a:bodyPr/>
        <a:lstStyle/>
        <a:p>
          <a:endParaRPr lang="en-US"/>
        </a:p>
      </dgm:t>
    </dgm:pt>
    <dgm:pt modelId="{2DE995B0-DBB1-4FAF-B82D-0AE8EFA11F7E}" type="pres">
      <dgm:prSet presAssocID="{C2FF96B6-3A55-4314-9281-90A08F8FAC0D}" presName="node" presStyleLbl="node1" presStyleIdx="0" presStyleCnt="17" custScaleX="171238" custScaleY="116062">
        <dgm:presLayoutVars>
          <dgm:bulletEnabled val="1"/>
        </dgm:presLayoutVars>
      </dgm:prSet>
      <dgm:spPr/>
      <dgm:t>
        <a:bodyPr/>
        <a:lstStyle/>
        <a:p>
          <a:endParaRPr lang="en-US"/>
        </a:p>
      </dgm:t>
    </dgm:pt>
    <dgm:pt modelId="{F632D06C-FF6C-41B1-BF3F-7D5E19B3B175}" type="pres">
      <dgm:prSet presAssocID="{C2FF96B6-3A55-4314-9281-90A08F8FAC0D}" presName="spNode" presStyleCnt="0"/>
      <dgm:spPr/>
    </dgm:pt>
    <dgm:pt modelId="{4C420E7B-006F-44A9-B709-4880AB110170}" type="pres">
      <dgm:prSet presAssocID="{57E4E5EA-1175-440C-85C5-F5E1EA96A027}" presName="sibTrans" presStyleLbl="sibTrans1D1" presStyleIdx="0" presStyleCnt="17"/>
      <dgm:spPr/>
      <dgm:t>
        <a:bodyPr/>
        <a:lstStyle/>
        <a:p>
          <a:endParaRPr lang="en-US"/>
        </a:p>
      </dgm:t>
    </dgm:pt>
    <dgm:pt modelId="{08DFB0B8-E980-4197-9A22-F6FA47E6937C}" type="pres">
      <dgm:prSet presAssocID="{90EFE66A-E727-4AF1-80B9-0DD19546DCAA}" presName="node" presStyleLbl="node1" presStyleIdx="1" presStyleCnt="17" custRadScaleRad="102018" custRadScaleInc="38682">
        <dgm:presLayoutVars>
          <dgm:bulletEnabled val="1"/>
        </dgm:presLayoutVars>
      </dgm:prSet>
      <dgm:spPr/>
      <dgm:t>
        <a:bodyPr/>
        <a:lstStyle/>
        <a:p>
          <a:endParaRPr lang="en-US"/>
        </a:p>
      </dgm:t>
    </dgm:pt>
    <dgm:pt modelId="{C96E6FF4-A613-4F2D-BAE2-E7065C1C1378}" type="pres">
      <dgm:prSet presAssocID="{90EFE66A-E727-4AF1-80B9-0DD19546DCAA}" presName="spNode" presStyleCnt="0"/>
      <dgm:spPr/>
    </dgm:pt>
    <dgm:pt modelId="{60A288C6-E8C9-4777-9DB3-84048AE71312}" type="pres">
      <dgm:prSet presAssocID="{733444AA-D70C-4C68-8F08-E77D32A65412}" presName="sibTrans" presStyleLbl="sibTrans1D1" presStyleIdx="1" presStyleCnt="17"/>
      <dgm:spPr/>
      <dgm:t>
        <a:bodyPr/>
        <a:lstStyle/>
        <a:p>
          <a:endParaRPr lang="en-US"/>
        </a:p>
      </dgm:t>
    </dgm:pt>
    <dgm:pt modelId="{ABEBDCF3-1725-498E-A0F1-E6EA8C6E70DC}" type="pres">
      <dgm:prSet presAssocID="{B7D1E042-04A8-46B5-A3F2-A77D7BC2834E}" presName="node" presStyleLbl="node1" presStyleIdx="2" presStyleCnt="17" custScaleX="213199" custScaleY="151182">
        <dgm:presLayoutVars>
          <dgm:bulletEnabled val="1"/>
        </dgm:presLayoutVars>
      </dgm:prSet>
      <dgm:spPr/>
      <dgm:t>
        <a:bodyPr/>
        <a:lstStyle/>
        <a:p>
          <a:endParaRPr lang="en-US"/>
        </a:p>
      </dgm:t>
    </dgm:pt>
    <dgm:pt modelId="{CF949EF1-4E13-4474-A14A-FF44817F4E89}" type="pres">
      <dgm:prSet presAssocID="{B7D1E042-04A8-46B5-A3F2-A77D7BC2834E}" presName="spNode" presStyleCnt="0"/>
      <dgm:spPr/>
    </dgm:pt>
    <dgm:pt modelId="{50B05AD0-7F17-49AB-A940-5EB4CDAB2F14}" type="pres">
      <dgm:prSet presAssocID="{F68FDB20-39FF-4E28-B29A-ED0D74E8FDEE}" presName="sibTrans" presStyleLbl="sibTrans1D1" presStyleIdx="2" presStyleCnt="17"/>
      <dgm:spPr/>
      <dgm:t>
        <a:bodyPr/>
        <a:lstStyle/>
        <a:p>
          <a:endParaRPr lang="en-US"/>
        </a:p>
      </dgm:t>
    </dgm:pt>
    <dgm:pt modelId="{F172A9C2-3AA5-42B6-A284-D8C2C4D8E76D}" type="pres">
      <dgm:prSet presAssocID="{D7D01BB4-8222-4F09-A7B6-806312789C96}" presName="node" presStyleLbl="node1" presStyleIdx="3" presStyleCnt="17" custScaleX="148290">
        <dgm:presLayoutVars>
          <dgm:bulletEnabled val="1"/>
        </dgm:presLayoutVars>
      </dgm:prSet>
      <dgm:spPr/>
      <dgm:t>
        <a:bodyPr/>
        <a:lstStyle/>
        <a:p>
          <a:endParaRPr lang="en-US"/>
        </a:p>
      </dgm:t>
    </dgm:pt>
    <dgm:pt modelId="{B6BA39C5-585E-4F73-A900-9B0539B80495}" type="pres">
      <dgm:prSet presAssocID="{D7D01BB4-8222-4F09-A7B6-806312789C96}" presName="spNode" presStyleCnt="0"/>
      <dgm:spPr/>
    </dgm:pt>
    <dgm:pt modelId="{A6284611-8CDA-46E7-9E1B-A32587B7CC04}" type="pres">
      <dgm:prSet presAssocID="{1D553498-71E4-41F8-BC32-790D4D9260E8}" presName="sibTrans" presStyleLbl="sibTrans1D1" presStyleIdx="3" presStyleCnt="17"/>
      <dgm:spPr/>
      <dgm:t>
        <a:bodyPr/>
        <a:lstStyle/>
        <a:p>
          <a:endParaRPr lang="en-US"/>
        </a:p>
      </dgm:t>
    </dgm:pt>
    <dgm:pt modelId="{14CCE684-CE9D-4BBF-9283-FCB4545DB1DA}" type="pres">
      <dgm:prSet presAssocID="{94D40524-9171-446D-9C07-2B0E04927F98}" presName="node" presStyleLbl="node1" presStyleIdx="4" presStyleCnt="17" custScaleX="153421">
        <dgm:presLayoutVars>
          <dgm:bulletEnabled val="1"/>
        </dgm:presLayoutVars>
      </dgm:prSet>
      <dgm:spPr/>
      <dgm:t>
        <a:bodyPr/>
        <a:lstStyle/>
        <a:p>
          <a:endParaRPr lang="en-US"/>
        </a:p>
      </dgm:t>
    </dgm:pt>
    <dgm:pt modelId="{DE3188B9-3A00-4E63-8E8F-5AE1E79D5A11}" type="pres">
      <dgm:prSet presAssocID="{94D40524-9171-446D-9C07-2B0E04927F98}" presName="spNode" presStyleCnt="0"/>
      <dgm:spPr/>
    </dgm:pt>
    <dgm:pt modelId="{B13E0A49-955D-44F9-B25B-3BBC969BB0B0}" type="pres">
      <dgm:prSet presAssocID="{14AAE570-F206-40D9-8BF2-9D7F4CB3A86C}" presName="sibTrans" presStyleLbl="sibTrans1D1" presStyleIdx="4" presStyleCnt="17"/>
      <dgm:spPr/>
      <dgm:t>
        <a:bodyPr/>
        <a:lstStyle/>
        <a:p>
          <a:endParaRPr lang="en-US"/>
        </a:p>
      </dgm:t>
    </dgm:pt>
    <dgm:pt modelId="{4142D9FB-A72A-43FE-975A-7485483BF1CA}" type="pres">
      <dgm:prSet presAssocID="{BEEC19B6-3A68-42BC-B0EF-3D56E44834F3}" presName="node" presStyleLbl="node1" presStyleIdx="5" presStyleCnt="17" custScaleX="136438">
        <dgm:presLayoutVars>
          <dgm:bulletEnabled val="1"/>
        </dgm:presLayoutVars>
      </dgm:prSet>
      <dgm:spPr/>
      <dgm:t>
        <a:bodyPr/>
        <a:lstStyle/>
        <a:p>
          <a:endParaRPr lang="en-US"/>
        </a:p>
      </dgm:t>
    </dgm:pt>
    <dgm:pt modelId="{0C66340C-9937-47DA-BDD3-4D55B1A55E9B}" type="pres">
      <dgm:prSet presAssocID="{BEEC19B6-3A68-42BC-B0EF-3D56E44834F3}" presName="spNode" presStyleCnt="0"/>
      <dgm:spPr/>
    </dgm:pt>
    <dgm:pt modelId="{A4198CF5-49AD-4FB9-8657-70F680E49DC4}" type="pres">
      <dgm:prSet presAssocID="{CD0C2525-93CC-49FA-A404-47CE1BE34432}" presName="sibTrans" presStyleLbl="sibTrans1D1" presStyleIdx="5" presStyleCnt="17"/>
      <dgm:spPr/>
      <dgm:t>
        <a:bodyPr/>
        <a:lstStyle/>
        <a:p>
          <a:endParaRPr lang="en-US"/>
        </a:p>
      </dgm:t>
    </dgm:pt>
    <dgm:pt modelId="{70286320-76B4-4E0E-BAD2-8E16CFC69EE3}" type="pres">
      <dgm:prSet presAssocID="{6F372548-7D94-4D74-B1EC-1A186274A0FF}" presName="node" presStyleLbl="node1" presStyleIdx="6" presStyleCnt="17" custScaleX="135422">
        <dgm:presLayoutVars>
          <dgm:bulletEnabled val="1"/>
        </dgm:presLayoutVars>
      </dgm:prSet>
      <dgm:spPr/>
      <dgm:t>
        <a:bodyPr/>
        <a:lstStyle/>
        <a:p>
          <a:endParaRPr lang="en-US"/>
        </a:p>
      </dgm:t>
    </dgm:pt>
    <dgm:pt modelId="{823D849D-D2E3-4391-AEDE-659689E61B3B}" type="pres">
      <dgm:prSet presAssocID="{6F372548-7D94-4D74-B1EC-1A186274A0FF}" presName="spNode" presStyleCnt="0"/>
      <dgm:spPr/>
    </dgm:pt>
    <dgm:pt modelId="{2E1B2DC3-E852-45FF-B3CB-B5BA0E2E6927}" type="pres">
      <dgm:prSet presAssocID="{E326AE18-256B-4BA2-A761-A63E8B8588FE}" presName="sibTrans" presStyleLbl="sibTrans1D1" presStyleIdx="6" presStyleCnt="17"/>
      <dgm:spPr/>
      <dgm:t>
        <a:bodyPr/>
        <a:lstStyle/>
        <a:p>
          <a:endParaRPr lang="en-US"/>
        </a:p>
      </dgm:t>
    </dgm:pt>
    <dgm:pt modelId="{E2F6A007-5010-4275-B322-3F579B78195E}" type="pres">
      <dgm:prSet presAssocID="{C8FACC49-B473-49A7-BDCA-EBAE9E44B360}" presName="node" presStyleLbl="node1" presStyleIdx="7" presStyleCnt="17" custScaleX="140553" custScaleY="152107">
        <dgm:presLayoutVars>
          <dgm:bulletEnabled val="1"/>
        </dgm:presLayoutVars>
      </dgm:prSet>
      <dgm:spPr/>
      <dgm:t>
        <a:bodyPr/>
        <a:lstStyle/>
        <a:p>
          <a:endParaRPr lang="en-US"/>
        </a:p>
      </dgm:t>
    </dgm:pt>
    <dgm:pt modelId="{39B18500-0162-4891-8FE4-7F2767AEE0E8}" type="pres">
      <dgm:prSet presAssocID="{C8FACC49-B473-49A7-BDCA-EBAE9E44B360}" presName="spNode" presStyleCnt="0"/>
      <dgm:spPr/>
    </dgm:pt>
    <dgm:pt modelId="{365FD989-AF24-49E3-A3CA-05AAF412D8B4}" type="pres">
      <dgm:prSet presAssocID="{5FB7F1D5-C497-49FB-AEEF-2FE4681B14C7}" presName="sibTrans" presStyleLbl="sibTrans1D1" presStyleIdx="7" presStyleCnt="17"/>
      <dgm:spPr/>
      <dgm:t>
        <a:bodyPr/>
        <a:lstStyle/>
        <a:p>
          <a:endParaRPr lang="en-US"/>
        </a:p>
      </dgm:t>
    </dgm:pt>
    <dgm:pt modelId="{95117A00-ADFC-438C-8B16-4D31189CD465}" type="pres">
      <dgm:prSet presAssocID="{DC704B36-D574-4F08-B123-1A39D9FDE7BA}" presName="node" presStyleLbl="node1" presStyleIdx="8" presStyleCnt="17" custScaleX="120276" custScaleY="126617">
        <dgm:presLayoutVars>
          <dgm:bulletEnabled val="1"/>
        </dgm:presLayoutVars>
      </dgm:prSet>
      <dgm:spPr/>
      <dgm:t>
        <a:bodyPr/>
        <a:lstStyle/>
        <a:p>
          <a:endParaRPr lang="en-US"/>
        </a:p>
      </dgm:t>
    </dgm:pt>
    <dgm:pt modelId="{FCD3AA9F-9C79-4223-8E76-DCCD3D2F8F6D}" type="pres">
      <dgm:prSet presAssocID="{DC704B36-D574-4F08-B123-1A39D9FDE7BA}" presName="spNode" presStyleCnt="0"/>
      <dgm:spPr/>
    </dgm:pt>
    <dgm:pt modelId="{542B499E-EFEA-4831-BF8D-327ABA1514DC}" type="pres">
      <dgm:prSet presAssocID="{40F97980-DD3E-4C1B-8E72-E3079ECC78A6}" presName="sibTrans" presStyleLbl="sibTrans1D1" presStyleIdx="8" presStyleCnt="17"/>
      <dgm:spPr/>
      <dgm:t>
        <a:bodyPr/>
        <a:lstStyle/>
        <a:p>
          <a:endParaRPr lang="en-US"/>
        </a:p>
      </dgm:t>
    </dgm:pt>
    <dgm:pt modelId="{5AA8CE98-A3FB-431C-883A-468A61AC4E59}" type="pres">
      <dgm:prSet presAssocID="{FE79DA55-DA74-4C2C-8263-0903E95D0C06}" presName="node" presStyleLbl="node1" presStyleIdx="9" presStyleCnt="17">
        <dgm:presLayoutVars>
          <dgm:bulletEnabled val="1"/>
        </dgm:presLayoutVars>
      </dgm:prSet>
      <dgm:spPr/>
      <dgm:t>
        <a:bodyPr/>
        <a:lstStyle/>
        <a:p>
          <a:endParaRPr lang="en-US"/>
        </a:p>
      </dgm:t>
    </dgm:pt>
    <dgm:pt modelId="{039E8BF5-EFD0-47C6-A5C2-6270374639FE}" type="pres">
      <dgm:prSet presAssocID="{FE79DA55-DA74-4C2C-8263-0903E95D0C06}" presName="spNode" presStyleCnt="0"/>
      <dgm:spPr/>
    </dgm:pt>
    <dgm:pt modelId="{613570D1-D4D4-47BF-8199-0C285F209A6A}" type="pres">
      <dgm:prSet presAssocID="{482CDAA0-9306-4C47-84B2-255B9EBBC951}" presName="sibTrans" presStyleLbl="sibTrans1D1" presStyleIdx="9" presStyleCnt="17"/>
      <dgm:spPr/>
      <dgm:t>
        <a:bodyPr/>
        <a:lstStyle/>
        <a:p>
          <a:endParaRPr lang="en-US"/>
        </a:p>
      </dgm:t>
    </dgm:pt>
    <dgm:pt modelId="{7782B1FD-BA7D-4EEB-A7AC-4667A1B6F3B5}" type="pres">
      <dgm:prSet presAssocID="{506F6F4B-1F9F-4420-BBB2-372BA492C863}" presName="node" presStyleLbl="node1" presStyleIdx="10" presStyleCnt="17" custScaleX="197243" custScaleY="118456" custRadScaleRad="98490" custRadScaleInc="-48254">
        <dgm:presLayoutVars>
          <dgm:bulletEnabled val="1"/>
        </dgm:presLayoutVars>
      </dgm:prSet>
      <dgm:spPr/>
      <dgm:t>
        <a:bodyPr/>
        <a:lstStyle/>
        <a:p>
          <a:endParaRPr lang="en-US"/>
        </a:p>
      </dgm:t>
    </dgm:pt>
    <dgm:pt modelId="{9180D761-354B-4C21-82D6-8905F22B86CE}" type="pres">
      <dgm:prSet presAssocID="{506F6F4B-1F9F-4420-BBB2-372BA492C863}" presName="spNode" presStyleCnt="0"/>
      <dgm:spPr/>
    </dgm:pt>
    <dgm:pt modelId="{5D25DD4C-D388-449D-9233-18436B2357F0}" type="pres">
      <dgm:prSet presAssocID="{691169CE-A04C-4EC0-B499-274B1FCA8E27}" presName="sibTrans" presStyleLbl="sibTrans1D1" presStyleIdx="10" presStyleCnt="17"/>
      <dgm:spPr/>
      <dgm:t>
        <a:bodyPr/>
        <a:lstStyle/>
        <a:p>
          <a:endParaRPr lang="en-US"/>
        </a:p>
      </dgm:t>
    </dgm:pt>
    <dgm:pt modelId="{A0C977EE-A70B-4148-A115-7A7536472744}" type="pres">
      <dgm:prSet presAssocID="{801CA3E9-CFC7-40D6-9F99-2DC33DF4D7C7}" presName="node" presStyleLbl="node1" presStyleIdx="11" presStyleCnt="17" custScaleX="145965" custScaleY="163734">
        <dgm:presLayoutVars>
          <dgm:bulletEnabled val="1"/>
        </dgm:presLayoutVars>
      </dgm:prSet>
      <dgm:spPr/>
      <dgm:t>
        <a:bodyPr/>
        <a:lstStyle/>
        <a:p>
          <a:endParaRPr lang="en-US"/>
        </a:p>
      </dgm:t>
    </dgm:pt>
    <dgm:pt modelId="{29870FC0-2E0C-4F2A-A0FB-97E177208A5F}" type="pres">
      <dgm:prSet presAssocID="{801CA3E9-CFC7-40D6-9F99-2DC33DF4D7C7}" presName="spNode" presStyleCnt="0"/>
      <dgm:spPr/>
    </dgm:pt>
    <dgm:pt modelId="{C8121E61-FF67-4066-9853-7AF7F510F145}" type="pres">
      <dgm:prSet presAssocID="{678F7452-67FB-4FAC-AC62-48BF48F600EA}" presName="sibTrans" presStyleLbl="sibTrans1D1" presStyleIdx="11" presStyleCnt="17"/>
      <dgm:spPr/>
      <dgm:t>
        <a:bodyPr/>
        <a:lstStyle/>
        <a:p>
          <a:endParaRPr lang="en-US"/>
        </a:p>
      </dgm:t>
    </dgm:pt>
    <dgm:pt modelId="{14B5F418-3425-4D18-B33B-6AB6636AA968}" type="pres">
      <dgm:prSet presAssocID="{8054B10C-F14F-4891-9AD6-2B4C23B45E25}" presName="node" presStyleLbl="node1" presStyleIdx="12" presStyleCnt="17" custScaleX="132845">
        <dgm:presLayoutVars>
          <dgm:bulletEnabled val="1"/>
        </dgm:presLayoutVars>
      </dgm:prSet>
      <dgm:spPr/>
      <dgm:t>
        <a:bodyPr/>
        <a:lstStyle/>
        <a:p>
          <a:endParaRPr lang="en-US"/>
        </a:p>
      </dgm:t>
    </dgm:pt>
    <dgm:pt modelId="{EAF5E977-E9ED-4F73-AF4D-E4E875789A69}" type="pres">
      <dgm:prSet presAssocID="{8054B10C-F14F-4891-9AD6-2B4C23B45E25}" presName="spNode" presStyleCnt="0"/>
      <dgm:spPr/>
    </dgm:pt>
    <dgm:pt modelId="{376673EE-F6CC-4985-9A1B-2DE097E4068E}" type="pres">
      <dgm:prSet presAssocID="{ECCE4A09-0E59-40EA-AB8D-66973CF04D87}" presName="sibTrans" presStyleLbl="sibTrans1D1" presStyleIdx="12" presStyleCnt="17"/>
      <dgm:spPr/>
      <dgm:t>
        <a:bodyPr/>
        <a:lstStyle/>
        <a:p>
          <a:endParaRPr lang="en-US"/>
        </a:p>
      </dgm:t>
    </dgm:pt>
    <dgm:pt modelId="{1D494932-B5C3-4F17-8F8B-0E54E3B8748D}" type="pres">
      <dgm:prSet presAssocID="{2006C4F3-C8E6-40D5-8534-1C90CE707FD9}" presName="node" presStyleLbl="node1" presStyleIdx="13" presStyleCnt="17" custScaleX="264233">
        <dgm:presLayoutVars>
          <dgm:bulletEnabled val="1"/>
        </dgm:presLayoutVars>
      </dgm:prSet>
      <dgm:spPr/>
      <dgm:t>
        <a:bodyPr/>
        <a:lstStyle/>
        <a:p>
          <a:endParaRPr lang="en-US"/>
        </a:p>
      </dgm:t>
    </dgm:pt>
    <dgm:pt modelId="{F242983A-CD35-4E2E-8134-43FDFAFA8A73}" type="pres">
      <dgm:prSet presAssocID="{2006C4F3-C8E6-40D5-8534-1C90CE707FD9}" presName="spNode" presStyleCnt="0"/>
      <dgm:spPr/>
    </dgm:pt>
    <dgm:pt modelId="{E424E890-17FA-43DC-8EC3-A8FB4E77D599}" type="pres">
      <dgm:prSet presAssocID="{EE099005-E2BE-4AC1-8183-4FEDD380F8C9}" presName="sibTrans" presStyleLbl="sibTrans1D1" presStyleIdx="13" presStyleCnt="17"/>
      <dgm:spPr/>
      <dgm:t>
        <a:bodyPr/>
        <a:lstStyle/>
        <a:p>
          <a:endParaRPr lang="en-US"/>
        </a:p>
      </dgm:t>
    </dgm:pt>
    <dgm:pt modelId="{533BD900-3771-4D0B-9906-EB0B96DF6DBE}" type="pres">
      <dgm:prSet presAssocID="{0DCE694F-A717-47CC-AC56-6AEF624CE20B}" presName="node" presStyleLbl="node1" presStyleIdx="14" presStyleCnt="17" custScaleX="204669" custScaleY="128324">
        <dgm:presLayoutVars>
          <dgm:bulletEnabled val="1"/>
        </dgm:presLayoutVars>
      </dgm:prSet>
      <dgm:spPr/>
      <dgm:t>
        <a:bodyPr/>
        <a:lstStyle/>
        <a:p>
          <a:endParaRPr lang="en-US"/>
        </a:p>
      </dgm:t>
    </dgm:pt>
    <dgm:pt modelId="{6C750EF2-178E-4D4C-B32A-41779ECD42F7}" type="pres">
      <dgm:prSet presAssocID="{0DCE694F-A717-47CC-AC56-6AEF624CE20B}" presName="spNode" presStyleCnt="0"/>
      <dgm:spPr/>
    </dgm:pt>
    <dgm:pt modelId="{4584F5DC-D2EA-4812-B688-7406A34877D2}" type="pres">
      <dgm:prSet presAssocID="{8E576364-254E-4391-AF2D-8D4BD1B0650F}" presName="sibTrans" presStyleLbl="sibTrans1D1" presStyleIdx="14" presStyleCnt="17"/>
      <dgm:spPr/>
      <dgm:t>
        <a:bodyPr/>
        <a:lstStyle/>
        <a:p>
          <a:endParaRPr lang="en-US"/>
        </a:p>
      </dgm:t>
    </dgm:pt>
    <dgm:pt modelId="{5C83FA7A-DECF-4499-8E2E-7FE1C5B38F52}" type="pres">
      <dgm:prSet presAssocID="{73868DD3-9DC2-4059-9AA0-F342399B3F60}" presName="node" presStyleLbl="node1" presStyleIdx="15" presStyleCnt="17" custScaleX="170335" custScaleY="74990" custRadScaleRad="100578" custRadScaleInc="-28007">
        <dgm:presLayoutVars>
          <dgm:bulletEnabled val="1"/>
        </dgm:presLayoutVars>
      </dgm:prSet>
      <dgm:spPr/>
      <dgm:t>
        <a:bodyPr/>
        <a:lstStyle/>
        <a:p>
          <a:endParaRPr lang="en-US"/>
        </a:p>
      </dgm:t>
    </dgm:pt>
    <dgm:pt modelId="{80079D61-6DD9-4D9B-87CB-EE0538B20F3E}" type="pres">
      <dgm:prSet presAssocID="{73868DD3-9DC2-4059-9AA0-F342399B3F60}" presName="spNode" presStyleCnt="0"/>
      <dgm:spPr/>
    </dgm:pt>
    <dgm:pt modelId="{4652A90D-D4D6-4E87-BC32-76AC7500C975}" type="pres">
      <dgm:prSet presAssocID="{15208EE7-D176-402F-8BF3-85D651AFFFC5}" presName="sibTrans" presStyleLbl="sibTrans1D1" presStyleIdx="15" presStyleCnt="17"/>
      <dgm:spPr/>
      <dgm:t>
        <a:bodyPr/>
        <a:lstStyle/>
        <a:p>
          <a:endParaRPr lang="en-US"/>
        </a:p>
      </dgm:t>
    </dgm:pt>
    <dgm:pt modelId="{09407FFC-73A9-42A6-AA31-044C87B15D31}" type="pres">
      <dgm:prSet presAssocID="{D912D598-B606-4905-8C19-79CA8481EA06}" presName="node" presStyleLbl="node1" presStyleIdx="16" presStyleCnt="17" custScaleX="173030" custScaleY="66629" custRadScaleRad="97816" custRadScaleInc="-36878">
        <dgm:presLayoutVars>
          <dgm:bulletEnabled val="1"/>
        </dgm:presLayoutVars>
      </dgm:prSet>
      <dgm:spPr/>
      <dgm:t>
        <a:bodyPr/>
        <a:lstStyle/>
        <a:p>
          <a:endParaRPr lang="en-US"/>
        </a:p>
      </dgm:t>
    </dgm:pt>
    <dgm:pt modelId="{1A15F011-636C-4C3B-A37A-EB9EAECC1AAF}" type="pres">
      <dgm:prSet presAssocID="{D912D598-B606-4905-8C19-79CA8481EA06}" presName="spNode" presStyleCnt="0"/>
      <dgm:spPr/>
    </dgm:pt>
    <dgm:pt modelId="{05E638D7-D19A-4312-9249-92F8F9C7E620}" type="pres">
      <dgm:prSet presAssocID="{F482410F-65C7-4CD8-A366-07FFB7F33976}" presName="sibTrans" presStyleLbl="sibTrans1D1" presStyleIdx="16" presStyleCnt="17"/>
      <dgm:spPr/>
      <dgm:t>
        <a:bodyPr/>
        <a:lstStyle/>
        <a:p>
          <a:endParaRPr lang="en-US"/>
        </a:p>
      </dgm:t>
    </dgm:pt>
  </dgm:ptLst>
  <dgm:cxnLst>
    <dgm:cxn modelId="{A824C3C5-B53E-4AEC-A2C3-673B5BE588AB}" type="presOf" srcId="{678F7452-67FB-4FAC-AC62-48BF48F600EA}" destId="{C8121E61-FF67-4066-9853-7AF7F510F145}" srcOrd="0" destOrd="0" presId="urn:microsoft.com/office/officeart/2005/8/layout/cycle6"/>
    <dgm:cxn modelId="{C16EC777-DEFD-463E-85A4-80242F77BF1B}" type="presOf" srcId="{482CDAA0-9306-4C47-84B2-255B9EBBC951}" destId="{613570D1-D4D4-47BF-8199-0C285F209A6A}" srcOrd="0" destOrd="0" presId="urn:microsoft.com/office/officeart/2005/8/layout/cycle6"/>
    <dgm:cxn modelId="{F7DF86D6-5D0B-405C-9477-08FE0FD1C94E}" type="presOf" srcId="{E326AE18-256B-4BA2-A761-A63E8B8588FE}" destId="{2E1B2DC3-E852-45FF-B3CB-B5BA0E2E6927}" srcOrd="0" destOrd="0" presId="urn:microsoft.com/office/officeart/2005/8/layout/cycle6"/>
    <dgm:cxn modelId="{99A246E1-51C9-492D-8C46-8D593461DD4D}" type="presOf" srcId="{F482410F-65C7-4CD8-A366-07FFB7F33976}" destId="{05E638D7-D19A-4312-9249-92F8F9C7E620}" srcOrd="0" destOrd="0" presId="urn:microsoft.com/office/officeart/2005/8/layout/cycle6"/>
    <dgm:cxn modelId="{0DAC8BA6-F6E2-48EA-86D7-C428F20E7D24}" type="presOf" srcId="{0DCE694F-A717-47CC-AC56-6AEF624CE20B}" destId="{533BD900-3771-4D0B-9906-EB0B96DF6DBE}" srcOrd="0" destOrd="0" presId="urn:microsoft.com/office/officeart/2005/8/layout/cycle6"/>
    <dgm:cxn modelId="{8F65D610-FAC4-4602-AE2D-A451B3E33C17}" type="presOf" srcId="{5FB7F1D5-C497-49FB-AEEF-2FE4681B14C7}" destId="{365FD989-AF24-49E3-A3CA-05AAF412D8B4}" srcOrd="0" destOrd="0" presId="urn:microsoft.com/office/officeart/2005/8/layout/cycle6"/>
    <dgm:cxn modelId="{3D97D777-59B8-4FB0-956D-ECE859B6E38A}" srcId="{9C09F4BE-BC44-42AB-B7C2-7D8973D06451}" destId="{2006C4F3-C8E6-40D5-8534-1C90CE707FD9}" srcOrd="13" destOrd="0" parTransId="{E88615ED-DB52-4CF5-8B42-206C574C10FA}" sibTransId="{EE099005-E2BE-4AC1-8183-4FEDD380F8C9}"/>
    <dgm:cxn modelId="{7D398894-EFBA-4376-846D-B235CA6858A6}" type="presOf" srcId="{F68FDB20-39FF-4E28-B29A-ED0D74E8FDEE}" destId="{50B05AD0-7F17-49AB-A940-5EB4CDAB2F14}" srcOrd="0" destOrd="0" presId="urn:microsoft.com/office/officeart/2005/8/layout/cycle6"/>
    <dgm:cxn modelId="{D58415F4-8688-4537-A417-595C95695D83}" srcId="{9C09F4BE-BC44-42AB-B7C2-7D8973D06451}" destId="{DC704B36-D574-4F08-B123-1A39D9FDE7BA}" srcOrd="8" destOrd="0" parTransId="{87B48E80-D505-478A-B965-3506058025D0}" sibTransId="{40F97980-DD3E-4C1B-8E72-E3079ECC78A6}"/>
    <dgm:cxn modelId="{0BC3D819-3E66-45AB-919F-D9F5A6A30FC0}" type="presOf" srcId="{506F6F4B-1F9F-4420-BBB2-372BA492C863}" destId="{7782B1FD-BA7D-4EEB-A7AC-4667A1B6F3B5}" srcOrd="0" destOrd="0" presId="urn:microsoft.com/office/officeart/2005/8/layout/cycle6"/>
    <dgm:cxn modelId="{90C15530-6586-4BAE-8834-EEE381D31B09}" srcId="{9C09F4BE-BC44-42AB-B7C2-7D8973D06451}" destId="{506F6F4B-1F9F-4420-BBB2-372BA492C863}" srcOrd="10" destOrd="0" parTransId="{3559AACC-528A-4479-A52D-B6BBEE3C0CA6}" sibTransId="{691169CE-A04C-4EC0-B499-274B1FCA8E27}"/>
    <dgm:cxn modelId="{385EAB22-2F4C-485D-A7A5-B91612C73E1C}" type="presOf" srcId="{C8FACC49-B473-49A7-BDCA-EBAE9E44B360}" destId="{E2F6A007-5010-4275-B322-3F579B78195E}" srcOrd="0" destOrd="0" presId="urn:microsoft.com/office/officeart/2005/8/layout/cycle6"/>
    <dgm:cxn modelId="{FD717D96-02CD-4C9D-BC6C-92ECFC14CE48}" type="presOf" srcId="{6F372548-7D94-4D74-B1EC-1A186274A0FF}" destId="{70286320-76B4-4E0E-BAD2-8E16CFC69EE3}" srcOrd="0" destOrd="0" presId="urn:microsoft.com/office/officeart/2005/8/layout/cycle6"/>
    <dgm:cxn modelId="{E3C52D66-0E19-4B85-825D-27E319DEA984}" type="presOf" srcId="{733444AA-D70C-4C68-8F08-E77D32A65412}" destId="{60A288C6-E8C9-4777-9DB3-84048AE71312}" srcOrd="0" destOrd="0" presId="urn:microsoft.com/office/officeart/2005/8/layout/cycle6"/>
    <dgm:cxn modelId="{ACEDB80D-B5BA-4C55-B592-D55FB47339AE}" type="presOf" srcId="{40F97980-DD3E-4C1B-8E72-E3079ECC78A6}" destId="{542B499E-EFEA-4831-BF8D-327ABA1514DC}" srcOrd="0" destOrd="0" presId="urn:microsoft.com/office/officeart/2005/8/layout/cycle6"/>
    <dgm:cxn modelId="{EAB958C5-9366-41D1-A7B5-60535418B7E2}" type="presOf" srcId="{FE79DA55-DA74-4C2C-8263-0903E95D0C06}" destId="{5AA8CE98-A3FB-431C-883A-468A61AC4E59}" srcOrd="0" destOrd="0" presId="urn:microsoft.com/office/officeart/2005/8/layout/cycle6"/>
    <dgm:cxn modelId="{D37432FB-7337-4849-B89E-912046D5D7C4}" type="presOf" srcId="{8054B10C-F14F-4891-9AD6-2B4C23B45E25}" destId="{14B5F418-3425-4D18-B33B-6AB6636AA968}" srcOrd="0" destOrd="0" presId="urn:microsoft.com/office/officeart/2005/8/layout/cycle6"/>
    <dgm:cxn modelId="{86C8A5FF-F8D7-416B-8393-425FEC12A702}" type="presOf" srcId="{57E4E5EA-1175-440C-85C5-F5E1EA96A027}" destId="{4C420E7B-006F-44A9-B709-4880AB110170}" srcOrd="0" destOrd="0" presId="urn:microsoft.com/office/officeart/2005/8/layout/cycle6"/>
    <dgm:cxn modelId="{9621D237-5F9D-4B29-BE9C-C3221F1BB818}" type="presOf" srcId="{90EFE66A-E727-4AF1-80B9-0DD19546DCAA}" destId="{08DFB0B8-E980-4197-9A22-F6FA47E6937C}" srcOrd="0" destOrd="0" presId="urn:microsoft.com/office/officeart/2005/8/layout/cycle6"/>
    <dgm:cxn modelId="{D883B965-DD71-4BF7-A52A-7F3B8B6C9DFE}" srcId="{9C09F4BE-BC44-42AB-B7C2-7D8973D06451}" destId="{BEEC19B6-3A68-42BC-B0EF-3D56E44834F3}" srcOrd="5" destOrd="0" parTransId="{31D4229B-6448-4CF6-888C-DE98BF04F660}" sibTransId="{CD0C2525-93CC-49FA-A404-47CE1BE34432}"/>
    <dgm:cxn modelId="{06C65FD7-B62F-43B7-9A43-0BA4460618D6}" srcId="{9C09F4BE-BC44-42AB-B7C2-7D8973D06451}" destId="{C2FF96B6-3A55-4314-9281-90A08F8FAC0D}" srcOrd="0" destOrd="0" parTransId="{A17099C0-E74A-4E05-AA6D-AD5993AD9A47}" sibTransId="{57E4E5EA-1175-440C-85C5-F5E1EA96A027}"/>
    <dgm:cxn modelId="{76A74225-BEF9-4C1E-AF1B-EC92D75ADF10}" type="presOf" srcId="{EE099005-E2BE-4AC1-8183-4FEDD380F8C9}" destId="{E424E890-17FA-43DC-8EC3-A8FB4E77D599}" srcOrd="0" destOrd="0" presId="urn:microsoft.com/office/officeart/2005/8/layout/cycle6"/>
    <dgm:cxn modelId="{4CCDEA34-6BB2-4713-B39F-FEAF6018E5E4}" srcId="{9C09F4BE-BC44-42AB-B7C2-7D8973D06451}" destId="{FE79DA55-DA74-4C2C-8263-0903E95D0C06}" srcOrd="9" destOrd="0" parTransId="{866128C9-2B63-4639-9735-90A4D52BD708}" sibTransId="{482CDAA0-9306-4C47-84B2-255B9EBBC951}"/>
    <dgm:cxn modelId="{BE2406F1-DE17-4D4C-9C75-1B1A07D13D36}" srcId="{9C09F4BE-BC44-42AB-B7C2-7D8973D06451}" destId="{73868DD3-9DC2-4059-9AA0-F342399B3F60}" srcOrd="15" destOrd="0" parTransId="{9D9D7859-F134-48F4-AC79-1B55A2F76702}" sibTransId="{15208EE7-D176-402F-8BF3-85D651AFFFC5}"/>
    <dgm:cxn modelId="{C033A216-2305-440E-BDC9-3F1024DA510E}" type="presOf" srcId="{D7D01BB4-8222-4F09-A7B6-806312789C96}" destId="{F172A9C2-3AA5-42B6-A284-D8C2C4D8E76D}" srcOrd="0" destOrd="0" presId="urn:microsoft.com/office/officeart/2005/8/layout/cycle6"/>
    <dgm:cxn modelId="{8D61D500-308F-44C3-8617-D97283034463}" srcId="{9C09F4BE-BC44-42AB-B7C2-7D8973D06451}" destId="{8054B10C-F14F-4891-9AD6-2B4C23B45E25}" srcOrd="12" destOrd="0" parTransId="{E3E25DDC-FE0E-46D7-A053-3D0829A2EDD3}" sibTransId="{ECCE4A09-0E59-40EA-AB8D-66973CF04D87}"/>
    <dgm:cxn modelId="{2DCB7B6A-3E33-49CF-AE6D-4DFDD804E5D2}" type="presOf" srcId="{2006C4F3-C8E6-40D5-8534-1C90CE707FD9}" destId="{1D494932-B5C3-4F17-8F8B-0E54E3B8748D}" srcOrd="0" destOrd="0" presId="urn:microsoft.com/office/officeart/2005/8/layout/cycle6"/>
    <dgm:cxn modelId="{67B5A89E-5B55-4394-9955-62683CA41074}" type="presOf" srcId="{C2FF96B6-3A55-4314-9281-90A08F8FAC0D}" destId="{2DE995B0-DBB1-4FAF-B82D-0AE8EFA11F7E}" srcOrd="0" destOrd="0" presId="urn:microsoft.com/office/officeart/2005/8/layout/cycle6"/>
    <dgm:cxn modelId="{C3D7ECD1-0D7F-4AD2-A5AF-5B668E38B117}" type="presOf" srcId="{73868DD3-9DC2-4059-9AA0-F342399B3F60}" destId="{5C83FA7A-DECF-4499-8E2E-7FE1C5B38F52}" srcOrd="0" destOrd="0" presId="urn:microsoft.com/office/officeart/2005/8/layout/cycle6"/>
    <dgm:cxn modelId="{6BC45B83-182F-4754-AD34-3FC9BD7E999B}" type="presOf" srcId="{691169CE-A04C-4EC0-B499-274B1FCA8E27}" destId="{5D25DD4C-D388-449D-9233-18436B2357F0}" srcOrd="0" destOrd="0" presId="urn:microsoft.com/office/officeart/2005/8/layout/cycle6"/>
    <dgm:cxn modelId="{040DF090-7358-48A7-B9F1-6CF575EF3119}" type="presOf" srcId="{94D40524-9171-446D-9C07-2B0E04927F98}" destId="{14CCE684-CE9D-4BBF-9283-FCB4545DB1DA}" srcOrd="0" destOrd="0" presId="urn:microsoft.com/office/officeart/2005/8/layout/cycle6"/>
    <dgm:cxn modelId="{84205F50-38D4-4ACE-BC08-88CAF17ED207}" type="presOf" srcId="{ECCE4A09-0E59-40EA-AB8D-66973CF04D87}" destId="{376673EE-F6CC-4985-9A1B-2DE097E4068E}" srcOrd="0" destOrd="0" presId="urn:microsoft.com/office/officeart/2005/8/layout/cycle6"/>
    <dgm:cxn modelId="{7826BF3B-4493-4D29-9F9B-CAB345D5FBBB}" type="presOf" srcId="{BEEC19B6-3A68-42BC-B0EF-3D56E44834F3}" destId="{4142D9FB-A72A-43FE-975A-7485483BF1CA}" srcOrd="0" destOrd="0" presId="urn:microsoft.com/office/officeart/2005/8/layout/cycle6"/>
    <dgm:cxn modelId="{BB124077-9D96-4841-9773-69C6A0286911}" srcId="{9C09F4BE-BC44-42AB-B7C2-7D8973D06451}" destId="{94D40524-9171-446D-9C07-2B0E04927F98}" srcOrd="4" destOrd="0" parTransId="{E3B0169C-F654-4CA0-B1FD-1CB3CBE7BE9F}" sibTransId="{14AAE570-F206-40D9-8BF2-9D7F4CB3A86C}"/>
    <dgm:cxn modelId="{50DE0CA4-5AD1-42CD-984A-3F0A0758A13B}" type="presOf" srcId="{1D553498-71E4-41F8-BC32-790D4D9260E8}" destId="{A6284611-8CDA-46E7-9E1B-A32587B7CC04}" srcOrd="0" destOrd="0" presId="urn:microsoft.com/office/officeart/2005/8/layout/cycle6"/>
    <dgm:cxn modelId="{686FBA1C-F97D-4EB6-8FEB-D44DD02BE077}" srcId="{9C09F4BE-BC44-42AB-B7C2-7D8973D06451}" destId="{B7D1E042-04A8-46B5-A3F2-A77D7BC2834E}" srcOrd="2" destOrd="0" parTransId="{E2043757-F8EF-4F96-B86C-6F0CD054C122}" sibTransId="{F68FDB20-39FF-4E28-B29A-ED0D74E8FDEE}"/>
    <dgm:cxn modelId="{77B73EF8-FBB3-43CD-BB06-3D79CE978021}" type="presOf" srcId="{D912D598-B606-4905-8C19-79CA8481EA06}" destId="{09407FFC-73A9-42A6-AA31-044C87B15D31}" srcOrd="0" destOrd="0" presId="urn:microsoft.com/office/officeart/2005/8/layout/cycle6"/>
    <dgm:cxn modelId="{1E05C16D-3AB5-460A-8ABB-80779508C5FD}" type="presOf" srcId="{14AAE570-F206-40D9-8BF2-9D7F4CB3A86C}" destId="{B13E0A49-955D-44F9-B25B-3BBC969BB0B0}" srcOrd="0" destOrd="0" presId="urn:microsoft.com/office/officeart/2005/8/layout/cycle6"/>
    <dgm:cxn modelId="{9F49E700-EE51-42A9-93B7-93D9ED3F8AF4}" type="presOf" srcId="{B7D1E042-04A8-46B5-A3F2-A77D7BC2834E}" destId="{ABEBDCF3-1725-498E-A0F1-E6EA8C6E70DC}" srcOrd="0" destOrd="0" presId="urn:microsoft.com/office/officeart/2005/8/layout/cycle6"/>
    <dgm:cxn modelId="{34C3D8FB-34C2-450F-8083-77B802473EBB}" type="presOf" srcId="{9C09F4BE-BC44-42AB-B7C2-7D8973D06451}" destId="{54DC45EA-59C4-47B7-9C2E-3757B8DFB12B}" srcOrd="0" destOrd="0" presId="urn:microsoft.com/office/officeart/2005/8/layout/cycle6"/>
    <dgm:cxn modelId="{4A57C01F-8810-4F98-AC7A-A159130630B3}" type="presOf" srcId="{DC704B36-D574-4F08-B123-1A39D9FDE7BA}" destId="{95117A00-ADFC-438C-8B16-4D31189CD465}" srcOrd="0" destOrd="0" presId="urn:microsoft.com/office/officeart/2005/8/layout/cycle6"/>
    <dgm:cxn modelId="{493E833D-D0E9-424F-A203-411F4F1605F4}" type="presOf" srcId="{CD0C2525-93CC-49FA-A404-47CE1BE34432}" destId="{A4198CF5-49AD-4FB9-8657-70F680E49DC4}" srcOrd="0" destOrd="0" presId="urn:microsoft.com/office/officeart/2005/8/layout/cycle6"/>
    <dgm:cxn modelId="{EFD77C3A-F4B5-422E-9D5F-4DEF08143BFF}" srcId="{9C09F4BE-BC44-42AB-B7C2-7D8973D06451}" destId="{90EFE66A-E727-4AF1-80B9-0DD19546DCAA}" srcOrd="1" destOrd="0" parTransId="{02743D1B-7B85-43C9-846B-CBE3EE9907E7}" sibTransId="{733444AA-D70C-4C68-8F08-E77D32A65412}"/>
    <dgm:cxn modelId="{79DE9A51-B9C7-49AC-8C5A-80FB47E2FDDC}" srcId="{9C09F4BE-BC44-42AB-B7C2-7D8973D06451}" destId="{D7D01BB4-8222-4F09-A7B6-806312789C96}" srcOrd="3" destOrd="0" parTransId="{1AE78EE5-53A9-499E-ACC6-946D07E78BD5}" sibTransId="{1D553498-71E4-41F8-BC32-790D4D9260E8}"/>
    <dgm:cxn modelId="{1EA26C84-4E0D-41DA-A206-1939D7DDA139}" srcId="{9C09F4BE-BC44-42AB-B7C2-7D8973D06451}" destId="{6F372548-7D94-4D74-B1EC-1A186274A0FF}" srcOrd="6" destOrd="0" parTransId="{62C5ABF8-F958-4C1F-A6F6-3DA11F631CFB}" sibTransId="{E326AE18-256B-4BA2-A761-A63E8B8588FE}"/>
    <dgm:cxn modelId="{C615126B-76B3-4720-8207-F851D6D97D71}" type="presOf" srcId="{15208EE7-D176-402F-8BF3-85D651AFFFC5}" destId="{4652A90D-D4D6-4E87-BC32-76AC7500C975}" srcOrd="0" destOrd="0" presId="urn:microsoft.com/office/officeart/2005/8/layout/cycle6"/>
    <dgm:cxn modelId="{358C9F73-E31C-4C8A-8456-8C6D29278BA6}" srcId="{9C09F4BE-BC44-42AB-B7C2-7D8973D06451}" destId="{D912D598-B606-4905-8C19-79CA8481EA06}" srcOrd="16" destOrd="0" parTransId="{88120D4C-8109-464C-A450-4F42061756BB}" sibTransId="{F482410F-65C7-4CD8-A366-07FFB7F33976}"/>
    <dgm:cxn modelId="{39A86E89-96B6-48A8-8217-30C71A923ACD}" srcId="{9C09F4BE-BC44-42AB-B7C2-7D8973D06451}" destId="{0DCE694F-A717-47CC-AC56-6AEF624CE20B}" srcOrd="14" destOrd="0" parTransId="{B833190B-9976-44A6-B8EC-7D5511A30EF4}" sibTransId="{8E576364-254E-4391-AF2D-8D4BD1B0650F}"/>
    <dgm:cxn modelId="{22151D19-DF00-4041-9A45-CD16D20EBDF0}" srcId="{9C09F4BE-BC44-42AB-B7C2-7D8973D06451}" destId="{801CA3E9-CFC7-40D6-9F99-2DC33DF4D7C7}" srcOrd="11" destOrd="0" parTransId="{735D032D-7D3C-4867-8B68-F1097E85BD82}" sibTransId="{678F7452-67FB-4FAC-AC62-48BF48F600EA}"/>
    <dgm:cxn modelId="{72CB30C4-F40B-42EC-86B7-B6945695C61F}" srcId="{9C09F4BE-BC44-42AB-B7C2-7D8973D06451}" destId="{C8FACC49-B473-49A7-BDCA-EBAE9E44B360}" srcOrd="7" destOrd="0" parTransId="{954E2383-7028-4F5F-8FCF-EE20245DF6A5}" sibTransId="{5FB7F1D5-C497-49FB-AEEF-2FE4681B14C7}"/>
    <dgm:cxn modelId="{AAB373B4-9093-4728-B338-DDF1BB065D25}" type="presOf" srcId="{8E576364-254E-4391-AF2D-8D4BD1B0650F}" destId="{4584F5DC-D2EA-4812-B688-7406A34877D2}" srcOrd="0" destOrd="0" presId="urn:microsoft.com/office/officeart/2005/8/layout/cycle6"/>
    <dgm:cxn modelId="{FC3D8069-4833-4AB6-9CD3-41949C18C99E}" type="presOf" srcId="{801CA3E9-CFC7-40D6-9F99-2DC33DF4D7C7}" destId="{A0C977EE-A70B-4148-A115-7A7536472744}" srcOrd="0" destOrd="0" presId="urn:microsoft.com/office/officeart/2005/8/layout/cycle6"/>
    <dgm:cxn modelId="{231CE7BD-178B-4F74-9FF7-3B4BB65C2DD4}" type="presParOf" srcId="{54DC45EA-59C4-47B7-9C2E-3757B8DFB12B}" destId="{2DE995B0-DBB1-4FAF-B82D-0AE8EFA11F7E}" srcOrd="0" destOrd="0" presId="urn:microsoft.com/office/officeart/2005/8/layout/cycle6"/>
    <dgm:cxn modelId="{82BCB458-8AE2-4980-A68E-872C978FD4A7}" type="presParOf" srcId="{54DC45EA-59C4-47B7-9C2E-3757B8DFB12B}" destId="{F632D06C-FF6C-41B1-BF3F-7D5E19B3B175}" srcOrd="1" destOrd="0" presId="urn:microsoft.com/office/officeart/2005/8/layout/cycle6"/>
    <dgm:cxn modelId="{A719A219-FD62-4E4D-B0CD-D3B479E3E161}" type="presParOf" srcId="{54DC45EA-59C4-47B7-9C2E-3757B8DFB12B}" destId="{4C420E7B-006F-44A9-B709-4880AB110170}" srcOrd="2" destOrd="0" presId="urn:microsoft.com/office/officeart/2005/8/layout/cycle6"/>
    <dgm:cxn modelId="{5F0F6D3F-6B47-40C8-B33D-BB0A011F990A}" type="presParOf" srcId="{54DC45EA-59C4-47B7-9C2E-3757B8DFB12B}" destId="{08DFB0B8-E980-4197-9A22-F6FA47E6937C}" srcOrd="3" destOrd="0" presId="urn:microsoft.com/office/officeart/2005/8/layout/cycle6"/>
    <dgm:cxn modelId="{F963271C-E8FD-4CEC-8FFA-B512C750E14D}" type="presParOf" srcId="{54DC45EA-59C4-47B7-9C2E-3757B8DFB12B}" destId="{C96E6FF4-A613-4F2D-BAE2-E7065C1C1378}" srcOrd="4" destOrd="0" presId="urn:microsoft.com/office/officeart/2005/8/layout/cycle6"/>
    <dgm:cxn modelId="{2501EF45-6CE7-4AB8-AC4C-D093EB6D767A}" type="presParOf" srcId="{54DC45EA-59C4-47B7-9C2E-3757B8DFB12B}" destId="{60A288C6-E8C9-4777-9DB3-84048AE71312}" srcOrd="5" destOrd="0" presId="urn:microsoft.com/office/officeart/2005/8/layout/cycle6"/>
    <dgm:cxn modelId="{A7420844-F968-41C1-8CD8-40FD68C5FF1E}" type="presParOf" srcId="{54DC45EA-59C4-47B7-9C2E-3757B8DFB12B}" destId="{ABEBDCF3-1725-498E-A0F1-E6EA8C6E70DC}" srcOrd="6" destOrd="0" presId="urn:microsoft.com/office/officeart/2005/8/layout/cycle6"/>
    <dgm:cxn modelId="{B122256A-894E-47C1-BAEB-095A544EF270}" type="presParOf" srcId="{54DC45EA-59C4-47B7-9C2E-3757B8DFB12B}" destId="{CF949EF1-4E13-4474-A14A-FF44817F4E89}" srcOrd="7" destOrd="0" presId="urn:microsoft.com/office/officeart/2005/8/layout/cycle6"/>
    <dgm:cxn modelId="{57DDF9AE-4A28-4912-ACA3-9A0CBB32F604}" type="presParOf" srcId="{54DC45EA-59C4-47B7-9C2E-3757B8DFB12B}" destId="{50B05AD0-7F17-49AB-A940-5EB4CDAB2F14}" srcOrd="8" destOrd="0" presId="urn:microsoft.com/office/officeart/2005/8/layout/cycle6"/>
    <dgm:cxn modelId="{FDDC0093-14C0-4FE5-ABC7-9A2D56763DCA}" type="presParOf" srcId="{54DC45EA-59C4-47B7-9C2E-3757B8DFB12B}" destId="{F172A9C2-3AA5-42B6-A284-D8C2C4D8E76D}" srcOrd="9" destOrd="0" presId="urn:microsoft.com/office/officeart/2005/8/layout/cycle6"/>
    <dgm:cxn modelId="{079D1E29-76E4-48CC-86ED-F5D692CF3C1B}" type="presParOf" srcId="{54DC45EA-59C4-47B7-9C2E-3757B8DFB12B}" destId="{B6BA39C5-585E-4F73-A900-9B0539B80495}" srcOrd="10" destOrd="0" presId="urn:microsoft.com/office/officeart/2005/8/layout/cycle6"/>
    <dgm:cxn modelId="{6BE5A997-0672-4C51-BCD8-29A349443FDC}" type="presParOf" srcId="{54DC45EA-59C4-47B7-9C2E-3757B8DFB12B}" destId="{A6284611-8CDA-46E7-9E1B-A32587B7CC04}" srcOrd="11" destOrd="0" presId="urn:microsoft.com/office/officeart/2005/8/layout/cycle6"/>
    <dgm:cxn modelId="{EF9F6787-F5A5-43A8-9882-BE1BF7D083E3}" type="presParOf" srcId="{54DC45EA-59C4-47B7-9C2E-3757B8DFB12B}" destId="{14CCE684-CE9D-4BBF-9283-FCB4545DB1DA}" srcOrd="12" destOrd="0" presId="urn:microsoft.com/office/officeart/2005/8/layout/cycle6"/>
    <dgm:cxn modelId="{1E496D9A-F047-4333-92CD-A0BAEEDDC37A}" type="presParOf" srcId="{54DC45EA-59C4-47B7-9C2E-3757B8DFB12B}" destId="{DE3188B9-3A00-4E63-8E8F-5AE1E79D5A11}" srcOrd="13" destOrd="0" presId="urn:microsoft.com/office/officeart/2005/8/layout/cycle6"/>
    <dgm:cxn modelId="{EA9DD0F0-254D-4436-AF1D-7E583EFB9A61}" type="presParOf" srcId="{54DC45EA-59C4-47B7-9C2E-3757B8DFB12B}" destId="{B13E0A49-955D-44F9-B25B-3BBC969BB0B0}" srcOrd="14" destOrd="0" presId="urn:microsoft.com/office/officeart/2005/8/layout/cycle6"/>
    <dgm:cxn modelId="{3FA3A0BF-C08E-4A06-AE33-3143B14E7799}" type="presParOf" srcId="{54DC45EA-59C4-47B7-9C2E-3757B8DFB12B}" destId="{4142D9FB-A72A-43FE-975A-7485483BF1CA}" srcOrd="15" destOrd="0" presId="urn:microsoft.com/office/officeart/2005/8/layout/cycle6"/>
    <dgm:cxn modelId="{0A95EB1A-E516-47CD-94DB-E570D8614FF9}" type="presParOf" srcId="{54DC45EA-59C4-47B7-9C2E-3757B8DFB12B}" destId="{0C66340C-9937-47DA-BDD3-4D55B1A55E9B}" srcOrd="16" destOrd="0" presId="urn:microsoft.com/office/officeart/2005/8/layout/cycle6"/>
    <dgm:cxn modelId="{3B82ECA8-C6F2-4803-86B6-9A0554EA6C48}" type="presParOf" srcId="{54DC45EA-59C4-47B7-9C2E-3757B8DFB12B}" destId="{A4198CF5-49AD-4FB9-8657-70F680E49DC4}" srcOrd="17" destOrd="0" presId="urn:microsoft.com/office/officeart/2005/8/layout/cycle6"/>
    <dgm:cxn modelId="{AEC1B679-02F7-49F4-993E-59CE2627F02F}" type="presParOf" srcId="{54DC45EA-59C4-47B7-9C2E-3757B8DFB12B}" destId="{70286320-76B4-4E0E-BAD2-8E16CFC69EE3}" srcOrd="18" destOrd="0" presId="urn:microsoft.com/office/officeart/2005/8/layout/cycle6"/>
    <dgm:cxn modelId="{6964F503-A8A1-4193-B23C-65C09235A9F4}" type="presParOf" srcId="{54DC45EA-59C4-47B7-9C2E-3757B8DFB12B}" destId="{823D849D-D2E3-4391-AEDE-659689E61B3B}" srcOrd="19" destOrd="0" presId="urn:microsoft.com/office/officeart/2005/8/layout/cycle6"/>
    <dgm:cxn modelId="{0ACD9A55-F9F0-4AD1-8F57-06AF908B7F20}" type="presParOf" srcId="{54DC45EA-59C4-47B7-9C2E-3757B8DFB12B}" destId="{2E1B2DC3-E852-45FF-B3CB-B5BA0E2E6927}" srcOrd="20" destOrd="0" presId="urn:microsoft.com/office/officeart/2005/8/layout/cycle6"/>
    <dgm:cxn modelId="{BB3A2A4F-4C49-44BA-854B-C1C9167168CB}" type="presParOf" srcId="{54DC45EA-59C4-47B7-9C2E-3757B8DFB12B}" destId="{E2F6A007-5010-4275-B322-3F579B78195E}" srcOrd="21" destOrd="0" presId="urn:microsoft.com/office/officeart/2005/8/layout/cycle6"/>
    <dgm:cxn modelId="{E32C859F-B00E-4FC6-835A-1A1B2B295496}" type="presParOf" srcId="{54DC45EA-59C4-47B7-9C2E-3757B8DFB12B}" destId="{39B18500-0162-4891-8FE4-7F2767AEE0E8}" srcOrd="22" destOrd="0" presId="urn:microsoft.com/office/officeart/2005/8/layout/cycle6"/>
    <dgm:cxn modelId="{C3332D5D-0E4E-4F43-98D4-136530D846EA}" type="presParOf" srcId="{54DC45EA-59C4-47B7-9C2E-3757B8DFB12B}" destId="{365FD989-AF24-49E3-A3CA-05AAF412D8B4}" srcOrd="23" destOrd="0" presId="urn:microsoft.com/office/officeart/2005/8/layout/cycle6"/>
    <dgm:cxn modelId="{1ED700A6-4E51-4602-8C07-4600E7A67CAD}" type="presParOf" srcId="{54DC45EA-59C4-47B7-9C2E-3757B8DFB12B}" destId="{95117A00-ADFC-438C-8B16-4D31189CD465}" srcOrd="24" destOrd="0" presId="urn:microsoft.com/office/officeart/2005/8/layout/cycle6"/>
    <dgm:cxn modelId="{C879E796-CF03-49CE-B3E7-C36E99541AFC}" type="presParOf" srcId="{54DC45EA-59C4-47B7-9C2E-3757B8DFB12B}" destId="{FCD3AA9F-9C79-4223-8E76-DCCD3D2F8F6D}" srcOrd="25" destOrd="0" presId="urn:microsoft.com/office/officeart/2005/8/layout/cycle6"/>
    <dgm:cxn modelId="{54261D4B-A6F1-4BE0-BC10-BB965D1B8085}" type="presParOf" srcId="{54DC45EA-59C4-47B7-9C2E-3757B8DFB12B}" destId="{542B499E-EFEA-4831-BF8D-327ABA1514DC}" srcOrd="26" destOrd="0" presId="urn:microsoft.com/office/officeart/2005/8/layout/cycle6"/>
    <dgm:cxn modelId="{BD306197-9E6B-494A-9AAD-3525BD645E45}" type="presParOf" srcId="{54DC45EA-59C4-47B7-9C2E-3757B8DFB12B}" destId="{5AA8CE98-A3FB-431C-883A-468A61AC4E59}" srcOrd="27" destOrd="0" presId="urn:microsoft.com/office/officeart/2005/8/layout/cycle6"/>
    <dgm:cxn modelId="{EDD89EFB-F416-4671-BE4D-11D354EDF7DF}" type="presParOf" srcId="{54DC45EA-59C4-47B7-9C2E-3757B8DFB12B}" destId="{039E8BF5-EFD0-47C6-A5C2-6270374639FE}" srcOrd="28" destOrd="0" presId="urn:microsoft.com/office/officeart/2005/8/layout/cycle6"/>
    <dgm:cxn modelId="{334641A0-0AF8-4486-8D39-0E5C37822346}" type="presParOf" srcId="{54DC45EA-59C4-47B7-9C2E-3757B8DFB12B}" destId="{613570D1-D4D4-47BF-8199-0C285F209A6A}" srcOrd="29" destOrd="0" presId="urn:microsoft.com/office/officeart/2005/8/layout/cycle6"/>
    <dgm:cxn modelId="{72C3EBB0-D619-46A9-9CE2-B3381C350119}" type="presParOf" srcId="{54DC45EA-59C4-47B7-9C2E-3757B8DFB12B}" destId="{7782B1FD-BA7D-4EEB-A7AC-4667A1B6F3B5}" srcOrd="30" destOrd="0" presId="urn:microsoft.com/office/officeart/2005/8/layout/cycle6"/>
    <dgm:cxn modelId="{CC5794B1-1E1A-4116-AAFB-1EA81C3936BE}" type="presParOf" srcId="{54DC45EA-59C4-47B7-9C2E-3757B8DFB12B}" destId="{9180D761-354B-4C21-82D6-8905F22B86CE}" srcOrd="31" destOrd="0" presId="urn:microsoft.com/office/officeart/2005/8/layout/cycle6"/>
    <dgm:cxn modelId="{DF1457B5-67A2-4639-BD38-E9A4A3188813}" type="presParOf" srcId="{54DC45EA-59C4-47B7-9C2E-3757B8DFB12B}" destId="{5D25DD4C-D388-449D-9233-18436B2357F0}" srcOrd="32" destOrd="0" presId="urn:microsoft.com/office/officeart/2005/8/layout/cycle6"/>
    <dgm:cxn modelId="{7A525EBA-C16D-433B-8F06-B6E9845E6278}" type="presParOf" srcId="{54DC45EA-59C4-47B7-9C2E-3757B8DFB12B}" destId="{A0C977EE-A70B-4148-A115-7A7536472744}" srcOrd="33" destOrd="0" presId="urn:microsoft.com/office/officeart/2005/8/layout/cycle6"/>
    <dgm:cxn modelId="{C39D7AD5-410B-4EDF-9A1E-7DE4AB2662B1}" type="presParOf" srcId="{54DC45EA-59C4-47B7-9C2E-3757B8DFB12B}" destId="{29870FC0-2E0C-4F2A-A0FB-97E177208A5F}" srcOrd="34" destOrd="0" presId="urn:microsoft.com/office/officeart/2005/8/layout/cycle6"/>
    <dgm:cxn modelId="{FAA0DB83-51CF-4916-80BD-53E5E5B3AFE6}" type="presParOf" srcId="{54DC45EA-59C4-47B7-9C2E-3757B8DFB12B}" destId="{C8121E61-FF67-4066-9853-7AF7F510F145}" srcOrd="35" destOrd="0" presId="urn:microsoft.com/office/officeart/2005/8/layout/cycle6"/>
    <dgm:cxn modelId="{0992A183-07D8-4588-96F7-F59434EA3A91}" type="presParOf" srcId="{54DC45EA-59C4-47B7-9C2E-3757B8DFB12B}" destId="{14B5F418-3425-4D18-B33B-6AB6636AA968}" srcOrd="36" destOrd="0" presId="urn:microsoft.com/office/officeart/2005/8/layout/cycle6"/>
    <dgm:cxn modelId="{984721B7-B98F-4CBA-A182-354CD683DF90}" type="presParOf" srcId="{54DC45EA-59C4-47B7-9C2E-3757B8DFB12B}" destId="{EAF5E977-E9ED-4F73-AF4D-E4E875789A69}" srcOrd="37" destOrd="0" presId="urn:microsoft.com/office/officeart/2005/8/layout/cycle6"/>
    <dgm:cxn modelId="{B603B671-D46D-4BEF-8696-0A9A25F94E6F}" type="presParOf" srcId="{54DC45EA-59C4-47B7-9C2E-3757B8DFB12B}" destId="{376673EE-F6CC-4985-9A1B-2DE097E4068E}" srcOrd="38" destOrd="0" presId="urn:microsoft.com/office/officeart/2005/8/layout/cycle6"/>
    <dgm:cxn modelId="{9155B21C-143F-4900-B2B0-5C0E0D6BE1C3}" type="presParOf" srcId="{54DC45EA-59C4-47B7-9C2E-3757B8DFB12B}" destId="{1D494932-B5C3-4F17-8F8B-0E54E3B8748D}" srcOrd="39" destOrd="0" presId="urn:microsoft.com/office/officeart/2005/8/layout/cycle6"/>
    <dgm:cxn modelId="{316CF7B2-8353-47B3-B9D8-226EFE874B62}" type="presParOf" srcId="{54DC45EA-59C4-47B7-9C2E-3757B8DFB12B}" destId="{F242983A-CD35-4E2E-8134-43FDFAFA8A73}" srcOrd="40" destOrd="0" presId="urn:microsoft.com/office/officeart/2005/8/layout/cycle6"/>
    <dgm:cxn modelId="{34A6F12B-DE19-4387-B025-A5FC5D89175D}" type="presParOf" srcId="{54DC45EA-59C4-47B7-9C2E-3757B8DFB12B}" destId="{E424E890-17FA-43DC-8EC3-A8FB4E77D599}" srcOrd="41" destOrd="0" presId="urn:microsoft.com/office/officeart/2005/8/layout/cycle6"/>
    <dgm:cxn modelId="{27385192-516E-4B3C-827C-8589A1627C6B}" type="presParOf" srcId="{54DC45EA-59C4-47B7-9C2E-3757B8DFB12B}" destId="{533BD900-3771-4D0B-9906-EB0B96DF6DBE}" srcOrd="42" destOrd="0" presId="urn:microsoft.com/office/officeart/2005/8/layout/cycle6"/>
    <dgm:cxn modelId="{7FD03871-678D-4BBC-8587-73328827133F}" type="presParOf" srcId="{54DC45EA-59C4-47B7-9C2E-3757B8DFB12B}" destId="{6C750EF2-178E-4D4C-B32A-41779ECD42F7}" srcOrd="43" destOrd="0" presId="urn:microsoft.com/office/officeart/2005/8/layout/cycle6"/>
    <dgm:cxn modelId="{0F2F9773-6EA1-43AA-859E-ACA85B7D37AC}" type="presParOf" srcId="{54DC45EA-59C4-47B7-9C2E-3757B8DFB12B}" destId="{4584F5DC-D2EA-4812-B688-7406A34877D2}" srcOrd="44" destOrd="0" presId="urn:microsoft.com/office/officeart/2005/8/layout/cycle6"/>
    <dgm:cxn modelId="{A839C277-D15A-4F9F-BA34-1A6A215C3EFF}" type="presParOf" srcId="{54DC45EA-59C4-47B7-9C2E-3757B8DFB12B}" destId="{5C83FA7A-DECF-4499-8E2E-7FE1C5B38F52}" srcOrd="45" destOrd="0" presId="urn:microsoft.com/office/officeart/2005/8/layout/cycle6"/>
    <dgm:cxn modelId="{DCAA947A-B955-4351-8BA0-D7E70E0E1C55}" type="presParOf" srcId="{54DC45EA-59C4-47B7-9C2E-3757B8DFB12B}" destId="{80079D61-6DD9-4D9B-87CB-EE0538B20F3E}" srcOrd="46" destOrd="0" presId="urn:microsoft.com/office/officeart/2005/8/layout/cycle6"/>
    <dgm:cxn modelId="{65698754-C840-4C2D-906A-8E02F97E6E76}" type="presParOf" srcId="{54DC45EA-59C4-47B7-9C2E-3757B8DFB12B}" destId="{4652A90D-D4D6-4E87-BC32-76AC7500C975}" srcOrd="47" destOrd="0" presId="urn:microsoft.com/office/officeart/2005/8/layout/cycle6"/>
    <dgm:cxn modelId="{74373E90-F2F8-4287-97DD-C5B1486C4C94}" type="presParOf" srcId="{54DC45EA-59C4-47B7-9C2E-3757B8DFB12B}" destId="{09407FFC-73A9-42A6-AA31-044C87B15D31}" srcOrd="48" destOrd="0" presId="urn:microsoft.com/office/officeart/2005/8/layout/cycle6"/>
    <dgm:cxn modelId="{2FBBAD07-9F10-4BCB-BC90-F827F78BC361}" type="presParOf" srcId="{54DC45EA-59C4-47B7-9C2E-3757B8DFB12B}" destId="{1A15F011-636C-4C3B-A37A-EB9EAECC1AAF}" srcOrd="49" destOrd="0" presId="urn:microsoft.com/office/officeart/2005/8/layout/cycle6"/>
    <dgm:cxn modelId="{E1146A1D-707E-46F5-A424-10BE541AC1FC}" type="presParOf" srcId="{54DC45EA-59C4-47B7-9C2E-3757B8DFB12B}" destId="{05E638D7-D19A-4312-9249-92F8F9C7E620}" srcOrd="5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C9BB5-9793-40D9-BBA2-6C0B1E64C101}">
      <dsp:nvSpPr>
        <dsp:cNvPr id="0" name=""/>
        <dsp:cNvSpPr/>
      </dsp:nvSpPr>
      <dsp:spPr>
        <a:xfrm rot="5400000">
          <a:off x="-374328" y="1438591"/>
          <a:ext cx="1654072" cy="19966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B1B03B-0DAF-485E-9376-F7841ECCFB2D}">
      <dsp:nvSpPr>
        <dsp:cNvPr id="0" name=""/>
        <dsp:cNvSpPr/>
      </dsp:nvSpPr>
      <dsp:spPr>
        <a:xfrm>
          <a:off x="4087" y="379875"/>
          <a:ext cx="2218531" cy="133111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Experienced Management</a:t>
          </a:r>
          <a:endParaRPr lang="en-US" sz="1800" kern="1200" dirty="0"/>
        </a:p>
      </dsp:txBody>
      <dsp:txXfrm>
        <a:off x="43074" y="418862"/>
        <a:ext cx="2140557" cy="1253144"/>
      </dsp:txXfrm>
    </dsp:sp>
    <dsp:sp modelId="{0568E79F-E938-4BAE-9514-6621555C88C5}">
      <dsp:nvSpPr>
        <dsp:cNvPr id="0" name=""/>
        <dsp:cNvSpPr/>
      </dsp:nvSpPr>
      <dsp:spPr>
        <a:xfrm rot="5400000">
          <a:off x="-374328" y="3102489"/>
          <a:ext cx="1654072" cy="19966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EA93E8-08F2-48CD-9586-E1469A8782AD}">
      <dsp:nvSpPr>
        <dsp:cNvPr id="0" name=""/>
        <dsp:cNvSpPr/>
      </dsp:nvSpPr>
      <dsp:spPr>
        <a:xfrm>
          <a:off x="4087" y="2043774"/>
          <a:ext cx="2218531" cy="133111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Wide Range of Clients</a:t>
          </a:r>
          <a:endParaRPr lang="en-US" sz="1800" kern="1200" dirty="0"/>
        </a:p>
      </dsp:txBody>
      <dsp:txXfrm>
        <a:off x="43074" y="2082761"/>
        <a:ext cx="2140557" cy="1253144"/>
      </dsp:txXfrm>
    </dsp:sp>
    <dsp:sp modelId="{F93AECB8-4548-4419-8E80-AB18B0F70021}">
      <dsp:nvSpPr>
        <dsp:cNvPr id="0" name=""/>
        <dsp:cNvSpPr/>
      </dsp:nvSpPr>
      <dsp:spPr>
        <a:xfrm>
          <a:off x="457620" y="3934438"/>
          <a:ext cx="2940820" cy="19966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C9106A-18E2-4DA0-815C-ABCAEADE6EF2}">
      <dsp:nvSpPr>
        <dsp:cNvPr id="0" name=""/>
        <dsp:cNvSpPr/>
      </dsp:nvSpPr>
      <dsp:spPr>
        <a:xfrm>
          <a:off x="4087" y="3707672"/>
          <a:ext cx="2218531" cy="133111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Technology &amp; Infrastructure</a:t>
          </a:r>
          <a:endParaRPr lang="en-US" sz="1800" kern="1200" dirty="0"/>
        </a:p>
      </dsp:txBody>
      <dsp:txXfrm>
        <a:off x="43074" y="3746659"/>
        <a:ext cx="2140557" cy="1253144"/>
      </dsp:txXfrm>
    </dsp:sp>
    <dsp:sp modelId="{E301E457-228F-45D2-A760-3CAC3ECEBDBF}">
      <dsp:nvSpPr>
        <dsp:cNvPr id="0" name=""/>
        <dsp:cNvSpPr/>
      </dsp:nvSpPr>
      <dsp:spPr>
        <a:xfrm rot="16200000">
          <a:off x="2576317" y="3102489"/>
          <a:ext cx="1654072" cy="19966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695DB1-7508-4994-9D4F-B78467C33817}">
      <dsp:nvSpPr>
        <dsp:cNvPr id="0" name=""/>
        <dsp:cNvSpPr/>
      </dsp:nvSpPr>
      <dsp:spPr>
        <a:xfrm>
          <a:off x="2954734" y="3707672"/>
          <a:ext cx="2218531" cy="133111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Turn Around Time</a:t>
          </a:r>
          <a:endParaRPr lang="en-US" sz="1800" kern="1200" dirty="0"/>
        </a:p>
      </dsp:txBody>
      <dsp:txXfrm>
        <a:off x="2993721" y="3746659"/>
        <a:ext cx="2140557" cy="1253144"/>
      </dsp:txXfrm>
    </dsp:sp>
    <dsp:sp modelId="{79F7F788-CCA2-4881-A706-0F968DA7631E}">
      <dsp:nvSpPr>
        <dsp:cNvPr id="0" name=""/>
        <dsp:cNvSpPr/>
      </dsp:nvSpPr>
      <dsp:spPr>
        <a:xfrm rot="16200000">
          <a:off x="2576317" y="1438591"/>
          <a:ext cx="1654072" cy="19966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613191-CC4A-4CDD-9A4A-BE1B16954092}">
      <dsp:nvSpPr>
        <dsp:cNvPr id="0" name=""/>
        <dsp:cNvSpPr/>
      </dsp:nvSpPr>
      <dsp:spPr>
        <a:xfrm>
          <a:off x="2954734" y="2043774"/>
          <a:ext cx="2218531" cy="133111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Security Standards</a:t>
          </a:r>
          <a:endParaRPr lang="en-US" sz="1800" kern="1200" dirty="0"/>
        </a:p>
      </dsp:txBody>
      <dsp:txXfrm>
        <a:off x="2993721" y="2082761"/>
        <a:ext cx="2140557" cy="1253144"/>
      </dsp:txXfrm>
    </dsp:sp>
    <dsp:sp modelId="{6D8A3AA0-A25F-4DCD-8F81-D5E404B0B464}">
      <dsp:nvSpPr>
        <dsp:cNvPr id="0" name=""/>
        <dsp:cNvSpPr/>
      </dsp:nvSpPr>
      <dsp:spPr>
        <a:xfrm>
          <a:off x="3408266" y="606641"/>
          <a:ext cx="2940820" cy="19966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85510A-4980-4F41-A937-9D7EEC77C0CD}">
      <dsp:nvSpPr>
        <dsp:cNvPr id="0" name=""/>
        <dsp:cNvSpPr/>
      </dsp:nvSpPr>
      <dsp:spPr>
        <a:xfrm>
          <a:off x="2954734" y="379875"/>
          <a:ext cx="2218531" cy="133111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Backup &amp; Disaster Recovery</a:t>
          </a:r>
          <a:endParaRPr lang="en-US" sz="1800" kern="1200" dirty="0"/>
        </a:p>
      </dsp:txBody>
      <dsp:txXfrm>
        <a:off x="2993721" y="418862"/>
        <a:ext cx="2140557" cy="1253144"/>
      </dsp:txXfrm>
    </dsp:sp>
    <dsp:sp modelId="{FD59EEBD-9721-47AF-B1CC-847287AA7C20}">
      <dsp:nvSpPr>
        <dsp:cNvPr id="0" name=""/>
        <dsp:cNvSpPr/>
      </dsp:nvSpPr>
      <dsp:spPr>
        <a:xfrm rot="5400000">
          <a:off x="5526964" y="1438591"/>
          <a:ext cx="1654072" cy="19966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7DC3EB-FC2D-4864-8BDC-37F5579E8677}">
      <dsp:nvSpPr>
        <dsp:cNvPr id="0" name=""/>
        <dsp:cNvSpPr/>
      </dsp:nvSpPr>
      <dsp:spPr>
        <a:xfrm>
          <a:off x="5905380" y="379875"/>
          <a:ext cx="2218531" cy="133111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Process Driven Approach</a:t>
          </a:r>
          <a:endParaRPr lang="en-US" sz="1800" kern="1200" dirty="0"/>
        </a:p>
      </dsp:txBody>
      <dsp:txXfrm>
        <a:off x="5944367" y="418862"/>
        <a:ext cx="2140557" cy="1253144"/>
      </dsp:txXfrm>
    </dsp:sp>
    <dsp:sp modelId="{DB592553-26F6-405F-84E8-EF434B9E400A}">
      <dsp:nvSpPr>
        <dsp:cNvPr id="0" name=""/>
        <dsp:cNvSpPr/>
      </dsp:nvSpPr>
      <dsp:spPr>
        <a:xfrm rot="5400000">
          <a:off x="5526964" y="3102489"/>
          <a:ext cx="1654072" cy="19966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0F9DAE-68EB-4376-BB2C-55D9A330E0F8}">
      <dsp:nvSpPr>
        <dsp:cNvPr id="0" name=""/>
        <dsp:cNvSpPr/>
      </dsp:nvSpPr>
      <dsp:spPr>
        <a:xfrm>
          <a:off x="5905380" y="2043774"/>
          <a:ext cx="2218531" cy="133111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High LTV</a:t>
          </a:r>
          <a:endParaRPr lang="en-US" sz="1800" kern="1200" dirty="0"/>
        </a:p>
      </dsp:txBody>
      <dsp:txXfrm>
        <a:off x="5944367" y="2082761"/>
        <a:ext cx="2140557" cy="1253144"/>
      </dsp:txXfrm>
    </dsp:sp>
    <dsp:sp modelId="{BC29C502-8504-4950-A7BF-3C9C0DD0F8AB}">
      <dsp:nvSpPr>
        <dsp:cNvPr id="0" name=""/>
        <dsp:cNvSpPr/>
      </dsp:nvSpPr>
      <dsp:spPr>
        <a:xfrm>
          <a:off x="5905380" y="3707672"/>
          <a:ext cx="2218531" cy="133111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300+ Staff</a:t>
          </a:r>
          <a:endParaRPr lang="en-US" sz="1800" kern="1200" dirty="0"/>
        </a:p>
      </dsp:txBody>
      <dsp:txXfrm>
        <a:off x="5944367" y="3746659"/>
        <a:ext cx="2140557" cy="1253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778B0-9DDC-4699-ABFF-E0CC1A7DF020}">
      <dsp:nvSpPr>
        <dsp:cNvPr id="0" name=""/>
        <dsp:cNvSpPr/>
      </dsp:nvSpPr>
      <dsp:spPr>
        <a:xfrm rot="5400000">
          <a:off x="6420333" y="-2520770"/>
          <a:ext cx="1273935" cy="65574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IN" sz="1600" kern="1200" dirty="0" smtClean="0"/>
            <a:t>Outsourcing is a proven way to transform departments without adding additional infrastructure, headcount, or cost.</a:t>
          </a:r>
          <a:endParaRPr lang="en-US" sz="1600" kern="1200" dirty="0"/>
        </a:p>
        <a:p>
          <a:pPr marL="171450" lvl="1" indent="-171450" algn="l" defTabSz="711200">
            <a:lnSpc>
              <a:spcPct val="90000"/>
            </a:lnSpc>
            <a:spcBef>
              <a:spcPct val="0"/>
            </a:spcBef>
            <a:spcAft>
              <a:spcPct val="15000"/>
            </a:spcAft>
            <a:buChar char="••"/>
          </a:pPr>
          <a:r>
            <a:rPr lang="en-IN" sz="1600" kern="1200" dirty="0" smtClean="0"/>
            <a:t>We have experienced that the citizens of their respective countries have performed better when provided the correct employment platform, repetitive training and continuous support</a:t>
          </a:r>
          <a:endParaRPr lang="en-US" sz="1600" kern="1200" dirty="0"/>
        </a:p>
      </dsp:txBody>
      <dsp:txXfrm rot="-5400000">
        <a:off x="3778601" y="183150"/>
        <a:ext cx="6495212" cy="1149559"/>
      </dsp:txXfrm>
    </dsp:sp>
    <dsp:sp modelId="{4F9E8EA2-7194-490D-B47F-2EEC79C92889}">
      <dsp:nvSpPr>
        <dsp:cNvPr id="0" name=""/>
        <dsp:cNvSpPr/>
      </dsp:nvSpPr>
      <dsp:spPr>
        <a:xfrm>
          <a:off x="508211" y="1549"/>
          <a:ext cx="3270389" cy="15127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Proven Results</a:t>
          </a:r>
          <a:endParaRPr lang="en-US" sz="1800" kern="1200" dirty="0"/>
        </a:p>
      </dsp:txBody>
      <dsp:txXfrm>
        <a:off x="582058" y="75396"/>
        <a:ext cx="3122695" cy="1365064"/>
      </dsp:txXfrm>
    </dsp:sp>
    <dsp:sp modelId="{BFC59646-DE43-483E-9D14-B7B07E17DA5A}">
      <dsp:nvSpPr>
        <dsp:cNvPr id="0" name=""/>
        <dsp:cNvSpPr/>
      </dsp:nvSpPr>
      <dsp:spPr>
        <a:xfrm rot="5400000">
          <a:off x="6420333" y="-889116"/>
          <a:ext cx="1273935" cy="65574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Offering jobs to the citizens of the country in this region using innovative sourcing methods</a:t>
          </a:r>
          <a:endParaRPr lang="en-US" sz="1600" kern="1200" dirty="0"/>
        </a:p>
        <a:p>
          <a:pPr marL="171450" lvl="1" indent="-171450" algn="l" defTabSz="711200">
            <a:lnSpc>
              <a:spcPct val="90000"/>
            </a:lnSpc>
            <a:spcBef>
              <a:spcPct val="0"/>
            </a:spcBef>
            <a:spcAft>
              <a:spcPct val="15000"/>
            </a:spcAft>
            <a:buChar char="••"/>
          </a:pPr>
          <a:r>
            <a:rPr lang="en-US" sz="1600" kern="1200" dirty="0" smtClean="0"/>
            <a:t>100% compliant with nationalization policies in Oman and Saudi Arabia</a:t>
          </a:r>
          <a:endParaRPr lang="en-US" sz="1600" kern="1200" dirty="0"/>
        </a:p>
      </dsp:txBody>
      <dsp:txXfrm rot="-5400000">
        <a:off x="3778601" y="1814804"/>
        <a:ext cx="6495212" cy="1149559"/>
      </dsp:txXfrm>
    </dsp:sp>
    <dsp:sp modelId="{C6F47A33-BD91-40F7-9DB4-FF3DB2269316}">
      <dsp:nvSpPr>
        <dsp:cNvPr id="0" name=""/>
        <dsp:cNvSpPr/>
      </dsp:nvSpPr>
      <dsp:spPr>
        <a:xfrm>
          <a:off x="508211" y="1633204"/>
          <a:ext cx="3270389" cy="15127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Employment Strategy</a:t>
          </a:r>
          <a:endParaRPr lang="en-US" sz="1800" kern="1200" dirty="0"/>
        </a:p>
      </dsp:txBody>
      <dsp:txXfrm>
        <a:off x="582058" y="1707051"/>
        <a:ext cx="3122695" cy="1365064"/>
      </dsp:txXfrm>
    </dsp:sp>
    <dsp:sp modelId="{C4CE46EB-1EE1-41FD-944B-3F42959FCF7F}">
      <dsp:nvSpPr>
        <dsp:cNvPr id="0" name=""/>
        <dsp:cNvSpPr/>
      </dsp:nvSpPr>
      <dsp:spPr>
        <a:xfrm rot="5400000">
          <a:off x="6420333" y="742538"/>
          <a:ext cx="1273935" cy="65574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IN" sz="1600" kern="1200" dirty="0" smtClean="0"/>
            <a:t>We have simplified various time-consuming tasks by automating our back office processes ranging from sourcing candidates to managing performance on behalf of our clients</a:t>
          </a:r>
          <a:endParaRPr lang="en-US" sz="1600" kern="1200" dirty="0"/>
        </a:p>
      </dsp:txBody>
      <dsp:txXfrm rot="-5400000">
        <a:off x="3778601" y="3446458"/>
        <a:ext cx="6495212" cy="1149559"/>
      </dsp:txXfrm>
    </dsp:sp>
    <dsp:sp modelId="{CB6763E1-9FD9-4763-B9B0-AC85B2B816C2}">
      <dsp:nvSpPr>
        <dsp:cNvPr id="0" name=""/>
        <dsp:cNvSpPr/>
      </dsp:nvSpPr>
      <dsp:spPr>
        <a:xfrm>
          <a:off x="508211" y="3264859"/>
          <a:ext cx="3270389" cy="15127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Simplification &amp; Automation</a:t>
          </a:r>
          <a:endParaRPr lang="en-US" sz="1800" kern="1200" dirty="0"/>
        </a:p>
      </dsp:txBody>
      <dsp:txXfrm>
        <a:off x="582058" y="3338706"/>
        <a:ext cx="3122695" cy="13650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AA3AE-7FA6-4911-A148-F6B7E53B5937}">
      <dsp:nvSpPr>
        <dsp:cNvPr id="0" name=""/>
        <dsp:cNvSpPr/>
      </dsp:nvSpPr>
      <dsp:spPr>
        <a:xfrm>
          <a:off x="6163892" y="3262"/>
          <a:ext cx="900477" cy="60031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Managing Director</a:t>
          </a:r>
        </a:p>
      </dsp:txBody>
      <dsp:txXfrm>
        <a:off x="6181475" y="20845"/>
        <a:ext cx="865311" cy="565152"/>
      </dsp:txXfrm>
    </dsp:sp>
    <dsp:sp modelId="{2476E37A-2326-4C1E-8A19-82994D93F606}">
      <dsp:nvSpPr>
        <dsp:cNvPr id="0" name=""/>
        <dsp:cNvSpPr/>
      </dsp:nvSpPr>
      <dsp:spPr>
        <a:xfrm>
          <a:off x="5443510" y="603580"/>
          <a:ext cx="1170620" cy="240127"/>
        </a:xfrm>
        <a:custGeom>
          <a:avLst/>
          <a:gdLst/>
          <a:ahLst/>
          <a:cxnLst/>
          <a:rect l="0" t="0" r="0" b="0"/>
          <a:pathLst>
            <a:path>
              <a:moveTo>
                <a:pt x="1170620" y="0"/>
              </a:moveTo>
              <a:lnTo>
                <a:pt x="1170620" y="120063"/>
              </a:lnTo>
              <a:lnTo>
                <a:pt x="0" y="120063"/>
              </a:lnTo>
              <a:lnTo>
                <a:pt x="0" y="24012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7C520E-71C9-41F2-9915-EF87976BEA79}">
      <dsp:nvSpPr>
        <dsp:cNvPr id="0" name=""/>
        <dsp:cNvSpPr/>
      </dsp:nvSpPr>
      <dsp:spPr>
        <a:xfrm>
          <a:off x="4993272" y="843707"/>
          <a:ext cx="900477" cy="60031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Business Manager</a:t>
          </a:r>
        </a:p>
      </dsp:txBody>
      <dsp:txXfrm>
        <a:off x="5010855" y="861290"/>
        <a:ext cx="865311" cy="565152"/>
      </dsp:txXfrm>
    </dsp:sp>
    <dsp:sp modelId="{177E0594-A2D0-49A3-B120-5ED744C131C3}">
      <dsp:nvSpPr>
        <dsp:cNvPr id="0" name=""/>
        <dsp:cNvSpPr/>
      </dsp:nvSpPr>
      <dsp:spPr>
        <a:xfrm>
          <a:off x="6568411" y="603580"/>
          <a:ext cx="91440" cy="240127"/>
        </a:xfrm>
        <a:custGeom>
          <a:avLst/>
          <a:gdLst/>
          <a:ahLst/>
          <a:cxnLst/>
          <a:rect l="0" t="0" r="0" b="0"/>
          <a:pathLst>
            <a:path>
              <a:moveTo>
                <a:pt x="45720" y="0"/>
              </a:moveTo>
              <a:lnTo>
                <a:pt x="45720" y="24012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A87C72-7D73-42AE-82F1-B184C619566A}">
      <dsp:nvSpPr>
        <dsp:cNvPr id="0" name=""/>
        <dsp:cNvSpPr/>
      </dsp:nvSpPr>
      <dsp:spPr>
        <a:xfrm>
          <a:off x="6163892" y="843707"/>
          <a:ext cx="900477" cy="60031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Operations </a:t>
          </a:r>
          <a:r>
            <a:rPr lang="en-US" sz="1200" b="1" kern="1200" dirty="0" smtClean="0"/>
            <a:t>Manager</a:t>
          </a:r>
        </a:p>
      </dsp:txBody>
      <dsp:txXfrm>
        <a:off x="6181475" y="861290"/>
        <a:ext cx="865311" cy="565152"/>
      </dsp:txXfrm>
    </dsp:sp>
    <dsp:sp modelId="{FCFF380A-8D21-4FE0-9A32-DD3716B73A49}">
      <dsp:nvSpPr>
        <dsp:cNvPr id="0" name=""/>
        <dsp:cNvSpPr/>
      </dsp:nvSpPr>
      <dsp:spPr>
        <a:xfrm>
          <a:off x="3980235" y="1444025"/>
          <a:ext cx="2633895" cy="240127"/>
        </a:xfrm>
        <a:custGeom>
          <a:avLst/>
          <a:gdLst/>
          <a:ahLst/>
          <a:cxnLst/>
          <a:rect l="0" t="0" r="0" b="0"/>
          <a:pathLst>
            <a:path>
              <a:moveTo>
                <a:pt x="2633895" y="0"/>
              </a:moveTo>
              <a:lnTo>
                <a:pt x="2633895" y="120063"/>
              </a:lnTo>
              <a:lnTo>
                <a:pt x="0" y="120063"/>
              </a:lnTo>
              <a:lnTo>
                <a:pt x="0" y="24012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70A9EF-C036-4CA4-97A2-6EE3D4F64083}">
      <dsp:nvSpPr>
        <dsp:cNvPr id="0" name=""/>
        <dsp:cNvSpPr/>
      </dsp:nvSpPr>
      <dsp:spPr>
        <a:xfrm>
          <a:off x="3529996" y="1684153"/>
          <a:ext cx="900477" cy="600318"/>
        </a:xfrm>
        <a:prstGeom prst="roundRect">
          <a:avLst>
            <a:gd name="adj" fmla="val 10000"/>
          </a:avLst>
        </a:prstGeom>
        <a:solidFill>
          <a:schemeClr val="accent1">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Process Expert</a:t>
          </a:r>
          <a:endParaRPr lang="en-US" sz="1200" b="1" kern="1200" dirty="0">
            <a:solidFill>
              <a:schemeClr val="tx1"/>
            </a:solidFill>
          </a:endParaRPr>
        </a:p>
      </dsp:txBody>
      <dsp:txXfrm>
        <a:off x="3547579" y="1701736"/>
        <a:ext cx="865311" cy="565152"/>
      </dsp:txXfrm>
    </dsp:sp>
    <dsp:sp modelId="{C804736F-AC12-43B2-B917-AC7596EC8E3B}">
      <dsp:nvSpPr>
        <dsp:cNvPr id="0" name=""/>
        <dsp:cNvSpPr/>
      </dsp:nvSpPr>
      <dsp:spPr>
        <a:xfrm>
          <a:off x="3934515" y="2284471"/>
          <a:ext cx="91440" cy="240127"/>
        </a:xfrm>
        <a:custGeom>
          <a:avLst/>
          <a:gdLst/>
          <a:ahLst/>
          <a:cxnLst/>
          <a:rect l="0" t="0" r="0" b="0"/>
          <a:pathLst>
            <a:path>
              <a:moveTo>
                <a:pt x="45720" y="0"/>
              </a:moveTo>
              <a:lnTo>
                <a:pt x="45720" y="240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F44677-A170-42C1-93FA-9C7208C0E43D}">
      <dsp:nvSpPr>
        <dsp:cNvPr id="0" name=""/>
        <dsp:cNvSpPr/>
      </dsp:nvSpPr>
      <dsp:spPr>
        <a:xfrm>
          <a:off x="3529996" y="2524598"/>
          <a:ext cx="900477" cy="600318"/>
        </a:xfrm>
        <a:prstGeom prst="roundRect">
          <a:avLst>
            <a:gd name="adj" fmla="val 10000"/>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Account Manager 1</a:t>
          </a:r>
          <a:endParaRPr lang="en-US" sz="1200" b="1" kern="1200" dirty="0"/>
        </a:p>
      </dsp:txBody>
      <dsp:txXfrm>
        <a:off x="3547579" y="2542181"/>
        <a:ext cx="865311" cy="565152"/>
      </dsp:txXfrm>
    </dsp:sp>
    <dsp:sp modelId="{3205FA2A-6DD8-4D7A-95F9-B0958D7868F2}">
      <dsp:nvSpPr>
        <dsp:cNvPr id="0" name=""/>
        <dsp:cNvSpPr/>
      </dsp:nvSpPr>
      <dsp:spPr>
        <a:xfrm>
          <a:off x="2809614" y="3124916"/>
          <a:ext cx="1170620" cy="240127"/>
        </a:xfrm>
        <a:custGeom>
          <a:avLst/>
          <a:gdLst/>
          <a:ahLst/>
          <a:cxnLst/>
          <a:rect l="0" t="0" r="0" b="0"/>
          <a:pathLst>
            <a:path>
              <a:moveTo>
                <a:pt x="1170620" y="0"/>
              </a:moveTo>
              <a:lnTo>
                <a:pt x="1170620" y="120063"/>
              </a:lnTo>
              <a:lnTo>
                <a:pt x="0" y="120063"/>
              </a:lnTo>
              <a:lnTo>
                <a:pt x="0" y="240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1AC489-D4F7-40D3-9460-D70F3391E19C}">
      <dsp:nvSpPr>
        <dsp:cNvPr id="0" name=""/>
        <dsp:cNvSpPr/>
      </dsp:nvSpPr>
      <dsp:spPr>
        <a:xfrm>
          <a:off x="2359376" y="3365044"/>
          <a:ext cx="900477" cy="60031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Team Leaders 1</a:t>
          </a:r>
          <a:endParaRPr lang="en-US" sz="1200" b="1" kern="1200" dirty="0"/>
        </a:p>
      </dsp:txBody>
      <dsp:txXfrm>
        <a:off x="2376959" y="3382627"/>
        <a:ext cx="865311" cy="565152"/>
      </dsp:txXfrm>
    </dsp:sp>
    <dsp:sp modelId="{BA3E1E6D-CCAB-4DA4-A020-E2E8D761DE19}">
      <dsp:nvSpPr>
        <dsp:cNvPr id="0" name=""/>
        <dsp:cNvSpPr/>
      </dsp:nvSpPr>
      <dsp:spPr>
        <a:xfrm>
          <a:off x="1053684" y="3965362"/>
          <a:ext cx="1755930" cy="240127"/>
        </a:xfrm>
        <a:custGeom>
          <a:avLst/>
          <a:gdLst/>
          <a:ahLst/>
          <a:cxnLst/>
          <a:rect l="0" t="0" r="0" b="0"/>
          <a:pathLst>
            <a:path>
              <a:moveTo>
                <a:pt x="1755930" y="0"/>
              </a:moveTo>
              <a:lnTo>
                <a:pt x="1755930" y="120063"/>
              </a:lnTo>
              <a:lnTo>
                <a:pt x="0" y="120063"/>
              </a:lnTo>
              <a:lnTo>
                <a:pt x="0" y="240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CCDFA2-D6A1-4EE8-95E7-8E43F80FA2B5}">
      <dsp:nvSpPr>
        <dsp:cNvPr id="0" name=""/>
        <dsp:cNvSpPr/>
      </dsp:nvSpPr>
      <dsp:spPr>
        <a:xfrm>
          <a:off x="603445" y="4205489"/>
          <a:ext cx="900477" cy="600318"/>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Agent</a:t>
          </a:r>
        </a:p>
      </dsp:txBody>
      <dsp:txXfrm>
        <a:off x="621028" y="4223072"/>
        <a:ext cx="865311" cy="565152"/>
      </dsp:txXfrm>
    </dsp:sp>
    <dsp:sp modelId="{184B63BD-6425-457F-A70A-09BDA36B1758}">
      <dsp:nvSpPr>
        <dsp:cNvPr id="0" name=""/>
        <dsp:cNvSpPr/>
      </dsp:nvSpPr>
      <dsp:spPr>
        <a:xfrm>
          <a:off x="2224304" y="3965362"/>
          <a:ext cx="585310" cy="240127"/>
        </a:xfrm>
        <a:custGeom>
          <a:avLst/>
          <a:gdLst/>
          <a:ahLst/>
          <a:cxnLst/>
          <a:rect l="0" t="0" r="0" b="0"/>
          <a:pathLst>
            <a:path>
              <a:moveTo>
                <a:pt x="585310" y="0"/>
              </a:moveTo>
              <a:lnTo>
                <a:pt x="585310" y="120063"/>
              </a:lnTo>
              <a:lnTo>
                <a:pt x="0" y="120063"/>
              </a:lnTo>
              <a:lnTo>
                <a:pt x="0" y="240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BC1B54-731B-40D4-A36E-2A5824702FF9}">
      <dsp:nvSpPr>
        <dsp:cNvPr id="0" name=""/>
        <dsp:cNvSpPr/>
      </dsp:nvSpPr>
      <dsp:spPr>
        <a:xfrm>
          <a:off x="1774066" y="4205489"/>
          <a:ext cx="900477" cy="600318"/>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Agent</a:t>
          </a:r>
        </a:p>
      </dsp:txBody>
      <dsp:txXfrm>
        <a:off x="1791649" y="4223072"/>
        <a:ext cx="865311" cy="565152"/>
      </dsp:txXfrm>
    </dsp:sp>
    <dsp:sp modelId="{9C92DEB0-C7B5-4F4A-9B82-5144D25126DB}">
      <dsp:nvSpPr>
        <dsp:cNvPr id="0" name=""/>
        <dsp:cNvSpPr/>
      </dsp:nvSpPr>
      <dsp:spPr>
        <a:xfrm>
          <a:off x="2809614" y="3965362"/>
          <a:ext cx="585310" cy="240127"/>
        </a:xfrm>
        <a:custGeom>
          <a:avLst/>
          <a:gdLst/>
          <a:ahLst/>
          <a:cxnLst/>
          <a:rect l="0" t="0" r="0" b="0"/>
          <a:pathLst>
            <a:path>
              <a:moveTo>
                <a:pt x="0" y="0"/>
              </a:moveTo>
              <a:lnTo>
                <a:pt x="0" y="120063"/>
              </a:lnTo>
              <a:lnTo>
                <a:pt x="585310" y="120063"/>
              </a:lnTo>
              <a:lnTo>
                <a:pt x="585310" y="240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1124BB-C562-4072-8EEB-786184F47380}">
      <dsp:nvSpPr>
        <dsp:cNvPr id="0" name=""/>
        <dsp:cNvSpPr/>
      </dsp:nvSpPr>
      <dsp:spPr>
        <a:xfrm>
          <a:off x="2944686" y="4205489"/>
          <a:ext cx="900477" cy="600318"/>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Agent</a:t>
          </a:r>
        </a:p>
      </dsp:txBody>
      <dsp:txXfrm>
        <a:off x="2962269" y="4223072"/>
        <a:ext cx="865311" cy="565152"/>
      </dsp:txXfrm>
    </dsp:sp>
    <dsp:sp modelId="{B77D6446-EB51-4794-A89A-4C1B9536D8A7}">
      <dsp:nvSpPr>
        <dsp:cNvPr id="0" name=""/>
        <dsp:cNvSpPr/>
      </dsp:nvSpPr>
      <dsp:spPr>
        <a:xfrm>
          <a:off x="2809614" y="3965362"/>
          <a:ext cx="1755930" cy="240127"/>
        </a:xfrm>
        <a:custGeom>
          <a:avLst/>
          <a:gdLst/>
          <a:ahLst/>
          <a:cxnLst/>
          <a:rect l="0" t="0" r="0" b="0"/>
          <a:pathLst>
            <a:path>
              <a:moveTo>
                <a:pt x="0" y="0"/>
              </a:moveTo>
              <a:lnTo>
                <a:pt x="0" y="120063"/>
              </a:lnTo>
              <a:lnTo>
                <a:pt x="1755930" y="120063"/>
              </a:lnTo>
              <a:lnTo>
                <a:pt x="1755930" y="240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8778D4-00E4-4239-B29B-FD97045FBFAE}">
      <dsp:nvSpPr>
        <dsp:cNvPr id="0" name=""/>
        <dsp:cNvSpPr/>
      </dsp:nvSpPr>
      <dsp:spPr>
        <a:xfrm>
          <a:off x="4115306" y="4205489"/>
          <a:ext cx="900477" cy="600318"/>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Agent</a:t>
          </a:r>
        </a:p>
      </dsp:txBody>
      <dsp:txXfrm>
        <a:off x="4132889" y="4223072"/>
        <a:ext cx="865311" cy="565152"/>
      </dsp:txXfrm>
    </dsp:sp>
    <dsp:sp modelId="{1CBB06D6-93D0-4FA0-94C5-792B21BEE268}">
      <dsp:nvSpPr>
        <dsp:cNvPr id="0" name=""/>
        <dsp:cNvSpPr/>
      </dsp:nvSpPr>
      <dsp:spPr>
        <a:xfrm>
          <a:off x="3934515" y="3124916"/>
          <a:ext cx="91440" cy="240127"/>
        </a:xfrm>
        <a:custGeom>
          <a:avLst/>
          <a:gdLst/>
          <a:ahLst/>
          <a:cxnLst/>
          <a:rect l="0" t="0" r="0" b="0"/>
          <a:pathLst>
            <a:path>
              <a:moveTo>
                <a:pt x="45720" y="0"/>
              </a:moveTo>
              <a:lnTo>
                <a:pt x="45720" y="240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036864-7C05-46B6-A243-4ECE8745A6DB}">
      <dsp:nvSpPr>
        <dsp:cNvPr id="0" name=""/>
        <dsp:cNvSpPr/>
      </dsp:nvSpPr>
      <dsp:spPr>
        <a:xfrm>
          <a:off x="3529996" y="3365044"/>
          <a:ext cx="900477" cy="60031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DBA &amp; IT Support 1</a:t>
          </a:r>
          <a:endParaRPr lang="en-US" sz="1200" b="1" kern="1200" dirty="0"/>
        </a:p>
      </dsp:txBody>
      <dsp:txXfrm>
        <a:off x="3547579" y="3382627"/>
        <a:ext cx="865311" cy="565152"/>
      </dsp:txXfrm>
    </dsp:sp>
    <dsp:sp modelId="{74438F77-7057-46D7-83A0-22748666C540}">
      <dsp:nvSpPr>
        <dsp:cNvPr id="0" name=""/>
        <dsp:cNvSpPr/>
      </dsp:nvSpPr>
      <dsp:spPr>
        <a:xfrm>
          <a:off x="3980235" y="3124916"/>
          <a:ext cx="1170620" cy="240127"/>
        </a:xfrm>
        <a:custGeom>
          <a:avLst/>
          <a:gdLst/>
          <a:ahLst/>
          <a:cxnLst/>
          <a:rect l="0" t="0" r="0" b="0"/>
          <a:pathLst>
            <a:path>
              <a:moveTo>
                <a:pt x="0" y="0"/>
              </a:moveTo>
              <a:lnTo>
                <a:pt x="0" y="120063"/>
              </a:lnTo>
              <a:lnTo>
                <a:pt x="1170620" y="120063"/>
              </a:lnTo>
              <a:lnTo>
                <a:pt x="1170620" y="240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C235E3-46B4-4DA7-B2A6-BE7BD4ACB5DE}">
      <dsp:nvSpPr>
        <dsp:cNvPr id="0" name=""/>
        <dsp:cNvSpPr/>
      </dsp:nvSpPr>
      <dsp:spPr>
        <a:xfrm>
          <a:off x="4700617" y="3365044"/>
          <a:ext cx="900477" cy="60031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Quality Controller 1</a:t>
          </a:r>
          <a:endParaRPr lang="en-US" sz="1200" b="1" kern="1200" dirty="0"/>
        </a:p>
      </dsp:txBody>
      <dsp:txXfrm>
        <a:off x="4718200" y="3382627"/>
        <a:ext cx="865311" cy="565152"/>
      </dsp:txXfrm>
    </dsp:sp>
    <dsp:sp modelId="{36E002EB-448C-401A-966F-E796EFB25CE5}">
      <dsp:nvSpPr>
        <dsp:cNvPr id="0" name=""/>
        <dsp:cNvSpPr/>
      </dsp:nvSpPr>
      <dsp:spPr>
        <a:xfrm>
          <a:off x="6614131" y="1444025"/>
          <a:ext cx="2633895" cy="240127"/>
        </a:xfrm>
        <a:custGeom>
          <a:avLst/>
          <a:gdLst/>
          <a:ahLst/>
          <a:cxnLst/>
          <a:rect l="0" t="0" r="0" b="0"/>
          <a:pathLst>
            <a:path>
              <a:moveTo>
                <a:pt x="0" y="0"/>
              </a:moveTo>
              <a:lnTo>
                <a:pt x="0" y="120063"/>
              </a:lnTo>
              <a:lnTo>
                <a:pt x="2633895" y="120063"/>
              </a:lnTo>
              <a:lnTo>
                <a:pt x="2633895" y="24012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24630C-3B9E-4E84-B488-71EEF78A8670}">
      <dsp:nvSpPr>
        <dsp:cNvPr id="0" name=""/>
        <dsp:cNvSpPr/>
      </dsp:nvSpPr>
      <dsp:spPr>
        <a:xfrm>
          <a:off x="8797788" y="1684153"/>
          <a:ext cx="900477" cy="60031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Account Manager 2</a:t>
          </a:r>
          <a:endParaRPr lang="en-US" sz="1200" b="1" kern="1200" dirty="0"/>
        </a:p>
      </dsp:txBody>
      <dsp:txXfrm>
        <a:off x="8815371" y="1701736"/>
        <a:ext cx="865311" cy="565152"/>
      </dsp:txXfrm>
    </dsp:sp>
    <dsp:sp modelId="{DD97EDA1-EACD-47EB-BEDB-BD3139D0F0E1}">
      <dsp:nvSpPr>
        <dsp:cNvPr id="0" name=""/>
        <dsp:cNvSpPr/>
      </dsp:nvSpPr>
      <dsp:spPr>
        <a:xfrm>
          <a:off x="8077406" y="2284471"/>
          <a:ext cx="1170620" cy="240127"/>
        </a:xfrm>
        <a:custGeom>
          <a:avLst/>
          <a:gdLst/>
          <a:ahLst/>
          <a:cxnLst/>
          <a:rect l="0" t="0" r="0" b="0"/>
          <a:pathLst>
            <a:path>
              <a:moveTo>
                <a:pt x="1170620" y="0"/>
              </a:moveTo>
              <a:lnTo>
                <a:pt x="1170620" y="120063"/>
              </a:lnTo>
              <a:lnTo>
                <a:pt x="0" y="120063"/>
              </a:lnTo>
              <a:lnTo>
                <a:pt x="0" y="240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35186-8F7D-444F-9B4F-3EBD69A27701}">
      <dsp:nvSpPr>
        <dsp:cNvPr id="0" name=""/>
        <dsp:cNvSpPr/>
      </dsp:nvSpPr>
      <dsp:spPr>
        <a:xfrm>
          <a:off x="7627168" y="2524598"/>
          <a:ext cx="900477" cy="60031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Team Leaders 2</a:t>
          </a:r>
          <a:endParaRPr lang="en-US" sz="1200" b="1" kern="1200" dirty="0"/>
        </a:p>
      </dsp:txBody>
      <dsp:txXfrm>
        <a:off x="7644751" y="2542181"/>
        <a:ext cx="865311" cy="565152"/>
      </dsp:txXfrm>
    </dsp:sp>
    <dsp:sp modelId="{5BB477AE-BF56-43FA-B1E2-E68E33C8BB34}">
      <dsp:nvSpPr>
        <dsp:cNvPr id="0" name=""/>
        <dsp:cNvSpPr/>
      </dsp:nvSpPr>
      <dsp:spPr>
        <a:xfrm>
          <a:off x="6321476" y="3124916"/>
          <a:ext cx="1755930" cy="240127"/>
        </a:xfrm>
        <a:custGeom>
          <a:avLst/>
          <a:gdLst/>
          <a:ahLst/>
          <a:cxnLst/>
          <a:rect l="0" t="0" r="0" b="0"/>
          <a:pathLst>
            <a:path>
              <a:moveTo>
                <a:pt x="1755930" y="0"/>
              </a:moveTo>
              <a:lnTo>
                <a:pt x="1755930" y="120063"/>
              </a:lnTo>
              <a:lnTo>
                <a:pt x="0" y="120063"/>
              </a:lnTo>
              <a:lnTo>
                <a:pt x="0" y="240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1BFF49-01EE-47C8-91F3-7F7995CB99FC}">
      <dsp:nvSpPr>
        <dsp:cNvPr id="0" name=""/>
        <dsp:cNvSpPr/>
      </dsp:nvSpPr>
      <dsp:spPr>
        <a:xfrm>
          <a:off x="5871237" y="3365044"/>
          <a:ext cx="900477" cy="600318"/>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Agent</a:t>
          </a:r>
        </a:p>
      </dsp:txBody>
      <dsp:txXfrm>
        <a:off x="5888820" y="3382627"/>
        <a:ext cx="865311" cy="565152"/>
      </dsp:txXfrm>
    </dsp:sp>
    <dsp:sp modelId="{3791A03D-9330-490C-ABD7-8380AB4865CF}">
      <dsp:nvSpPr>
        <dsp:cNvPr id="0" name=""/>
        <dsp:cNvSpPr/>
      </dsp:nvSpPr>
      <dsp:spPr>
        <a:xfrm>
          <a:off x="7492096" y="3124916"/>
          <a:ext cx="585310" cy="240127"/>
        </a:xfrm>
        <a:custGeom>
          <a:avLst/>
          <a:gdLst/>
          <a:ahLst/>
          <a:cxnLst/>
          <a:rect l="0" t="0" r="0" b="0"/>
          <a:pathLst>
            <a:path>
              <a:moveTo>
                <a:pt x="585310" y="0"/>
              </a:moveTo>
              <a:lnTo>
                <a:pt x="585310" y="120063"/>
              </a:lnTo>
              <a:lnTo>
                <a:pt x="0" y="120063"/>
              </a:lnTo>
              <a:lnTo>
                <a:pt x="0" y="240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EC0E8E-8CAC-4C9D-A412-5CD9027D4427}">
      <dsp:nvSpPr>
        <dsp:cNvPr id="0" name=""/>
        <dsp:cNvSpPr/>
      </dsp:nvSpPr>
      <dsp:spPr>
        <a:xfrm>
          <a:off x="7041857" y="3365044"/>
          <a:ext cx="900477" cy="600318"/>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Agent</a:t>
          </a:r>
        </a:p>
      </dsp:txBody>
      <dsp:txXfrm>
        <a:off x="7059440" y="3382627"/>
        <a:ext cx="865311" cy="565152"/>
      </dsp:txXfrm>
    </dsp:sp>
    <dsp:sp modelId="{5208630C-48E8-4FDD-9E31-97E8E3D07013}">
      <dsp:nvSpPr>
        <dsp:cNvPr id="0" name=""/>
        <dsp:cNvSpPr/>
      </dsp:nvSpPr>
      <dsp:spPr>
        <a:xfrm>
          <a:off x="8077406" y="3124916"/>
          <a:ext cx="585310" cy="240127"/>
        </a:xfrm>
        <a:custGeom>
          <a:avLst/>
          <a:gdLst/>
          <a:ahLst/>
          <a:cxnLst/>
          <a:rect l="0" t="0" r="0" b="0"/>
          <a:pathLst>
            <a:path>
              <a:moveTo>
                <a:pt x="0" y="0"/>
              </a:moveTo>
              <a:lnTo>
                <a:pt x="0" y="120063"/>
              </a:lnTo>
              <a:lnTo>
                <a:pt x="585310" y="120063"/>
              </a:lnTo>
              <a:lnTo>
                <a:pt x="585310" y="240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82022B-73BC-4150-8CF5-7CD3E2294C2E}">
      <dsp:nvSpPr>
        <dsp:cNvPr id="0" name=""/>
        <dsp:cNvSpPr/>
      </dsp:nvSpPr>
      <dsp:spPr>
        <a:xfrm>
          <a:off x="8212478" y="3365044"/>
          <a:ext cx="900477" cy="600318"/>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Agent</a:t>
          </a:r>
        </a:p>
      </dsp:txBody>
      <dsp:txXfrm>
        <a:off x="8230061" y="3382627"/>
        <a:ext cx="865311" cy="565152"/>
      </dsp:txXfrm>
    </dsp:sp>
    <dsp:sp modelId="{1906955B-FCE4-4D5E-9586-436ABF37C63A}">
      <dsp:nvSpPr>
        <dsp:cNvPr id="0" name=""/>
        <dsp:cNvSpPr/>
      </dsp:nvSpPr>
      <dsp:spPr>
        <a:xfrm>
          <a:off x="8077406" y="3124916"/>
          <a:ext cx="1755930" cy="240127"/>
        </a:xfrm>
        <a:custGeom>
          <a:avLst/>
          <a:gdLst/>
          <a:ahLst/>
          <a:cxnLst/>
          <a:rect l="0" t="0" r="0" b="0"/>
          <a:pathLst>
            <a:path>
              <a:moveTo>
                <a:pt x="0" y="0"/>
              </a:moveTo>
              <a:lnTo>
                <a:pt x="0" y="120063"/>
              </a:lnTo>
              <a:lnTo>
                <a:pt x="1755930" y="120063"/>
              </a:lnTo>
              <a:lnTo>
                <a:pt x="1755930" y="240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63BA72-DBEE-493B-B6E3-C09FE3BCF35D}">
      <dsp:nvSpPr>
        <dsp:cNvPr id="0" name=""/>
        <dsp:cNvSpPr/>
      </dsp:nvSpPr>
      <dsp:spPr>
        <a:xfrm>
          <a:off x="9383098" y="3365044"/>
          <a:ext cx="900477" cy="600318"/>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Agent</a:t>
          </a:r>
        </a:p>
      </dsp:txBody>
      <dsp:txXfrm>
        <a:off x="9400681" y="3382627"/>
        <a:ext cx="865311" cy="565152"/>
      </dsp:txXfrm>
    </dsp:sp>
    <dsp:sp modelId="{AE0F4B54-2625-44DF-AE6E-353FD18839DD}">
      <dsp:nvSpPr>
        <dsp:cNvPr id="0" name=""/>
        <dsp:cNvSpPr/>
      </dsp:nvSpPr>
      <dsp:spPr>
        <a:xfrm>
          <a:off x="9202307" y="2284471"/>
          <a:ext cx="91440" cy="240127"/>
        </a:xfrm>
        <a:custGeom>
          <a:avLst/>
          <a:gdLst/>
          <a:ahLst/>
          <a:cxnLst/>
          <a:rect l="0" t="0" r="0" b="0"/>
          <a:pathLst>
            <a:path>
              <a:moveTo>
                <a:pt x="45720" y="0"/>
              </a:moveTo>
              <a:lnTo>
                <a:pt x="45720" y="240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7C1EE1-6D47-4CC4-88F0-E8CC635331EB}">
      <dsp:nvSpPr>
        <dsp:cNvPr id="0" name=""/>
        <dsp:cNvSpPr/>
      </dsp:nvSpPr>
      <dsp:spPr>
        <a:xfrm>
          <a:off x="8797788" y="2524598"/>
          <a:ext cx="900477" cy="60031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DBA &amp; IT support 2</a:t>
          </a:r>
          <a:endParaRPr lang="en-US" sz="1200" b="1" kern="1200" dirty="0"/>
        </a:p>
      </dsp:txBody>
      <dsp:txXfrm>
        <a:off x="8815371" y="2542181"/>
        <a:ext cx="865311" cy="565152"/>
      </dsp:txXfrm>
    </dsp:sp>
    <dsp:sp modelId="{53FBE05F-8E81-4781-8017-0C6566F176E0}">
      <dsp:nvSpPr>
        <dsp:cNvPr id="0" name=""/>
        <dsp:cNvSpPr/>
      </dsp:nvSpPr>
      <dsp:spPr>
        <a:xfrm>
          <a:off x="9248027" y="2284471"/>
          <a:ext cx="1170620" cy="240127"/>
        </a:xfrm>
        <a:custGeom>
          <a:avLst/>
          <a:gdLst/>
          <a:ahLst/>
          <a:cxnLst/>
          <a:rect l="0" t="0" r="0" b="0"/>
          <a:pathLst>
            <a:path>
              <a:moveTo>
                <a:pt x="0" y="0"/>
              </a:moveTo>
              <a:lnTo>
                <a:pt x="0" y="120063"/>
              </a:lnTo>
              <a:lnTo>
                <a:pt x="1170620" y="120063"/>
              </a:lnTo>
              <a:lnTo>
                <a:pt x="1170620" y="2401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851CC6-4DE1-45A4-98F0-76A541AC050E}">
      <dsp:nvSpPr>
        <dsp:cNvPr id="0" name=""/>
        <dsp:cNvSpPr/>
      </dsp:nvSpPr>
      <dsp:spPr>
        <a:xfrm>
          <a:off x="9968408" y="2524598"/>
          <a:ext cx="900477" cy="600318"/>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t>Quality Controller 2</a:t>
          </a:r>
          <a:endParaRPr lang="en-US" sz="1200" b="1" kern="1200" dirty="0"/>
        </a:p>
      </dsp:txBody>
      <dsp:txXfrm>
        <a:off x="9985991" y="2542181"/>
        <a:ext cx="865311" cy="565152"/>
      </dsp:txXfrm>
    </dsp:sp>
    <dsp:sp modelId="{B838DA77-241B-48E8-A554-3ABE4E803BD8}">
      <dsp:nvSpPr>
        <dsp:cNvPr id="0" name=""/>
        <dsp:cNvSpPr/>
      </dsp:nvSpPr>
      <dsp:spPr>
        <a:xfrm>
          <a:off x="6614131" y="603580"/>
          <a:ext cx="1170620" cy="240127"/>
        </a:xfrm>
        <a:custGeom>
          <a:avLst/>
          <a:gdLst/>
          <a:ahLst/>
          <a:cxnLst/>
          <a:rect l="0" t="0" r="0" b="0"/>
          <a:pathLst>
            <a:path>
              <a:moveTo>
                <a:pt x="0" y="0"/>
              </a:moveTo>
              <a:lnTo>
                <a:pt x="0" y="120063"/>
              </a:lnTo>
              <a:lnTo>
                <a:pt x="1170620" y="120063"/>
              </a:lnTo>
              <a:lnTo>
                <a:pt x="1170620" y="24012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AD5800-E043-4679-A81E-9B6A699925AF}">
      <dsp:nvSpPr>
        <dsp:cNvPr id="0" name=""/>
        <dsp:cNvSpPr/>
      </dsp:nvSpPr>
      <dsp:spPr>
        <a:xfrm>
          <a:off x="7334513" y="843707"/>
          <a:ext cx="900477" cy="60031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CFO</a:t>
          </a:r>
        </a:p>
      </dsp:txBody>
      <dsp:txXfrm>
        <a:off x="7352096" y="861290"/>
        <a:ext cx="865311" cy="5651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6C569-0D53-47FD-9175-475EBC74013A}">
      <dsp:nvSpPr>
        <dsp:cNvPr id="0" name=""/>
        <dsp:cNvSpPr/>
      </dsp:nvSpPr>
      <dsp:spPr>
        <a:xfrm>
          <a:off x="317208" y="1047647"/>
          <a:ext cx="2403100" cy="2403100"/>
        </a:xfrm>
        <a:prstGeom prst="blockArc">
          <a:avLst>
            <a:gd name="adj1" fmla="val 11880000"/>
            <a:gd name="adj2" fmla="val 1620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6DEE8694-85AD-49F7-85E5-77AEE81EAB19}">
      <dsp:nvSpPr>
        <dsp:cNvPr id="0" name=""/>
        <dsp:cNvSpPr/>
      </dsp:nvSpPr>
      <dsp:spPr>
        <a:xfrm>
          <a:off x="317208" y="1047647"/>
          <a:ext cx="2403100" cy="2403100"/>
        </a:xfrm>
        <a:prstGeom prst="blockArc">
          <a:avLst>
            <a:gd name="adj1" fmla="val 7560000"/>
            <a:gd name="adj2" fmla="val 1188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6C0D1CE-981F-4582-9BE5-262F563DFD69}">
      <dsp:nvSpPr>
        <dsp:cNvPr id="0" name=""/>
        <dsp:cNvSpPr/>
      </dsp:nvSpPr>
      <dsp:spPr>
        <a:xfrm>
          <a:off x="317208" y="1047647"/>
          <a:ext cx="2403100" cy="2403100"/>
        </a:xfrm>
        <a:prstGeom prst="blockArc">
          <a:avLst>
            <a:gd name="adj1" fmla="val 3240000"/>
            <a:gd name="adj2" fmla="val 756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1F1A405-7546-480A-AE4B-150D2F459857}">
      <dsp:nvSpPr>
        <dsp:cNvPr id="0" name=""/>
        <dsp:cNvSpPr/>
      </dsp:nvSpPr>
      <dsp:spPr>
        <a:xfrm>
          <a:off x="317208" y="1047647"/>
          <a:ext cx="2403100" cy="2403100"/>
        </a:xfrm>
        <a:prstGeom prst="blockArc">
          <a:avLst>
            <a:gd name="adj1" fmla="val 20520000"/>
            <a:gd name="adj2" fmla="val 324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340EB18-CE58-4C03-A843-A5676D8CAAA1}">
      <dsp:nvSpPr>
        <dsp:cNvPr id="0" name=""/>
        <dsp:cNvSpPr/>
      </dsp:nvSpPr>
      <dsp:spPr>
        <a:xfrm>
          <a:off x="317208" y="1047647"/>
          <a:ext cx="2403100" cy="2403100"/>
        </a:xfrm>
        <a:prstGeom prst="blockArc">
          <a:avLst>
            <a:gd name="adj1" fmla="val 16200000"/>
            <a:gd name="adj2" fmla="val 2052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90B6D8C0-B50D-4FAE-AC6E-06A8C44FBFC8}">
      <dsp:nvSpPr>
        <dsp:cNvPr id="0" name=""/>
        <dsp:cNvSpPr/>
      </dsp:nvSpPr>
      <dsp:spPr>
        <a:xfrm>
          <a:off x="965751" y="1696191"/>
          <a:ext cx="1106012" cy="1106012"/>
        </a:xfrm>
        <a:prstGeom prst="ellipse">
          <a:avLst/>
        </a:prstGeom>
        <a:blipFill rotWithShape="0">
          <a:blip xmlns:r="http://schemas.openxmlformats.org/officeDocument/2006/relationships" r:embed="rId1"/>
          <a:stretch>
            <a:fillRect/>
          </a:stretch>
        </a:blip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b="1" kern="1200" dirty="0"/>
        </a:p>
      </dsp:txBody>
      <dsp:txXfrm>
        <a:off x="1127723" y="1858163"/>
        <a:ext cx="782068" cy="782068"/>
      </dsp:txXfrm>
    </dsp:sp>
    <dsp:sp modelId="{BBB426CE-9606-47BD-9E96-CD0AC9412F56}">
      <dsp:nvSpPr>
        <dsp:cNvPr id="0" name=""/>
        <dsp:cNvSpPr/>
      </dsp:nvSpPr>
      <dsp:spPr>
        <a:xfrm>
          <a:off x="1131653" y="688414"/>
          <a:ext cx="774209"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1245033" y="801794"/>
        <a:ext cx="547449" cy="547449"/>
      </dsp:txXfrm>
    </dsp:sp>
    <dsp:sp modelId="{D9F6F813-AE41-4B65-AA7E-679D652098A6}">
      <dsp:nvSpPr>
        <dsp:cNvPr id="0" name=""/>
        <dsp:cNvSpPr/>
      </dsp:nvSpPr>
      <dsp:spPr>
        <a:xfrm>
          <a:off x="2247888" y="1499406"/>
          <a:ext cx="774209"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2361268" y="1612786"/>
        <a:ext cx="547449" cy="547449"/>
      </dsp:txXfrm>
    </dsp:sp>
    <dsp:sp modelId="{46CFAA3E-02FC-4F85-909B-9B063753F0F4}">
      <dsp:nvSpPr>
        <dsp:cNvPr id="0" name=""/>
        <dsp:cNvSpPr/>
      </dsp:nvSpPr>
      <dsp:spPr>
        <a:xfrm>
          <a:off x="1821524" y="2811619"/>
          <a:ext cx="774209"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1934904" y="2924999"/>
        <a:ext cx="547449" cy="547449"/>
      </dsp:txXfrm>
    </dsp:sp>
    <dsp:sp modelId="{6E60AAA9-35F3-423D-9D10-83786FC1E19F}">
      <dsp:nvSpPr>
        <dsp:cNvPr id="0" name=""/>
        <dsp:cNvSpPr/>
      </dsp:nvSpPr>
      <dsp:spPr>
        <a:xfrm>
          <a:off x="441782" y="2811619"/>
          <a:ext cx="774209"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555162" y="2924999"/>
        <a:ext cx="547449" cy="547449"/>
      </dsp:txXfrm>
    </dsp:sp>
    <dsp:sp modelId="{CE921424-FD71-408C-AB0F-B0FFB43CAD3E}">
      <dsp:nvSpPr>
        <dsp:cNvPr id="0" name=""/>
        <dsp:cNvSpPr/>
      </dsp:nvSpPr>
      <dsp:spPr>
        <a:xfrm>
          <a:off x="-13977" y="1499406"/>
          <a:ext cx="833002"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n-US" sz="1100" kern="1200" dirty="0"/>
        </a:p>
      </dsp:txBody>
      <dsp:txXfrm>
        <a:off x="108013" y="1612786"/>
        <a:ext cx="589022" cy="5474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995B0-DBB1-4FAF-B82D-0AE8EFA11F7E}">
      <dsp:nvSpPr>
        <dsp:cNvPr id="0" name=""/>
        <dsp:cNvSpPr/>
      </dsp:nvSpPr>
      <dsp:spPr>
        <a:xfrm>
          <a:off x="4397686" y="-33164"/>
          <a:ext cx="915069" cy="403141"/>
        </a:xfrm>
        <a:prstGeom prst="round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p>
      </dsp:txBody>
      <dsp:txXfrm>
        <a:off x="4417366" y="-13484"/>
        <a:ext cx="875709" cy="363781"/>
      </dsp:txXfrm>
    </dsp:sp>
    <dsp:sp modelId="{4C420E7B-006F-44A9-B709-4880AB110170}">
      <dsp:nvSpPr>
        <dsp:cNvPr id="0" name=""/>
        <dsp:cNvSpPr/>
      </dsp:nvSpPr>
      <dsp:spPr>
        <a:xfrm>
          <a:off x="2835105" y="211385"/>
          <a:ext cx="4886663" cy="4886663"/>
        </a:xfrm>
        <a:custGeom>
          <a:avLst/>
          <a:gdLst/>
          <a:ahLst/>
          <a:cxnLst/>
          <a:rect l="0" t="0" r="0" b="0"/>
          <a:pathLst>
            <a:path>
              <a:moveTo>
                <a:pt x="2480512" y="282"/>
              </a:moveTo>
              <a:arcTo wR="2443331" hR="2443331" stAng="16252315" swAng="39482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8DFB0B8-E980-4197-9A22-F6FA47E6937C}">
      <dsp:nvSpPr>
        <dsp:cNvPr id="0" name=""/>
        <dsp:cNvSpPr/>
      </dsp:nvSpPr>
      <dsp:spPr>
        <a:xfrm>
          <a:off x="5598177" y="159281"/>
          <a:ext cx="534384" cy="347349"/>
        </a:xfrm>
        <a:prstGeom prst="round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a:p>
      </dsp:txBody>
      <dsp:txXfrm>
        <a:off x="5615133" y="176237"/>
        <a:ext cx="500472" cy="313437"/>
      </dsp:txXfrm>
    </dsp:sp>
    <dsp:sp modelId="{60A288C6-E8C9-4777-9DB3-84048AE71312}">
      <dsp:nvSpPr>
        <dsp:cNvPr id="0" name=""/>
        <dsp:cNvSpPr/>
      </dsp:nvSpPr>
      <dsp:spPr>
        <a:xfrm>
          <a:off x="1378432" y="-1178292"/>
          <a:ext cx="4886663" cy="4886663"/>
        </a:xfrm>
        <a:custGeom>
          <a:avLst/>
          <a:gdLst/>
          <a:ahLst/>
          <a:cxnLst/>
          <a:rect l="0" t="0" r="0" b="0"/>
          <a:pathLst>
            <a:path>
              <a:moveTo>
                <a:pt x="4754376" y="1650271"/>
              </a:moveTo>
              <a:arcTo wR="2443331" hR="2443331" stAng="20463587" swAng="10482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BEBDCF3-1725-498E-A0F1-E6EA8C6E70DC}">
      <dsp:nvSpPr>
        <dsp:cNvPr id="0" name=""/>
        <dsp:cNvSpPr/>
      </dsp:nvSpPr>
      <dsp:spPr>
        <a:xfrm>
          <a:off x="5931632" y="543528"/>
          <a:ext cx="1139302" cy="525130"/>
        </a:xfrm>
        <a:prstGeom prst="roundRect">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endParaRPr lang="en-US" sz="2100" kern="1200" dirty="0"/>
        </a:p>
      </dsp:txBody>
      <dsp:txXfrm>
        <a:off x="5957267" y="569163"/>
        <a:ext cx="1088032" cy="473860"/>
      </dsp:txXfrm>
    </dsp:sp>
    <dsp:sp modelId="{50B05AD0-7F17-49AB-A940-5EB4CDAB2F14}">
      <dsp:nvSpPr>
        <dsp:cNvPr id="0" name=""/>
        <dsp:cNvSpPr/>
      </dsp:nvSpPr>
      <dsp:spPr>
        <a:xfrm>
          <a:off x="2411889" y="168406"/>
          <a:ext cx="4886663" cy="4886663"/>
        </a:xfrm>
        <a:custGeom>
          <a:avLst/>
          <a:gdLst/>
          <a:ahLst/>
          <a:cxnLst/>
          <a:rect l="0" t="0" r="0" b="0"/>
          <a:pathLst>
            <a:path>
              <a:moveTo>
                <a:pt x="4339902" y="902912"/>
              </a:moveTo>
              <a:arcTo wR="2443331" hR="2443331" stAng="19254962" swAng="47306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172A9C2-3AA5-42B6-A284-D8C2C4D8E76D}">
      <dsp:nvSpPr>
        <dsp:cNvPr id="0" name=""/>
        <dsp:cNvSpPr/>
      </dsp:nvSpPr>
      <dsp:spPr>
        <a:xfrm>
          <a:off x="6646183" y="1348976"/>
          <a:ext cx="792438" cy="347349"/>
        </a:xfrm>
        <a:prstGeom prst="roundRect">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a:p>
      </dsp:txBody>
      <dsp:txXfrm>
        <a:off x="6663139" y="1365932"/>
        <a:ext cx="758526" cy="313437"/>
      </dsp:txXfrm>
    </dsp:sp>
    <dsp:sp modelId="{A6284611-8CDA-46E7-9E1B-A32587B7CC04}">
      <dsp:nvSpPr>
        <dsp:cNvPr id="0" name=""/>
        <dsp:cNvSpPr/>
      </dsp:nvSpPr>
      <dsp:spPr>
        <a:xfrm>
          <a:off x="2411889" y="168406"/>
          <a:ext cx="4886663" cy="4886663"/>
        </a:xfrm>
        <a:custGeom>
          <a:avLst/>
          <a:gdLst/>
          <a:ahLst/>
          <a:cxnLst/>
          <a:rect l="0" t="0" r="0" b="0"/>
          <a:pathLst>
            <a:path>
              <a:moveTo>
                <a:pt x="4710703" y="1532894"/>
              </a:moveTo>
              <a:arcTo wR="2443331" hR="2443331" stAng="20287358" swAng="74101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4CCE684-CE9D-4BBF-9283-FCB4545DB1DA}">
      <dsp:nvSpPr>
        <dsp:cNvPr id="0" name=""/>
        <dsp:cNvSpPr/>
      </dsp:nvSpPr>
      <dsp:spPr>
        <a:xfrm>
          <a:off x="6878201" y="2212620"/>
          <a:ext cx="819858" cy="347349"/>
        </a:xfrm>
        <a:prstGeom prst="roundRect">
          <a:avLst/>
        </a:prstGeom>
        <a:blipFill rotWithShape="0">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a:p>
      </dsp:txBody>
      <dsp:txXfrm>
        <a:off x="6895157" y="2229576"/>
        <a:ext cx="785946" cy="313437"/>
      </dsp:txXfrm>
    </dsp:sp>
    <dsp:sp modelId="{B13E0A49-955D-44F9-B25B-3BBC969BB0B0}">
      <dsp:nvSpPr>
        <dsp:cNvPr id="0" name=""/>
        <dsp:cNvSpPr/>
      </dsp:nvSpPr>
      <dsp:spPr>
        <a:xfrm>
          <a:off x="2411889" y="168406"/>
          <a:ext cx="4886663" cy="4886663"/>
        </a:xfrm>
        <a:custGeom>
          <a:avLst/>
          <a:gdLst/>
          <a:ahLst/>
          <a:cxnLst/>
          <a:rect l="0" t="0" r="0" b="0"/>
          <a:pathLst>
            <a:path>
              <a:moveTo>
                <a:pt x="4886225" y="2397053"/>
              </a:moveTo>
              <a:arcTo wR="2443331" hR="2443331" stAng="21534883" swAng="75867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142D9FB-A72A-43FE-975A-7485483BF1CA}">
      <dsp:nvSpPr>
        <dsp:cNvPr id="0" name=""/>
        <dsp:cNvSpPr/>
      </dsp:nvSpPr>
      <dsp:spPr>
        <a:xfrm>
          <a:off x="6840729" y="3106712"/>
          <a:ext cx="729103" cy="347349"/>
        </a:xfrm>
        <a:prstGeom prst="roundRect">
          <a:avLst/>
        </a:prstGeom>
        <a:blipFill rotWithShape="0">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a:p>
      </dsp:txBody>
      <dsp:txXfrm>
        <a:off x="6857685" y="3123668"/>
        <a:ext cx="695191" cy="313437"/>
      </dsp:txXfrm>
    </dsp:sp>
    <dsp:sp modelId="{A4198CF5-49AD-4FB9-8657-70F680E49DC4}">
      <dsp:nvSpPr>
        <dsp:cNvPr id="0" name=""/>
        <dsp:cNvSpPr/>
      </dsp:nvSpPr>
      <dsp:spPr>
        <a:xfrm>
          <a:off x="2411889" y="168406"/>
          <a:ext cx="4886663" cy="4886663"/>
        </a:xfrm>
        <a:custGeom>
          <a:avLst/>
          <a:gdLst/>
          <a:ahLst/>
          <a:cxnLst/>
          <a:rect l="0" t="0" r="0" b="0"/>
          <a:pathLst>
            <a:path>
              <a:moveTo>
                <a:pt x="4735121" y="3290427"/>
              </a:moveTo>
              <a:arcTo wR="2443331" hR="2443331" stAng="1217124" swAng="70235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0286320-76B4-4E0E-BAD2-8E16CFC69EE3}">
      <dsp:nvSpPr>
        <dsp:cNvPr id="0" name=""/>
        <dsp:cNvSpPr/>
      </dsp:nvSpPr>
      <dsp:spPr>
        <a:xfrm>
          <a:off x="6443205" y="3910499"/>
          <a:ext cx="723674" cy="347349"/>
        </a:xfrm>
        <a:prstGeom prst="roundRect">
          <a:avLst/>
        </a:prstGeom>
        <a:blipFill rotWithShape="0">
          <a:blip xmlns:r="http://schemas.openxmlformats.org/officeDocument/2006/relationships" r:embed="rId7"/>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a:p>
      </dsp:txBody>
      <dsp:txXfrm>
        <a:off x="6460161" y="3927455"/>
        <a:ext cx="689762" cy="313437"/>
      </dsp:txXfrm>
    </dsp:sp>
    <dsp:sp modelId="{2E1B2DC3-E852-45FF-B3CB-B5BA0E2E6927}">
      <dsp:nvSpPr>
        <dsp:cNvPr id="0" name=""/>
        <dsp:cNvSpPr/>
      </dsp:nvSpPr>
      <dsp:spPr>
        <a:xfrm>
          <a:off x="2411889" y="168406"/>
          <a:ext cx="4886663" cy="4886663"/>
        </a:xfrm>
        <a:custGeom>
          <a:avLst/>
          <a:gdLst/>
          <a:ahLst/>
          <a:cxnLst/>
          <a:rect l="0" t="0" r="0" b="0"/>
          <a:pathLst>
            <a:path>
              <a:moveTo>
                <a:pt x="4247334" y="4091192"/>
              </a:moveTo>
              <a:arcTo wR="2443331" hR="2443331" stAng="2544603" swAng="32669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2F6A007-5010-4275-B322-3F579B78195E}">
      <dsp:nvSpPr>
        <dsp:cNvPr id="0" name=""/>
        <dsp:cNvSpPr/>
      </dsp:nvSpPr>
      <dsp:spPr>
        <a:xfrm>
          <a:off x="5765923" y="4424928"/>
          <a:ext cx="751093" cy="528343"/>
        </a:xfrm>
        <a:prstGeom prst="roundRect">
          <a:avLst/>
        </a:prstGeom>
        <a:blipFill rotWithShape="0">
          <a:blip xmlns:r="http://schemas.openxmlformats.org/officeDocument/2006/relationships" r:embed="rId8"/>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en-US" sz="2200" kern="1200" dirty="0"/>
        </a:p>
      </dsp:txBody>
      <dsp:txXfrm>
        <a:off x="5791715" y="4450720"/>
        <a:ext cx="699509" cy="476759"/>
      </dsp:txXfrm>
    </dsp:sp>
    <dsp:sp modelId="{365FD989-AF24-49E3-A3CA-05AAF412D8B4}">
      <dsp:nvSpPr>
        <dsp:cNvPr id="0" name=""/>
        <dsp:cNvSpPr/>
      </dsp:nvSpPr>
      <dsp:spPr>
        <a:xfrm>
          <a:off x="2411889" y="168406"/>
          <a:ext cx="4886663" cy="4886663"/>
        </a:xfrm>
        <a:custGeom>
          <a:avLst/>
          <a:gdLst/>
          <a:ahLst/>
          <a:cxnLst/>
          <a:rect l="0" t="0" r="0" b="0"/>
          <a:pathLst>
            <a:path>
              <a:moveTo>
                <a:pt x="3352646" y="4711154"/>
              </a:moveTo>
              <a:arcTo wR="2443331" hR="2443331" stAng="4089061" swAng="20617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5117A00-ADFC-438C-8B16-4D31189CD465}">
      <dsp:nvSpPr>
        <dsp:cNvPr id="0" name=""/>
        <dsp:cNvSpPr/>
      </dsp:nvSpPr>
      <dsp:spPr>
        <a:xfrm>
          <a:off x="4982814" y="4793565"/>
          <a:ext cx="642736" cy="439804"/>
        </a:xfrm>
        <a:prstGeom prst="roundRect">
          <a:avLst/>
        </a:prstGeom>
        <a:blipFill rotWithShape="0">
          <a:blip xmlns:r="http://schemas.openxmlformats.org/officeDocument/2006/relationships" r:embed="rId9"/>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sz="1800" kern="1200" dirty="0"/>
        </a:p>
      </dsp:txBody>
      <dsp:txXfrm>
        <a:off x="5004283" y="4815034"/>
        <a:ext cx="599798" cy="396866"/>
      </dsp:txXfrm>
    </dsp:sp>
    <dsp:sp modelId="{542B499E-EFEA-4831-BF8D-327ABA1514DC}">
      <dsp:nvSpPr>
        <dsp:cNvPr id="0" name=""/>
        <dsp:cNvSpPr/>
      </dsp:nvSpPr>
      <dsp:spPr>
        <a:xfrm>
          <a:off x="2411889" y="168406"/>
          <a:ext cx="4886663" cy="4886663"/>
        </a:xfrm>
        <a:custGeom>
          <a:avLst/>
          <a:gdLst/>
          <a:ahLst/>
          <a:cxnLst/>
          <a:rect l="0" t="0" r="0" b="0"/>
          <a:pathLst>
            <a:path>
              <a:moveTo>
                <a:pt x="2567835" y="4883489"/>
              </a:moveTo>
              <a:arcTo wR="2443331" hR="2443331" stAng="5224749" swAng="42688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AA8CE98-A3FB-431C-883A-468A61AC4E59}">
      <dsp:nvSpPr>
        <dsp:cNvPr id="0" name=""/>
        <dsp:cNvSpPr/>
      </dsp:nvSpPr>
      <dsp:spPr>
        <a:xfrm>
          <a:off x="4139068" y="4839792"/>
          <a:ext cx="534384" cy="347349"/>
        </a:xfrm>
        <a:prstGeom prst="roundRect">
          <a:avLst/>
        </a:prstGeom>
        <a:blipFill rotWithShape="0">
          <a:blip xmlns:r="http://schemas.openxmlformats.org/officeDocument/2006/relationships" r:embed="rId10"/>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a:p>
      </dsp:txBody>
      <dsp:txXfrm>
        <a:off x="4156024" y="4856748"/>
        <a:ext cx="500472" cy="313437"/>
      </dsp:txXfrm>
    </dsp:sp>
    <dsp:sp modelId="{613570D1-D4D4-47BF-8199-0C285F209A6A}">
      <dsp:nvSpPr>
        <dsp:cNvPr id="0" name=""/>
        <dsp:cNvSpPr/>
      </dsp:nvSpPr>
      <dsp:spPr>
        <a:xfrm>
          <a:off x="2082710" y="4916920"/>
          <a:ext cx="4886663" cy="4886663"/>
        </a:xfrm>
        <a:custGeom>
          <a:avLst/>
          <a:gdLst/>
          <a:ahLst/>
          <a:cxnLst/>
          <a:rect l="0" t="0" r="0" b="0"/>
          <a:pathLst>
            <a:path>
              <a:moveTo>
                <a:pt x="2057249" y="30696"/>
              </a:moveTo>
              <a:arcTo wR="2443331" hR="2443331" stAng="15654499" swAng="12445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782B1FD-BA7D-4EEB-A7AC-4667A1B6F3B5}">
      <dsp:nvSpPr>
        <dsp:cNvPr id="0" name=""/>
        <dsp:cNvSpPr/>
      </dsp:nvSpPr>
      <dsp:spPr>
        <a:xfrm>
          <a:off x="3185175" y="4523656"/>
          <a:ext cx="1054036" cy="411456"/>
        </a:xfrm>
        <a:prstGeom prst="roundRect">
          <a:avLst/>
        </a:prstGeom>
        <a:blipFill rotWithShape="0">
          <a:blip xmlns:r="http://schemas.openxmlformats.org/officeDocument/2006/relationships" r:embed="rId1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dirty="0"/>
        </a:p>
      </dsp:txBody>
      <dsp:txXfrm>
        <a:off x="3205261" y="4543742"/>
        <a:ext cx="1013864" cy="371284"/>
      </dsp:txXfrm>
    </dsp:sp>
    <dsp:sp modelId="{5D25DD4C-D388-449D-9233-18436B2357F0}">
      <dsp:nvSpPr>
        <dsp:cNvPr id="0" name=""/>
        <dsp:cNvSpPr/>
      </dsp:nvSpPr>
      <dsp:spPr>
        <a:xfrm>
          <a:off x="2168948" y="-37547"/>
          <a:ext cx="4886663" cy="4886663"/>
        </a:xfrm>
        <a:custGeom>
          <a:avLst/>
          <a:gdLst/>
          <a:ahLst/>
          <a:cxnLst/>
          <a:rect l="0" t="0" r="0" b="0"/>
          <a:pathLst>
            <a:path>
              <a:moveTo>
                <a:pt x="1222482" y="4559790"/>
              </a:moveTo>
              <a:arcTo wR="2443331" hR="2443331" stAng="7198673" swAng="39049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0C977EE-A70B-4148-A115-7A7536472744}">
      <dsp:nvSpPr>
        <dsp:cNvPr id="0" name=""/>
        <dsp:cNvSpPr/>
      </dsp:nvSpPr>
      <dsp:spPr>
        <a:xfrm>
          <a:off x="2515393" y="3799809"/>
          <a:ext cx="780014" cy="568729"/>
        </a:xfrm>
        <a:prstGeom prst="roundRect">
          <a:avLst/>
        </a:prstGeom>
        <a:blipFill rotWithShape="0">
          <a:blip xmlns:r="http://schemas.openxmlformats.org/officeDocument/2006/relationships" r:embed="rId1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US" sz="2300" kern="1200" dirty="0"/>
        </a:p>
      </dsp:txBody>
      <dsp:txXfrm>
        <a:off x="2543156" y="3827572"/>
        <a:ext cx="724488" cy="513203"/>
      </dsp:txXfrm>
    </dsp:sp>
    <dsp:sp modelId="{C8121E61-FF67-4066-9853-7AF7F510F145}">
      <dsp:nvSpPr>
        <dsp:cNvPr id="0" name=""/>
        <dsp:cNvSpPr/>
      </dsp:nvSpPr>
      <dsp:spPr>
        <a:xfrm>
          <a:off x="2411889" y="168406"/>
          <a:ext cx="4886663" cy="4886663"/>
        </a:xfrm>
        <a:custGeom>
          <a:avLst/>
          <a:gdLst/>
          <a:ahLst/>
          <a:cxnLst/>
          <a:rect l="0" t="0" r="0" b="0"/>
          <a:pathLst>
            <a:path>
              <a:moveTo>
                <a:pt x="306454" y="3628078"/>
              </a:moveTo>
              <a:arcTo wR="2443331" hR="2443331" stAng="9059685" swAng="52499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4B5F418-3425-4D18-B33B-6AB6636AA968}">
      <dsp:nvSpPr>
        <dsp:cNvPr id="0" name=""/>
        <dsp:cNvSpPr/>
      </dsp:nvSpPr>
      <dsp:spPr>
        <a:xfrm>
          <a:off x="2150210" y="3106712"/>
          <a:ext cx="709903" cy="347349"/>
        </a:xfrm>
        <a:prstGeom prst="roundRect">
          <a:avLst/>
        </a:prstGeom>
        <a:blipFill rotWithShape="0">
          <a:blip xmlns:r="http://schemas.openxmlformats.org/officeDocument/2006/relationships" r:embed="rId1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a:p>
      </dsp:txBody>
      <dsp:txXfrm>
        <a:off x="2167166" y="3123668"/>
        <a:ext cx="675991" cy="313437"/>
      </dsp:txXfrm>
    </dsp:sp>
    <dsp:sp modelId="{376673EE-F6CC-4985-9A1B-2DE097E4068E}">
      <dsp:nvSpPr>
        <dsp:cNvPr id="0" name=""/>
        <dsp:cNvSpPr/>
      </dsp:nvSpPr>
      <dsp:spPr>
        <a:xfrm>
          <a:off x="2411889" y="168406"/>
          <a:ext cx="4886663" cy="4886663"/>
        </a:xfrm>
        <a:custGeom>
          <a:avLst/>
          <a:gdLst/>
          <a:ahLst/>
          <a:cxnLst/>
          <a:rect l="0" t="0" r="0" b="0"/>
          <a:pathLst>
            <a:path>
              <a:moveTo>
                <a:pt x="49555" y="2932928"/>
              </a:moveTo>
              <a:arcTo wR="2443331" hR="2443331" stAng="10106446" swAng="75867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D494932-B5C3-4F17-8F8B-0E54E3B8748D}">
      <dsp:nvSpPr>
        <dsp:cNvPr id="0" name=""/>
        <dsp:cNvSpPr/>
      </dsp:nvSpPr>
      <dsp:spPr>
        <a:xfrm>
          <a:off x="1716302" y="2212620"/>
          <a:ext cx="1412020" cy="347349"/>
        </a:xfrm>
        <a:prstGeom prst="roundRect">
          <a:avLst/>
        </a:prstGeom>
        <a:blipFill rotWithShape="0">
          <a:blip xmlns:r="http://schemas.openxmlformats.org/officeDocument/2006/relationships" r:embed="rId1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a:p>
      </dsp:txBody>
      <dsp:txXfrm>
        <a:off x="1733258" y="2229576"/>
        <a:ext cx="1378108" cy="313437"/>
      </dsp:txXfrm>
    </dsp:sp>
    <dsp:sp modelId="{E424E890-17FA-43DC-8EC3-A8FB4E77D599}">
      <dsp:nvSpPr>
        <dsp:cNvPr id="0" name=""/>
        <dsp:cNvSpPr/>
      </dsp:nvSpPr>
      <dsp:spPr>
        <a:xfrm>
          <a:off x="2411889" y="168406"/>
          <a:ext cx="4886663" cy="4886663"/>
        </a:xfrm>
        <a:custGeom>
          <a:avLst/>
          <a:gdLst/>
          <a:ahLst/>
          <a:cxnLst/>
          <a:rect l="0" t="0" r="0" b="0"/>
          <a:pathLst>
            <a:path>
              <a:moveTo>
                <a:pt x="33613" y="2039442"/>
              </a:moveTo>
              <a:arcTo wR="2443331" hR="2443331" stAng="11370889" swAng="66816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33BD900-3771-4D0B-9906-EB0B96DF6DBE}">
      <dsp:nvSpPr>
        <dsp:cNvPr id="0" name=""/>
        <dsp:cNvSpPr/>
      </dsp:nvSpPr>
      <dsp:spPr>
        <a:xfrm>
          <a:off x="2121180" y="1299784"/>
          <a:ext cx="1093719" cy="445733"/>
        </a:xfrm>
        <a:prstGeom prst="roundRect">
          <a:avLst/>
        </a:prstGeom>
        <a:blipFill rotWithShape="0">
          <a:blip xmlns:r="http://schemas.openxmlformats.org/officeDocument/2006/relationships" r:embed="rId1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sz="1800" kern="1200" dirty="0"/>
        </a:p>
      </dsp:txBody>
      <dsp:txXfrm>
        <a:off x="2142939" y="1321543"/>
        <a:ext cx="1050201" cy="402215"/>
      </dsp:txXfrm>
    </dsp:sp>
    <dsp:sp modelId="{4584F5DC-D2EA-4812-B688-7406A34877D2}">
      <dsp:nvSpPr>
        <dsp:cNvPr id="0" name=""/>
        <dsp:cNvSpPr/>
      </dsp:nvSpPr>
      <dsp:spPr>
        <a:xfrm>
          <a:off x="2458853" y="91527"/>
          <a:ext cx="4886663" cy="4886663"/>
        </a:xfrm>
        <a:custGeom>
          <a:avLst/>
          <a:gdLst/>
          <a:ahLst/>
          <a:cxnLst/>
          <a:rect l="0" t="0" r="0" b="0"/>
          <a:pathLst>
            <a:path>
              <a:moveTo>
                <a:pt x="337090" y="1204938"/>
              </a:moveTo>
              <a:arcTo wR="2443331" hR="2443331" stAng="12627239" swAng="53118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C83FA7A-DECF-4499-8E2E-7FE1C5B38F52}">
      <dsp:nvSpPr>
        <dsp:cNvPr id="0" name=""/>
        <dsp:cNvSpPr/>
      </dsp:nvSpPr>
      <dsp:spPr>
        <a:xfrm>
          <a:off x="2682858" y="723612"/>
          <a:ext cx="910243" cy="260477"/>
        </a:xfrm>
        <a:prstGeom prst="roundRect">
          <a:avLst/>
        </a:prstGeom>
        <a:blipFill rotWithShape="0">
          <a:blip xmlns:r="http://schemas.openxmlformats.org/officeDocument/2006/relationships" r:embed="rId1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695573" y="736327"/>
        <a:ext cx="884813" cy="235047"/>
      </dsp:txXfrm>
    </dsp:sp>
    <dsp:sp modelId="{4652A90D-D4D6-4E87-BC32-76AC7500C975}">
      <dsp:nvSpPr>
        <dsp:cNvPr id="0" name=""/>
        <dsp:cNvSpPr/>
      </dsp:nvSpPr>
      <dsp:spPr>
        <a:xfrm>
          <a:off x="2085022" y="382002"/>
          <a:ext cx="4886663" cy="4886663"/>
        </a:xfrm>
        <a:custGeom>
          <a:avLst/>
          <a:gdLst/>
          <a:ahLst/>
          <a:cxnLst/>
          <a:rect l="0" t="0" r="0" b="0"/>
          <a:pathLst>
            <a:path>
              <a:moveTo>
                <a:pt x="1200919" y="339459"/>
              </a:moveTo>
              <a:arcTo wR="2443331" hR="2443331" stAng="14366197" swAng="58326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9407FFC-73A9-42A6-AA31-044C87B15D31}">
      <dsp:nvSpPr>
        <dsp:cNvPr id="0" name=""/>
        <dsp:cNvSpPr/>
      </dsp:nvSpPr>
      <dsp:spPr>
        <a:xfrm>
          <a:off x="3429215" y="308951"/>
          <a:ext cx="924645" cy="231435"/>
        </a:xfrm>
        <a:prstGeom prst="roundRect">
          <a:avLst/>
        </a:prstGeom>
        <a:blipFill rotWithShape="0">
          <a:blip xmlns:r="http://schemas.openxmlformats.org/officeDocument/2006/relationships" r:embed="rId17"/>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en-US" sz="900" kern="1200" dirty="0"/>
        </a:p>
      </dsp:txBody>
      <dsp:txXfrm>
        <a:off x="3440513" y="320249"/>
        <a:ext cx="902049" cy="208839"/>
      </dsp:txXfrm>
    </dsp:sp>
    <dsp:sp modelId="{05E638D7-D19A-4312-9249-92F8F9C7E620}">
      <dsp:nvSpPr>
        <dsp:cNvPr id="0" name=""/>
        <dsp:cNvSpPr/>
      </dsp:nvSpPr>
      <dsp:spPr>
        <a:xfrm>
          <a:off x="3013979" y="-30099"/>
          <a:ext cx="4886663" cy="4886663"/>
        </a:xfrm>
        <a:custGeom>
          <a:avLst/>
          <a:gdLst/>
          <a:ahLst/>
          <a:cxnLst/>
          <a:rect l="0" t="0" r="0" b="0"/>
          <a:pathLst>
            <a:path>
              <a:moveTo>
                <a:pt x="1203388" y="338002"/>
              </a:moveTo>
              <a:arcTo wR="2443331" hR="2443331" stAng="14370231" swAng="28478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CCA98F70-C1E2-47A3-A608-B19DCE702B33}" type="datetimeFigureOut">
              <a:rPr lang="en-US" smtClean="0"/>
              <a:t>2/13/2019</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3CA3539F-DC6E-4497-9424-3C9703CD40CE}" type="slidenum">
              <a:rPr lang="en-US" smtClean="0"/>
              <a:t>‹#›</a:t>
            </a:fld>
            <a:endParaRPr lang="en-US"/>
          </a:p>
        </p:txBody>
      </p:sp>
    </p:spTree>
    <p:extLst>
      <p:ext uri="{BB962C8B-B14F-4D97-AF65-F5344CB8AC3E}">
        <p14:creationId xmlns:p14="http://schemas.microsoft.com/office/powerpoint/2010/main" val="3973672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US" sz="1300" dirty="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05912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401444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Calibri Light" panose="020F0302020204030204" pitchFamily="34" charset="0"/>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defTabSz="1827213" fontAlgn="base">
              <a:spcBef>
                <a:spcPct val="0"/>
              </a:spcBef>
              <a:spcAft>
                <a:spcPct val="0"/>
              </a:spcAft>
            </a:pPr>
            <a:fld id="{19FB90F9-6FCE-452D-8CFF-3A8D43D0ADFD}" type="slidenum">
              <a:rPr lang="en-US" altLang="en-US" smtClean="0">
                <a:latin typeface="Calibri Light" panose="020F0302020204030204" pitchFamily="34" charset="0"/>
              </a:rPr>
              <a:pPr defTabSz="1827213" fontAlgn="base">
                <a:spcBef>
                  <a:spcPct val="0"/>
                </a:spcBef>
                <a:spcAft>
                  <a:spcPct val="0"/>
                </a:spcAft>
              </a:pPr>
              <a:t>29</a:t>
            </a:fld>
            <a:endParaRPr lang="en-US" altLang="en-US" smtClean="0">
              <a:latin typeface="Calibri Light" panose="020F0302020204030204" pitchFamily="34" charset="0"/>
            </a:endParaRPr>
          </a:p>
        </p:txBody>
      </p:sp>
    </p:spTree>
    <p:extLst>
      <p:ext uri="{BB962C8B-B14F-4D97-AF65-F5344CB8AC3E}">
        <p14:creationId xmlns:p14="http://schemas.microsoft.com/office/powerpoint/2010/main" val="2960072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141995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986553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266975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567885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122444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007667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981719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88737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867367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044466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098317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US" sz="1300">
                <a:solidFill>
                  <a:prstClr val="black"/>
                </a:solidFill>
              </a:rPr>
              <a:t>© Copyright Showeet.com – Free PowerPoint Templates</a:t>
            </a:r>
            <a:endParaRPr lang="en-US" sz="13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14</a:t>
            </a:fld>
            <a:endParaRPr lang="en-US"/>
          </a:p>
        </p:txBody>
      </p:sp>
    </p:spTree>
    <p:extLst>
      <p:ext uri="{BB962C8B-B14F-4D97-AF65-F5344CB8AC3E}">
        <p14:creationId xmlns:p14="http://schemas.microsoft.com/office/powerpoint/2010/main" val="2658622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386760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981342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111574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058883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984582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1" name="Picture 20"/>
          <p:cNvPicPr preferRelativeResize="0">
            <a:picLocks/>
          </p:cNvPicPr>
          <p:nvPr userDrawn="1"/>
        </p:nvPicPr>
        <p:blipFill rotWithShape="1">
          <a:blip r:embed="rId2">
            <a:extLst>
              <a:ext uri="{28A0092B-C50C-407E-A947-70E740481C1C}">
                <a14:useLocalDpi xmlns:a14="http://schemas.microsoft.com/office/drawing/2010/main" val="0"/>
              </a:ext>
            </a:extLst>
          </a:blip>
          <a:srcRect b="58148"/>
          <a:stretch/>
        </p:blipFill>
        <p:spPr>
          <a:xfrm>
            <a:off x="1" y="-2"/>
            <a:ext cx="12192000" cy="2907792"/>
          </a:xfrm>
          <a:prstGeom prst="rect">
            <a:avLst/>
          </a:prstGeom>
        </p:spPr>
      </p:pic>
      <p:sp>
        <p:nvSpPr>
          <p:cNvPr id="9" name="Rectangle 8"/>
          <p:cNvSpPr/>
          <p:nvPr userDrawn="1"/>
        </p:nvSpPr>
        <p:spPr>
          <a:xfrm>
            <a:off x="2" y="-1"/>
            <a:ext cx="12191998" cy="29085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icture Placeholder 10"/>
          <p:cNvSpPr>
            <a:spLocks noGrp="1"/>
          </p:cNvSpPr>
          <p:nvPr>
            <p:ph type="pic" sz="quarter" idx="13"/>
          </p:nvPr>
        </p:nvSpPr>
        <p:spPr>
          <a:xfrm>
            <a:off x="0" y="3091408"/>
            <a:ext cx="2295144" cy="1728216"/>
          </a:xfrm>
        </p:spPr>
        <p:txBody>
          <a:bodyPr/>
          <a:lstStyle/>
          <a:p>
            <a:endParaRPr lang="en-US"/>
          </a:p>
        </p:txBody>
      </p:sp>
      <p:sp>
        <p:nvSpPr>
          <p:cNvPr id="12" name="Picture Placeholder 10"/>
          <p:cNvSpPr>
            <a:spLocks noGrp="1"/>
          </p:cNvSpPr>
          <p:nvPr>
            <p:ph type="pic" sz="quarter" idx="14"/>
          </p:nvPr>
        </p:nvSpPr>
        <p:spPr>
          <a:xfrm>
            <a:off x="2474214" y="3091408"/>
            <a:ext cx="2295144" cy="1728216"/>
          </a:xfrm>
        </p:spPr>
        <p:txBody>
          <a:bodyPr/>
          <a:lstStyle/>
          <a:p>
            <a:endParaRPr lang="en-US"/>
          </a:p>
        </p:txBody>
      </p:sp>
      <p:sp>
        <p:nvSpPr>
          <p:cNvPr id="13" name="Picture Placeholder 10"/>
          <p:cNvSpPr>
            <a:spLocks noGrp="1"/>
          </p:cNvSpPr>
          <p:nvPr>
            <p:ph type="pic" sz="quarter" idx="15"/>
          </p:nvPr>
        </p:nvSpPr>
        <p:spPr>
          <a:xfrm>
            <a:off x="4948428" y="3091408"/>
            <a:ext cx="2295144" cy="1728216"/>
          </a:xfrm>
        </p:spPr>
        <p:txBody>
          <a:bodyPr/>
          <a:lstStyle/>
          <a:p>
            <a:endParaRPr lang="en-US"/>
          </a:p>
        </p:txBody>
      </p:sp>
      <p:sp>
        <p:nvSpPr>
          <p:cNvPr id="14" name="Picture Placeholder 10"/>
          <p:cNvSpPr>
            <a:spLocks noGrp="1"/>
          </p:cNvSpPr>
          <p:nvPr>
            <p:ph type="pic" sz="quarter" idx="16"/>
          </p:nvPr>
        </p:nvSpPr>
        <p:spPr>
          <a:xfrm>
            <a:off x="7422642" y="3091408"/>
            <a:ext cx="2295144" cy="1728216"/>
          </a:xfrm>
        </p:spPr>
        <p:txBody>
          <a:bodyPr/>
          <a:lstStyle/>
          <a:p>
            <a:endParaRPr lang="en-US"/>
          </a:p>
        </p:txBody>
      </p:sp>
      <p:sp>
        <p:nvSpPr>
          <p:cNvPr id="15" name="Picture Placeholder 10"/>
          <p:cNvSpPr>
            <a:spLocks noGrp="1"/>
          </p:cNvSpPr>
          <p:nvPr>
            <p:ph type="pic" sz="quarter" idx="17"/>
          </p:nvPr>
        </p:nvSpPr>
        <p:spPr>
          <a:xfrm>
            <a:off x="9896856" y="3091408"/>
            <a:ext cx="2295144" cy="1728216"/>
          </a:xfrm>
        </p:spPr>
        <p:txBody>
          <a:bodyPr/>
          <a:lstStyle/>
          <a:p>
            <a:endParaRPr lang="en-US"/>
          </a:p>
        </p:txBody>
      </p:sp>
      <p:sp>
        <p:nvSpPr>
          <p:cNvPr id="8" name="Rectangle 7"/>
          <p:cNvSpPr/>
          <p:nvPr userDrawn="1"/>
        </p:nvSpPr>
        <p:spPr>
          <a:xfrm>
            <a:off x="2" y="6357040"/>
            <a:ext cx="12191998" cy="500960"/>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838200" y="6424268"/>
            <a:ext cx="2743200" cy="365125"/>
          </a:xfrm>
        </p:spPr>
        <p:txBody>
          <a:bodyPr/>
          <a:lstStyle>
            <a:lvl1pPr>
              <a:defRPr>
                <a:solidFill>
                  <a:srgbClr val="8C9CA6"/>
                </a:solidFill>
              </a:defRPr>
            </a:lvl1pPr>
          </a:lstStyle>
          <a:p>
            <a:fld id="{9AF2434C-F774-4C57-B5A5-3785A9057911}" type="datetime1">
              <a:rPr lang="en-US" smtClean="0"/>
              <a:t>2/13/2019</a:t>
            </a:fld>
            <a:endParaRPr lang="en-US" dirty="0"/>
          </a:p>
        </p:txBody>
      </p:sp>
      <p:sp>
        <p:nvSpPr>
          <p:cNvPr id="5" name="Footer Placeholder 4"/>
          <p:cNvSpPr>
            <a:spLocks noGrp="1"/>
          </p:cNvSpPr>
          <p:nvPr>
            <p:ph type="ftr" sz="quarter" idx="11"/>
          </p:nvPr>
        </p:nvSpPr>
        <p:spPr>
          <a:xfrm>
            <a:off x="4038600" y="6424268"/>
            <a:ext cx="4114800" cy="365125"/>
          </a:xfrm>
        </p:spPr>
        <p:txBody>
          <a:bodyPr/>
          <a:lstStyle>
            <a:lvl1pPr>
              <a:defRPr>
                <a:solidFill>
                  <a:srgbClr val="8C9CA6"/>
                </a:solidFill>
              </a:defRPr>
            </a:lvl1pPr>
          </a:lstStyle>
          <a:p>
            <a:r>
              <a:rPr lang="en-US" smtClean="0">
                <a:solidFill>
                  <a:prstClr val="white"/>
                </a:solidFill>
              </a:rPr>
              <a:t>COPYRIGHT © 2018 DATA DIRECT FZ LLC  ALL RIGHTS RESERVED</a:t>
            </a:r>
            <a:endParaRPr lang="en-US" dirty="0"/>
          </a:p>
        </p:txBody>
      </p:sp>
      <p:sp>
        <p:nvSpPr>
          <p:cNvPr id="6" name="Slide Number Placeholder 5"/>
          <p:cNvSpPr>
            <a:spLocks noGrp="1"/>
          </p:cNvSpPr>
          <p:nvPr>
            <p:ph type="sldNum" sz="quarter" idx="12"/>
          </p:nvPr>
        </p:nvSpPr>
        <p:spPr>
          <a:xfrm>
            <a:off x="8610600" y="6424268"/>
            <a:ext cx="2743200" cy="365125"/>
          </a:xfrm>
        </p:spPr>
        <p:txBody>
          <a:bodyPr/>
          <a:lstStyle>
            <a:lvl1pPr>
              <a:defRPr>
                <a:solidFill>
                  <a:srgbClr val="8C9CA6"/>
                </a:solidFill>
              </a:defRPr>
            </a:lvl1pPr>
          </a:lstStyle>
          <a:p>
            <a:fld id="{6E18DBF4-37B7-4C4F-9728-A1C100B177EE}" type="slidenum">
              <a:rPr lang="en-US" smtClean="0"/>
              <a:pPr/>
              <a:t>‹#›</a:t>
            </a:fld>
            <a:endParaRPr lang="en-US"/>
          </a:p>
        </p:txBody>
      </p:sp>
      <p:grpSp>
        <p:nvGrpSpPr>
          <p:cNvPr id="7" name="Group 6"/>
          <p:cNvGrpSpPr/>
          <p:nvPr userDrawn="1"/>
        </p:nvGrpSpPr>
        <p:grpSpPr>
          <a:xfrm>
            <a:off x="0" y="4819624"/>
            <a:ext cx="12192000" cy="91440"/>
            <a:chOff x="0" y="4617581"/>
            <a:chExt cx="12192000" cy="91440"/>
          </a:xfrm>
        </p:grpSpPr>
        <p:sp>
          <p:nvSpPr>
            <p:cNvPr id="16" name="Rectangle 15"/>
            <p:cNvSpPr/>
            <p:nvPr userDrawn="1"/>
          </p:nvSpPr>
          <p:spPr>
            <a:xfrm>
              <a:off x="0" y="4617581"/>
              <a:ext cx="229514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2474214" y="4617581"/>
              <a:ext cx="229514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4948428" y="4617581"/>
              <a:ext cx="229514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7422642" y="4617581"/>
              <a:ext cx="229514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9896856" y="4617581"/>
              <a:ext cx="229514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4" name="Rectangle 33"/>
          <p:cNvSpPr/>
          <p:nvPr userDrawn="1"/>
        </p:nvSpPr>
        <p:spPr>
          <a:xfrm>
            <a:off x="0" y="3091409"/>
            <a:ext cx="2295144" cy="1728216"/>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74214" y="3091409"/>
            <a:ext cx="2295144" cy="1728216"/>
          </a:xfrm>
          <a:prstGeom prst="rect">
            <a:avLst/>
          </a:prstGeom>
          <a:solidFill>
            <a:srgbClr val="1E708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948428" y="3091409"/>
            <a:ext cx="2295144" cy="1728216"/>
          </a:xfrm>
          <a:prstGeom prst="rect">
            <a:avLst/>
          </a:prstGeom>
          <a:solidFill>
            <a:srgbClr val="F99D1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422642" y="3091409"/>
            <a:ext cx="2295144" cy="1728216"/>
          </a:xfrm>
          <a:prstGeom prst="rect">
            <a:avLst/>
          </a:prstGeom>
          <a:solidFill>
            <a:srgbClr val="8AC74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9896856" y="3091409"/>
            <a:ext cx="2295144" cy="1728216"/>
          </a:xfrm>
          <a:prstGeom prst="rect">
            <a:avLst/>
          </a:prstGeom>
          <a:solidFill>
            <a:srgbClr val="8B4E9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0" y="85064"/>
            <a:ext cx="9144000" cy="1561058"/>
          </a:xfrm>
        </p:spPr>
        <p:txBody>
          <a:bodyPr anchor="b"/>
          <a:lstStyle>
            <a:lvl1pPr algn="r">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1647163"/>
            <a:ext cx="9144000" cy="1174065"/>
          </a:xfrm>
        </p:spPr>
        <p:txBody>
          <a:bodyPr/>
          <a:lstStyle>
            <a:lvl1pPr marL="0" indent="0" algn="r">
              <a:buNone/>
              <a:defRPr sz="2400">
                <a:solidFill>
                  <a:srgbClr val="5769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861510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x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D8728CE-A4A0-47D4-9802-D5BA8B6B18CD}"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28" name="Text Placeholder 29"/>
          <p:cNvSpPr>
            <a:spLocks noGrp="1"/>
          </p:cNvSpPr>
          <p:nvPr>
            <p:ph type="body" sz="quarter" idx="30" hasCustomPrompt="1"/>
          </p:nvPr>
        </p:nvSpPr>
        <p:spPr>
          <a:xfrm>
            <a:off x="5172823"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9" name="Text Placeholder 29"/>
          <p:cNvSpPr>
            <a:spLocks noGrp="1"/>
          </p:cNvSpPr>
          <p:nvPr>
            <p:ph type="body" sz="quarter" idx="31" hasCustomPrompt="1"/>
          </p:nvPr>
        </p:nvSpPr>
        <p:spPr>
          <a:xfrm>
            <a:off x="5172823"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4" name="Text Placeholder 7"/>
          <p:cNvSpPr>
            <a:spLocks noGrp="1"/>
          </p:cNvSpPr>
          <p:nvPr>
            <p:ph type="body" sz="quarter" idx="32" hasCustomPrompt="1"/>
          </p:nvPr>
        </p:nvSpPr>
        <p:spPr>
          <a:xfrm>
            <a:off x="4319080" y="1716544"/>
            <a:ext cx="796671" cy="796671"/>
          </a:xfrm>
          <a:prstGeom prst="ellipse">
            <a:avLst/>
          </a:prstGeom>
          <a:solidFill>
            <a:schemeClr val="accent3"/>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38" name="Text Placeholder 29"/>
          <p:cNvSpPr>
            <a:spLocks noGrp="1"/>
          </p:cNvSpPr>
          <p:nvPr>
            <p:ph type="body" sz="quarter" idx="33" hasCustomPrompt="1"/>
          </p:nvPr>
        </p:nvSpPr>
        <p:spPr>
          <a:xfrm>
            <a:off x="5172823"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9" name="Text Placeholder 29"/>
          <p:cNvSpPr>
            <a:spLocks noGrp="1"/>
          </p:cNvSpPr>
          <p:nvPr>
            <p:ph type="body" sz="quarter" idx="34" hasCustomPrompt="1"/>
          </p:nvPr>
        </p:nvSpPr>
        <p:spPr>
          <a:xfrm>
            <a:off x="5172823"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40" name="Text Placeholder 7"/>
          <p:cNvSpPr>
            <a:spLocks noGrp="1"/>
          </p:cNvSpPr>
          <p:nvPr>
            <p:ph type="body" sz="quarter" idx="35" hasCustomPrompt="1"/>
          </p:nvPr>
        </p:nvSpPr>
        <p:spPr>
          <a:xfrm>
            <a:off x="4319080" y="4073629"/>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9112505"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9112505"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8258762"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9112505"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9112505"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8258762"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grpSp>
        <p:nvGrpSpPr>
          <p:cNvPr id="55" name="Group 54"/>
          <p:cNvGrpSpPr/>
          <p:nvPr userDrawn="1"/>
        </p:nvGrpSpPr>
        <p:grpSpPr>
          <a:xfrm>
            <a:off x="0" y="6766560"/>
            <a:ext cx="12192000" cy="91440"/>
            <a:chOff x="0" y="4480421"/>
            <a:chExt cx="12192000" cy="91440"/>
          </a:xfrm>
        </p:grpSpPr>
        <p:sp>
          <p:nvSpPr>
            <p:cNvPr id="56" name="Rectangle 5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32" name="Picture 31"/>
          <p:cNvPicPr/>
          <p:nvPr userDrawn="1"/>
        </p:nvPicPr>
        <p:blipFill rotWithShape="1">
          <a:blip r:embed="rId2" cstate="print">
            <a:extLst>
              <a:ext uri="{28A0092B-C50C-407E-A947-70E740481C1C}">
                <a14:useLocalDpi xmlns:a14="http://schemas.microsoft.com/office/drawing/2010/main" val="0"/>
              </a:ext>
            </a:extLst>
          </a:blip>
          <a:srcRect t="16883" b="13141"/>
          <a:stretch/>
        </p:blipFill>
        <p:spPr>
          <a:xfrm>
            <a:off x="10975848" y="334501"/>
            <a:ext cx="1211745" cy="492842"/>
          </a:xfrm>
          <a:prstGeom prst="rect">
            <a:avLst/>
          </a:prstGeom>
        </p:spPr>
      </p:pic>
    </p:spTree>
    <p:extLst>
      <p:ext uri="{BB962C8B-B14F-4D97-AF65-F5344CB8AC3E}">
        <p14:creationId xmlns:p14="http://schemas.microsoft.com/office/powerpoint/2010/main" val="1289513944"/>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x2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FDB6641-3ADE-4E1B-97DC-4C83103CAE0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2374117"/>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299402"/>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4731202"/>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411721" y="1942317"/>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7411721" y="2374117"/>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557978"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7411721" y="4299402"/>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7411721" y="4731202"/>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557978"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grpSp>
        <p:nvGrpSpPr>
          <p:cNvPr id="32" name="Group 31"/>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864868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x2 icons and intro">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1CD1873-331E-48A8-A3F2-71141DF370E4}"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2762445"/>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3194246"/>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2536672"/>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669224"/>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5101025"/>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44345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411721" y="2762445"/>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7411721" y="3194246"/>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557978" y="2536672"/>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7411721" y="4669224"/>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7411721" y="5101025"/>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557978" y="4443451"/>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8" name="Text Placeholder 29"/>
          <p:cNvSpPr>
            <a:spLocks noGrp="1"/>
          </p:cNvSpPr>
          <p:nvPr>
            <p:ph type="body" sz="quarter" idx="42" hasCustomPrompt="1"/>
          </p:nvPr>
        </p:nvSpPr>
        <p:spPr>
          <a:xfrm>
            <a:off x="909471" y="1425678"/>
            <a:ext cx="10373058" cy="773698"/>
          </a:xfrm>
          <a:solidFill>
            <a:schemeClr val="tx1">
              <a:lumMod val="10000"/>
              <a:lumOff val="90000"/>
            </a:schemeClr>
          </a:solidFill>
        </p:spPr>
        <p:txBody>
          <a:bodyPr anchor="ctr">
            <a:normAutofit/>
          </a:bodyPr>
          <a:lstStyle>
            <a:lvl1pPr marL="0" indent="0" algn="ctr">
              <a:buNone/>
              <a:defRPr sz="2000">
                <a:solidFill>
                  <a:schemeClr val="tx2"/>
                </a:solidFill>
              </a:defRPr>
            </a:lvl1pPr>
          </a:lstStyle>
          <a:p>
            <a:pPr lvl="0"/>
            <a:r>
              <a:rPr lang="en-US"/>
              <a:t>Short introduction text here</a:t>
            </a:r>
          </a:p>
        </p:txBody>
      </p:sp>
      <p:grpSp>
        <p:nvGrpSpPr>
          <p:cNvPr id="29" name="Group 28"/>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724268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 pictures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F1792B1-8EDA-41A9-A9FE-E5F1BCD0AE77}"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019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3019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2577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577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91239"/>
            <a:ext cx="2596896" cy="431800"/>
          </a:xfrm>
        </p:spPr>
        <p:txBody>
          <a:bodyPr anchor="ctr">
            <a:normAutofit/>
          </a:bodyPr>
          <a:lstStyle>
            <a:lvl1pPr marL="0" indent="0" algn="ctr">
              <a:buNone/>
              <a:defRPr sz="2200">
                <a:solidFill>
                  <a:srgbClr val="324D5E"/>
                </a:solidFill>
              </a:defRPr>
            </a:lvl1pPr>
          </a:lstStyle>
          <a:p>
            <a:pPr lvl="0"/>
            <a:r>
              <a:rPr lang="en-US"/>
              <a:t>Project Name Here</a:t>
            </a:r>
          </a:p>
        </p:txBody>
      </p:sp>
      <p:sp>
        <p:nvSpPr>
          <p:cNvPr id="33" name="Text Placeholder 29"/>
          <p:cNvSpPr>
            <a:spLocks noGrp="1"/>
          </p:cNvSpPr>
          <p:nvPr>
            <p:ph type="body" sz="quarter" idx="20" hasCustomPrompt="1"/>
          </p:nvPr>
        </p:nvSpPr>
        <p:spPr>
          <a:xfrm>
            <a:off x="6278479" y="4391239"/>
            <a:ext cx="2596896" cy="431800"/>
          </a:xfrm>
        </p:spPr>
        <p:txBody>
          <a:bodyPr anchor="ctr">
            <a:normAutofit/>
          </a:bodyPr>
          <a:lstStyle>
            <a:lvl1pPr marL="0" indent="0" algn="ctr">
              <a:buNone/>
              <a:defRPr sz="2200">
                <a:solidFill>
                  <a:srgbClr val="324D5E"/>
                </a:solidFill>
              </a:defRPr>
            </a:lvl1pPr>
          </a:lstStyle>
          <a:p>
            <a:pPr lvl="0"/>
            <a:r>
              <a:rPr lang="en-US"/>
              <a:t>Project Name Here</a:t>
            </a:r>
          </a:p>
        </p:txBody>
      </p:sp>
      <p:sp>
        <p:nvSpPr>
          <p:cNvPr id="35" name="Text Placeholder 29"/>
          <p:cNvSpPr>
            <a:spLocks noGrp="1"/>
          </p:cNvSpPr>
          <p:nvPr>
            <p:ph type="body" sz="quarter" idx="22" hasCustomPrompt="1"/>
          </p:nvPr>
        </p:nvSpPr>
        <p:spPr>
          <a:xfrm>
            <a:off x="354775" y="4788857"/>
            <a:ext cx="2596896" cy="431800"/>
          </a:xfrm>
        </p:spPr>
        <p:txBody>
          <a:bodyPr anchor="ctr">
            <a:normAutofit/>
          </a:bodyPr>
          <a:lstStyle>
            <a:lvl1pPr marL="0" indent="0" algn="ctr">
              <a:buNone/>
              <a:defRPr sz="1800" baseline="0">
                <a:solidFill>
                  <a:srgbClr val="8C9CA6"/>
                </a:solidFill>
              </a:defRPr>
            </a:lvl1pPr>
          </a:lstStyle>
          <a:p>
            <a:pPr lvl="0"/>
            <a:r>
              <a:rPr lang="en-US"/>
              <a:t>Client Name Here</a:t>
            </a:r>
          </a:p>
        </p:txBody>
      </p:sp>
      <p:sp>
        <p:nvSpPr>
          <p:cNvPr id="37" name="Text Placeholder 29"/>
          <p:cNvSpPr>
            <a:spLocks noGrp="1"/>
          </p:cNvSpPr>
          <p:nvPr>
            <p:ph type="body" sz="quarter" idx="24" hasCustomPrompt="1"/>
          </p:nvPr>
        </p:nvSpPr>
        <p:spPr>
          <a:xfrm>
            <a:off x="6278479" y="4788857"/>
            <a:ext cx="2596896" cy="431800"/>
          </a:xfrm>
        </p:spPr>
        <p:txBody>
          <a:bodyPr anchor="ctr">
            <a:normAutofit/>
          </a:bodyPr>
          <a:lstStyle>
            <a:lvl1pPr marL="0" indent="0" algn="ctr">
              <a:buNone/>
              <a:defRPr sz="1800">
                <a:solidFill>
                  <a:srgbClr val="8C9CA6"/>
                </a:solidFill>
              </a:defRPr>
            </a:lvl1pPr>
          </a:lstStyle>
          <a:p>
            <a:pPr lvl="0"/>
            <a:r>
              <a:rPr lang="en-US"/>
              <a:t>Client Name Here</a:t>
            </a:r>
          </a:p>
        </p:txBody>
      </p:sp>
      <p:sp>
        <p:nvSpPr>
          <p:cNvPr id="31" name="Text Placeholder 29"/>
          <p:cNvSpPr>
            <a:spLocks noGrp="1"/>
          </p:cNvSpPr>
          <p:nvPr>
            <p:ph type="body" sz="quarter" idx="27" hasCustomPrompt="1"/>
          </p:nvPr>
        </p:nvSpPr>
        <p:spPr>
          <a:xfrm>
            <a:off x="331487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231884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 pictures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12B72A8-10DF-4DC9-9119-391A5B7CDDF9}"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Picture Placeholder 10"/>
          <p:cNvSpPr>
            <a:spLocks noGrp="1" noChangeAspect="1"/>
          </p:cNvSpPr>
          <p:nvPr>
            <p:ph type="pic" sz="quarter" idx="14"/>
          </p:nvPr>
        </p:nvSpPr>
        <p:spPr>
          <a:xfrm>
            <a:off x="485759" y="1901337"/>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5" name="Text Placeholder 29"/>
          <p:cNvSpPr>
            <a:spLocks noGrp="1"/>
          </p:cNvSpPr>
          <p:nvPr>
            <p:ph type="body" sz="quarter" idx="26" hasCustomPrompt="1"/>
          </p:nvPr>
        </p:nvSpPr>
        <p:spPr>
          <a:xfrm>
            <a:off x="482600" y="3959455"/>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6" name="Text Placeholder 29"/>
          <p:cNvSpPr>
            <a:spLocks noGrp="1"/>
          </p:cNvSpPr>
          <p:nvPr>
            <p:ph type="body" sz="quarter" idx="18" hasCustomPrompt="1"/>
          </p:nvPr>
        </p:nvSpPr>
        <p:spPr>
          <a:xfrm>
            <a:off x="2570908" y="2197854"/>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Project Name Here</a:t>
            </a:r>
          </a:p>
        </p:txBody>
      </p:sp>
      <p:sp>
        <p:nvSpPr>
          <p:cNvPr id="27" name="Text Placeholder 29"/>
          <p:cNvSpPr>
            <a:spLocks noGrp="1"/>
          </p:cNvSpPr>
          <p:nvPr>
            <p:ph type="body" sz="quarter" idx="22" hasCustomPrompt="1"/>
          </p:nvPr>
        </p:nvSpPr>
        <p:spPr>
          <a:xfrm>
            <a:off x="2570908" y="2789478"/>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Client Name Here</a:t>
            </a:r>
          </a:p>
        </p:txBody>
      </p:sp>
      <p:sp>
        <p:nvSpPr>
          <p:cNvPr id="29" name="Picture Placeholder 10"/>
          <p:cNvSpPr>
            <a:spLocks noGrp="1" noChangeAspect="1"/>
          </p:cNvSpPr>
          <p:nvPr>
            <p:ph type="pic" sz="quarter" idx="28"/>
          </p:nvPr>
        </p:nvSpPr>
        <p:spPr>
          <a:xfrm>
            <a:off x="7027356" y="1901335"/>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2" name="Text Placeholder 29"/>
          <p:cNvSpPr>
            <a:spLocks noGrp="1"/>
          </p:cNvSpPr>
          <p:nvPr>
            <p:ph type="body" sz="quarter" idx="29" hasCustomPrompt="1"/>
          </p:nvPr>
        </p:nvSpPr>
        <p:spPr>
          <a:xfrm>
            <a:off x="7024197" y="3959453"/>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4" name="Text Placeholder 29"/>
          <p:cNvSpPr>
            <a:spLocks noGrp="1"/>
          </p:cNvSpPr>
          <p:nvPr>
            <p:ph type="body" sz="quarter" idx="30" hasCustomPrompt="1"/>
          </p:nvPr>
        </p:nvSpPr>
        <p:spPr>
          <a:xfrm>
            <a:off x="9112505" y="2197852"/>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Project Name Here</a:t>
            </a:r>
          </a:p>
        </p:txBody>
      </p:sp>
      <p:sp>
        <p:nvSpPr>
          <p:cNvPr id="36" name="Text Placeholder 29"/>
          <p:cNvSpPr>
            <a:spLocks noGrp="1"/>
          </p:cNvSpPr>
          <p:nvPr>
            <p:ph type="body" sz="quarter" idx="31" hasCustomPrompt="1"/>
          </p:nvPr>
        </p:nvSpPr>
        <p:spPr>
          <a:xfrm>
            <a:off x="9112505" y="2789476"/>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Client Name Here</a:t>
            </a:r>
          </a:p>
        </p:txBody>
      </p:sp>
      <p:grpSp>
        <p:nvGrpSpPr>
          <p:cNvPr id="39" name="Group 38"/>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008427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 pictures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10E98C1-7288-4E7F-93DB-8C7AF1192B3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699007"/>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8" name="Picture Placeholder 10"/>
          <p:cNvSpPr>
            <a:spLocks noGrp="1" noChangeAspect="1"/>
          </p:cNvSpPr>
          <p:nvPr>
            <p:ph type="pic" sz="quarter" idx="27"/>
          </p:nvPr>
        </p:nvSpPr>
        <p:spPr>
          <a:xfrm>
            <a:off x="6403960" y="1699007"/>
            <a:ext cx="3552841"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0" name="Text Placeholder 29"/>
          <p:cNvSpPr>
            <a:spLocks noGrp="1"/>
          </p:cNvSpPr>
          <p:nvPr>
            <p:ph type="body" sz="quarter" idx="28" hasCustomPrompt="1"/>
          </p:nvPr>
        </p:nvSpPr>
        <p:spPr>
          <a:xfrm>
            <a:off x="9956801" y="1699007"/>
            <a:ext cx="1752600" cy="1957636"/>
          </a:xfrm>
          <a:solidFill>
            <a:schemeClr val="accent1"/>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Picture Placeholder 10"/>
          <p:cNvSpPr>
            <a:spLocks noGrp="1" noChangeAspect="1"/>
          </p:cNvSpPr>
          <p:nvPr>
            <p:ph type="pic" sz="quarter" idx="29"/>
          </p:nvPr>
        </p:nvSpPr>
        <p:spPr>
          <a:xfrm>
            <a:off x="2238359" y="3981044"/>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981219"/>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Picture Placeholder 10"/>
          <p:cNvSpPr>
            <a:spLocks noGrp="1" noChangeAspect="1"/>
          </p:cNvSpPr>
          <p:nvPr>
            <p:ph type="pic" sz="quarter" idx="31"/>
          </p:nvPr>
        </p:nvSpPr>
        <p:spPr>
          <a:xfrm>
            <a:off x="8153400" y="3980869"/>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40" name="Text Placeholder 29"/>
          <p:cNvSpPr>
            <a:spLocks noGrp="1"/>
          </p:cNvSpPr>
          <p:nvPr>
            <p:ph type="body" sz="quarter" idx="32" hasCustomPrompt="1"/>
          </p:nvPr>
        </p:nvSpPr>
        <p:spPr>
          <a:xfrm>
            <a:off x="6400800" y="3981044"/>
            <a:ext cx="1752600" cy="1957636"/>
          </a:xfrm>
          <a:solidFill>
            <a:schemeClr val="accent5"/>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358215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40DC091-4898-4B77-8370-97186FC621CE}"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4286018"/>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8" name="Picture Placeholder 10"/>
          <p:cNvSpPr>
            <a:spLocks noGrp="1" noChangeAspect="1"/>
          </p:cNvSpPr>
          <p:nvPr>
            <p:ph type="pic" sz="quarter" idx="27"/>
          </p:nvPr>
        </p:nvSpPr>
        <p:spPr>
          <a:xfrm>
            <a:off x="8153399" y="1699007"/>
            <a:ext cx="3552841" cy="4286018"/>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4319579" y="1698831"/>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9" name="Picture Placeholder 10"/>
          <p:cNvSpPr>
            <a:spLocks noGrp="1" noChangeAspect="1"/>
          </p:cNvSpPr>
          <p:nvPr>
            <p:ph type="pic" sz="quarter" idx="31"/>
          </p:nvPr>
        </p:nvSpPr>
        <p:spPr>
          <a:xfrm>
            <a:off x="4319579" y="4027214"/>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942273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D75C368-B1CB-45BC-A13A-BABABFEC30F5}"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860857"/>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861032"/>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8" name="Picture Placeholder 10"/>
          <p:cNvSpPr>
            <a:spLocks noGrp="1" noChangeAspect="1"/>
          </p:cNvSpPr>
          <p:nvPr>
            <p:ph type="pic" sz="quarter" idx="27"/>
          </p:nvPr>
        </p:nvSpPr>
        <p:spPr>
          <a:xfrm>
            <a:off x="6403960" y="1861032"/>
            <a:ext cx="5305441" cy="3915447"/>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2238359" y="3818668"/>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818843"/>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21" name="Group 20"/>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429316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x2 pictures">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5"/>
          </p:nvPr>
        </p:nvSpPr>
        <p:spPr>
          <a:xfrm>
            <a:off x="9134856" y="0"/>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3" name="Picture Placeholder 10"/>
          <p:cNvSpPr>
            <a:spLocks noGrp="1" noChangeAspect="1"/>
          </p:cNvSpPr>
          <p:nvPr>
            <p:ph type="pic" sz="quarter" idx="16"/>
          </p:nvPr>
        </p:nvSpPr>
        <p:spPr>
          <a:xfrm>
            <a:off x="3044952" y="0"/>
            <a:ext cx="3044952" cy="2202144"/>
          </a:xfrm>
          <a:solidFill>
            <a:schemeClr val="bg2">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5" name="Picture Placeholder 10"/>
          <p:cNvSpPr>
            <a:spLocks noGrp="1" noChangeAspect="1"/>
          </p:cNvSpPr>
          <p:nvPr>
            <p:ph type="pic" sz="quarter" idx="18"/>
          </p:nvPr>
        </p:nvSpPr>
        <p:spPr>
          <a:xfrm>
            <a:off x="0" y="2202144"/>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29" name="Picture Placeholder 10"/>
          <p:cNvSpPr>
            <a:spLocks noGrp="1" noChangeAspect="1"/>
          </p:cNvSpPr>
          <p:nvPr>
            <p:ph type="pic" sz="quarter" idx="21"/>
          </p:nvPr>
        </p:nvSpPr>
        <p:spPr>
          <a:xfrm>
            <a:off x="6089904" y="2202144"/>
            <a:ext cx="3044952" cy="2202144"/>
          </a:xfrm>
          <a:solidFill>
            <a:schemeClr val="accent6">
              <a:alpha val="30000"/>
            </a:schemeClr>
          </a:solidFill>
        </p:spPr>
        <p:txBody>
          <a:bodyPr vert="horz" lIns="91440" tIns="45720" rIns="91440" bIns="45720" rtlCol="0">
            <a:normAutofit/>
          </a:bodyPr>
          <a:lstStyle>
            <a:lvl1pPr>
              <a:defRPr lang="en-US"/>
            </a:lvl1pPr>
          </a:lstStyle>
          <a:p>
            <a:pPr lvl="0"/>
            <a:endParaRPr lang="en-US"/>
          </a:p>
        </p:txBody>
      </p:sp>
      <p:sp>
        <p:nvSpPr>
          <p:cNvPr id="33" name="Rectangle 32"/>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a:t>Click to edit Master title style</a:t>
            </a:r>
          </a:p>
        </p:txBody>
      </p:sp>
      <p:sp>
        <p:nvSpPr>
          <p:cNvPr id="35"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a:t>Short description text here</a:t>
            </a:r>
          </a:p>
        </p:txBody>
      </p:sp>
    </p:spTree>
    <p:extLst>
      <p:ext uri="{BB962C8B-B14F-4D97-AF65-F5344CB8AC3E}">
        <p14:creationId xmlns:p14="http://schemas.microsoft.com/office/powerpoint/2010/main" val="7603276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pictures and desc #2">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tx2">
              <a:alpha val="30000"/>
            </a:schemeClr>
          </a:solidFill>
        </p:spPr>
        <p:txBody>
          <a:bodyPr vert="horz" lIns="91440" tIns="45720" rIns="91440" bIns="45720" rtlCol="0">
            <a:normAutofit/>
          </a:bodyPr>
          <a:lstStyle>
            <a:lvl1pPr>
              <a:defRPr lang="en-US"/>
            </a:lvl1pPr>
          </a:lstStyle>
          <a:p>
            <a:pPr lvl="0"/>
            <a:endParaRPr lang="en-US"/>
          </a:p>
        </p:txBody>
      </p:sp>
      <p:sp>
        <p:nvSpPr>
          <p:cNvPr id="28" name="Text Placeholder 29"/>
          <p:cNvSpPr>
            <a:spLocks noGrp="1"/>
          </p:cNvSpPr>
          <p:nvPr>
            <p:ph type="body" sz="quarter" idx="26" hasCustomPrompt="1"/>
          </p:nvPr>
        </p:nvSpPr>
        <p:spPr>
          <a:xfrm>
            <a:off x="3044952" y="0"/>
            <a:ext cx="3044952" cy="2203704"/>
          </a:xfrm>
          <a:solidFill>
            <a:schemeClr val="accent4"/>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0" y="2202144"/>
            <a:ext cx="3044952" cy="2203704"/>
          </a:xfrm>
          <a:solidFill>
            <a:schemeClr val="tx2"/>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3" name="Text Placeholder 29"/>
          <p:cNvSpPr>
            <a:spLocks noGrp="1"/>
          </p:cNvSpPr>
          <p:nvPr>
            <p:ph type="body" sz="quarter" idx="28" hasCustomPrompt="1"/>
          </p:nvPr>
        </p:nvSpPr>
        <p:spPr>
          <a:xfrm>
            <a:off x="6089904" y="2202144"/>
            <a:ext cx="3044952" cy="2203704"/>
          </a:xfrm>
          <a:solidFill>
            <a:schemeClr val="accent3"/>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5" name="Text Placeholder 29"/>
          <p:cNvSpPr>
            <a:spLocks noGrp="1"/>
          </p:cNvSpPr>
          <p:nvPr>
            <p:ph type="body" sz="quarter" idx="29" hasCustomPrompt="1"/>
          </p:nvPr>
        </p:nvSpPr>
        <p:spPr>
          <a:xfrm>
            <a:off x="9137904" y="0"/>
            <a:ext cx="3054096" cy="2203704"/>
          </a:xfrm>
          <a:solidFill>
            <a:schemeClr val="accent1"/>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6" name="Rectangle 35"/>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a:t>Click to edit Master title style</a:t>
            </a:r>
          </a:p>
        </p:txBody>
      </p:sp>
      <p:sp>
        <p:nvSpPr>
          <p:cNvPr id="38"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a:t>Short description text here</a:t>
            </a:r>
          </a:p>
        </p:txBody>
      </p:sp>
    </p:spTree>
    <p:extLst>
      <p:ext uri="{BB962C8B-B14F-4D97-AF65-F5344CB8AC3E}">
        <p14:creationId xmlns:p14="http://schemas.microsoft.com/office/powerpoint/2010/main" val="10835213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 pictures title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A03C2D4-4A59-4290-9D36-4E2EF68BF7DB}"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946590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x2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3C46214-E005-469C-B02E-B843C12570DC}"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2374117"/>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299402"/>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4731202"/>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411721" y="1942317"/>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7411721" y="2374117"/>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557978"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7411721" y="4299402"/>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7411721" y="4731202"/>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557978"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grpSp>
        <p:nvGrpSpPr>
          <p:cNvPr id="32" name="Group 31"/>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37167322"/>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pictures and 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E5AD449-FA2D-460A-8C13-47BC819A830E}"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21406"/>
            <a:ext cx="2600055" cy="1957811"/>
          </a:xfrm>
          <a:solidFill>
            <a:srgbClr val="0095CD">
              <a:alpha val="30000"/>
            </a:srgbClr>
          </a:solidFill>
        </p:spPr>
        <p:txBody>
          <a:bodyPr/>
          <a:lstStyle/>
          <a:p>
            <a:endParaRPr lang="en-US"/>
          </a:p>
        </p:txBody>
      </p:sp>
      <p:sp>
        <p:nvSpPr>
          <p:cNvPr id="18" name="Picture Placeholder 10"/>
          <p:cNvSpPr>
            <a:spLocks noGrp="1" noChangeAspect="1"/>
          </p:cNvSpPr>
          <p:nvPr>
            <p:ph type="pic" sz="quarter" idx="15"/>
          </p:nvPr>
        </p:nvSpPr>
        <p:spPr>
          <a:xfrm>
            <a:off x="3316627" y="2321406"/>
            <a:ext cx="2600055" cy="1957811"/>
          </a:xfrm>
          <a:solidFill>
            <a:srgbClr val="324D5E">
              <a:alpha val="30000"/>
            </a:srgbClr>
          </a:solidFill>
        </p:spPr>
        <p:txBody>
          <a:bodyPr/>
          <a:lstStyle/>
          <a:p>
            <a:endParaRPr lang="en-US"/>
          </a:p>
        </p:txBody>
      </p:sp>
      <p:sp>
        <p:nvSpPr>
          <p:cNvPr id="21" name="Picture Placeholder 10"/>
          <p:cNvSpPr>
            <a:spLocks noGrp="1" noChangeAspect="1"/>
          </p:cNvSpPr>
          <p:nvPr>
            <p:ph type="pic" sz="quarter" idx="16"/>
          </p:nvPr>
        </p:nvSpPr>
        <p:spPr>
          <a:xfrm>
            <a:off x="6278479" y="2321405"/>
            <a:ext cx="2600055" cy="1957811"/>
          </a:xfrm>
          <a:solidFill>
            <a:srgbClr val="F17C3F">
              <a:alpha val="30000"/>
            </a:srgbClr>
          </a:solidFill>
        </p:spPr>
        <p:txBody>
          <a:bodyPr/>
          <a:lstStyle/>
          <a:p>
            <a:endParaRPr lang="en-US"/>
          </a:p>
        </p:txBody>
      </p:sp>
      <p:sp>
        <p:nvSpPr>
          <p:cNvPr id="24" name="Picture Placeholder 10"/>
          <p:cNvSpPr>
            <a:spLocks noGrp="1" noChangeAspect="1"/>
          </p:cNvSpPr>
          <p:nvPr>
            <p:ph type="pic" sz="quarter" idx="17"/>
          </p:nvPr>
        </p:nvSpPr>
        <p:spPr>
          <a:xfrm>
            <a:off x="9240330" y="2321404"/>
            <a:ext cx="2600055" cy="1957811"/>
          </a:xfrm>
          <a:solidFill>
            <a:srgbClr val="7BB21B">
              <a:alpha val="30000"/>
            </a:srgbClr>
          </a:solidFill>
        </p:spPr>
        <p:txBody>
          <a:bodyPr/>
          <a:lstStyle/>
          <a:p>
            <a:endParaRPr lang="en-US"/>
          </a:p>
        </p:txBody>
      </p:sp>
      <p:sp>
        <p:nvSpPr>
          <p:cNvPr id="17" name="Rectangle 16"/>
          <p:cNvSpPr/>
          <p:nvPr userDrawn="1"/>
        </p:nvSpPr>
        <p:spPr>
          <a:xfrm>
            <a:off x="354775" y="4277207"/>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4277207"/>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77206"/>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4277205"/>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3316627"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4" name="Text Placeholder 29"/>
          <p:cNvSpPr>
            <a:spLocks noGrp="1"/>
          </p:cNvSpPr>
          <p:nvPr>
            <p:ph type="body" sz="quarter" idx="21" hasCustomPrompt="1"/>
          </p:nvPr>
        </p:nvSpPr>
        <p:spPr>
          <a:xfrm>
            <a:off x="9240330"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3316627"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8" name="Text Placeholder 29"/>
          <p:cNvSpPr>
            <a:spLocks noGrp="1"/>
          </p:cNvSpPr>
          <p:nvPr>
            <p:ph type="body" sz="quarter" idx="25" hasCustomPrompt="1"/>
          </p:nvPr>
        </p:nvSpPr>
        <p:spPr>
          <a:xfrm>
            <a:off x="9240330"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115684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 pictures hexa">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15AA459-04FA-4EFA-A45E-83D32AD0B2CF}"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hexagon">
            <a:avLst/>
          </a:prstGeom>
          <a:solidFill>
            <a:srgbClr val="0095CD">
              <a:alpha val="30000"/>
            </a:srgbClr>
          </a:solidFill>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0" name="Picture Placeholder 10"/>
          <p:cNvSpPr>
            <a:spLocks noGrp="1" noChangeAspect="1"/>
          </p:cNvSpPr>
          <p:nvPr>
            <p:ph type="pic" sz="quarter" idx="23"/>
          </p:nvPr>
        </p:nvSpPr>
        <p:spPr>
          <a:xfrm>
            <a:off x="3412068" y="3394458"/>
            <a:ext cx="2600055" cy="1957811"/>
          </a:xfrm>
          <a:prstGeom prst="hexagon">
            <a:avLst/>
          </a:prstGeo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8" name="Picture Placeholder 10"/>
          <p:cNvSpPr>
            <a:spLocks noGrp="1" noChangeAspect="1"/>
          </p:cNvSpPr>
          <p:nvPr>
            <p:ph type="pic" sz="quarter" idx="28"/>
          </p:nvPr>
        </p:nvSpPr>
        <p:spPr>
          <a:xfrm>
            <a:off x="6007937" y="2321406"/>
            <a:ext cx="2600055" cy="1957811"/>
          </a:xfrm>
          <a:prstGeom prst="hexagon">
            <a:avLst/>
          </a:prstGeo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54" name="Picture Placeholder 10"/>
          <p:cNvSpPr>
            <a:spLocks noGrp="1" noChangeAspect="1"/>
          </p:cNvSpPr>
          <p:nvPr>
            <p:ph type="pic" sz="quarter" idx="31"/>
          </p:nvPr>
        </p:nvSpPr>
        <p:spPr>
          <a:xfrm>
            <a:off x="8603806" y="3391318"/>
            <a:ext cx="2600055" cy="1957811"/>
          </a:xfrm>
          <a:prstGeom prst="hexagon">
            <a:avLst/>
          </a:prstGeo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106031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 pictures oval">
    <p:spTree>
      <p:nvGrpSpPr>
        <p:cNvPr id="1" name=""/>
        <p:cNvGrpSpPr/>
        <p:nvPr/>
      </p:nvGrpSpPr>
      <p:grpSpPr>
        <a:xfrm>
          <a:off x="0" y="0"/>
          <a:ext cx="0" cy="0"/>
          <a:chOff x="0" y="0"/>
          <a:chExt cx="0" cy="0"/>
        </a:xfrm>
      </p:grpSpPr>
      <p:sp>
        <p:nvSpPr>
          <p:cNvPr id="28" name="Oval 27"/>
          <p:cNvSpPr/>
          <p:nvPr userDrawn="1"/>
        </p:nvSpPr>
        <p:spPr>
          <a:xfrm>
            <a:off x="5912775"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3320065"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userDrawn="1"/>
        </p:nvSpPr>
        <p:spPr>
          <a:xfrm>
            <a:off x="8511803"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userDrawn="1"/>
        </p:nvSpPr>
        <p:spPr>
          <a:xfrm>
            <a:off x="721037"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C41C3E9-FF31-404E-87F2-69B7231B8022}"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ellipse">
            <a:avLst/>
          </a:prstGeom>
          <a:solidFill>
            <a:srgbClr val="0095CD">
              <a:alpha val="30000"/>
            </a:srgbClr>
          </a:solidFill>
          <a:ln w="57150">
            <a:noFill/>
          </a:ln>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0" name="Picture Placeholder 10"/>
          <p:cNvSpPr>
            <a:spLocks noGrp="1" noChangeAspect="1"/>
          </p:cNvSpPr>
          <p:nvPr>
            <p:ph type="pic" sz="quarter" idx="23"/>
          </p:nvPr>
        </p:nvSpPr>
        <p:spPr>
          <a:xfrm>
            <a:off x="3410489" y="3391318"/>
            <a:ext cx="2600055" cy="1957811"/>
          </a:xfrm>
          <a:prstGeom prst="ellipse">
            <a:avLst/>
          </a:prstGeom>
          <a:solidFill>
            <a:srgbClr val="324D5E">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8" name="Picture Placeholder 10"/>
          <p:cNvSpPr>
            <a:spLocks noGrp="1" noChangeAspect="1"/>
          </p:cNvSpPr>
          <p:nvPr>
            <p:ph type="pic" sz="quarter" idx="28"/>
          </p:nvPr>
        </p:nvSpPr>
        <p:spPr>
          <a:xfrm>
            <a:off x="6007937" y="2321406"/>
            <a:ext cx="2600055" cy="1957811"/>
          </a:xfrm>
          <a:prstGeom prst="ellipse">
            <a:avLst/>
          </a:prstGeom>
          <a:solidFill>
            <a:srgbClr val="F17C3F">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54" name="Picture Placeholder 10"/>
          <p:cNvSpPr>
            <a:spLocks noGrp="1" noChangeAspect="1"/>
          </p:cNvSpPr>
          <p:nvPr>
            <p:ph type="pic" sz="quarter" idx="31"/>
          </p:nvPr>
        </p:nvSpPr>
        <p:spPr>
          <a:xfrm>
            <a:off x="8603806" y="3391318"/>
            <a:ext cx="2600055" cy="1957811"/>
          </a:xfrm>
          <a:prstGeom prst="ellipse">
            <a:avLst/>
          </a:prstGeom>
          <a:solidFill>
            <a:srgbClr val="7BB21B">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002181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x2 pictures circle">
    <p:spTree>
      <p:nvGrpSpPr>
        <p:cNvPr id="1" name=""/>
        <p:cNvGrpSpPr/>
        <p:nvPr/>
      </p:nvGrpSpPr>
      <p:grpSpPr>
        <a:xfrm>
          <a:off x="0" y="0"/>
          <a:ext cx="0" cy="0"/>
          <a:chOff x="0" y="0"/>
          <a:chExt cx="0" cy="0"/>
        </a:xfrm>
      </p:grpSpPr>
      <p:sp>
        <p:nvSpPr>
          <p:cNvPr id="3" name="Oval 2"/>
          <p:cNvSpPr>
            <a:spLocks noChangeAspect="1"/>
          </p:cNvSpPr>
          <p:nvPr userDrawn="1"/>
        </p:nvSpPr>
        <p:spPr>
          <a:xfrm>
            <a:off x="894311"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Picture Placeholder 10"/>
          <p:cNvSpPr>
            <a:spLocks noGrp="1" noChangeAspect="1"/>
          </p:cNvSpPr>
          <p:nvPr>
            <p:ph type="pic" sz="quarter" idx="14"/>
          </p:nvPr>
        </p:nvSpPr>
        <p:spPr>
          <a:xfrm>
            <a:off x="971180" y="1902617"/>
            <a:ext cx="1844841" cy="1844841"/>
          </a:xfrm>
          <a:prstGeom prst="ellipse">
            <a:avLst/>
          </a:prstGeom>
          <a:solidFill>
            <a:srgbClr val="0095CD">
              <a:alpha val="30000"/>
            </a:srgbClr>
          </a:solidFill>
          <a:ln w="57150">
            <a:noFill/>
          </a:ln>
        </p:spPr>
        <p:txBody>
          <a:bodyPr/>
          <a:lstStyle/>
          <a:p>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896E1D3-BC51-46F7-BC39-72334E52B96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595152"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1" name="Oval 50"/>
          <p:cNvSpPr>
            <a:spLocks noChangeAspect="1"/>
          </p:cNvSpPr>
          <p:nvPr userDrawn="1"/>
        </p:nvSpPr>
        <p:spPr>
          <a:xfrm>
            <a:off x="8889332"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Picture Placeholder 10"/>
          <p:cNvSpPr>
            <a:spLocks noGrp="1" noChangeAspect="1"/>
          </p:cNvSpPr>
          <p:nvPr>
            <p:ph type="pic" sz="quarter" idx="19"/>
          </p:nvPr>
        </p:nvSpPr>
        <p:spPr>
          <a:xfrm>
            <a:off x="8966201" y="1902617"/>
            <a:ext cx="1844841" cy="1844841"/>
          </a:xfrm>
          <a:prstGeom prst="ellipse">
            <a:avLst/>
          </a:prstGeom>
          <a:solidFill>
            <a:srgbClr val="0095CD">
              <a:alpha val="30000"/>
            </a:srgbClr>
          </a:solidFill>
          <a:ln w="57150">
            <a:noFill/>
          </a:ln>
        </p:spPr>
        <p:txBody>
          <a:bodyPr/>
          <a:lstStyle/>
          <a:p>
            <a:endParaRPr lang="en-US"/>
          </a:p>
        </p:txBody>
      </p:sp>
      <p:sp>
        <p:nvSpPr>
          <p:cNvPr id="53" name="Text Placeholder 29"/>
          <p:cNvSpPr>
            <a:spLocks noGrp="1"/>
          </p:cNvSpPr>
          <p:nvPr>
            <p:ph type="body" sz="quarter" idx="20" hasCustomPrompt="1"/>
          </p:nvPr>
        </p:nvSpPr>
        <p:spPr>
          <a:xfrm>
            <a:off x="8590173"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7" name="Oval 56"/>
          <p:cNvSpPr>
            <a:spLocks noChangeAspect="1"/>
          </p:cNvSpPr>
          <p:nvPr userDrawn="1"/>
        </p:nvSpPr>
        <p:spPr>
          <a:xfrm>
            <a:off x="6224325"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Picture Placeholder 10"/>
          <p:cNvSpPr>
            <a:spLocks noGrp="1" noChangeAspect="1"/>
          </p:cNvSpPr>
          <p:nvPr>
            <p:ph type="pic" sz="quarter" idx="21"/>
          </p:nvPr>
        </p:nvSpPr>
        <p:spPr>
          <a:xfrm>
            <a:off x="6301194" y="1902617"/>
            <a:ext cx="1844841" cy="1844841"/>
          </a:xfrm>
          <a:prstGeom prst="ellipse">
            <a:avLst/>
          </a:prstGeom>
          <a:solidFill>
            <a:srgbClr val="0095CD">
              <a:alpha val="30000"/>
            </a:srgbClr>
          </a:solidFill>
          <a:ln w="57150">
            <a:noFill/>
          </a:ln>
        </p:spPr>
        <p:txBody>
          <a:bodyPr/>
          <a:lstStyle/>
          <a:p>
            <a:endParaRPr lang="en-US"/>
          </a:p>
        </p:txBody>
      </p:sp>
      <p:sp>
        <p:nvSpPr>
          <p:cNvPr id="59" name="Text Placeholder 29"/>
          <p:cNvSpPr>
            <a:spLocks noGrp="1"/>
          </p:cNvSpPr>
          <p:nvPr>
            <p:ph type="body" sz="quarter" idx="22" hasCustomPrompt="1"/>
          </p:nvPr>
        </p:nvSpPr>
        <p:spPr>
          <a:xfrm>
            <a:off x="5925166"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60" name="Oval 59"/>
          <p:cNvSpPr>
            <a:spLocks noChangeAspect="1"/>
          </p:cNvSpPr>
          <p:nvPr userDrawn="1"/>
        </p:nvSpPr>
        <p:spPr>
          <a:xfrm>
            <a:off x="3559318"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Picture Placeholder 10"/>
          <p:cNvSpPr>
            <a:spLocks noGrp="1" noChangeAspect="1"/>
          </p:cNvSpPr>
          <p:nvPr>
            <p:ph type="pic" sz="quarter" idx="23"/>
          </p:nvPr>
        </p:nvSpPr>
        <p:spPr>
          <a:xfrm>
            <a:off x="3636187" y="1902617"/>
            <a:ext cx="1844841" cy="1844841"/>
          </a:xfrm>
          <a:prstGeom prst="ellipse">
            <a:avLst/>
          </a:prstGeom>
          <a:solidFill>
            <a:srgbClr val="0095CD">
              <a:alpha val="30000"/>
            </a:srgbClr>
          </a:solidFill>
          <a:ln w="57150">
            <a:noFill/>
          </a:ln>
        </p:spPr>
        <p:txBody>
          <a:bodyPr/>
          <a:lstStyle/>
          <a:p>
            <a:endParaRPr lang="en-US"/>
          </a:p>
        </p:txBody>
      </p:sp>
      <p:sp>
        <p:nvSpPr>
          <p:cNvPr id="62" name="Text Placeholder 29"/>
          <p:cNvSpPr>
            <a:spLocks noGrp="1"/>
          </p:cNvSpPr>
          <p:nvPr>
            <p:ph type="body" sz="quarter" idx="24" hasCustomPrompt="1"/>
          </p:nvPr>
        </p:nvSpPr>
        <p:spPr>
          <a:xfrm>
            <a:off x="3260159"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67" name="Oval 66"/>
          <p:cNvSpPr>
            <a:spLocks noChangeAspect="1"/>
          </p:cNvSpPr>
          <p:nvPr userDrawn="1"/>
        </p:nvSpPr>
        <p:spPr>
          <a:xfrm>
            <a:off x="894311"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Picture Placeholder 10"/>
          <p:cNvSpPr>
            <a:spLocks noGrp="1" noChangeAspect="1"/>
          </p:cNvSpPr>
          <p:nvPr>
            <p:ph type="pic" sz="quarter" idx="25"/>
          </p:nvPr>
        </p:nvSpPr>
        <p:spPr>
          <a:xfrm>
            <a:off x="971180" y="4345803"/>
            <a:ext cx="1844841" cy="1844841"/>
          </a:xfrm>
          <a:prstGeom prst="ellipse">
            <a:avLst/>
          </a:prstGeom>
          <a:solidFill>
            <a:srgbClr val="0095CD">
              <a:alpha val="30000"/>
            </a:srgbClr>
          </a:solidFill>
          <a:ln w="57150">
            <a:noFill/>
          </a:ln>
        </p:spPr>
        <p:txBody>
          <a:bodyPr/>
          <a:lstStyle/>
          <a:p>
            <a:endParaRPr lang="en-US"/>
          </a:p>
        </p:txBody>
      </p:sp>
      <p:sp>
        <p:nvSpPr>
          <p:cNvPr id="69" name="Text Placeholder 29"/>
          <p:cNvSpPr>
            <a:spLocks noGrp="1"/>
          </p:cNvSpPr>
          <p:nvPr>
            <p:ph type="body" sz="quarter" idx="26" hasCustomPrompt="1"/>
          </p:nvPr>
        </p:nvSpPr>
        <p:spPr>
          <a:xfrm>
            <a:off x="595152"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0" name="Oval 69"/>
          <p:cNvSpPr>
            <a:spLocks noChangeAspect="1"/>
          </p:cNvSpPr>
          <p:nvPr userDrawn="1"/>
        </p:nvSpPr>
        <p:spPr>
          <a:xfrm>
            <a:off x="8889332"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Picture Placeholder 10"/>
          <p:cNvSpPr>
            <a:spLocks noGrp="1" noChangeAspect="1"/>
          </p:cNvSpPr>
          <p:nvPr>
            <p:ph type="pic" sz="quarter" idx="27"/>
          </p:nvPr>
        </p:nvSpPr>
        <p:spPr>
          <a:xfrm>
            <a:off x="8966201" y="4345803"/>
            <a:ext cx="1844841" cy="1844841"/>
          </a:xfrm>
          <a:prstGeom prst="ellipse">
            <a:avLst/>
          </a:prstGeom>
          <a:solidFill>
            <a:srgbClr val="0095CD">
              <a:alpha val="30000"/>
            </a:srgbClr>
          </a:solidFill>
          <a:ln w="57150">
            <a:noFill/>
          </a:ln>
        </p:spPr>
        <p:txBody>
          <a:bodyPr/>
          <a:lstStyle/>
          <a:p>
            <a:endParaRPr lang="en-US"/>
          </a:p>
        </p:txBody>
      </p:sp>
      <p:sp>
        <p:nvSpPr>
          <p:cNvPr id="72" name="Text Placeholder 29"/>
          <p:cNvSpPr>
            <a:spLocks noGrp="1"/>
          </p:cNvSpPr>
          <p:nvPr>
            <p:ph type="body" sz="quarter" idx="28" hasCustomPrompt="1"/>
          </p:nvPr>
        </p:nvSpPr>
        <p:spPr>
          <a:xfrm>
            <a:off x="8590173"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3" name="Oval 72"/>
          <p:cNvSpPr>
            <a:spLocks noChangeAspect="1"/>
          </p:cNvSpPr>
          <p:nvPr userDrawn="1"/>
        </p:nvSpPr>
        <p:spPr>
          <a:xfrm>
            <a:off x="6224325"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Picture Placeholder 10"/>
          <p:cNvSpPr>
            <a:spLocks noGrp="1" noChangeAspect="1"/>
          </p:cNvSpPr>
          <p:nvPr>
            <p:ph type="pic" sz="quarter" idx="29"/>
          </p:nvPr>
        </p:nvSpPr>
        <p:spPr>
          <a:xfrm>
            <a:off x="6301194" y="4345803"/>
            <a:ext cx="1844841" cy="1844841"/>
          </a:xfrm>
          <a:prstGeom prst="ellipse">
            <a:avLst/>
          </a:prstGeom>
          <a:solidFill>
            <a:srgbClr val="0095CD">
              <a:alpha val="30000"/>
            </a:srgbClr>
          </a:solidFill>
          <a:ln w="57150">
            <a:noFill/>
          </a:ln>
        </p:spPr>
        <p:txBody>
          <a:bodyPr/>
          <a:lstStyle/>
          <a:p>
            <a:endParaRPr lang="en-US"/>
          </a:p>
        </p:txBody>
      </p:sp>
      <p:sp>
        <p:nvSpPr>
          <p:cNvPr id="75" name="Text Placeholder 29"/>
          <p:cNvSpPr>
            <a:spLocks noGrp="1"/>
          </p:cNvSpPr>
          <p:nvPr>
            <p:ph type="body" sz="quarter" idx="30" hasCustomPrompt="1"/>
          </p:nvPr>
        </p:nvSpPr>
        <p:spPr>
          <a:xfrm>
            <a:off x="5925166"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6" name="Oval 75"/>
          <p:cNvSpPr>
            <a:spLocks noChangeAspect="1"/>
          </p:cNvSpPr>
          <p:nvPr userDrawn="1"/>
        </p:nvSpPr>
        <p:spPr>
          <a:xfrm>
            <a:off x="3559318"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Picture Placeholder 10"/>
          <p:cNvSpPr>
            <a:spLocks noGrp="1" noChangeAspect="1"/>
          </p:cNvSpPr>
          <p:nvPr>
            <p:ph type="pic" sz="quarter" idx="31"/>
          </p:nvPr>
        </p:nvSpPr>
        <p:spPr>
          <a:xfrm>
            <a:off x="3636187" y="4345803"/>
            <a:ext cx="1844841" cy="1844841"/>
          </a:xfrm>
          <a:prstGeom prst="ellipse">
            <a:avLst/>
          </a:prstGeom>
          <a:solidFill>
            <a:srgbClr val="0095CD">
              <a:alpha val="30000"/>
            </a:srgbClr>
          </a:solidFill>
          <a:ln w="57150">
            <a:noFill/>
          </a:ln>
        </p:spPr>
        <p:txBody>
          <a:bodyPr/>
          <a:lstStyle/>
          <a:p>
            <a:endParaRPr lang="en-US"/>
          </a:p>
        </p:txBody>
      </p:sp>
      <p:sp>
        <p:nvSpPr>
          <p:cNvPr id="78" name="Text Placeholder 29"/>
          <p:cNvSpPr>
            <a:spLocks noGrp="1"/>
          </p:cNvSpPr>
          <p:nvPr>
            <p:ph type="body" sz="quarter" idx="32" hasCustomPrompt="1"/>
          </p:nvPr>
        </p:nvSpPr>
        <p:spPr>
          <a:xfrm>
            <a:off x="3260159"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682462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 pictures title and desc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8F1E5EA-E56B-45E2-88C5-ECE1A1028BCD}"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531415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 pictures and skill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F4AE01F-E435-4174-9BCD-9366E1F7861F}"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9" name="Text Placeholder 29"/>
          <p:cNvSpPr>
            <a:spLocks noGrp="1"/>
          </p:cNvSpPr>
          <p:nvPr>
            <p:ph type="body" sz="quarter" idx="26" hasCustomPrompt="1"/>
          </p:nvPr>
        </p:nvSpPr>
        <p:spPr>
          <a:xfrm>
            <a:off x="351616" y="3483798"/>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 name="TextBox 2"/>
          <p:cNvSpPr txBox="1"/>
          <p:nvPr userDrawn="1"/>
        </p:nvSpPr>
        <p:spPr>
          <a:xfrm>
            <a:off x="370264" y="4416650"/>
            <a:ext cx="941283" cy="492443"/>
          </a:xfrm>
          <a:prstGeom prst="rect">
            <a:avLst/>
          </a:prstGeom>
          <a:noFill/>
        </p:spPr>
        <p:txBody>
          <a:bodyPr wrap="none" rtlCol="0">
            <a:spAutoFit/>
          </a:bodyPr>
          <a:lstStyle/>
          <a:p>
            <a:r>
              <a:rPr lang="en-US" sz="2600">
                <a:solidFill>
                  <a:srgbClr val="273339"/>
                </a:solidFill>
              </a:rPr>
              <a:t>Skills:</a:t>
            </a:r>
          </a:p>
        </p:txBody>
      </p:sp>
      <p:sp>
        <p:nvSpPr>
          <p:cNvPr id="85" name="Text Placeholder 29"/>
          <p:cNvSpPr>
            <a:spLocks noGrp="1"/>
          </p:cNvSpPr>
          <p:nvPr>
            <p:ph type="body" sz="quarter" idx="18" hasCustomPrompt="1"/>
          </p:nvPr>
        </p:nvSpPr>
        <p:spPr>
          <a:xfrm>
            <a:off x="2439924" y="1722197"/>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Name Here</a:t>
            </a:r>
          </a:p>
        </p:txBody>
      </p:sp>
      <p:sp>
        <p:nvSpPr>
          <p:cNvPr id="86" name="Text Placeholder 29"/>
          <p:cNvSpPr>
            <a:spLocks noGrp="1"/>
          </p:cNvSpPr>
          <p:nvPr>
            <p:ph type="body" sz="quarter" idx="22" hasCustomPrompt="1"/>
          </p:nvPr>
        </p:nvSpPr>
        <p:spPr>
          <a:xfrm>
            <a:off x="2439924" y="2313821"/>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Job Title Here</a:t>
            </a:r>
          </a:p>
        </p:txBody>
      </p:sp>
      <p:sp>
        <p:nvSpPr>
          <p:cNvPr id="87" name="Text Placeholder 29"/>
          <p:cNvSpPr>
            <a:spLocks noGrp="1"/>
          </p:cNvSpPr>
          <p:nvPr>
            <p:ph type="body" sz="quarter" idx="27" hasCustomPrompt="1"/>
          </p:nvPr>
        </p:nvSpPr>
        <p:spPr>
          <a:xfrm>
            <a:off x="2948511" y="2868500"/>
            <a:ext cx="2087181" cy="431800"/>
          </a:xfrm>
          <a:noFill/>
        </p:spPr>
        <p:txBody>
          <a:bodyPr anchor="ctr">
            <a:normAutofit/>
          </a:bodyPr>
          <a:lstStyle>
            <a:lvl1pPr marL="0" indent="0" algn="r">
              <a:buNone/>
              <a:defRPr sz="1400" u="sng">
                <a:solidFill>
                  <a:srgbClr val="8C9CA6"/>
                </a:solidFill>
              </a:defRPr>
            </a:lvl1pPr>
          </a:lstStyle>
          <a:p>
            <a:pPr lvl="0"/>
            <a:r>
              <a:rPr lang="en-US"/>
              <a:t>Email here</a:t>
            </a:r>
          </a:p>
        </p:txBody>
      </p:sp>
      <p:sp>
        <p:nvSpPr>
          <p:cNvPr id="88" name="Picture Placeholder 10"/>
          <p:cNvSpPr>
            <a:spLocks noGrp="1" noChangeAspect="1"/>
          </p:cNvSpPr>
          <p:nvPr>
            <p:ph type="pic" sz="quarter" idx="28"/>
          </p:nvPr>
        </p:nvSpPr>
        <p:spPr>
          <a:xfrm>
            <a:off x="6893513" y="1425678"/>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89" name="Text Placeholder 29"/>
          <p:cNvSpPr>
            <a:spLocks noGrp="1"/>
          </p:cNvSpPr>
          <p:nvPr>
            <p:ph type="body" sz="quarter" idx="29" hasCustomPrompt="1"/>
          </p:nvPr>
        </p:nvSpPr>
        <p:spPr>
          <a:xfrm>
            <a:off x="6890354" y="3483796"/>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103" name="TextBox 102"/>
          <p:cNvSpPr txBox="1"/>
          <p:nvPr userDrawn="1"/>
        </p:nvSpPr>
        <p:spPr>
          <a:xfrm>
            <a:off x="6909002" y="4416648"/>
            <a:ext cx="941283" cy="492443"/>
          </a:xfrm>
          <a:prstGeom prst="rect">
            <a:avLst/>
          </a:prstGeom>
          <a:noFill/>
        </p:spPr>
        <p:txBody>
          <a:bodyPr wrap="none" rtlCol="0">
            <a:spAutoFit/>
          </a:bodyPr>
          <a:lstStyle/>
          <a:p>
            <a:r>
              <a:rPr lang="en-US" sz="2600">
                <a:solidFill>
                  <a:srgbClr val="273339"/>
                </a:solidFill>
              </a:rPr>
              <a:t>Skills:</a:t>
            </a:r>
          </a:p>
        </p:txBody>
      </p:sp>
      <p:sp>
        <p:nvSpPr>
          <p:cNvPr id="104" name="Text Placeholder 29"/>
          <p:cNvSpPr>
            <a:spLocks noGrp="1"/>
          </p:cNvSpPr>
          <p:nvPr>
            <p:ph type="body" sz="quarter" idx="30" hasCustomPrompt="1"/>
          </p:nvPr>
        </p:nvSpPr>
        <p:spPr>
          <a:xfrm>
            <a:off x="8978662" y="1722195"/>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Name Here</a:t>
            </a:r>
          </a:p>
        </p:txBody>
      </p:sp>
      <p:sp>
        <p:nvSpPr>
          <p:cNvPr id="105" name="Text Placeholder 29"/>
          <p:cNvSpPr>
            <a:spLocks noGrp="1"/>
          </p:cNvSpPr>
          <p:nvPr>
            <p:ph type="body" sz="quarter" idx="31" hasCustomPrompt="1"/>
          </p:nvPr>
        </p:nvSpPr>
        <p:spPr>
          <a:xfrm>
            <a:off x="8978662" y="2313819"/>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Job Title Here</a:t>
            </a:r>
          </a:p>
        </p:txBody>
      </p:sp>
      <p:sp>
        <p:nvSpPr>
          <p:cNvPr id="106" name="Text Placeholder 29"/>
          <p:cNvSpPr>
            <a:spLocks noGrp="1"/>
          </p:cNvSpPr>
          <p:nvPr>
            <p:ph type="body" sz="quarter" idx="32" hasCustomPrompt="1"/>
          </p:nvPr>
        </p:nvSpPr>
        <p:spPr>
          <a:xfrm>
            <a:off x="9487249" y="2868498"/>
            <a:ext cx="2087181" cy="431800"/>
          </a:xfrm>
          <a:noFill/>
        </p:spPr>
        <p:txBody>
          <a:bodyPr anchor="ctr">
            <a:normAutofit/>
          </a:bodyPr>
          <a:lstStyle>
            <a:lvl1pPr marL="0" indent="0" algn="r">
              <a:buNone/>
              <a:defRPr sz="1400" u="sng">
                <a:solidFill>
                  <a:srgbClr val="8C9CA6"/>
                </a:solidFill>
              </a:defRPr>
            </a:lvl1pPr>
          </a:lstStyle>
          <a:p>
            <a:pPr lvl="0"/>
            <a:r>
              <a:rPr lang="en-US"/>
              <a:t>Email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640649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4DE4377-4BF4-44B3-85DD-54CCFD1BE10B}"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595448"/>
            <a:ext cx="4458968" cy="335755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61600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929496"/>
            <a:ext cx="4462272"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61600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5198839"/>
            <a:ext cx="4462272" cy="431800"/>
          </a:xfrm>
        </p:spPr>
        <p:txBody>
          <a:bodyPr anchor="ctr">
            <a:normAutofit/>
          </a:bodyPr>
          <a:lstStyle>
            <a:lvl1pPr marL="0" indent="0" algn="ctr">
              <a:buNone/>
              <a:defRPr sz="3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6160007" y="3168050"/>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5596457"/>
            <a:ext cx="4462272" cy="431800"/>
          </a:xfrm>
        </p:spPr>
        <p:txBody>
          <a:bodyPr anchor="ctr">
            <a:noAutofit/>
          </a:bodyPr>
          <a:lstStyle>
            <a:lvl1pPr marL="0" indent="0" algn="ctr">
              <a:buNone/>
              <a:defRPr sz="2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6160007" y="3476507"/>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45" name="Picture Placeholder 10"/>
          <p:cNvSpPr>
            <a:spLocks noGrp="1" noChangeAspect="1"/>
          </p:cNvSpPr>
          <p:nvPr>
            <p:ph type="pic" sz="quarter" idx="24"/>
          </p:nvPr>
        </p:nvSpPr>
        <p:spPr>
          <a:xfrm>
            <a:off x="61555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6" name="Rectangle 45"/>
          <p:cNvSpPr/>
          <p:nvPr userDrawn="1"/>
        </p:nvSpPr>
        <p:spPr>
          <a:xfrm>
            <a:off x="61555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 Placeholder 29"/>
          <p:cNvSpPr>
            <a:spLocks noGrp="1"/>
          </p:cNvSpPr>
          <p:nvPr>
            <p:ph type="body" sz="quarter" idx="25" hasCustomPrompt="1"/>
          </p:nvPr>
        </p:nvSpPr>
        <p:spPr>
          <a:xfrm>
            <a:off x="6155539" y="5606515"/>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48" name="Text Placeholder 29"/>
          <p:cNvSpPr>
            <a:spLocks noGrp="1"/>
          </p:cNvSpPr>
          <p:nvPr>
            <p:ph type="body" sz="quarter" idx="26" hasCustomPrompt="1"/>
          </p:nvPr>
        </p:nvSpPr>
        <p:spPr>
          <a:xfrm>
            <a:off x="6155539" y="5914972"/>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49" name="Picture Placeholder 10"/>
          <p:cNvSpPr>
            <a:spLocks noGrp="1" noChangeAspect="1"/>
          </p:cNvSpPr>
          <p:nvPr>
            <p:ph type="pic" sz="quarter" idx="27"/>
          </p:nvPr>
        </p:nvSpPr>
        <p:spPr>
          <a:xfrm>
            <a:off x="93604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0" name="Rectangle 49"/>
          <p:cNvSpPr/>
          <p:nvPr userDrawn="1"/>
        </p:nvSpPr>
        <p:spPr>
          <a:xfrm>
            <a:off x="93604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 Placeholder 29"/>
          <p:cNvSpPr>
            <a:spLocks noGrp="1"/>
          </p:cNvSpPr>
          <p:nvPr>
            <p:ph type="body" sz="quarter" idx="28" hasCustomPrompt="1"/>
          </p:nvPr>
        </p:nvSpPr>
        <p:spPr>
          <a:xfrm>
            <a:off x="9360407" y="3168050"/>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52" name="Text Placeholder 29"/>
          <p:cNvSpPr>
            <a:spLocks noGrp="1"/>
          </p:cNvSpPr>
          <p:nvPr>
            <p:ph type="body" sz="quarter" idx="29" hasCustomPrompt="1"/>
          </p:nvPr>
        </p:nvSpPr>
        <p:spPr>
          <a:xfrm>
            <a:off x="9360407" y="3476507"/>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53" name="Picture Placeholder 10"/>
          <p:cNvSpPr>
            <a:spLocks noGrp="1" noChangeAspect="1"/>
          </p:cNvSpPr>
          <p:nvPr>
            <p:ph type="pic" sz="quarter" idx="30"/>
          </p:nvPr>
        </p:nvSpPr>
        <p:spPr>
          <a:xfrm>
            <a:off x="93559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93559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31" hasCustomPrompt="1"/>
          </p:nvPr>
        </p:nvSpPr>
        <p:spPr>
          <a:xfrm>
            <a:off x="9355939" y="5606515"/>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56" name="Text Placeholder 29"/>
          <p:cNvSpPr>
            <a:spLocks noGrp="1"/>
          </p:cNvSpPr>
          <p:nvPr>
            <p:ph type="body" sz="quarter" idx="32" hasCustomPrompt="1"/>
          </p:nvPr>
        </p:nvSpPr>
        <p:spPr>
          <a:xfrm>
            <a:off x="9355939" y="5914972"/>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grpSp>
        <p:nvGrpSpPr>
          <p:cNvPr id="33" name="Group 32"/>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073467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 pictures and quot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5F294A1-B9E4-4857-83F4-1E501AA721FA}"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236041"/>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236040"/>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191842"/>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191841"/>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25300"/>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4325300"/>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4799118"/>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8C9CA6"/>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Job Title Here</a:t>
            </a:r>
          </a:p>
        </p:txBody>
      </p:sp>
      <p:sp>
        <p:nvSpPr>
          <p:cNvPr id="37" name="Text Placeholder 29"/>
          <p:cNvSpPr>
            <a:spLocks noGrp="1"/>
          </p:cNvSpPr>
          <p:nvPr>
            <p:ph type="body" sz="quarter" idx="24" hasCustomPrompt="1"/>
          </p:nvPr>
        </p:nvSpPr>
        <p:spPr>
          <a:xfrm>
            <a:off x="6278479" y="4799118"/>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1" name="Text Placeholder 29"/>
          <p:cNvSpPr>
            <a:spLocks noGrp="1"/>
          </p:cNvSpPr>
          <p:nvPr>
            <p:ph type="body" sz="quarter" idx="27" hasCustomPrompt="1"/>
          </p:nvPr>
        </p:nvSpPr>
        <p:spPr>
          <a:xfrm>
            <a:off x="3314870" y="2368596"/>
            <a:ext cx="2596896" cy="2862322"/>
          </a:xfrm>
        </p:spPr>
        <p:txBody>
          <a:bodyPr anchor="ctr">
            <a:spAutoFit/>
          </a:bodyPr>
          <a:lstStyle>
            <a:lvl1pPr marL="0" indent="457200" algn="just">
              <a:buNone/>
              <a:defRPr sz="2000">
                <a:solidFill>
                  <a:srgbClr val="324D5E"/>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 name="TextBox 2"/>
          <p:cNvSpPr txBox="1"/>
          <p:nvPr userDrawn="1"/>
        </p:nvSpPr>
        <p:spPr>
          <a:xfrm>
            <a:off x="3000251" y="1746844"/>
            <a:ext cx="825867" cy="1862048"/>
          </a:xfrm>
          <a:prstGeom prst="rect">
            <a:avLst/>
          </a:prstGeom>
          <a:noFill/>
        </p:spPr>
        <p:txBody>
          <a:bodyPr wrap="none" rtlCol="0">
            <a:spAutoFit/>
          </a:bodyPr>
          <a:lstStyle/>
          <a:p>
            <a:r>
              <a:rPr lang="en-US" sz="11500" b="1">
                <a:solidFill>
                  <a:srgbClr val="8C9CA6"/>
                </a:solidFill>
              </a:rPr>
              <a:t>“</a:t>
            </a:r>
          </a:p>
        </p:txBody>
      </p:sp>
      <p:sp>
        <p:nvSpPr>
          <p:cNvPr id="41" name="TextBox 40"/>
          <p:cNvSpPr txBox="1"/>
          <p:nvPr userDrawn="1"/>
        </p:nvSpPr>
        <p:spPr>
          <a:xfrm>
            <a:off x="8926209" y="1746844"/>
            <a:ext cx="825867" cy="1862048"/>
          </a:xfrm>
          <a:prstGeom prst="rect">
            <a:avLst/>
          </a:prstGeom>
          <a:noFill/>
        </p:spPr>
        <p:txBody>
          <a:bodyPr wrap="none" rtlCol="0">
            <a:spAutoFit/>
          </a:bodyPr>
          <a:lstStyle/>
          <a:p>
            <a:r>
              <a:rPr lang="en-US" sz="11500" b="1">
                <a:solidFill>
                  <a:srgbClr val="8C9CA6"/>
                </a:solidFill>
              </a:rPr>
              <a:t>“</a:t>
            </a:r>
          </a:p>
        </p:txBody>
      </p:sp>
      <p:sp>
        <p:nvSpPr>
          <p:cNvPr id="42" name="TextBox 41"/>
          <p:cNvSpPr txBox="1"/>
          <p:nvPr userDrawn="1"/>
        </p:nvSpPr>
        <p:spPr>
          <a:xfrm>
            <a:off x="11353800" y="4650409"/>
            <a:ext cx="825867" cy="1862048"/>
          </a:xfrm>
          <a:prstGeom prst="rect">
            <a:avLst/>
          </a:prstGeom>
          <a:noFill/>
        </p:spPr>
        <p:txBody>
          <a:bodyPr wrap="none" rtlCol="0">
            <a:spAutoFit/>
          </a:bodyPr>
          <a:lstStyle/>
          <a:p>
            <a:r>
              <a:rPr lang="en-US" sz="11500" b="1">
                <a:solidFill>
                  <a:srgbClr val="8C9CA6"/>
                </a:solidFill>
              </a:rPr>
              <a:t>”</a:t>
            </a:r>
          </a:p>
        </p:txBody>
      </p:sp>
      <p:sp>
        <p:nvSpPr>
          <p:cNvPr id="43" name="TextBox 42"/>
          <p:cNvSpPr txBox="1"/>
          <p:nvPr userDrawn="1"/>
        </p:nvSpPr>
        <p:spPr>
          <a:xfrm>
            <a:off x="5447574" y="4650409"/>
            <a:ext cx="825867" cy="1862048"/>
          </a:xfrm>
          <a:prstGeom prst="rect">
            <a:avLst/>
          </a:prstGeom>
          <a:noFill/>
        </p:spPr>
        <p:txBody>
          <a:bodyPr wrap="none" rtlCol="0">
            <a:spAutoFit/>
          </a:bodyPr>
          <a:lstStyle/>
          <a:p>
            <a:r>
              <a:rPr lang="en-US" sz="11500" b="1">
                <a:solidFill>
                  <a:srgbClr val="8C9CA6"/>
                </a:solidFill>
              </a:rPr>
              <a:t>”</a:t>
            </a:r>
          </a:p>
        </p:txBody>
      </p:sp>
      <p:sp>
        <p:nvSpPr>
          <p:cNvPr id="22" name="Text Placeholder 21"/>
          <p:cNvSpPr>
            <a:spLocks noGrp="1"/>
          </p:cNvSpPr>
          <p:nvPr>
            <p:ph type="body" sz="quarter" idx="31" hasCustomPrompt="1"/>
          </p:nvPr>
        </p:nvSpPr>
        <p:spPr>
          <a:xfrm>
            <a:off x="9235060" y="2368846"/>
            <a:ext cx="2596896" cy="2862072"/>
          </a:xfrm>
        </p:spPr>
        <p:txBody>
          <a:bodyPr vert="horz" lIns="91440" tIns="45720" rIns="91440" bIns="45720" rtlCol="0">
            <a:spAutoFit/>
          </a:bodyPr>
          <a:lstStyle>
            <a:lvl1pPr marL="0" indent="457200" algn="just">
              <a:buNone/>
              <a:defRPr lang="en-US" sz="2000" smtClean="0">
                <a:solidFill>
                  <a:srgbClr val="324D5E"/>
                </a:solidFill>
              </a:defRPr>
            </a:lvl1pPr>
            <a:lvl2pPr>
              <a:defRPr lang="en-US" smtClean="0"/>
            </a:lvl2pPr>
            <a:lvl3pPr>
              <a:defRPr lang="en-US" smtClean="0"/>
            </a:lvl3pPr>
            <a:lvl4pPr>
              <a:defRPr lang="en-US" smtClean="0"/>
            </a:lvl4pPr>
            <a:lvl5pPr>
              <a:defRPr lang="en-US"/>
            </a:lvl5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27" name="Group 26"/>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157777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pictures and tit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129E959-DA1B-416F-BEE9-B88F1224845B}"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10896" y="1425680"/>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10896" y="3012586"/>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10896" y="3274338"/>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10896" y="3605133"/>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3" name="Picture Placeholder 10"/>
          <p:cNvSpPr>
            <a:spLocks noGrp="1" noChangeAspect="1"/>
          </p:cNvSpPr>
          <p:nvPr>
            <p:ph type="pic" sz="quarter" idx="23"/>
          </p:nvPr>
        </p:nvSpPr>
        <p:spPr>
          <a:xfrm>
            <a:off x="3460496" y="3274113"/>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460496" y="4861019"/>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24" hasCustomPrompt="1"/>
          </p:nvPr>
        </p:nvSpPr>
        <p:spPr>
          <a:xfrm>
            <a:off x="3460496" y="5122771"/>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25" hasCustomPrompt="1"/>
          </p:nvPr>
        </p:nvSpPr>
        <p:spPr>
          <a:xfrm>
            <a:off x="3460496" y="5453566"/>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7" name="Picture Placeholder 10"/>
          <p:cNvSpPr>
            <a:spLocks noGrp="1" noChangeAspect="1"/>
          </p:cNvSpPr>
          <p:nvPr>
            <p:ph type="pic" sz="quarter" idx="26"/>
          </p:nvPr>
        </p:nvSpPr>
        <p:spPr>
          <a:xfrm>
            <a:off x="6610096" y="1425680"/>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610096" y="3012586"/>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Text Placeholder 29"/>
          <p:cNvSpPr>
            <a:spLocks noGrp="1"/>
          </p:cNvSpPr>
          <p:nvPr>
            <p:ph type="body" sz="quarter" idx="27" hasCustomPrompt="1"/>
          </p:nvPr>
        </p:nvSpPr>
        <p:spPr>
          <a:xfrm>
            <a:off x="6610096" y="3274338"/>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60" name="Text Placeholder 29"/>
          <p:cNvSpPr>
            <a:spLocks noGrp="1"/>
          </p:cNvSpPr>
          <p:nvPr>
            <p:ph type="body" sz="quarter" idx="28" hasCustomPrompt="1"/>
          </p:nvPr>
        </p:nvSpPr>
        <p:spPr>
          <a:xfrm>
            <a:off x="6610096" y="3605133"/>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61" name="Picture Placeholder 10"/>
          <p:cNvSpPr>
            <a:spLocks noGrp="1" noChangeAspect="1"/>
          </p:cNvSpPr>
          <p:nvPr>
            <p:ph type="pic" sz="quarter" idx="29"/>
          </p:nvPr>
        </p:nvSpPr>
        <p:spPr>
          <a:xfrm>
            <a:off x="9759696" y="3274338"/>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759696" y="4861244"/>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Text Placeholder 29"/>
          <p:cNvSpPr>
            <a:spLocks noGrp="1"/>
          </p:cNvSpPr>
          <p:nvPr>
            <p:ph type="body" sz="quarter" idx="30" hasCustomPrompt="1"/>
          </p:nvPr>
        </p:nvSpPr>
        <p:spPr>
          <a:xfrm>
            <a:off x="9759696" y="5122996"/>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64" name="Text Placeholder 29"/>
          <p:cNvSpPr>
            <a:spLocks noGrp="1"/>
          </p:cNvSpPr>
          <p:nvPr>
            <p:ph type="body" sz="quarter" idx="31" hasCustomPrompt="1"/>
          </p:nvPr>
        </p:nvSpPr>
        <p:spPr>
          <a:xfrm>
            <a:off x="9759696" y="5453791"/>
            <a:ext cx="2121408" cy="311784"/>
          </a:xfrm>
        </p:spPr>
        <p:txBody>
          <a:bodyPr anchor="t">
            <a:noAutofit/>
          </a:bodyPr>
          <a:lstStyle>
            <a:lvl1pPr marL="0" indent="0" algn="ctr">
              <a:buNone/>
              <a:defRPr sz="1800">
                <a:solidFill>
                  <a:srgbClr val="8C9CA6"/>
                </a:solidFill>
              </a:defRPr>
            </a:lvl1pPr>
          </a:lstStyle>
          <a:p>
            <a:pPr lvl="0"/>
            <a:r>
              <a:rPr lang="en-US"/>
              <a:t>Job Title Here</a:t>
            </a:r>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982800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pictures timelin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75ABA86-2460-4A89-9B44-E8FA6344574D}"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579706" y="1589809"/>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579706" y="3176715"/>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 Placeholder 29"/>
          <p:cNvSpPr>
            <a:spLocks noGrp="1"/>
          </p:cNvSpPr>
          <p:nvPr>
            <p:ph type="body" sz="quarter" idx="22" hasCustomPrompt="1"/>
          </p:nvPr>
        </p:nvSpPr>
        <p:spPr>
          <a:xfrm>
            <a:off x="579706" y="3950472"/>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3" name="Picture Placeholder 10"/>
          <p:cNvSpPr>
            <a:spLocks noGrp="1" noChangeAspect="1"/>
          </p:cNvSpPr>
          <p:nvPr>
            <p:ph type="pic" sz="quarter" idx="23"/>
          </p:nvPr>
        </p:nvSpPr>
        <p:spPr>
          <a:xfrm>
            <a:off x="3553978" y="3950472"/>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553345" y="5537378"/>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 Placeholder 29"/>
          <p:cNvSpPr>
            <a:spLocks noGrp="1"/>
          </p:cNvSpPr>
          <p:nvPr>
            <p:ph type="body" sz="quarter" idx="25" hasCustomPrompt="1"/>
          </p:nvPr>
        </p:nvSpPr>
        <p:spPr>
          <a:xfrm>
            <a:off x="3553345" y="5735868"/>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61" name="Picture Placeholder 10"/>
          <p:cNvSpPr>
            <a:spLocks noGrp="1" noChangeAspect="1"/>
          </p:cNvSpPr>
          <p:nvPr>
            <p:ph type="pic" sz="quarter" idx="29"/>
          </p:nvPr>
        </p:nvSpPr>
        <p:spPr>
          <a:xfrm>
            <a:off x="9393235" y="3950697"/>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393235" y="5537603"/>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Text Placeholder 29"/>
          <p:cNvSpPr>
            <a:spLocks noGrp="1"/>
          </p:cNvSpPr>
          <p:nvPr>
            <p:ph type="body" sz="quarter" idx="31" hasCustomPrompt="1"/>
          </p:nvPr>
        </p:nvSpPr>
        <p:spPr>
          <a:xfrm>
            <a:off x="9393235" y="5736093"/>
            <a:ext cx="2121408" cy="311784"/>
          </a:xfrm>
        </p:spPr>
        <p:txBody>
          <a:bodyPr anchor="t">
            <a:noAutofit/>
          </a:bodyPr>
          <a:lstStyle>
            <a:lvl1pPr marL="0" indent="0" algn="ctr">
              <a:buNone/>
              <a:defRPr sz="1800">
                <a:solidFill>
                  <a:srgbClr val="8C9CA6"/>
                </a:solidFill>
              </a:defRPr>
            </a:lvl1pPr>
          </a:lstStyle>
          <a:p>
            <a:pPr lvl="0"/>
            <a:r>
              <a:rPr lang="en-US"/>
              <a:t>Job Title Here</a:t>
            </a:r>
          </a:p>
        </p:txBody>
      </p:sp>
      <p:sp>
        <p:nvSpPr>
          <p:cNvPr id="3" name="Pentagon 2"/>
          <p:cNvSpPr/>
          <p:nvPr userDrawn="1"/>
        </p:nvSpPr>
        <p:spPr>
          <a:xfrm>
            <a:off x="310895" y="3345750"/>
            <a:ext cx="2889504" cy="494759"/>
          </a:xfrm>
          <a:prstGeom prst="homePlate">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Chevron 30"/>
          <p:cNvSpPr/>
          <p:nvPr userDrawn="1"/>
        </p:nvSpPr>
        <p:spPr>
          <a:xfrm>
            <a:off x="3204252" y="3345750"/>
            <a:ext cx="2889504" cy="494759"/>
          </a:xfrm>
          <a:prstGeom prst="chevron">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Chevron 31"/>
          <p:cNvSpPr/>
          <p:nvPr userDrawn="1"/>
        </p:nvSpPr>
        <p:spPr>
          <a:xfrm>
            <a:off x="6097609" y="3345750"/>
            <a:ext cx="2889504" cy="494759"/>
          </a:xfrm>
          <a:prstGeom prst="chevron">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Chevron 32"/>
          <p:cNvSpPr/>
          <p:nvPr userDrawn="1"/>
        </p:nvSpPr>
        <p:spPr>
          <a:xfrm>
            <a:off x="8990967" y="3345750"/>
            <a:ext cx="2889504" cy="494759"/>
          </a:xfrm>
          <a:prstGeom prst="chevron">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Picture Placeholder 10"/>
          <p:cNvSpPr>
            <a:spLocks noGrp="1" noChangeAspect="1"/>
          </p:cNvSpPr>
          <p:nvPr>
            <p:ph type="pic" sz="quarter" idx="26"/>
          </p:nvPr>
        </p:nvSpPr>
        <p:spPr>
          <a:xfrm>
            <a:off x="6455392" y="1589809"/>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454759" y="3176715"/>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Text Placeholder 29"/>
          <p:cNvSpPr>
            <a:spLocks noGrp="1"/>
          </p:cNvSpPr>
          <p:nvPr>
            <p:ph type="body" sz="quarter" idx="28" hasCustomPrompt="1"/>
          </p:nvPr>
        </p:nvSpPr>
        <p:spPr>
          <a:xfrm>
            <a:off x="6454759" y="3950472"/>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5" name="Text Placeholder 29"/>
          <p:cNvSpPr>
            <a:spLocks noGrp="1"/>
          </p:cNvSpPr>
          <p:nvPr>
            <p:ph type="body" sz="quarter" idx="24" hasCustomPrompt="1"/>
          </p:nvPr>
        </p:nvSpPr>
        <p:spPr>
          <a:xfrm>
            <a:off x="3553345" y="3438467"/>
            <a:ext cx="2121408" cy="311784"/>
          </a:xfrm>
        </p:spPr>
        <p:txBody>
          <a:bodyPr anchor="ctr">
            <a:normAutofit/>
          </a:bodyPr>
          <a:lstStyle>
            <a:lvl1pPr marL="0" indent="0" algn="ctr">
              <a:buNone/>
              <a:defRPr sz="2200">
                <a:solidFill>
                  <a:schemeClr val="bg1"/>
                </a:solidFill>
              </a:defRPr>
            </a:lvl1pPr>
          </a:lstStyle>
          <a:p>
            <a:pPr lvl="0"/>
            <a:r>
              <a:rPr lang="en-US"/>
              <a:t>Name Here</a:t>
            </a:r>
          </a:p>
        </p:txBody>
      </p:sp>
      <p:sp>
        <p:nvSpPr>
          <p:cNvPr id="63" name="Text Placeholder 29"/>
          <p:cNvSpPr>
            <a:spLocks noGrp="1"/>
          </p:cNvSpPr>
          <p:nvPr>
            <p:ph type="body" sz="quarter" idx="30" hasCustomPrompt="1"/>
          </p:nvPr>
        </p:nvSpPr>
        <p:spPr>
          <a:xfrm>
            <a:off x="9393235" y="3438467"/>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30" name="Text Placeholder 29"/>
          <p:cNvSpPr>
            <a:spLocks noGrp="1"/>
          </p:cNvSpPr>
          <p:nvPr>
            <p:ph type="body" sz="quarter" idx="18" hasCustomPrompt="1"/>
          </p:nvPr>
        </p:nvSpPr>
        <p:spPr>
          <a:xfrm>
            <a:off x="579706" y="3438467"/>
            <a:ext cx="2121408" cy="311784"/>
          </a:xfrm>
        </p:spPr>
        <p:txBody>
          <a:bodyPr anchor="ctr">
            <a:normAutofit/>
          </a:bodyPr>
          <a:lstStyle>
            <a:lvl1pPr marL="0" indent="0" algn="ctr">
              <a:buNone/>
              <a:defRPr sz="2200">
                <a:solidFill>
                  <a:schemeClr val="bg1"/>
                </a:solidFill>
              </a:defRPr>
            </a:lvl1pPr>
          </a:lstStyle>
          <a:p>
            <a:pPr lvl="0"/>
            <a:r>
              <a:rPr lang="en-US"/>
              <a:t>Name Here</a:t>
            </a:r>
          </a:p>
        </p:txBody>
      </p:sp>
      <p:sp>
        <p:nvSpPr>
          <p:cNvPr id="59" name="Text Placeholder 29"/>
          <p:cNvSpPr>
            <a:spLocks noGrp="1"/>
          </p:cNvSpPr>
          <p:nvPr>
            <p:ph type="body" sz="quarter" idx="27" hasCustomPrompt="1"/>
          </p:nvPr>
        </p:nvSpPr>
        <p:spPr>
          <a:xfrm>
            <a:off x="6454759" y="3438467"/>
            <a:ext cx="2121408" cy="311784"/>
          </a:xfrm>
        </p:spPr>
        <p:txBody>
          <a:bodyPr anchor="ctr">
            <a:normAutofit/>
          </a:bodyPr>
          <a:lstStyle>
            <a:lvl1pPr marL="0" indent="0" algn="ctr">
              <a:buNone/>
              <a:defRPr sz="2200">
                <a:solidFill>
                  <a:srgbClr val="324D5E"/>
                </a:solidFill>
              </a:defRPr>
            </a:lvl1pPr>
          </a:lstStyle>
          <a:p>
            <a:pPr lvl="0"/>
            <a:r>
              <a:rPr lang="en-US"/>
              <a:t>Name Here</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2283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x2 icons and intro">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8A7A7A1-1ABA-4281-BC6D-9BCF1F5014B1}"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2762445"/>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3194246"/>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2536672"/>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669224"/>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5101025"/>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44345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411721" y="2762445"/>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7411721" y="3194246"/>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557978" y="2536672"/>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7411721" y="4669224"/>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7411721" y="5101025"/>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557978" y="4443451"/>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8" name="Text Placeholder 29"/>
          <p:cNvSpPr>
            <a:spLocks noGrp="1"/>
          </p:cNvSpPr>
          <p:nvPr>
            <p:ph type="body" sz="quarter" idx="42" hasCustomPrompt="1"/>
          </p:nvPr>
        </p:nvSpPr>
        <p:spPr>
          <a:xfrm>
            <a:off x="909471" y="1425678"/>
            <a:ext cx="10373058" cy="773698"/>
          </a:xfrm>
          <a:solidFill>
            <a:schemeClr val="tx1">
              <a:lumMod val="10000"/>
              <a:lumOff val="90000"/>
            </a:schemeClr>
          </a:solidFill>
        </p:spPr>
        <p:txBody>
          <a:bodyPr anchor="ctr">
            <a:normAutofit/>
          </a:bodyPr>
          <a:lstStyle>
            <a:lvl1pPr marL="0" indent="0" algn="ctr">
              <a:buNone/>
              <a:defRPr sz="2000">
                <a:solidFill>
                  <a:schemeClr val="tx2"/>
                </a:solidFill>
              </a:defRPr>
            </a:lvl1pPr>
          </a:lstStyle>
          <a:p>
            <a:pPr lvl="0"/>
            <a:r>
              <a:rPr lang="en-US"/>
              <a:t>Short introduction text here</a:t>
            </a:r>
          </a:p>
        </p:txBody>
      </p:sp>
      <p:grpSp>
        <p:nvGrpSpPr>
          <p:cNvPr id="29" name="Group 28"/>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6244612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 picture portfolio">
    <p:spTree>
      <p:nvGrpSpPr>
        <p:cNvPr id="1" name=""/>
        <p:cNvGrpSpPr/>
        <p:nvPr/>
      </p:nvGrpSpPr>
      <p:grpSpPr>
        <a:xfrm>
          <a:off x="0" y="0"/>
          <a:ext cx="0" cy="0"/>
          <a:chOff x="0" y="0"/>
          <a:chExt cx="0" cy="0"/>
        </a:xfrm>
      </p:grpSpPr>
      <p:sp>
        <p:nvSpPr>
          <p:cNvPr id="17" name="Date Placeholder 3"/>
          <p:cNvSpPr>
            <a:spLocks noGrp="1"/>
          </p:cNvSpPr>
          <p:nvPr>
            <p:ph type="dt" sz="half" idx="10"/>
          </p:nvPr>
        </p:nvSpPr>
        <p:spPr>
          <a:xfrm>
            <a:off x="4031479" y="6356350"/>
            <a:ext cx="1543821" cy="365125"/>
          </a:xfrm>
        </p:spPr>
        <p:txBody>
          <a:bodyPr/>
          <a:lstStyle>
            <a:lvl1pPr>
              <a:defRPr>
                <a:solidFill>
                  <a:srgbClr val="273339"/>
                </a:solidFill>
              </a:defRPr>
            </a:lvl1pPr>
          </a:lstStyle>
          <a:p>
            <a:fld id="{E1142E82-C7AB-44A4-A6BB-1F8AEBAF8F07}" type="datetime1">
              <a:rPr lang="en-US" smtClean="0"/>
              <a:t>2/13/2019</a:t>
            </a:fld>
            <a:endParaRPr lang="en-US"/>
          </a:p>
        </p:txBody>
      </p:sp>
      <p:sp>
        <p:nvSpPr>
          <p:cNvPr id="18" name="Footer Placeholder 4"/>
          <p:cNvSpPr>
            <a:spLocks noGrp="1"/>
          </p:cNvSpPr>
          <p:nvPr>
            <p:ph type="ftr" sz="quarter" idx="11"/>
          </p:nvPr>
        </p:nvSpPr>
        <p:spPr>
          <a:xfrm>
            <a:off x="5850147" y="6356350"/>
            <a:ext cx="4114800" cy="365125"/>
          </a:xfrm>
        </p:spPr>
        <p:txBody>
          <a:bodyPr/>
          <a:lstStyle>
            <a:lvl1pPr algn="ctr">
              <a:defRPr>
                <a:solidFill>
                  <a:srgbClr val="273339"/>
                </a:solidFill>
              </a:defRPr>
            </a:lvl1pPr>
          </a:lstStyle>
          <a:p>
            <a:r>
              <a:rPr lang="en-US" smtClean="0"/>
              <a:t>COPYRIGHT © 2018 DATA DIRECT FZ LLC  ALL RIGHTS RESERVED</a:t>
            </a:r>
            <a:endParaRPr lang="en-US"/>
          </a:p>
        </p:txBody>
      </p:sp>
      <p:sp>
        <p:nvSpPr>
          <p:cNvPr id="19" name="Slide Number Placeholder 5"/>
          <p:cNvSpPr>
            <a:spLocks noGrp="1"/>
          </p:cNvSpPr>
          <p:nvPr>
            <p:ph type="sldNum" sz="quarter" idx="12"/>
          </p:nvPr>
        </p:nvSpPr>
        <p:spPr>
          <a:xfrm>
            <a:off x="10239794" y="6356350"/>
            <a:ext cx="1114005" cy="365125"/>
          </a:xfrm>
        </p:spPr>
        <p:txBody>
          <a:bodyPr/>
          <a:lstStyle>
            <a:lvl1pPr>
              <a:defRPr>
                <a:solidFill>
                  <a:srgbClr val="273339"/>
                </a:solidFill>
              </a:defRPr>
            </a:lvl1pPr>
          </a:lstStyle>
          <a:p>
            <a:fld id="{6E18DBF4-37B7-4C4F-9728-A1C100B177EE}" type="slidenum">
              <a:rPr lang="en-US" smtClean="0"/>
              <a:pPr/>
              <a:t>‹#›</a:t>
            </a:fld>
            <a:endParaRPr lang="en-US"/>
          </a:p>
        </p:txBody>
      </p:sp>
      <p:sp>
        <p:nvSpPr>
          <p:cNvPr id="22" name="Rectangle 21"/>
          <p:cNvSpPr/>
          <p:nvPr userDrawn="1"/>
        </p:nvSpPr>
        <p:spPr>
          <a:xfrm>
            <a:off x="313730" y="418032"/>
            <a:ext cx="168296" cy="2118739"/>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 Placeholder 29"/>
          <p:cNvSpPr>
            <a:spLocks noGrp="1"/>
          </p:cNvSpPr>
          <p:nvPr>
            <p:ph type="body" sz="quarter" idx="27" hasCustomPrompt="1"/>
          </p:nvPr>
        </p:nvSpPr>
        <p:spPr>
          <a:xfrm>
            <a:off x="449646" y="3380693"/>
            <a:ext cx="2596896" cy="2862322"/>
          </a:xfrm>
        </p:spPr>
        <p:txBody>
          <a:bodyPr anchor="ctr">
            <a:spAutoFit/>
          </a:bodyPr>
          <a:lstStyle>
            <a:lvl1pPr marL="0" indent="457200" algn="just">
              <a:buNone/>
              <a:defRPr sz="2000">
                <a:solidFill>
                  <a:srgbClr val="324D5E"/>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4" name="TextBox 23"/>
          <p:cNvSpPr txBox="1"/>
          <p:nvPr userDrawn="1"/>
        </p:nvSpPr>
        <p:spPr>
          <a:xfrm>
            <a:off x="0" y="2758941"/>
            <a:ext cx="825867" cy="1862048"/>
          </a:xfrm>
          <a:prstGeom prst="rect">
            <a:avLst/>
          </a:prstGeom>
          <a:noFill/>
        </p:spPr>
        <p:txBody>
          <a:bodyPr wrap="none" rtlCol="0">
            <a:spAutoFit/>
          </a:bodyPr>
          <a:lstStyle/>
          <a:p>
            <a:r>
              <a:rPr lang="en-US" sz="11500" b="1">
                <a:solidFill>
                  <a:srgbClr val="8C9CA6"/>
                </a:solidFill>
              </a:rPr>
              <a:t>“</a:t>
            </a:r>
          </a:p>
        </p:txBody>
      </p:sp>
      <p:sp>
        <p:nvSpPr>
          <p:cNvPr id="27" name="Picture Placeholder 10"/>
          <p:cNvSpPr>
            <a:spLocks noGrp="1" noChangeAspect="1"/>
          </p:cNvSpPr>
          <p:nvPr>
            <p:ph type="pic" sz="quarter" idx="14"/>
          </p:nvPr>
        </p:nvSpPr>
        <p:spPr>
          <a:xfrm>
            <a:off x="3084289" y="1"/>
            <a:ext cx="9107711" cy="6858000"/>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0" name="Text Placeholder 29"/>
          <p:cNvSpPr>
            <a:spLocks noGrp="1"/>
          </p:cNvSpPr>
          <p:nvPr>
            <p:ph type="body" sz="quarter" idx="18" hasCustomPrompt="1"/>
          </p:nvPr>
        </p:nvSpPr>
        <p:spPr>
          <a:xfrm>
            <a:off x="647752" y="509008"/>
            <a:ext cx="5188204" cy="1006429"/>
          </a:xfrm>
        </p:spPr>
        <p:txBody>
          <a:bodyPr anchor="ctr">
            <a:spAutoFit/>
          </a:bodyPr>
          <a:lstStyle>
            <a:lvl1pPr marL="0" indent="0" algn="l">
              <a:buNone/>
              <a:defRPr sz="6600" b="1" cap="all" baseline="0">
                <a:solidFill>
                  <a:schemeClr val="tx2">
                    <a:lumMod val="50000"/>
                  </a:schemeClr>
                </a:solidFill>
              </a:defRPr>
            </a:lvl1pPr>
          </a:lstStyle>
          <a:p>
            <a:pPr lvl="0"/>
            <a:r>
              <a:rPr lang="en-US"/>
              <a:t>Name Here</a:t>
            </a:r>
          </a:p>
        </p:txBody>
      </p:sp>
      <p:sp>
        <p:nvSpPr>
          <p:cNvPr id="21" name="Text Placeholder 29"/>
          <p:cNvSpPr>
            <a:spLocks noGrp="1"/>
          </p:cNvSpPr>
          <p:nvPr>
            <p:ph type="body" sz="quarter" idx="22" hasCustomPrompt="1"/>
          </p:nvPr>
        </p:nvSpPr>
        <p:spPr>
          <a:xfrm>
            <a:off x="647752" y="1699086"/>
            <a:ext cx="5188204" cy="757130"/>
          </a:xfrm>
        </p:spPr>
        <p:txBody>
          <a:bodyPr anchor="t">
            <a:spAutoFit/>
          </a:bodyPr>
          <a:lstStyle>
            <a:lvl1pPr marL="0" indent="0" algn="l">
              <a:buNone/>
              <a:defRPr sz="4800" cap="none" baseline="0">
                <a:solidFill>
                  <a:schemeClr val="tx2">
                    <a:lumMod val="50000"/>
                  </a:schemeClr>
                </a:solidFill>
              </a:defRPr>
            </a:lvl1pPr>
          </a:lstStyle>
          <a:p>
            <a:pPr lvl="0"/>
            <a:r>
              <a:rPr lang="en-US"/>
              <a:t>Job Title Here</a:t>
            </a:r>
          </a:p>
        </p:txBody>
      </p:sp>
      <p:sp>
        <p:nvSpPr>
          <p:cNvPr id="25" name="TextBox 24"/>
          <p:cNvSpPr txBox="1"/>
          <p:nvPr userDrawn="1"/>
        </p:nvSpPr>
        <p:spPr>
          <a:xfrm>
            <a:off x="3007854" y="5662506"/>
            <a:ext cx="825867" cy="1862048"/>
          </a:xfrm>
          <a:prstGeom prst="rect">
            <a:avLst/>
          </a:prstGeom>
          <a:noFill/>
        </p:spPr>
        <p:txBody>
          <a:bodyPr wrap="none" rtlCol="0">
            <a:spAutoFit/>
          </a:bodyPr>
          <a:lstStyle/>
          <a:p>
            <a:r>
              <a:rPr lang="en-US" sz="11500" b="1">
                <a:solidFill>
                  <a:prstClr val="white"/>
                </a:solidFill>
              </a:rPr>
              <a:t>”</a:t>
            </a:r>
          </a:p>
        </p:txBody>
      </p:sp>
      <p:grpSp>
        <p:nvGrpSpPr>
          <p:cNvPr id="34" name="Group 33"/>
          <p:cNvGrpSpPr/>
          <p:nvPr userDrawn="1"/>
        </p:nvGrpSpPr>
        <p:grpSpPr>
          <a:xfrm>
            <a:off x="0" y="6766560"/>
            <a:ext cx="3081528"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451868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5800"/>
            <a:ext cx="10515600" cy="4221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2" y="-9731"/>
            <a:ext cx="94360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85979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E4B9B0F-B566-4D40-8565-DAACF5F42AE5}"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9591945" y="-1"/>
            <a:ext cx="2600055" cy="1957811"/>
          </a:xfrm>
        </p:spPr>
        <p:txBody>
          <a:bodyPr/>
          <a:lstStyle/>
          <a:p>
            <a:endParaRPr lang="en-US"/>
          </a:p>
        </p:txBody>
      </p:sp>
      <p:sp>
        <p:nvSpPr>
          <p:cNvPr id="16" name="Rectangle 15"/>
          <p:cNvSpPr/>
          <p:nvPr userDrawn="1"/>
        </p:nvSpPr>
        <p:spPr>
          <a:xfrm>
            <a:off x="9594616" y="0"/>
            <a:ext cx="2597384" cy="1955800"/>
          </a:xfrm>
          <a:prstGeom prst="rect">
            <a:avLst/>
          </a:prstGeom>
          <a:solidFill>
            <a:srgbClr val="7BB21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9595104" y="1955800"/>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178730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2" y="-9731"/>
            <a:ext cx="3299670" cy="3115788"/>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89517" y="440130"/>
            <a:ext cx="2920641" cy="1465591"/>
          </a:xfrm>
        </p:spPr>
        <p:txBody>
          <a:bodyPr anchor="b">
            <a:noAutofit/>
          </a:bodyPr>
          <a:lstStyle>
            <a:lvl1pPr>
              <a:defRPr sz="3200" b="1">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031479" y="6356350"/>
            <a:ext cx="1543821" cy="365125"/>
          </a:xfrm>
        </p:spPr>
        <p:txBody>
          <a:bodyPr/>
          <a:lstStyle>
            <a:lvl1pPr>
              <a:defRPr>
                <a:solidFill>
                  <a:srgbClr val="576973"/>
                </a:solidFill>
              </a:defRPr>
            </a:lvl1pPr>
          </a:lstStyle>
          <a:p>
            <a:fld id="{9C3823B9-2358-4211-9376-A621AA30650E}" type="datetime1">
              <a:rPr lang="en-US" smtClean="0"/>
              <a:t>2/13/2019</a:t>
            </a:fld>
            <a:endParaRPr lang="en-US"/>
          </a:p>
        </p:txBody>
      </p:sp>
      <p:sp>
        <p:nvSpPr>
          <p:cNvPr id="5" name="Footer Placeholder 4"/>
          <p:cNvSpPr>
            <a:spLocks noGrp="1"/>
          </p:cNvSpPr>
          <p:nvPr>
            <p:ph type="ftr" sz="quarter" idx="11"/>
          </p:nvPr>
        </p:nvSpPr>
        <p:spPr>
          <a:xfrm>
            <a:off x="5850147" y="6356350"/>
            <a:ext cx="4114800" cy="365125"/>
          </a:xfrm>
        </p:spPr>
        <p:txBody>
          <a:bodyPr/>
          <a:lstStyle>
            <a:lvl1pPr algn="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10239794" y="6356350"/>
            <a:ext cx="1114005" cy="365125"/>
          </a:xfrm>
        </p:spPr>
        <p:txBody>
          <a:bodyPr/>
          <a:lstStyle>
            <a:lvl1pPr>
              <a:defRPr>
                <a:solidFill>
                  <a:srgbClr val="576973"/>
                </a:solidFill>
              </a:defRPr>
            </a:lvl1pPr>
          </a:lstStyle>
          <a:p>
            <a:fld id="{6E18DBF4-37B7-4C4F-9728-A1C100B177EE}" type="slidenum">
              <a:rPr lang="en-US" smtClean="0"/>
              <a:pPr/>
              <a:t>‹#›</a:t>
            </a:fld>
            <a:endParaRPr lang="en-US"/>
          </a:p>
        </p:txBody>
      </p:sp>
      <p:sp>
        <p:nvSpPr>
          <p:cNvPr id="13" name="Text Placeholder 12"/>
          <p:cNvSpPr>
            <a:spLocks noGrp="1"/>
          </p:cNvSpPr>
          <p:nvPr>
            <p:ph type="body" sz="quarter" idx="13" hasCustomPrompt="1"/>
          </p:nvPr>
        </p:nvSpPr>
        <p:spPr>
          <a:xfrm>
            <a:off x="189517" y="1958585"/>
            <a:ext cx="2920641" cy="638175"/>
          </a:xfrm>
        </p:spPr>
        <p:txBody>
          <a:bodyPr vert="horz" lIns="91440" tIns="45720" rIns="91440" bIns="45720" rtlCol="0">
            <a:normAutofit/>
          </a:bodyPr>
          <a:lstStyle>
            <a:lvl1pPr marL="228600" indent="-228600">
              <a:buNone/>
              <a:defRPr lang="en-US" sz="1600">
                <a:solidFill>
                  <a:schemeClr val="tx1">
                    <a:lumMod val="25000"/>
                    <a:lumOff val="75000"/>
                  </a:schemeClr>
                </a:solidFill>
              </a:defRPr>
            </a:lvl1pPr>
          </a:lstStyle>
          <a:p>
            <a:pPr marL="0" lvl="0" indent="0"/>
            <a:r>
              <a:rPr lang="en-US"/>
              <a:t>Title description</a:t>
            </a:r>
          </a:p>
        </p:txBody>
      </p:sp>
      <p:sp>
        <p:nvSpPr>
          <p:cNvPr id="17" name="Picture Placeholder 10"/>
          <p:cNvSpPr>
            <a:spLocks noGrp="1" noChangeAspect="1"/>
          </p:cNvSpPr>
          <p:nvPr>
            <p:ph type="pic" sz="quarter" idx="14"/>
          </p:nvPr>
        </p:nvSpPr>
        <p:spPr>
          <a:xfrm>
            <a:off x="0" y="3338285"/>
            <a:ext cx="3303064" cy="2487168"/>
          </a:xfrm>
        </p:spPr>
        <p:txBody>
          <a:bodyPr/>
          <a:lstStyle/>
          <a:p>
            <a:endParaRPr lang="en-US"/>
          </a:p>
        </p:txBody>
      </p:sp>
      <p:sp>
        <p:nvSpPr>
          <p:cNvPr id="18" name="Rectangle 17"/>
          <p:cNvSpPr/>
          <p:nvPr userDrawn="1"/>
        </p:nvSpPr>
        <p:spPr>
          <a:xfrm>
            <a:off x="0" y="3338285"/>
            <a:ext cx="3299672" cy="2484614"/>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5" name="Group 24"/>
          <p:cNvGrpSpPr/>
          <p:nvPr userDrawn="1"/>
        </p:nvGrpSpPr>
        <p:grpSpPr>
          <a:xfrm>
            <a:off x="0" y="6766560"/>
            <a:ext cx="3300984"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9929274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1ADBC08-01AF-476D-B637-DCDDCE1053E2}"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72227" y="1701800"/>
            <a:ext cx="6837173" cy="4356100"/>
          </a:xfrm>
        </p:spPr>
        <p:txBody>
          <a:bodyPr/>
          <a:lstStyle/>
          <a:p>
            <a:endParaRPr lang="en-US"/>
          </a:p>
        </p:txBody>
      </p:sp>
      <p:sp>
        <p:nvSpPr>
          <p:cNvPr id="15" name="Text Placeholder 2"/>
          <p:cNvSpPr>
            <a:spLocks noGrp="1"/>
          </p:cNvSpPr>
          <p:nvPr>
            <p:ph type="body" idx="1"/>
          </p:nvPr>
        </p:nvSpPr>
        <p:spPr>
          <a:xfrm>
            <a:off x="482600" y="2257196"/>
            <a:ext cx="4026883" cy="2314804"/>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1701800"/>
            <a:ext cx="4026883" cy="424732"/>
          </a:xfrm>
        </p:spPr>
        <p:txBody>
          <a:bodyPr vert="horz" lIns="91440" tIns="45720" rIns="91440" bIns="45720" rtlCol="0" anchor="ctr">
            <a:spAutoFit/>
          </a:bodyPr>
          <a:lstStyle>
            <a:lvl1pPr marL="228600" indent="-228600">
              <a:buNone/>
              <a:defRPr lang="en-US" sz="2400" b="1" cap="all" baseline="0">
                <a:solidFill>
                  <a:srgbClr val="47464B"/>
                </a:solidFill>
              </a:defRPr>
            </a:lvl1pPr>
          </a:lstStyle>
          <a:p>
            <a:pPr marL="0" lvl="0" indent="0"/>
            <a:r>
              <a:rPr lang="en-US"/>
              <a:t>Insert some title here</a:t>
            </a:r>
          </a:p>
        </p:txBody>
      </p:sp>
      <p:grpSp>
        <p:nvGrpSpPr>
          <p:cNvPr id="16" name="Group 15"/>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377543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C1F29B7-59FF-4C3C-9F69-A90CDBA38E46}"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11226801" cy="3117518"/>
          </a:xfrm>
        </p:spPr>
        <p:txBody>
          <a:bodyPr/>
          <a:lstStyle/>
          <a:p>
            <a:endParaRPr lang="en-US"/>
          </a:p>
        </p:txBody>
      </p:sp>
      <p:sp>
        <p:nvSpPr>
          <p:cNvPr id="15" name="Text Placeholder 2"/>
          <p:cNvSpPr>
            <a:spLocks noGrp="1"/>
          </p:cNvSpPr>
          <p:nvPr>
            <p:ph type="body" idx="1"/>
          </p:nvPr>
        </p:nvSpPr>
        <p:spPr>
          <a:xfrm>
            <a:off x="482599" y="5221786"/>
            <a:ext cx="11226801" cy="981015"/>
          </a:xfrm>
        </p:spPr>
        <p:txBody>
          <a:bodyPr>
            <a:normAutofit/>
          </a:bodyPr>
          <a:lstStyle>
            <a:lvl1pPr marL="0" indent="0">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600" y="4754538"/>
            <a:ext cx="11226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16" name="Group 15"/>
          <p:cNvGrpSpPr/>
          <p:nvPr userDrawn="1"/>
        </p:nvGrpSpPr>
        <p:grpSpPr>
          <a:xfrm>
            <a:off x="0" y="6766560"/>
            <a:ext cx="12192000" cy="91440"/>
            <a:chOff x="0" y="4480421"/>
            <a:chExt cx="12192000" cy="91440"/>
          </a:xfrm>
        </p:grpSpPr>
        <p:sp>
          <p:nvSpPr>
            <p:cNvPr id="18" name="Rectangle 1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23" name="Picture 22"/>
          <p:cNvPicPr/>
          <p:nvPr userDrawn="1"/>
        </p:nvPicPr>
        <p:blipFill rotWithShape="1">
          <a:blip r:embed="rId2" cstate="print">
            <a:extLst>
              <a:ext uri="{28A0092B-C50C-407E-A947-70E740481C1C}">
                <a14:useLocalDpi xmlns:a14="http://schemas.microsoft.com/office/drawing/2010/main" val="0"/>
              </a:ext>
            </a:extLst>
          </a:blip>
          <a:srcRect t="16883" b="13141"/>
          <a:stretch/>
        </p:blipFill>
        <p:spPr>
          <a:xfrm>
            <a:off x="10949546" y="307205"/>
            <a:ext cx="1242452" cy="547433"/>
          </a:xfrm>
          <a:prstGeom prst="rect">
            <a:avLst/>
          </a:prstGeom>
        </p:spPr>
      </p:pic>
    </p:spTree>
    <p:extLst>
      <p:ext uri="{BB962C8B-B14F-4D97-AF65-F5344CB8AC3E}">
        <p14:creationId xmlns:p14="http://schemas.microsoft.com/office/powerpoint/2010/main" val="3683358902"/>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9BDD5FD-D546-4D3C-B7C4-390CACF9A728}"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5130801" cy="3117518"/>
          </a:xfrm>
        </p:spPr>
        <p:txBody>
          <a:bodyPr/>
          <a:lstStyle/>
          <a:p>
            <a:endParaRPr lang="en-US"/>
          </a:p>
        </p:txBody>
      </p:sp>
      <p:sp>
        <p:nvSpPr>
          <p:cNvPr id="15" name="Text Placeholder 2"/>
          <p:cNvSpPr>
            <a:spLocks noGrp="1"/>
          </p:cNvSpPr>
          <p:nvPr>
            <p:ph type="body" idx="1"/>
          </p:nvPr>
        </p:nvSpPr>
        <p:spPr>
          <a:xfrm>
            <a:off x="482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16" name="Chart Placeholder 8"/>
          <p:cNvSpPr>
            <a:spLocks noGrp="1"/>
          </p:cNvSpPr>
          <p:nvPr>
            <p:ph type="chart" sz="quarter" idx="16"/>
          </p:nvPr>
        </p:nvSpPr>
        <p:spPr>
          <a:xfrm>
            <a:off x="6578599" y="1425678"/>
            <a:ext cx="5130801" cy="3117518"/>
          </a:xfrm>
        </p:spPr>
        <p:txBody>
          <a:bodyPr/>
          <a:lstStyle/>
          <a:p>
            <a:endParaRPr lang="en-US"/>
          </a:p>
        </p:txBody>
      </p:sp>
      <p:sp>
        <p:nvSpPr>
          <p:cNvPr id="18" name="Text Placeholder 2"/>
          <p:cNvSpPr>
            <a:spLocks noGrp="1"/>
          </p:cNvSpPr>
          <p:nvPr>
            <p:ph type="body" idx="17"/>
          </p:nvPr>
        </p:nvSpPr>
        <p:spPr>
          <a:xfrm>
            <a:off x="6578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12"/>
          <p:cNvSpPr>
            <a:spLocks noGrp="1"/>
          </p:cNvSpPr>
          <p:nvPr>
            <p:ph type="body" sz="quarter" idx="18" hasCustomPrompt="1"/>
          </p:nvPr>
        </p:nvSpPr>
        <p:spPr>
          <a:xfrm>
            <a:off x="6578600"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0" name="Group 19"/>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373163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5BCB9B7-70D0-486B-89D1-4D48245B5086}"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3556001" cy="3117518"/>
          </a:xfrm>
        </p:spPr>
        <p:txBody>
          <a:bodyPr/>
          <a:lstStyle/>
          <a:p>
            <a:endParaRPr lang="en-US"/>
          </a:p>
        </p:txBody>
      </p:sp>
      <p:sp>
        <p:nvSpPr>
          <p:cNvPr id="15" name="Text Placeholder 2"/>
          <p:cNvSpPr>
            <a:spLocks noGrp="1"/>
          </p:cNvSpPr>
          <p:nvPr>
            <p:ph type="body" idx="1"/>
          </p:nvPr>
        </p:nvSpPr>
        <p:spPr>
          <a:xfrm>
            <a:off x="482599"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6" name="Chart Placeholder 8"/>
          <p:cNvSpPr>
            <a:spLocks noGrp="1"/>
          </p:cNvSpPr>
          <p:nvPr>
            <p:ph type="chart" sz="quarter" idx="16"/>
          </p:nvPr>
        </p:nvSpPr>
        <p:spPr>
          <a:xfrm>
            <a:off x="4318000" y="1425678"/>
            <a:ext cx="3556001" cy="3117518"/>
          </a:xfrm>
        </p:spPr>
        <p:txBody>
          <a:bodyPr/>
          <a:lstStyle/>
          <a:p>
            <a:endParaRPr lang="en-US"/>
          </a:p>
        </p:txBody>
      </p:sp>
      <p:sp>
        <p:nvSpPr>
          <p:cNvPr id="27" name="Text Placeholder 2"/>
          <p:cNvSpPr>
            <a:spLocks noGrp="1"/>
          </p:cNvSpPr>
          <p:nvPr>
            <p:ph type="body" idx="17"/>
          </p:nvPr>
        </p:nvSpPr>
        <p:spPr>
          <a:xfrm>
            <a:off x="43180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8" name="Text Placeholder 12"/>
          <p:cNvSpPr>
            <a:spLocks noGrp="1"/>
          </p:cNvSpPr>
          <p:nvPr>
            <p:ph type="body" sz="quarter" idx="18" hasCustomPrompt="1"/>
          </p:nvPr>
        </p:nvSpPr>
        <p:spPr>
          <a:xfrm>
            <a:off x="43180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9" name="Chart Placeholder 8"/>
          <p:cNvSpPr>
            <a:spLocks noGrp="1"/>
          </p:cNvSpPr>
          <p:nvPr>
            <p:ph type="chart" sz="quarter" idx="19"/>
          </p:nvPr>
        </p:nvSpPr>
        <p:spPr>
          <a:xfrm>
            <a:off x="8153400" y="1425678"/>
            <a:ext cx="3556001" cy="3117518"/>
          </a:xfrm>
        </p:spPr>
        <p:txBody>
          <a:bodyPr/>
          <a:lstStyle/>
          <a:p>
            <a:endParaRPr lang="en-US"/>
          </a:p>
        </p:txBody>
      </p:sp>
      <p:sp>
        <p:nvSpPr>
          <p:cNvPr id="30" name="Text Placeholder 2"/>
          <p:cNvSpPr>
            <a:spLocks noGrp="1"/>
          </p:cNvSpPr>
          <p:nvPr>
            <p:ph type="body" idx="20"/>
          </p:nvPr>
        </p:nvSpPr>
        <p:spPr>
          <a:xfrm>
            <a:off x="81534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1" name="Text Placeholder 12"/>
          <p:cNvSpPr>
            <a:spLocks noGrp="1"/>
          </p:cNvSpPr>
          <p:nvPr>
            <p:ph type="body" sz="quarter" idx="21" hasCustomPrompt="1"/>
          </p:nvPr>
        </p:nvSpPr>
        <p:spPr>
          <a:xfrm>
            <a:off x="81534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759308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7BD2F4F-63E0-415D-9AEB-DC16CD8B83F0}"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06667"/>
            <a:ext cx="2641601" cy="3117518"/>
          </a:xfrm>
        </p:spPr>
        <p:txBody>
          <a:bodyPr/>
          <a:lstStyle/>
          <a:p>
            <a:endParaRPr lang="en-US"/>
          </a:p>
        </p:txBody>
      </p:sp>
      <p:sp>
        <p:nvSpPr>
          <p:cNvPr id="15" name="Text Placeholder 2"/>
          <p:cNvSpPr>
            <a:spLocks noGrp="1"/>
          </p:cNvSpPr>
          <p:nvPr>
            <p:ph type="body" idx="1"/>
          </p:nvPr>
        </p:nvSpPr>
        <p:spPr>
          <a:xfrm>
            <a:off x="482599" y="5053307"/>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692664"/>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25" name="Chart Placeholder 8"/>
          <p:cNvSpPr>
            <a:spLocks noGrp="1"/>
          </p:cNvSpPr>
          <p:nvPr>
            <p:ph type="chart" sz="quarter" idx="16"/>
          </p:nvPr>
        </p:nvSpPr>
        <p:spPr>
          <a:xfrm>
            <a:off x="3344333" y="1425678"/>
            <a:ext cx="2641601" cy="3117518"/>
          </a:xfrm>
        </p:spPr>
        <p:txBody>
          <a:bodyPr/>
          <a:lstStyle/>
          <a:p>
            <a:endParaRPr lang="en-US"/>
          </a:p>
        </p:txBody>
      </p:sp>
      <p:sp>
        <p:nvSpPr>
          <p:cNvPr id="32" name="Text Placeholder 2"/>
          <p:cNvSpPr>
            <a:spLocks noGrp="1"/>
          </p:cNvSpPr>
          <p:nvPr>
            <p:ph type="body" idx="17"/>
          </p:nvPr>
        </p:nvSpPr>
        <p:spPr>
          <a:xfrm>
            <a:off x="3344333"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3" name="Text Placeholder 12"/>
          <p:cNvSpPr>
            <a:spLocks noGrp="1"/>
          </p:cNvSpPr>
          <p:nvPr>
            <p:ph type="body" sz="quarter" idx="18" hasCustomPrompt="1"/>
          </p:nvPr>
        </p:nvSpPr>
        <p:spPr>
          <a:xfrm>
            <a:off x="3344334"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4" name="Chart Placeholder 8"/>
          <p:cNvSpPr>
            <a:spLocks noGrp="1"/>
          </p:cNvSpPr>
          <p:nvPr>
            <p:ph type="chart" sz="quarter" idx="19"/>
          </p:nvPr>
        </p:nvSpPr>
        <p:spPr>
          <a:xfrm>
            <a:off x="6206067" y="1425678"/>
            <a:ext cx="2641601" cy="3117518"/>
          </a:xfrm>
        </p:spPr>
        <p:txBody>
          <a:bodyPr/>
          <a:lstStyle/>
          <a:p>
            <a:endParaRPr lang="en-US"/>
          </a:p>
        </p:txBody>
      </p:sp>
      <p:sp>
        <p:nvSpPr>
          <p:cNvPr id="35" name="Text Placeholder 2"/>
          <p:cNvSpPr>
            <a:spLocks noGrp="1"/>
          </p:cNvSpPr>
          <p:nvPr>
            <p:ph type="body" idx="20"/>
          </p:nvPr>
        </p:nvSpPr>
        <p:spPr>
          <a:xfrm>
            <a:off x="6206067"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6" name="Text Placeholder 12"/>
          <p:cNvSpPr>
            <a:spLocks noGrp="1"/>
          </p:cNvSpPr>
          <p:nvPr>
            <p:ph type="body" sz="quarter" idx="21" hasCustomPrompt="1"/>
          </p:nvPr>
        </p:nvSpPr>
        <p:spPr>
          <a:xfrm>
            <a:off x="6206067"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7" name="Chart Placeholder 8"/>
          <p:cNvSpPr>
            <a:spLocks noGrp="1"/>
          </p:cNvSpPr>
          <p:nvPr>
            <p:ph type="chart" sz="quarter" idx="22"/>
          </p:nvPr>
        </p:nvSpPr>
        <p:spPr>
          <a:xfrm>
            <a:off x="9067800" y="1425678"/>
            <a:ext cx="2641601" cy="3117518"/>
          </a:xfrm>
        </p:spPr>
        <p:txBody>
          <a:bodyPr/>
          <a:lstStyle/>
          <a:p>
            <a:endParaRPr lang="en-US"/>
          </a:p>
        </p:txBody>
      </p:sp>
      <p:sp>
        <p:nvSpPr>
          <p:cNvPr id="38" name="Text Placeholder 2"/>
          <p:cNvSpPr>
            <a:spLocks noGrp="1"/>
          </p:cNvSpPr>
          <p:nvPr>
            <p:ph type="body" idx="23"/>
          </p:nvPr>
        </p:nvSpPr>
        <p:spPr>
          <a:xfrm>
            <a:off x="9067800"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Text Placeholder 12"/>
          <p:cNvSpPr>
            <a:spLocks noGrp="1"/>
          </p:cNvSpPr>
          <p:nvPr>
            <p:ph type="body" sz="quarter" idx="24" hasCustomPrompt="1"/>
          </p:nvPr>
        </p:nvSpPr>
        <p:spPr>
          <a:xfrm>
            <a:off x="9067801"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181803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5330B72-A00B-4079-AA1A-0F056B03702A}"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5905500" y="2360118"/>
            <a:ext cx="5803900" cy="3697781"/>
          </a:xfrm>
        </p:spPr>
        <p:txBody>
          <a:bodyPr/>
          <a:lstStyle/>
          <a:p>
            <a:endParaRPr lang="en-US"/>
          </a:p>
        </p:txBody>
      </p:sp>
      <p:sp>
        <p:nvSpPr>
          <p:cNvPr id="15" name="Text Placeholder 2"/>
          <p:cNvSpPr>
            <a:spLocks noGrp="1"/>
          </p:cNvSpPr>
          <p:nvPr>
            <p:ph type="body" idx="1"/>
          </p:nvPr>
        </p:nvSpPr>
        <p:spPr>
          <a:xfrm>
            <a:off x="482600" y="4254499"/>
            <a:ext cx="45720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Text Placeholder 12"/>
          <p:cNvSpPr>
            <a:spLocks noGrp="1"/>
          </p:cNvSpPr>
          <p:nvPr>
            <p:ph type="body" sz="quarter" idx="16" hasCustomPrompt="1"/>
          </p:nvPr>
        </p:nvSpPr>
        <p:spPr>
          <a:xfrm>
            <a:off x="5905500" y="1689557"/>
            <a:ext cx="5803900" cy="666924"/>
          </a:xfrm>
          <a:solidFill>
            <a:schemeClr val="bg2"/>
          </a:solidFill>
          <a:ln>
            <a:solidFill>
              <a:schemeClr val="bg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4" name="Chart Placeholder 8"/>
          <p:cNvSpPr>
            <a:spLocks noGrp="1"/>
          </p:cNvSpPr>
          <p:nvPr>
            <p:ph type="chart" sz="quarter" idx="17"/>
          </p:nvPr>
        </p:nvSpPr>
        <p:spPr>
          <a:xfrm>
            <a:off x="482600" y="2360117"/>
            <a:ext cx="4572000" cy="1767381"/>
          </a:xfrm>
        </p:spPr>
        <p:txBody>
          <a:bodyPr/>
          <a:lstStyle/>
          <a:p>
            <a:endParaRPr lang="en-US"/>
          </a:p>
        </p:txBody>
      </p:sp>
      <p:sp>
        <p:nvSpPr>
          <p:cNvPr id="25" name="Text Placeholder 12"/>
          <p:cNvSpPr>
            <a:spLocks noGrp="1"/>
          </p:cNvSpPr>
          <p:nvPr>
            <p:ph type="body" sz="quarter" idx="18" hasCustomPrompt="1"/>
          </p:nvPr>
        </p:nvSpPr>
        <p:spPr>
          <a:xfrm>
            <a:off x="482600" y="1689557"/>
            <a:ext cx="4572000" cy="666924"/>
          </a:xfrm>
          <a:solidFill>
            <a:schemeClr val="bg2">
              <a:lumMod val="20000"/>
              <a:lumOff val="80000"/>
            </a:schemeClr>
          </a:solidFill>
          <a:ln>
            <a:solidFill>
              <a:schemeClr val="bg2">
                <a:lumMod val="20000"/>
                <a:lumOff val="80000"/>
              </a:schemeClr>
            </a:solidFill>
          </a:ln>
        </p:spPr>
        <p:txBody>
          <a:bodyPr vert="horz" wrap="square" lIns="91440" tIns="45720" rIns="91440" bIns="45720" rtlCol="0" anchor="ctr">
            <a:no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987323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6B5778B-B194-40C9-854F-7FC90B440A54}"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Text Placeholder 2"/>
          <p:cNvSpPr>
            <a:spLocks noGrp="1"/>
          </p:cNvSpPr>
          <p:nvPr>
            <p:ph type="body" idx="1"/>
          </p:nvPr>
        </p:nvSpPr>
        <p:spPr>
          <a:xfrm>
            <a:off x="482600"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4" name="Chart Placeholder 8"/>
          <p:cNvSpPr>
            <a:spLocks noGrp="1"/>
          </p:cNvSpPr>
          <p:nvPr>
            <p:ph type="chart" sz="quarter" idx="17"/>
          </p:nvPr>
        </p:nvSpPr>
        <p:spPr>
          <a:xfrm>
            <a:off x="482600" y="2360117"/>
            <a:ext cx="5143500" cy="1767381"/>
          </a:xfrm>
          <a:ln>
            <a:solidFill>
              <a:schemeClr val="accent3"/>
            </a:solidFill>
          </a:ln>
        </p:spPr>
        <p:txBody>
          <a:bodyPr/>
          <a:lstStyle/>
          <a:p>
            <a:endParaRPr lang="en-US"/>
          </a:p>
        </p:txBody>
      </p:sp>
      <p:sp>
        <p:nvSpPr>
          <p:cNvPr id="25" name="Text Placeholder 12"/>
          <p:cNvSpPr>
            <a:spLocks noGrp="1"/>
          </p:cNvSpPr>
          <p:nvPr>
            <p:ph type="body" sz="quarter" idx="18" hasCustomPrompt="1"/>
          </p:nvPr>
        </p:nvSpPr>
        <p:spPr>
          <a:xfrm>
            <a:off x="482600"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Text Placeholder 2"/>
          <p:cNvSpPr>
            <a:spLocks noGrp="1"/>
          </p:cNvSpPr>
          <p:nvPr>
            <p:ph type="body" idx="19"/>
          </p:nvPr>
        </p:nvSpPr>
        <p:spPr>
          <a:xfrm>
            <a:off x="6565901"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Chart Placeholder 8"/>
          <p:cNvSpPr>
            <a:spLocks noGrp="1"/>
          </p:cNvSpPr>
          <p:nvPr>
            <p:ph type="chart" sz="quarter" idx="20"/>
          </p:nvPr>
        </p:nvSpPr>
        <p:spPr>
          <a:xfrm>
            <a:off x="6565901" y="2360117"/>
            <a:ext cx="5143500" cy="1767381"/>
          </a:xfrm>
          <a:ln>
            <a:solidFill>
              <a:schemeClr val="accent3"/>
            </a:solidFill>
          </a:ln>
        </p:spPr>
        <p:txBody>
          <a:bodyPr/>
          <a:lstStyle/>
          <a:p>
            <a:endParaRPr lang="en-US"/>
          </a:p>
        </p:txBody>
      </p:sp>
      <p:sp>
        <p:nvSpPr>
          <p:cNvPr id="28" name="Text Placeholder 12"/>
          <p:cNvSpPr>
            <a:spLocks noGrp="1"/>
          </p:cNvSpPr>
          <p:nvPr>
            <p:ph type="body" sz="quarter" idx="21" hasCustomPrompt="1"/>
          </p:nvPr>
        </p:nvSpPr>
        <p:spPr>
          <a:xfrm>
            <a:off x="6565901"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26475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ictures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8ADDE75-B113-4027-AFCD-0DAA4FE6A179}"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019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3019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2577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577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91239"/>
            <a:ext cx="2596896" cy="431800"/>
          </a:xfrm>
        </p:spPr>
        <p:txBody>
          <a:bodyPr anchor="ctr">
            <a:normAutofit/>
          </a:bodyPr>
          <a:lstStyle>
            <a:lvl1pPr marL="0" indent="0" algn="ctr">
              <a:buNone/>
              <a:defRPr sz="2200">
                <a:solidFill>
                  <a:srgbClr val="324D5E"/>
                </a:solidFill>
              </a:defRPr>
            </a:lvl1pPr>
          </a:lstStyle>
          <a:p>
            <a:pPr lvl="0"/>
            <a:r>
              <a:rPr lang="en-US"/>
              <a:t>Project Name Here</a:t>
            </a:r>
          </a:p>
        </p:txBody>
      </p:sp>
      <p:sp>
        <p:nvSpPr>
          <p:cNvPr id="33" name="Text Placeholder 29"/>
          <p:cNvSpPr>
            <a:spLocks noGrp="1"/>
          </p:cNvSpPr>
          <p:nvPr>
            <p:ph type="body" sz="quarter" idx="20" hasCustomPrompt="1"/>
          </p:nvPr>
        </p:nvSpPr>
        <p:spPr>
          <a:xfrm>
            <a:off x="6278479" y="4391239"/>
            <a:ext cx="2596896" cy="431800"/>
          </a:xfrm>
        </p:spPr>
        <p:txBody>
          <a:bodyPr anchor="ctr">
            <a:normAutofit/>
          </a:bodyPr>
          <a:lstStyle>
            <a:lvl1pPr marL="0" indent="0" algn="ctr">
              <a:buNone/>
              <a:defRPr sz="2200">
                <a:solidFill>
                  <a:srgbClr val="324D5E"/>
                </a:solidFill>
              </a:defRPr>
            </a:lvl1pPr>
          </a:lstStyle>
          <a:p>
            <a:pPr lvl="0"/>
            <a:r>
              <a:rPr lang="en-US"/>
              <a:t>Project Name Here</a:t>
            </a:r>
          </a:p>
        </p:txBody>
      </p:sp>
      <p:sp>
        <p:nvSpPr>
          <p:cNvPr id="35" name="Text Placeholder 29"/>
          <p:cNvSpPr>
            <a:spLocks noGrp="1"/>
          </p:cNvSpPr>
          <p:nvPr>
            <p:ph type="body" sz="quarter" idx="22" hasCustomPrompt="1"/>
          </p:nvPr>
        </p:nvSpPr>
        <p:spPr>
          <a:xfrm>
            <a:off x="354775" y="4788857"/>
            <a:ext cx="2596896" cy="431800"/>
          </a:xfrm>
        </p:spPr>
        <p:txBody>
          <a:bodyPr anchor="ctr">
            <a:normAutofit/>
          </a:bodyPr>
          <a:lstStyle>
            <a:lvl1pPr marL="0" indent="0" algn="ctr">
              <a:buNone/>
              <a:defRPr sz="1800" baseline="0">
                <a:solidFill>
                  <a:srgbClr val="8C9CA6"/>
                </a:solidFill>
              </a:defRPr>
            </a:lvl1pPr>
          </a:lstStyle>
          <a:p>
            <a:pPr lvl="0"/>
            <a:r>
              <a:rPr lang="en-US"/>
              <a:t>Client Name Here</a:t>
            </a:r>
          </a:p>
        </p:txBody>
      </p:sp>
      <p:sp>
        <p:nvSpPr>
          <p:cNvPr id="37" name="Text Placeholder 29"/>
          <p:cNvSpPr>
            <a:spLocks noGrp="1"/>
          </p:cNvSpPr>
          <p:nvPr>
            <p:ph type="body" sz="quarter" idx="24" hasCustomPrompt="1"/>
          </p:nvPr>
        </p:nvSpPr>
        <p:spPr>
          <a:xfrm>
            <a:off x="6278479" y="4788857"/>
            <a:ext cx="2596896" cy="431800"/>
          </a:xfrm>
        </p:spPr>
        <p:txBody>
          <a:bodyPr anchor="ctr">
            <a:normAutofit/>
          </a:bodyPr>
          <a:lstStyle>
            <a:lvl1pPr marL="0" indent="0" algn="ctr">
              <a:buNone/>
              <a:defRPr sz="1800">
                <a:solidFill>
                  <a:srgbClr val="8C9CA6"/>
                </a:solidFill>
              </a:defRPr>
            </a:lvl1pPr>
          </a:lstStyle>
          <a:p>
            <a:pPr lvl="0"/>
            <a:r>
              <a:rPr lang="en-US"/>
              <a:t>Client Name Here</a:t>
            </a:r>
          </a:p>
        </p:txBody>
      </p:sp>
      <p:sp>
        <p:nvSpPr>
          <p:cNvPr id="31" name="Text Placeholder 29"/>
          <p:cNvSpPr>
            <a:spLocks noGrp="1"/>
          </p:cNvSpPr>
          <p:nvPr>
            <p:ph type="body" sz="quarter" idx="27" hasCustomPrompt="1"/>
          </p:nvPr>
        </p:nvSpPr>
        <p:spPr>
          <a:xfrm>
            <a:off x="331487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24" name="Picture 23"/>
          <p:cNvPicPr/>
          <p:nvPr userDrawn="1"/>
        </p:nvPicPr>
        <p:blipFill rotWithShape="1">
          <a:blip r:embed="rId2" cstate="print">
            <a:extLst>
              <a:ext uri="{28A0092B-C50C-407E-A947-70E740481C1C}">
                <a14:useLocalDpi xmlns:a14="http://schemas.microsoft.com/office/drawing/2010/main" val="0"/>
              </a:ext>
            </a:extLst>
          </a:blip>
          <a:srcRect t="16883" b="13141"/>
          <a:stretch/>
        </p:blipFill>
        <p:spPr>
          <a:xfrm>
            <a:off x="10975848" y="334501"/>
            <a:ext cx="1211745" cy="492842"/>
          </a:xfrm>
          <a:prstGeom prst="rect">
            <a:avLst/>
          </a:prstGeom>
        </p:spPr>
      </p:pic>
    </p:spTree>
    <p:extLst>
      <p:ext uri="{BB962C8B-B14F-4D97-AF65-F5344CB8AC3E}">
        <p14:creationId xmlns:p14="http://schemas.microsoft.com/office/powerpoint/2010/main" val="32474701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DC2D3B0-5037-4889-9E18-EC39AA487D0E}"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51435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6565901" y="3939862"/>
            <a:ext cx="514350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223235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hart 9">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9AD820F-F70C-4CEE-BE72-5D7BEEB7B5A0}"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985520" y="1419645"/>
            <a:ext cx="464058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7068821" y="1419645"/>
            <a:ext cx="464058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985520" y="3939862"/>
            <a:ext cx="464058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7068821" y="3939862"/>
            <a:ext cx="464058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3" name="Text Placeholder 12"/>
          <p:cNvSpPr>
            <a:spLocks noGrp="1"/>
          </p:cNvSpPr>
          <p:nvPr>
            <p:ph type="body" sz="quarter" idx="26" hasCustomPrompt="1"/>
          </p:nvPr>
        </p:nvSpPr>
        <p:spPr>
          <a:xfrm>
            <a:off x="482600" y="1419645"/>
            <a:ext cx="502920" cy="498733"/>
          </a:xfrm>
          <a:solidFill>
            <a:schemeClr val="accent1">
              <a:lumMod val="75000"/>
            </a:schemeClr>
          </a:solidFill>
          <a:ln>
            <a:solidFill>
              <a:schemeClr val="accent1"/>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4" name="Text Placeholder 12"/>
          <p:cNvSpPr>
            <a:spLocks noGrp="1"/>
          </p:cNvSpPr>
          <p:nvPr>
            <p:ph type="body" sz="quarter" idx="27" hasCustomPrompt="1"/>
          </p:nvPr>
        </p:nvSpPr>
        <p:spPr>
          <a:xfrm>
            <a:off x="482600" y="3939862"/>
            <a:ext cx="502920" cy="498733"/>
          </a:xfrm>
          <a:solidFill>
            <a:schemeClr val="accent3">
              <a:lumMod val="75000"/>
            </a:schemeClr>
          </a:solidFill>
          <a:ln>
            <a:solidFill>
              <a:schemeClr val="accent3"/>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5" name="Text Placeholder 12"/>
          <p:cNvSpPr>
            <a:spLocks noGrp="1"/>
          </p:cNvSpPr>
          <p:nvPr>
            <p:ph type="body" sz="quarter" idx="28" hasCustomPrompt="1"/>
          </p:nvPr>
        </p:nvSpPr>
        <p:spPr>
          <a:xfrm>
            <a:off x="6565901" y="1419645"/>
            <a:ext cx="502920" cy="498733"/>
          </a:xfrm>
          <a:solidFill>
            <a:schemeClr val="accent4">
              <a:lumMod val="75000"/>
            </a:schemeClr>
          </a:solidFill>
          <a:ln>
            <a:solidFill>
              <a:schemeClr val="accent4"/>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6" name="Text Placeholder 12"/>
          <p:cNvSpPr>
            <a:spLocks noGrp="1"/>
          </p:cNvSpPr>
          <p:nvPr>
            <p:ph type="body" sz="quarter" idx="29" hasCustomPrompt="1"/>
          </p:nvPr>
        </p:nvSpPr>
        <p:spPr>
          <a:xfrm>
            <a:off x="6565901" y="3939862"/>
            <a:ext cx="502920" cy="498733"/>
          </a:xfrm>
          <a:solidFill>
            <a:schemeClr val="accent5">
              <a:lumMod val="75000"/>
            </a:schemeClr>
          </a:solidFill>
          <a:ln>
            <a:solidFill>
              <a:schemeClr val="accent5"/>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grpSp>
        <p:nvGrpSpPr>
          <p:cNvPr id="26" name="Group 2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199718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hart 10">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F688E31-5585-44FE-BFFF-012706759410}"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482600" y="4450660"/>
            <a:ext cx="11226801"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82600" y="3952140"/>
            <a:ext cx="11226801"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926049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hart 1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79900C5-4A40-42AC-9472-C26F1F9BF5FB}"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3568699"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3568699"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4311651" y="1918165"/>
            <a:ext cx="3568699"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4311651" y="1419645"/>
            <a:ext cx="3568699"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3568699"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3568699"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4311651" y="4438382"/>
            <a:ext cx="3568699"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311651" y="3939862"/>
            <a:ext cx="3568699"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Chart Placeholder 8"/>
          <p:cNvSpPr>
            <a:spLocks noGrp="1"/>
          </p:cNvSpPr>
          <p:nvPr>
            <p:ph type="chart" sz="quarter" idx="26"/>
          </p:nvPr>
        </p:nvSpPr>
        <p:spPr>
          <a:xfrm>
            <a:off x="8140702" y="1918165"/>
            <a:ext cx="3568699" cy="1767381"/>
          </a:xfrm>
          <a:solidFill>
            <a:schemeClr val="accent2">
              <a:alpha val="30000"/>
            </a:schemeClr>
          </a:solidFill>
          <a:ln>
            <a:solidFill>
              <a:schemeClr val="accent2"/>
            </a:solidFill>
          </a:ln>
        </p:spPr>
        <p:txBody>
          <a:bodyPr/>
          <a:lstStyle/>
          <a:p>
            <a:endParaRPr lang="en-US"/>
          </a:p>
        </p:txBody>
      </p:sp>
      <p:sp>
        <p:nvSpPr>
          <p:cNvPr id="33" name="Text Placeholder 12"/>
          <p:cNvSpPr>
            <a:spLocks noGrp="1"/>
          </p:cNvSpPr>
          <p:nvPr>
            <p:ph type="body" sz="quarter" idx="27" hasCustomPrompt="1"/>
          </p:nvPr>
        </p:nvSpPr>
        <p:spPr>
          <a:xfrm>
            <a:off x="8140702" y="1419645"/>
            <a:ext cx="3568699"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4" name="Chart Placeholder 8"/>
          <p:cNvSpPr>
            <a:spLocks noGrp="1"/>
          </p:cNvSpPr>
          <p:nvPr>
            <p:ph type="chart" sz="quarter" idx="28"/>
          </p:nvPr>
        </p:nvSpPr>
        <p:spPr>
          <a:xfrm>
            <a:off x="8140702" y="4438382"/>
            <a:ext cx="3568699" cy="1767381"/>
          </a:xfrm>
          <a:solidFill>
            <a:schemeClr val="accent6">
              <a:alpha val="30000"/>
            </a:schemeClr>
          </a:solidFill>
          <a:ln>
            <a:solidFill>
              <a:schemeClr val="accent6"/>
            </a:solidFill>
          </a:ln>
        </p:spPr>
        <p:txBody>
          <a:bodyPr/>
          <a:lstStyle/>
          <a:p>
            <a:endParaRPr lang="en-US"/>
          </a:p>
        </p:txBody>
      </p:sp>
      <p:sp>
        <p:nvSpPr>
          <p:cNvPr id="35" name="Text Placeholder 12"/>
          <p:cNvSpPr>
            <a:spLocks noGrp="1"/>
          </p:cNvSpPr>
          <p:nvPr>
            <p:ph type="body" sz="quarter" idx="29" hasCustomPrompt="1"/>
          </p:nvPr>
        </p:nvSpPr>
        <p:spPr>
          <a:xfrm>
            <a:off x="8140702" y="3939862"/>
            <a:ext cx="3568699"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36" name="Group 3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095562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hart 1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060D272-4F0A-4D27-80F3-60F9A7349C0D}"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2443305"/>
            <a:ext cx="3556001" cy="3117518"/>
          </a:xfrm>
        </p:spPr>
        <p:txBody>
          <a:bodyPr/>
          <a:lstStyle/>
          <a:p>
            <a:endParaRPr lang="en-US"/>
          </a:p>
        </p:txBody>
      </p:sp>
      <p:sp>
        <p:nvSpPr>
          <p:cNvPr id="17" name="Text Placeholder 12"/>
          <p:cNvSpPr>
            <a:spLocks noGrp="1"/>
          </p:cNvSpPr>
          <p:nvPr>
            <p:ph type="body" sz="quarter" idx="15" hasCustomPrompt="1"/>
          </p:nvPr>
        </p:nvSpPr>
        <p:spPr>
          <a:xfrm>
            <a:off x="482599"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6" name="Chart Placeholder 8"/>
          <p:cNvSpPr>
            <a:spLocks noGrp="1"/>
          </p:cNvSpPr>
          <p:nvPr>
            <p:ph type="chart" sz="quarter" idx="16"/>
          </p:nvPr>
        </p:nvSpPr>
        <p:spPr>
          <a:xfrm>
            <a:off x="4318000" y="2443305"/>
            <a:ext cx="3556001" cy="3117518"/>
          </a:xfrm>
        </p:spPr>
        <p:txBody>
          <a:bodyPr/>
          <a:lstStyle/>
          <a:p>
            <a:endParaRPr lang="en-US"/>
          </a:p>
        </p:txBody>
      </p:sp>
      <p:sp>
        <p:nvSpPr>
          <p:cNvPr id="28" name="Text Placeholder 12"/>
          <p:cNvSpPr>
            <a:spLocks noGrp="1"/>
          </p:cNvSpPr>
          <p:nvPr>
            <p:ph type="body" sz="quarter" idx="18" hasCustomPrompt="1"/>
          </p:nvPr>
        </p:nvSpPr>
        <p:spPr>
          <a:xfrm>
            <a:off x="43180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9" name="Chart Placeholder 8"/>
          <p:cNvSpPr>
            <a:spLocks noGrp="1"/>
          </p:cNvSpPr>
          <p:nvPr>
            <p:ph type="chart" sz="quarter" idx="19"/>
          </p:nvPr>
        </p:nvSpPr>
        <p:spPr>
          <a:xfrm>
            <a:off x="8153400" y="2443305"/>
            <a:ext cx="3556001" cy="3117518"/>
          </a:xfrm>
        </p:spPr>
        <p:txBody>
          <a:bodyPr/>
          <a:lstStyle/>
          <a:p>
            <a:endParaRPr lang="en-US"/>
          </a:p>
        </p:txBody>
      </p:sp>
      <p:sp>
        <p:nvSpPr>
          <p:cNvPr id="31" name="Text Placeholder 12"/>
          <p:cNvSpPr>
            <a:spLocks noGrp="1"/>
          </p:cNvSpPr>
          <p:nvPr>
            <p:ph type="body" sz="quarter" idx="21" hasCustomPrompt="1"/>
          </p:nvPr>
        </p:nvSpPr>
        <p:spPr>
          <a:xfrm>
            <a:off x="81534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3" name="Text Placeholder 12"/>
          <p:cNvSpPr>
            <a:spLocks noGrp="1"/>
          </p:cNvSpPr>
          <p:nvPr>
            <p:ph type="body" sz="quarter" idx="22" hasCustomPrompt="1"/>
          </p:nvPr>
        </p:nvSpPr>
        <p:spPr>
          <a:xfrm>
            <a:off x="1625598"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24" name="Text Placeholder 12"/>
          <p:cNvSpPr>
            <a:spLocks noGrp="1"/>
          </p:cNvSpPr>
          <p:nvPr>
            <p:ph type="body" sz="quarter" idx="23" hasCustomPrompt="1"/>
          </p:nvPr>
        </p:nvSpPr>
        <p:spPr>
          <a:xfrm>
            <a:off x="54609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25" name="Text Placeholder 12"/>
          <p:cNvSpPr>
            <a:spLocks noGrp="1"/>
          </p:cNvSpPr>
          <p:nvPr>
            <p:ph type="body" sz="quarter" idx="24" hasCustomPrompt="1"/>
          </p:nvPr>
        </p:nvSpPr>
        <p:spPr>
          <a:xfrm>
            <a:off x="92963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grpSp>
        <p:nvGrpSpPr>
          <p:cNvPr id="22" name="Group 21"/>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7681099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hart and mockup">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DB31FA0-0C6A-4BF1-BC45-D2A0AD0A3034}"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Chart Placeholder 5"/>
          <p:cNvSpPr>
            <a:spLocks noGrp="1"/>
          </p:cNvSpPr>
          <p:nvPr>
            <p:ph type="chart" sz="quarter" idx="23"/>
          </p:nvPr>
        </p:nvSpPr>
        <p:spPr>
          <a:xfrm>
            <a:off x="1273978" y="1965559"/>
            <a:ext cx="4581144" cy="2587752"/>
          </a:xfrm>
        </p:spPr>
        <p:txBody>
          <a:bodyPr/>
          <a:lstStyle/>
          <a:p>
            <a:endParaRPr lang="en-US"/>
          </a:p>
        </p:txBody>
      </p:sp>
      <p:grpSp>
        <p:nvGrpSpPr>
          <p:cNvPr id="40" name="Group 39"/>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452272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0D21CE0-A2FC-402C-8646-912E0113096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041392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 block arcs gray">
    <p:spTree>
      <p:nvGrpSpPr>
        <p:cNvPr id="1" name=""/>
        <p:cNvGrpSpPr/>
        <p:nvPr/>
      </p:nvGrpSpPr>
      <p:grpSpPr>
        <a:xfrm>
          <a:off x="0" y="0"/>
          <a:ext cx="0" cy="0"/>
          <a:chOff x="0" y="0"/>
          <a:chExt cx="0" cy="0"/>
        </a:xfrm>
      </p:grpSpPr>
      <p:grpSp>
        <p:nvGrpSpPr>
          <p:cNvPr id="3" name="Group 2"/>
          <p:cNvGrpSpPr/>
          <p:nvPr userDrawn="1"/>
        </p:nvGrpSpPr>
        <p:grpSpPr>
          <a:xfrm>
            <a:off x="2060575" y="1614640"/>
            <a:ext cx="8070850" cy="4356172"/>
            <a:chOff x="2060575" y="1614640"/>
            <a:chExt cx="8070850" cy="4356172"/>
          </a:xfrm>
          <a:gradFill>
            <a:gsLst>
              <a:gs pos="58000">
                <a:srgbClr val="C2C2C2"/>
              </a:gs>
              <a:gs pos="0">
                <a:schemeClr val="bg1">
                  <a:lumMod val="95000"/>
                </a:schemeClr>
              </a:gs>
              <a:gs pos="100000">
                <a:schemeClr val="bg1">
                  <a:lumMod val="50000"/>
                </a:schemeClr>
              </a:gs>
            </a:gsLst>
            <a:lin ang="0" scaled="1"/>
          </a:gradFill>
        </p:grpSpPr>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C421770-FA5A-4E9B-9C68-8C0281C0CFC7}"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26" name="Group 25"/>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815651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6452DB7-8428-4FEC-9500-DAAC09F5934A}"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637851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 block arcs gray">
    <p:spTree>
      <p:nvGrpSpPr>
        <p:cNvPr id="1" name=""/>
        <p:cNvGrpSpPr/>
        <p:nvPr/>
      </p:nvGrpSpPr>
      <p:grpSpPr>
        <a:xfrm>
          <a:off x="0" y="0"/>
          <a:ext cx="0" cy="0"/>
          <a:chOff x="0" y="0"/>
          <a:chExt cx="0" cy="0"/>
        </a:xfrm>
      </p:grpSpPr>
      <p:grpSp>
        <p:nvGrpSpPr>
          <p:cNvPr id="3" name="Group 2"/>
          <p:cNvGrpSpPr/>
          <p:nvPr userDrawn="1"/>
        </p:nvGrpSpPr>
        <p:grpSpPr>
          <a:xfrm>
            <a:off x="838200" y="1614640"/>
            <a:ext cx="10510314" cy="4356172"/>
            <a:chOff x="838200" y="1614640"/>
            <a:chExt cx="10510314" cy="4356172"/>
          </a:xfrm>
          <a:gradFill flip="none" rotWithShape="1">
            <a:gsLst>
              <a:gs pos="58000">
                <a:srgbClr val="C2C2C2"/>
              </a:gs>
              <a:gs pos="0">
                <a:schemeClr val="bg1">
                  <a:lumMod val="95000"/>
                </a:schemeClr>
              </a:gs>
              <a:gs pos="100000">
                <a:schemeClr val="bg1">
                  <a:lumMod val="50000"/>
                </a:schemeClr>
              </a:gs>
            </a:gsLst>
            <a:lin ang="0" scaled="1"/>
            <a:tileRect/>
          </a:gradFill>
        </p:grpSpPr>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66DD20B-0CA6-4A11-8A30-4D09101CC0B8}"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28258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ictures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69A9A30-3B69-42B8-86AE-BF3BE1DAA620}"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Picture Placeholder 10"/>
          <p:cNvSpPr>
            <a:spLocks noGrp="1" noChangeAspect="1"/>
          </p:cNvSpPr>
          <p:nvPr>
            <p:ph type="pic" sz="quarter" idx="14"/>
          </p:nvPr>
        </p:nvSpPr>
        <p:spPr>
          <a:xfrm>
            <a:off x="485759" y="1901337"/>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5" name="Text Placeholder 29"/>
          <p:cNvSpPr>
            <a:spLocks noGrp="1"/>
          </p:cNvSpPr>
          <p:nvPr>
            <p:ph type="body" sz="quarter" idx="26" hasCustomPrompt="1"/>
          </p:nvPr>
        </p:nvSpPr>
        <p:spPr>
          <a:xfrm>
            <a:off x="482600" y="3959455"/>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6" name="Text Placeholder 29"/>
          <p:cNvSpPr>
            <a:spLocks noGrp="1"/>
          </p:cNvSpPr>
          <p:nvPr>
            <p:ph type="body" sz="quarter" idx="18" hasCustomPrompt="1"/>
          </p:nvPr>
        </p:nvSpPr>
        <p:spPr>
          <a:xfrm>
            <a:off x="2570908" y="2197854"/>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Project Name Here</a:t>
            </a:r>
          </a:p>
        </p:txBody>
      </p:sp>
      <p:sp>
        <p:nvSpPr>
          <p:cNvPr id="27" name="Text Placeholder 29"/>
          <p:cNvSpPr>
            <a:spLocks noGrp="1"/>
          </p:cNvSpPr>
          <p:nvPr>
            <p:ph type="body" sz="quarter" idx="22" hasCustomPrompt="1"/>
          </p:nvPr>
        </p:nvSpPr>
        <p:spPr>
          <a:xfrm>
            <a:off x="2570908" y="2789478"/>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Client Name Here</a:t>
            </a:r>
          </a:p>
        </p:txBody>
      </p:sp>
      <p:sp>
        <p:nvSpPr>
          <p:cNvPr id="29" name="Picture Placeholder 10"/>
          <p:cNvSpPr>
            <a:spLocks noGrp="1" noChangeAspect="1"/>
          </p:cNvSpPr>
          <p:nvPr>
            <p:ph type="pic" sz="quarter" idx="28"/>
          </p:nvPr>
        </p:nvSpPr>
        <p:spPr>
          <a:xfrm>
            <a:off x="7027356" y="1901335"/>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2" name="Text Placeholder 29"/>
          <p:cNvSpPr>
            <a:spLocks noGrp="1"/>
          </p:cNvSpPr>
          <p:nvPr>
            <p:ph type="body" sz="quarter" idx="29" hasCustomPrompt="1"/>
          </p:nvPr>
        </p:nvSpPr>
        <p:spPr>
          <a:xfrm>
            <a:off x="7024197" y="3959453"/>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4" name="Text Placeholder 29"/>
          <p:cNvSpPr>
            <a:spLocks noGrp="1"/>
          </p:cNvSpPr>
          <p:nvPr>
            <p:ph type="body" sz="quarter" idx="30" hasCustomPrompt="1"/>
          </p:nvPr>
        </p:nvSpPr>
        <p:spPr>
          <a:xfrm>
            <a:off x="9112505" y="2197852"/>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Project Name Here</a:t>
            </a:r>
          </a:p>
        </p:txBody>
      </p:sp>
      <p:sp>
        <p:nvSpPr>
          <p:cNvPr id="36" name="Text Placeholder 29"/>
          <p:cNvSpPr>
            <a:spLocks noGrp="1"/>
          </p:cNvSpPr>
          <p:nvPr>
            <p:ph type="body" sz="quarter" idx="31" hasCustomPrompt="1"/>
          </p:nvPr>
        </p:nvSpPr>
        <p:spPr>
          <a:xfrm>
            <a:off x="9112505" y="2789476"/>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Client Name Here</a:t>
            </a:r>
          </a:p>
        </p:txBody>
      </p:sp>
      <p:grpSp>
        <p:nvGrpSpPr>
          <p:cNvPr id="39" name="Group 38"/>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21" name="Picture 20"/>
          <p:cNvPicPr/>
          <p:nvPr userDrawn="1"/>
        </p:nvPicPr>
        <p:blipFill rotWithShape="1">
          <a:blip r:embed="rId2" cstate="print">
            <a:extLst>
              <a:ext uri="{28A0092B-C50C-407E-A947-70E740481C1C}">
                <a14:useLocalDpi xmlns:a14="http://schemas.microsoft.com/office/drawing/2010/main" val="0"/>
              </a:ext>
            </a:extLst>
          </a:blip>
          <a:srcRect t="16883" b="13141"/>
          <a:stretch/>
        </p:blipFill>
        <p:spPr>
          <a:xfrm>
            <a:off x="10975848" y="334501"/>
            <a:ext cx="1211745" cy="492842"/>
          </a:xfrm>
          <a:prstGeom prst="rect">
            <a:avLst/>
          </a:prstGeom>
        </p:spPr>
      </p:pic>
    </p:spTree>
    <p:extLst>
      <p:ext uri="{BB962C8B-B14F-4D97-AF65-F5344CB8AC3E}">
        <p14:creationId xmlns:p14="http://schemas.microsoft.com/office/powerpoint/2010/main" val="4005637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matrix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7883720-943B-4DB1-9B9F-C19D9CE8AADF}"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userDrawn="1">
            <p:ph type="body" sz="quarter" idx="25"/>
          </p:nvPr>
        </p:nvSpPr>
        <p:spPr>
          <a:xfrm>
            <a:off x="482599" y="1992954"/>
            <a:ext cx="5613400" cy="1815764"/>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5"/>
          <p:cNvSpPr>
            <a:spLocks noGrp="1"/>
          </p:cNvSpPr>
          <p:nvPr>
            <p:ph type="body" sz="quarter" idx="26"/>
          </p:nvPr>
        </p:nvSpPr>
        <p:spPr>
          <a:xfrm>
            <a:off x="482599" y="4277940"/>
            <a:ext cx="5613400" cy="1802097"/>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5"/>
          <p:cNvSpPr>
            <a:spLocks noGrp="1"/>
          </p:cNvSpPr>
          <p:nvPr userDrawn="1">
            <p:ph type="body" sz="quarter" idx="27"/>
          </p:nvPr>
        </p:nvSpPr>
        <p:spPr>
          <a:xfrm>
            <a:off x="6096001" y="1992954"/>
            <a:ext cx="5613400" cy="1815764"/>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p:cNvSpPr>
            <a:spLocks noGrp="1"/>
          </p:cNvSpPr>
          <p:nvPr userDrawn="1">
            <p:ph type="body" sz="quarter" idx="28"/>
          </p:nvPr>
        </p:nvSpPr>
        <p:spPr>
          <a:xfrm>
            <a:off x="6096001" y="4277940"/>
            <a:ext cx="5613400" cy="1802097"/>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p:cNvSpPr>
            <a:spLocks noGrp="1"/>
          </p:cNvSpPr>
          <p:nvPr userDrawn="1">
            <p:ph type="body" sz="quarter" idx="23" hasCustomPrompt="1"/>
          </p:nvPr>
        </p:nvSpPr>
        <p:spPr>
          <a:xfrm>
            <a:off x="482599" y="3875314"/>
            <a:ext cx="5613401" cy="420914"/>
          </a:xfr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2" name="Text Placeholder 12"/>
          <p:cNvSpPr>
            <a:spLocks noGrp="1"/>
          </p:cNvSpPr>
          <p:nvPr userDrawn="1">
            <p:ph type="body" sz="quarter" idx="24" hasCustomPrompt="1"/>
          </p:nvPr>
        </p:nvSpPr>
        <p:spPr>
          <a:xfrm>
            <a:off x="6096000" y="3875314"/>
            <a:ext cx="5613401" cy="420914"/>
          </a:xfrm>
          <a:solidFill>
            <a:schemeClr val="accent5"/>
          </a:solidFill>
          <a:ln>
            <a:solidFill>
              <a:schemeClr val="accent5"/>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Text Placeholder 12"/>
          <p:cNvSpPr>
            <a:spLocks noGrp="1"/>
          </p:cNvSpPr>
          <p:nvPr userDrawn="1">
            <p:ph type="body" sz="quarter" idx="21" hasCustomPrompt="1"/>
          </p:nvPr>
        </p:nvSpPr>
        <p:spPr>
          <a:xfrm>
            <a:off x="482599" y="1581184"/>
            <a:ext cx="5613401" cy="420914"/>
          </a:xfrm>
          <a:solidFill>
            <a:schemeClr val="accent1"/>
          </a:solidFill>
          <a:ln>
            <a:solidFill>
              <a:schemeClr val="accent1"/>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22" hasCustomPrompt="1"/>
          </p:nvPr>
        </p:nvSpPr>
        <p:spPr>
          <a:xfrm>
            <a:off x="6096000" y="1581184"/>
            <a:ext cx="5613401" cy="420914"/>
          </a:xfr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460844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matrix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93457AE-AE22-4E5D-AABC-416496BF9E52}"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452153"/>
            <a:ext cx="5613401" cy="232257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902745"/>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452153"/>
            <a:ext cx="5613401" cy="232257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902745"/>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709" y="2222461"/>
            <a:ext cx="2322576" cy="781960"/>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4" name="Text Placeholder 12"/>
          <p:cNvSpPr>
            <a:spLocks noGrp="1"/>
          </p:cNvSpPr>
          <p:nvPr userDrawn="1">
            <p:ph type="body" sz="quarter" idx="22" hasCustomPrompt="1"/>
          </p:nvPr>
        </p:nvSpPr>
        <p:spPr>
          <a:xfrm rot="16200000">
            <a:off x="-287563" y="4672908"/>
            <a:ext cx="2322285" cy="781960"/>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5" name="Text Placeholder 12"/>
          <p:cNvSpPr>
            <a:spLocks noGrp="1"/>
          </p:cNvSpPr>
          <p:nvPr>
            <p:ph type="body" sz="quarter" idx="23" hasCustomPrompt="1"/>
          </p:nvPr>
        </p:nvSpPr>
        <p:spPr>
          <a:xfrm rot="16200000">
            <a:off x="5325692" y="2222462"/>
            <a:ext cx="2322576" cy="781960"/>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6" name="Text Placeholder 12"/>
          <p:cNvSpPr>
            <a:spLocks noGrp="1"/>
          </p:cNvSpPr>
          <p:nvPr>
            <p:ph type="body" sz="quarter" idx="24" hasCustomPrompt="1"/>
          </p:nvPr>
        </p:nvSpPr>
        <p:spPr>
          <a:xfrm rot="16200000">
            <a:off x="5325838" y="4672908"/>
            <a:ext cx="2322285" cy="781960"/>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cxnSp>
        <p:nvCxnSpPr>
          <p:cNvPr id="6" name="Straight Connector 5"/>
          <p:cNvCxnSpPr/>
          <p:nvPr userDrawn="1"/>
        </p:nvCxnSpPr>
        <p:spPr>
          <a:xfrm>
            <a:off x="482599" y="1452153"/>
            <a:ext cx="781960" cy="9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5"/>
          <p:cNvSpPr>
            <a:spLocks noGrp="1"/>
          </p:cNvSpPr>
          <p:nvPr>
            <p:ph type="body" sz="quarter" idx="26"/>
          </p:nvPr>
        </p:nvSpPr>
        <p:spPr>
          <a:xfrm>
            <a:off x="1264560"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Text Placeholder 5"/>
          <p:cNvSpPr>
            <a:spLocks noGrp="1"/>
          </p:cNvSpPr>
          <p:nvPr>
            <p:ph type="body" sz="quarter" idx="28"/>
          </p:nvPr>
        </p:nvSpPr>
        <p:spPr>
          <a:xfrm>
            <a:off x="6877961"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Text Placeholder 5"/>
          <p:cNvSpPr>
            <a:spLocks noGrp="1"/>
          </p:cNvSpPr>
          <p:nvPr>
            <p:ph type="body" sz="quarter" idx="25"/>
          </p:nvPr>
        </p:nvSpPr>
        <p:spPr>
          <a:xfrm>
            <a:off x="1264560"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Text Placeholder 5"/>
          <p:cNvSpPr>
            <a:spLocks noGrp="1"/>
          </p:cNvSpPr>
          <p:nvPr>
            <p:ph type="body" sz="quarter" idx="27"/>
          </p:nvPr>
        </p:nvSpPr>
        <p:spPr>
          <a:xfrm>
            <a:off x="6877961"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0" name="Group 29"/>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934862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atrix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8973AA2-5FCE-4B71-B7CB-4A23B7F62B59}"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553028"/>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875314"/>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553028"/>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875314"/>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563" y="2323191"/>
            <a:ext cx="2322285" cy="781960"/>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4" name="Text Placeholder 12"/>
          <p:cNvSpPr>
            <a:spLocks noGrp="1"/>
          </p:cNvSpPr>
          <p:nvPr userDrawn="1">
            <p:ph type="body" sz="quarter" idx="22" hasCustomPrompt="1"/>
          </p:nvPr>
        </p:nvSpPr>
        <p:spPr>
          <a:xfrm rot="16200000">
            <a:off x="-287563" y="4645476"/>
            <a:ext cx="2322285" cy="781960"/>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Text Placeholder 12"/>
          <p:cNvSpPr>
            <a:spLocks noGrp="1"/>
          </p:cNvSpPr>
          <p:nvPr>
            <p:ph type="body" sz="quarter" idx="24" hasCustomPrompt="1"/>
          </p:nvPr>
        </p:nvSpPr>
        <p:spPr>
          <a:xfrm rot="5400000">
            <a:off x="10157278" y="2323192"/>
            <a:ext cx="2322285" cy="781960"/>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Text Placeholder 12"/>
          <p:cNvSpPr>
            <a:spLocks noGrp="1"/>
          </p:cNvSpPr>
          <p:nvPr>
            <p:ph type="body" sz="quarter" idx="25" hasCustomPrompt="1"/>
          </p:nvPr>
        </p:nvSpPr>
        <p:spPr>
          <a:xfrm rot="5400000">
            <a:off x="10157278" y="4645476"/>
            <a:ext cx="2322285" cy="781960"/>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8" name="Text Placeholder 5"/>
          <p:cNvSpPr>
            <a:spLocks noGrp="1"/>
          </p:cNvSpPr>
          <p:nvPr>
            <p:ph type="body" sz="quarter" idx="27"/>
          </p:nvPr>
        </p:nvSpPr>
        <p:spPr>
          <a:xfrm>
            <a:off x="1264560" y="1572039"/>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5"/>
          <p:cNvSpPr>
            <a:spLocks noGrp="1"/>
          </p:cNvSpPr>
          <p:nvPr>
            <p:ph type="body" sz="quarter" idx="28"/>
          </p:nvPr>
        </p:nvSpPr>
        <p:spPr>
          <a:xfrm>
            <a:off x="1264560" y="3894550"/>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5"/>
          <p:cNvSpPr>
            <a:spLocks noGrp="1"/>
          </p:cNvSpPr>
          <p:nvPr>
            <p:ph type="body" sz="quarter" idx="29"/>
          </p:nvPr>
        </p:nvSpPr>
        <p:spPr>
          <a:xfrm>
            <a:off x="6900862" y="1572039"/>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5"/>
          <p:cNvSpPr>
            <a:spLocks noGrp="1"/>
          </p:cNvSpPr>
          <p:nvPr>
            <p:ph type="body" sz="quarter" idx="30"/>
          </p:nvPr>
        </p:nvSpPr>
        <p:spPr>
          <a:xfrm>
            <a:off x="6900862" y="3894550"/>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26" hasCustomPrompt="1"/>
          </p:nvPr>
        </p:nvSpPr>
        <p:spPr>
          <a:xfrm>
            <a:off x="5291138" y="3060700"/>
            <a:ext cx="1609725" cy="1611313"/>
          </a:xfrm>
          <a:prstGeom prst="ellipse">
            <a:avLst/>
          </a:prstGeom>
          <a:solidFill>
            <a:schemeClr val="bg1"/>
          </a:solidFill>
          <a:ln>
            <a:solidFill>
              <a:schemeClr val="bg1">
                <a:lumMod val="85000"/>
              </a:schemeClr>
            </a:solidFill>
          </a:ln>
        </p:spPr>
        <p:txBody>
          <a:bodyPr lIns="0" rIns="0" anchor="ctr">
            <a:normAutofit/>
          </a:bodyPr>
          <a:lstStyle>
            <a:lvl1pPr marL="0" indent="0" algn="ctr">
              <a:buNone/>
              <a:defRPr sz="2000" b="1" cap="all"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Strategy</a:t>
            </a:r>
          </a:p>
        </p:txBody>
      </p:sp>
      <p:grpSp>
        <p:nvGrpSpPr>
          <p:cNvPr id="30" name="Group 29"/>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627529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matrix 4">
    <p:spTree>
      <p:nvGrpSpPr>
        <p:cNvPr id="1" name=""/>
        <p:cNvGrpSpPr/>
        <p:nvPr/>
      </p:nvGrpSpPr>
      <p:grpSpPr>
        <a:xfrm>
          <a:off x="0" y="0"/>
          <a:ext cx="0" cy="0"/>
          <a:chOff x="0" y="0"/>
          <a:chExt cx="0" cy="0"/>
        </a:xfrm>
      </p:grpSpPr>
      <p:sp>
        <p:nvSpPr>
          <p:cNvPr id="31" name="Text Placeholder 12"/>
          <p:cNvSpPr>
            <a:spLocks noGrp="1"/>
          </p:cNvSpPr>
          <p:nvPr>
            <p:ph type="body" sz="quarter" idx="33" hasCustomPrompt="1"/>
          </p:nvPr>
        </p:nvSpPr>
        <p:spPr>
          <a:xfrm rot="16200000">
            <a:off x="-127688" y="2741910"/>
            <a:ext cx="2002536" cy="781960"/>
          </a:xfrm>
          <a:prstGeom prst="snip1Rect">
            <a:avLst/>
          </a:prstGeom>
          <a:solidFill>
            <a:schemeClr val="accent1"/>
          </a:solidFill>
          <a:ln>
            <a:solidFill>
              <a:schemeClr val="accent1"/>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C91E8CD-6994-4520-8139-FBBAB2D1E6E4}"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1264559" y="2056884"/>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1264559" y="4134447"/>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486980" y="2056884"/>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486980" y="4134447"/>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2"/>
          <p:cNvSpPr>
            <a:spLocks noGrp="1"/>
          </p:cNvSpPr>
          <p:nvPr userDrawn="1">
            <p:ph type="body" sz="quarter" idx="22" hasCustomPrompt="1"/>
          </p:nvPr>
        </p:nvSpPr>
        <p:spPr>
          <a:xfrm rot="16200000">
            <a:off x="-165203" y="4782246"/>
            <a:ext cx="2077565" cy="781960"/>
          </a:xfrm>
          <a:prstGeom prst="snip1Rect">
            <a:avLst/>
          </a:prstGeom>
          <a:solidFill>
            <a:schemeClr val="accent2"/>
          </a:solidFill>
          <a:ln>
            <a:solidFill>
              <a:schemeClr val="accent2"/>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31" hasCustomPrompt="1"/>
          </p:nvPr>
        </p:nvSpPr>
        <p:spPr>
          <a:xfrm>
            <a:off x="1264560" y="1359189"/>
            <a:ext cx="5222420" cy="772434"/>
          </a:xfrm>
          <a:prstGeom prst="snip1Rect">
            <a:avLst/>
          </a:prstGeo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2" name="Text Placeholder 12"/>
          <p:cNvSpPr>
            <a:spLocks noGrp="1"/>
          </p:cNvSpPr>
          <p:nvPr userDrawn="1">
            <p:ph type="body" sz="quarter" idx="32" hasCustomPrompt="1"/>
          </p:nvPr>
        </p:nvSpPr>
        <p:spPr>
          <a:xfrm>
            <a:off x="6486980" y="1359189"/>
            <a:ext cx="5222420" cy="772434"/>
          </a:xfrm>
          <a:prstGeom prst="snip1Rect">
            <a:avLst/>
          </a:prstGeo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52" name="Text Placeholder 5"/>
          <p:cNvSpPr>
            <a:spLocks noGrp="1"/>
          </p:cNvSpPr>
          <p:nvPr>
            <p:ph type="body" sz="quarter" idx="28"/>
          </p:nvPr>
        </p:nvSpPr>
        <p:spPr>
          <a:xfrm>
            <a:off x="126456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5"/>
          <p:cNvSpPr>
            <a:spLocks noGrp="1"/>
          </p:cNvSpPr>
          <p:nvPr>
            <p:ph type="body" sz="quarter" idx="29"/>
          </p:nvPr>
        </p:nvSpPr>
        <p:spPr>
          <a:xfrm>
            <a:off x="648698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5"/>
          <p:cNvSpPr>
            <a:spLocks noGrp="1"/>
          </p:cNvSpPr>
          <p:nvPr>
            <p:ph type="body" sz="quarter" idx="30"/>
          </p:nvPr>
        </p:nvSpPr>
        <p:spPr>
          <a:xfrm>
            <a:off x="648698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5"/>
          <p:cNvSpPr>
            <a:spLocks noGrp="1"/>
          </p:cNvSpPr>
          <p:nvPr>
            <p:ph type="body" sz="quarter" idx="27"/>
          </p:nvPr>
        </p:nvSpPr>
        <p:spPr>
          <a:xfrm>
            <a:off x="126456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9" name="Group 28"/>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0508161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8EB556D-A02E-442F-8A48-E574DE0403A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1" name="Group 10"/>
          <p:cNvGrpSpPr/>
          <p:nvPr userDrawn="1"/>
        </p:nvGrpSpPr>
        <p:grpSpPr>
          <a:xfrm>
            <a:off x="3743557" y="1545751"/>
            <a:ext cx="4704887" cy="4666258"/>
            <a:chOff x="1581543" y="1298448"/>
            <a:chExt cx="4704887" cy="4666258"/>
          </a:xfrm>
        </p:grpSpPr>
        <p:grpSp>
          <p:nvGrpSpPr>
            <p:cNvPr id="10" name="Group 9"/>
            <p:cNvGrpSpPr/>
            <p:nvPr userDrawn="1"/>
          </p:nvGrpSpPr>
          <p:grpSpPr>
            <a:xfrm>
              <a:off x="1581543" y="1298448"/>
              <a:ext cx="2266926" cy="4662029"/>
              <a:chOff x="1581543" y="1298448"/>
              <a:chExt cx="2266926" cy="4662029"/>
            </a:xfrm>
          </p:grpSpPr>
          <p:sp>
            <p:nvSpPr>
              <p:cNvPr id="9" name="Teardrop 8"/>
              <p:cNvSpPr/>
              <p:nvPr userDrawn="1"/>
            </p:nvSpPr>
            <p:spPr>
              <a:xfrm rot="5400000">
                <a:off x="1581543" y="1298448"/>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ardrop 38"/>
              <p:cNvSpPr/>
              <p:nvPr userDrawn="1"/>
            </p:nvSpPr>
            <p:spPr>
              <a:xfrm>
                <a:off x="1581543" y="3693551"/>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0" name="Group 39"/>
            <p:cNvGrpSpPr/>
            <p:nvPr userDrawn="1"/>
          </p:nvGrpSpPr>
          <p:grpSpPr>
            <a:xfrm rot="10800000">
              <a:off x="4006919" y="1302677"/>
              <a:ext cx="2279511" cy="4662029"/>
              <a:chOff x="1581543" y="1298448"/>
              <a:chExt cx="2279511" cy="4662029"/>
            </a:xfrm>
          </p:grpSpPr>
          <p:sp>
            <p:nvSpPr>
              <p:cNvPr id="41" name="Teardrop 40"/>
              <p:cNvSpPr/>
              <p:nvPr userDrawn="1"/>
            </p:nvSpPr>
            <p:spPr>
              <a:xfrm rot="5400000">
                <a:off x="1594128" y="1298448"/>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a:off x="1581543" y="3693551"/>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49" name="Text Placeholder 13"/>
          <p:cNvSpPr>
            <a:spLocks noGrp="1"/>
          </p:cNvSpPr>
          <p:nvPr>
            <p:ph type="body" sz="quarter" idx="13"/>
          </p:nvPr>
        </p:nvSpPr>
        <p:spPr>
          <a:xfrm>
            <a:off x="3914912" y="1721082"/>
            <a:ext cx="1920240" cy="1920240"/>
          </a:xfrm>
          <a:prstGeom prst="ellipse">
            <a:avLst/>
          </a:prstGeom>
          <a:solidFill>
            <a:schemeClr val="bg1">
              <a:lumMod val="95000"/>
            </a:schemeClr>
          </a:solidFill>
          <a:ln w="28575">
            <a:solidFill>
              <a:schemeClr val="accent1">
                <a:lumMod val="75000"/>
              </a:schemeClr>
            </a:solidFill>
          </a:ln>
        </p:spPr>
        <p:txBody>
          <a:bodyPr>
            <a:normAutofit/>
          </a:bodyPr>
          <a:lstStyle>
            <a:lvl1pPr marL="0" indent="0" algn="ctr">
              <a:buNone/>
              <a:defRPr sz="1600"/>
            </a:lvl1pPr>
          </a:lstStyle>
          <a:p>
            <a:pPr lvl="0"/>
            <a:endParaRPr lang="en-US"/>
          </a:p>
        </p:txBody>
      </p:sp>
      <p:sp>
        <p:nvSpPr>
          <p:cNvPr id="50" name="Text Placeholder 13"/>
          <p:cNvSpPr>
            <a:spLocks noGrp="1"/>
          </p:cNvSpPr>
          <p:nvPr>
            <p:ph type="body" sz="quarter" idx="14"/>
          </p:nvPr>
        </p:nvSpPr>
        <p:spPr>
          <a:xfrm>
            <a:off x="6344264" y="1721082"/>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51" name="Text Placeholder 13"/>
          <p:cNvSpPr>
            <a:spLocks noGrp="1"/>
          </p:cNvSpPr>
          <p:nvPr>
            <p:ph type="body" sz="quarter" idx="15"/>
          </p:nvPr>
        </p:nvSpPr>
        <p:spPr>
          <a:xfrm>
            <a:off x="3914912" y="4116185"/>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56" name="Text Placeholder 13"/>
          <p:cNvSpPr>
            <a:spLocks noGrp="1"/>
          </p:cNvSpPr>
          <p:nvPr>
            <p:ph type="body" sz="quarter" idx="16"/>
          </p:nvPr>
        </p:nvSpPr>
        <p:spPr>
          <a:xfrm>
            <a:off x="6344264" y="4116185"/>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15" name="TextBox 14"/>
          <p:cNvSpPr txBox="1"/>
          <p:nvPr userDrawn="1"/>
        </p:nvSpPr>
        <p:spPr>
          <a:xfrm>
            <a:off x="5589515" y="3234004"/>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57" name="TextBox 56"/>
          <p:cNvSpPr txBox="1"/>
          <p:nvPr userDrawn="1"/>
        </p:nvSpPr>
        <p:spPr>
          <a:xfrm>
            <a:off x="6129361" y="3234004"/>
            <a:ext cx="603050" cy="646331"/>
          </a:xfrm>
          <a:prstGeom prst="rect">
            <a:avLst/>
          </a:prstGeom>
          <a:noFill/>
        </p:spPr>
        <p:txBody>
          <a:bodyPr wrap="none" rtlCol="0" anchor="ctr">
            <a:spAutoFit/>
          </a:bodyPr>
          <a:lstStyle/>
          <a:p>
            <a:pPr algn="ctr"/>
            <a:r>
              <a:rPr lang="en-US" sz="3600" b="1">
                <a:solidFill>
                  <a:srgbClr val="F17C3F">
                    <a:lumMod val="40000"/>
                    <a:lumOff val="60000"/>
                  </a:srgbClr>
                </a:solidFill>
              </a:rPr>
              <a:t>W</a:t>
            </a:r>
          </a:p>
        </p:txBody>
      </p:sp>
      <p:sp>
        <p:nvSpPr>
          <p:cNvPr id="58" name="TextBox 57"/>
          <p:cNvSpPr txBox="1"/>
          <p:nvPr userDrawn="1"/>
        </p:nvSpPr>
        <p:spPr>
          <a:xfrm>
            <a:off x="5522791" y="3892735"/>
            <a:ext cx="497252" cy="646331"/>
          </a:xfrm>
          <a:prstGeom prst="rect">
            <a:avLst/>
          </a:prstGeom>
          <a:noFill/>
        </p:spPr>
        <p:txBody>
          <a:bodyPr wrap="none" rtlCol="0" anchor="ctr">
            <a:spAutoFit/>
          </a:bodyPr>
          <a:lstStyle/>
          <a:p>
            <a:pPr algn="ctr"/>
            <a:r>
              <a:rPr lang="en-US" sz="3600" b="1">
                <a:solidFill>
                  <a:srgbClr val="7BB21B">
                    <a:lumMod val="40000"/>
                    <a:lumOff val="60000"/>
                  </a:srgbClr>
                </a:solidFill>
              </a:rPr>
              <a:t>O</a:t>
            </a:r>
          </a:p>
        </p:txBody>
      </p:sp>
      <p:sp>
        <p:nvSpPr>
          <p:cNvPr id="59" name="TextBox 58"/>
          <p:cNvSpPr txBox="1"/>
          <p:nvPr userDrawn="1"/>
        </p:nvSpPr>
        <p:spPr>
          <a:xfrm>
            <a:off x="6211921" y="3892735"/>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8" name="Group 27"/>
          <p:cNvGrpSpPr/>
          <p:nvPr userDrawn="1"/>
        </p:nvGrpSpPr>
        <p:grpSpPr>
          <a:xfrm>
            <a:off x="0" y="6766560"/>
            <a:ext cx="12192000" cy="91440"/>
            <a:chOff x="0" y="4480421"/>
            <a:chExt cx="12192000" cy="91440"/>
          </a:xfrm>
        </p:grpSpPr>
        <p:sp>
          <p:nvSpPr>
            <p:cNvPr id="29" name="Rectangle 28"/>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105426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wot strength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9A31762-7C36-4F56-AD45-827D4554618F}"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eardrop 8"/>
          <p:cNvSpPr/>
          <p:nvPr userDrawn="1"/>
        </p:nvSpPr>
        <p:spPr>
          <a:xfrm rot="5400000">
            <a:off x="8270775" y="2746872"/>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userDrawn="1">
            <p:ph type="body" sz="quarter" idx="13" hasCustomPrompt="1"/>
          </p:nvPr>
        </p:nvSpPr>
        <p:spPr>
          <a:xfrm>
            <a:off x="8429224" y="2922203"/>
            <a:ext cx="1920240" cy="1920240"/>
          </a:xfrm>
          <a:prstGeom prst="ellipse">
            <a:avLst/>
          </a:prstGeom>
          <a:solidFill>
            <a:schemeClr val="bg1">
              <a:lumMod val="95000"/>
            </a:schemeClr>
          </a:solidFill>
          <a:ln w="28575">
            <a:solidFill>
              <a:schemeClr val="accent1">
                <a:lumMod val="75000"/>
              </a:schemeClr>
            </a:solidFill>
          </a:ln>
        </p:spPr>
        <p:txBody>
          <a:bodyPr lIns="0" rIns="0">
            <a:normAutofit/>
          </a:bodyPr>
          <a:lstStyle>
            <a:lvl1pPr marL="0" indent="0" algn="ctr">
              <a:buFont typeface="Arial" panose="020B0604020202020204" pitchFamily="34" charset="0"/>
              <a:buNone/>
              <a:defRPr sz="1600" baseline="0"/>
            </a:lvl1pPr>
          </a:lstStyle>
          <a:p>
            <a:pPr lvl="0"/>
            <a:r>
              <a:rPr lang="en-US"/>
              <a:t>List main strengths here</a:t>
            </a:r>
          </a:p>
        </p:txBody>
      </p:sp>
      <p:sp>
        <p:nvSpPr>
          <p:cNvPr id="15" name="TextBox 14"/>
          <p:cNvSpPr txBox="1"/>
          <p:nvPr userDrawn="1"/>
        </p:nvSpPr>
        <p:spPr>
          <a:xfrm>
            <a:off x="10177919" y="4431556"/>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39" name="Teardrop 38"/>
          <p:cNvSpPr/>
          <p:nvPr userDrawn="1"/>
        </p:nvSpPr>
        <p:spPr>
          <a:xfrm>
            <a:off x="9403917" y="5076110"/>
            <a:ext cx="1133784" cy="113378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1" name="Teardrop 40"/>
          <p:cNvSpPr/>
          <p:nvPr userDrawn="1"/>
        </p:nvSpPr>
        <p:spPr>
          <a:xfrm rot="16200000">
            <a:off x="10616948" y="5078225"/>
            <a:ext cx="1133784" cy="1133784"/>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2" name="Teardrop 41"/>
          <p:cNvSpPr/>
          <p:nvPr userDrawn="1"/>
        </p:nvSpPr>
        <p:spPr>
          <a:xfrm rot="10800000">
            <a:off x="10623242" y="3880335"/>
            <a:ext cx="1133784" cy="113378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57" name="TextBox 56"/>
          <p:cNvSpPr txBox="1"/>
          <p:nvPr userDrawn="1"/>
        </p:nvSpPr>
        <p:spPr>
          <a:xfrm>
            <a:off x="10559774" y="4699546"/>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58" name="TextBox 57"/>
          <p:cNvSpPr txBox="1"/>
          <p:nvPr userDrawn="1"/>
        </p:nvSpPr>
        <p:spPr>
          <a:xfrm>
            <a:off x="10248055"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59" name="TextBox 58"/>
          <p:cNvSpPr txBox="1"/>
          <p:nvPr userDrawn="1"/>
        </p:nvSpPr>
        <p:spPr>
          <a:xfrm>
            <a:off x="10592711"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6" name="Text Placeholder 5"/>
          <p:cNvSpPr>
            <a:spLocks noGrp="1"/>
          </p:cNvSpPr>
          <p:nvPr userDrawn="1">
            <p:ph type="body" sz="quarter" idx="14"/>
          </p:nvPr>
        </p:nvSpPr>
        <p:spPr>
          <a:xfrm>
            <a:off x="482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userDrawn="1">
            <p:ph type="body" sz="quarter" idx="18" hasCustomPrompt="1"/>
          </p:nvPr>
        </p:nvSpPr>
        <p:spPr>
          <a:xfrm>
            <a:off x="482600" y="1709857"/>
            <a:ext cx="76708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STRENGTHS</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809574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wot weaknes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186A489-A559-4DFF-BA0A-CDE6738D9D8C}"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673281"/>
            <a:ext cx="76708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Weaknesses</a:t>
            </a:r>
          </a:p>
        </p:txBody>
      </p:sp>
      <p:sp>
        <p:nvSpPr>
          <p:cNvPr id="34" name="Teardrop 33"/>
          <p:cNvSpPr/>
          <p:nvPr userDrawn="1"/>
        </p:nvSpPr>
        <p:spPr>
          <a:xfrm rot="5400000">
            <a:off x="278097" y="3889879"/>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ardrop 34"/>
          <p:cNvSpPr/>
          <p:nvPr userDrawn="1"/>
        </p:nvSpPr>
        <p:spPr>
          <a:xfrm>
            <a:off x="272055" y="5086463"/>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ardrop 35"/>
          <p:cNvSpPr/>
          <p:nvPr userDrawn="1"/>
        </p:nvSpPr>
        <p:spPr>
          <a:xfrm rot="16200000">
            <a:off x="1483243" y="5088821"/>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p:cNvSpPr txBox="1"/>
          <p:nvPr userDrawn="1"/>
        </p:nvSpPr>
        <p:spPr>
          <a:xfrm>
            <a:off x="1099084"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38" name="TextBox 37"/>
          <p:cNvSpPr txBox="1"/>
          <p:nvPr userDrawn="1"/>
        </p:nvSpPr>
        <p:spPr>
          <a:xfrm>
            <a:off x="1451557"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40" name="TextBox 39"/>
          <p:cNvSpPr txBox="1"/>
          <p:nvPr userDrawn="1"/>
        </p:nvSpPr>
        <p:spPr>
          <a:xfrm>
            <a:off x="1122328" y="4707987"/>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3" name="Teardrop 42"/>
          <p:cNvSpPr/>
          <p:nvPr userDrawn="1"/>
        </p:nvSpPr>
        <p:spPr>
          <a:xfrm rot="10800000">
            <a:off x="1482315" y="2755337"/>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 Placeholder 13"/>
          <p:cNvSpPr>
            <a:spLocks noGrp="1"/>
          </p:cNvSpPr>
          <p:nvPr>
            <p:ph type="body" sz="quarter" idx="20"/>
          </p:nvPr>
        </p:nvSpPr>
        <p:spPr>
          <a:xfrm>
            <a:off x="1645061" y="2926439"/>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45" name="TextBox 44"/>
          <p:cNvSpPr txBox="1"/>
          <p:nvPr userDrawn="1"/>
        </p:nvSpPr>
        <p:spPr>
          <a:xfrm>
            <a:off x="1434976" y="4496336"/>
            <a:ext cx="603050" cy="646331"/>
          </a:xfrm>
          <a:prstGeom prst="rect">
            <a:avLst/>
          </a:prstGeom>
          <a:noFill/>
        </p:spPr>
        <p:txBody>
          <a:bodyPr wrap="none" rtlCol="0" anchor="ctr">
            <a:spAutoFit/>
          </a:bodyPr>
          <a:lstStyle>
            <a:defPPr>
              <a:defRPr lang="en-US"/>
            </a:defPPr>
            <a:lvl1pPr algn="ctr">
              <a:defRPr b="1">
                <a:solidFill>
                  <a:schemeClr val="accent3">
                    <a:lumMod val="40000"/>
                    <a:lumOff val="60000"/>
                  </a:schemeClr>
                </a:solidFill>
              </a:defRPr>
            </a:lvl1pPr>
          </a:lstStyle>
          <a:p>
            <a:r>
              <a:rPr lang="en-US" sz="3600">
                <a:solidFill>
                  <a:srgbClr val="F17C3F">
                    <a:lumMod val="40000"/>
                    <a:lumOff val="60000"/>
                  </a:srgbClr>
                </a:solidFill>
              </a:rPr>
              <a:t>W</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421933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wot opportuniti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0F457A0-4D7D-48B7-B634-BD3136E39D94}"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82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82600" y="1709857"/>
            <a:ext cx="76708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Opportunities</a:t>
            </a:r>
          </a:p>
        </p:txBody>
      </p:sp>
      <p:sp>
        <p:nvSpPr>
          <p:cNvPr id="26" name="Teardrop 25"/>
          <p:cNvSpPr/>
          <p:nvPr userDrawn="1"/>
        </p:nvSpPr>
        <p:spPr>
          <a:xfrm rot="5400000">
            <a:off x="9419251" y="2755944"/>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ardrop 26"/>
          <p:cNvSpPr/>
          <p:nvPr userDrawn="1"/>
        </p:nvSpPr>
        <p:spPr>
          <a:xfrm rot="16200000">
            <a:off x="10624397" y="3954886"/>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ardrop 27"/>
          <p:cNvSpPr/>
          <p:nvPr userDrawn="1"/>
        </p:nvSpPr>
        <p:spPr>
          <a:xfrm rot="10800000">
            <a:off x="10630927" y="2757813"/>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userDrawn="1"/>
        </p:nvSpPr>
        <p:spPr>
          <a:xfrm>
            <a:off x="10559774" y="3574052"/>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30" name="TextBox 29"/>
          <p:cNvSpPr txBox="1"/>
          <p:nvPr userDrawn="1"/>
        </p:nvSpPr>
        <p:spPr>
          <a:xfrm>
            <a:off x="10592711" y="3895070"/>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31" name="TextBox 30"/>
          <p:cNvSpPr txBox="1"/>
          <p:nvPr userDrawn="1"/>
        </p:nvSpPr>
        <p:spPr>
          <a:xfrm>
            <a:off x="10232421" y="3574052"/>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32" name="Teardrop 31"/>
          <p:cNvSpPr/>
          <p:nvPr userDrawn="1"/>
        </p:nvSpPr>
        <p:spPr>
          <a:xfrm>
            <a:off x="8284860" y="3952528"/>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3"/>
          <p:cNvSpPr>
            <a:spLocks noGrp="1"/>
          </p:cNvSpPr>
          <p:nvPr>
            <p:ph type="body" sz="quarter" idx="15"/>
          </p:nvPr>
        </p:nvSpPr>
        <p:spPr>
          <a:xfrm>
            <a:off x="8449928" y="4127859"/>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35" name="TextBox 34"/>
          <p:cNvSpPr txBox="1"/>
          <p:nvPr userDrawn="1"/>
        </p:nvSpPr>
        <p:spPr>
          <a:xfrm>
            <a:off x="10038916" y="3838867"/>
            <a:ext cx="497252" cy="646331"/>
          </a:xfrm>
          <a:prstGeom prst="rect">
            <a:avLst/>
          </a:prstGeom>
          <a:noFill/>
        </p:spPr>
        <p:txBody>
          <a:bodyPr wrap="none" rtlCol="0" anchor="ctr">
            <a:spAutoFit/>
          </a:bodyPr>
          <a:lstStyle>
            <a:defPPr>
              <a:defRPr lang="en-US"/>
            </a:defPPr>
            <a:lvl1pPr algn="ctr">
              <a:defRPr b="1">
                <a:solidFill>
                  <a:schemeClr val="accent4">
                    <a:lumMod val="40000"/>
                    <a:lumOff val="60000"/>
                  </a:schemeClr>
                </a:solidFill>
              </a:defRPr>
            </a:lvl1pPr>
          </a:lstStyle>
          <a:p>
            <a:r>
              <a:rPr lang="en-US" sz="3600">
                <a:solidFill>
                  <a:srgbClr val="7BB21B">
                    <a:lumMod val="40000"/>
                    <a:lumOff val="60000"/>
                  </a:srgbClr>
                </a:solidFill>
              </a:rPr>
              <a:t>O</a:t>
            </a:r>
          </a:p>
        </p:txBody>
      </p:sp>
      <p:grpSp>
        <p:nvGrpSpPr>
          <p:cNvPr id="24" name="Group 2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221664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wot threa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FA3AEAF-C538-4E85-A4EB-90ACFD1BBFE6}"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709857"/>
            <a:ext cx="7670800"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Threats</a:t>
            </a:r>
          </a:p>
        </p:txBody>
      </p:sp>
      <p:sp>
        <p:nvSpPr>
          <p:cNvPr id="39" name="Teardrop 38"/>
          <p:cNvSpPr/>
          <p:nvPr userDrawn="1"/>
        </p:nvSpPr>
        <p:spPr>
          <a:xfrm rot="5400000">
            <a:off x="271811" y="2755087"/>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ardrop 40"/>
          <p:cNvSpPr/>
          <p:nvPr userDrawn="1"/>
        </p:nvSpPr>
        <p:spPr>
          <a:xfrm>
            <a:off x="272056" y="3951671"/>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rot="10800000">
            <a:off x="1489773" y="2756956"/>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TextBox 44"/>
          <p:cNvSpPr txBox="1"/>
          <p:nvPr userDrawn="1"/>
        </p:nvSpPr>
        <p:spPr>
          <a:xfrm>
            <a:off x="1418620" y="3573195"/>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46" name="TextBox 45"/>
          <p:cNvSpPr txBox="1"/>
          <p:nvPr userDrawn="1"/>
        </p:nvSpPr>
        <p:spPr>
          <a:xfrm>
            <a:off x="1099084" y="3894213"/>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47" name="TextBox 46"/>
          <p:cNvSpPr txBox="1"/>
          <p:nvPr userDrawn="1"/>
        </p:nvSpPr>
        <p:spPr>
          <a:xfrm>
            <a:off x="1122328" y="3573195"/>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8" name="Teardrop 47"/>
          <p:cNvSpPr/>
          <p:nvPr userDrawn="1"/>
        </p:nvSpPr>
        <p:spPr>
          <a:xfrm rot="16200000">
            <a:off x="1482315" y="3951671"/>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p:ph type="body" sz="quarter" idx="16"/>
          </p:nvPr>
        </p:nvSpPr>
        <p:spPr>
          <a:xfrm>
            <a:off x="1657646" y="4122773"/>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50" name="TextBox 49"/>
          <p:cNvSpPr txBox="1"/>
          <p:nvPr userDrawn="1"/>
        </p:nvSpPr>
        <p:spPr>
          <a:xfrm>
            <a:off x="1474704" y="3840552"/>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517672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 hexagons">
    <p:spTree>
      <p:nvGrpSpPr>
        <p:cNvPr id="1" name=""/>
        <p:cNvGrpSpPr/>
        <p:nvPr/>
      </p:nvGrpSpPr>
      <p:grpSpPr>
        <a:xfrm>
          <a:off x="0" y="0"/>
          <a:ext cx="0" cy="0"/>
          <a:chOff x="0" y="0"/>
          <a:chExt cx="0" cy="0"/>
        </a:xfrm>
      </p:grpSpPr>
      <p:cxnSp>
        <p:nvCxnSpPr>
          <p:cNvPr id="32" name="Straight Connector 31"/>
          <p:cNvCxnSpPr/>
          <p:nvPr userDrawn="1"/>
        </p:nvCxnSpPr>
        <p:spPr>
          <a:xfrm flipH="1" flipV="1">
            <a:off x="2952750" y="2047876"/>
            <a:ext cx="6276975" cy="3581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2962275" y="1981200"/>
            <a:ext cx="6267450" cy="3638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userDrawn="1"/>
        </p:nvGrpSpPr>
        <p:grpSpPr>
          <a:xfrm>
            <a:off x="6886811" y="1395985"/>
            <a:ext cx="2828102" cy="4860167"/>
            <a:chOff x="2477087" y="1395985"/>
            <a:chExt cx="2828102" cy="4860167"/>
          </a:xfrm>
        </p:grpSpPr>
        <p:sp>
          <p:nvSpPr>
            <p:cNvPr id="61" name="Hexagon 60"/>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6" name="Group 15"/>
          <p:cNvGrpSpPr/>
          <p:nvPr userDrawn="1"/>
        </p:nvGrpSpPr>
        <p:grpSpPr>
          <a:xfrm>
            <a:off x="2477087" y="1395985"/>
            <a:ext cx="2828102" cy="4860167"/>
            <a:chOff x="2477087" y="1395985"/>
            <a:chExt cx="2828102" cy="4860167"/>
          </a:xfrm>
        </p:grpSpPr>
        <p:sp>
          <p:nvSpPr>
            <p:cNvPr id="58" name="Hexagon 57"/>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9F8DB8A-1B5F-4447-B398-4AE5731C3287}"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5" name="Text Placeholder 11"/>
          <p:cNvSpPr>
            <a:spLocks noGrp="1"/>
          </p:cNvSpPr>
          <p:nvPr>
            <p:ph type="body" sz="quarter" idx="13" hasCustomPrompt="1"/>
          </p:nvPr>
        </p:nvSpPr>
        <p:spPr>
          <a:xfrm>
            <a:off x="4839066" y="2735279"/>
            <a:ext cx="2514600" cy="2167128"/>
          </a:xfrm>
          <a:prstGeom prst="hexagon">
            <a:avLst/>
          </a:prstGeom>
          <a:solidFill>
            <a:schemeClr val="accent3"/>
          </a:solidFill>
        </p:spPr>
        <p:txBody>
          <a:bodyPr anchor="ctr">
            <a:normAutofit/>
          </a:bodyPr>
          <a:lstStyle>
            <a:lvl1pPr marL="0" indent="0" algn="ctr">
              <a:buNone/>
              <a:defRPr sz="2400" b="1" baseline="0">
                <a:solidFill>
                  <a:schemeClr val="bg1"/>
                </a:solidFill>
              </a:defRPr>
            </a:lvl1pPr>
          </a:lstStyle>
          <a:p>
            <a:pPr lvl="0"/>
            <a:r>
              <a:rPr lang="en-US"/>
              <a:t>TITLE</a:t>
            </a:r>
          </a:p>
        </p:txBody>
      </p:sp>
      <p:sp>
        <p:nvSpPr>
          <p:cNvPr id="43" name="Text Placeholder 11"/>
          <p:cNvSpPr>
            <a:spLocks noGrp="1"/>
          </p:cNvSpPr>
          <p:nvPr>
            <p:ph type="body" sz="quarter" idx="14" hasCustomPrompt="1"/>
          </p:nvPr>
        </p:nvSpPr>
        <p:spPr>
          <a:xfrm>
            <a:off x="2633838" y="1531076"/>
            <a:ext cx="2514600" cy="2167128"/>
          </a:xfrm>
          <a:prstGeom prst="hexagon">
            <a:avLst/>
          </a:prstGeom>
          <a:solidFill>
            <a:schemeClr val="accent1"/>
          </a:solidFill>
        </p:spPr>
        <p:txBody>
          <a:bodyPr anchor="ctr">
            <a:normAutofit/>
          </a:bodyPr>
          <a:lstStyle>
            <a:lvl1pPr marL="0" indent="0" algn="ctr">
              <a:buNone/>
              <a:defRPr sz="2400" b="1" baseline="0">
                <a:solidFill>
                  <a:schemeClr val="bg1"/>
                </a:solidFill>
              </a:defRPr>
            </a:lvl1pPr>
          </a:lstStyle>
          <a:p>
            <a:pPr lvl="0"/>
            <a:r>
              <a:rPr lang="en-US"/>
              <a:t>Title 1</a:t>
            </a:r>
          </a:p>
        </p:txBody>
      </p:sp>
      <p:sp>
        <p:nvSpPr>
          <p:cNvPr id="44" name="Text Placeholder 11"/>
          <p:cNvSpPr>
            <a:spLocks noGrp="1"/>
          </p:cNvSpPr>
          <p:nvPr>
            <p:ph type="body" sz="quarter" idx="15" hasCustomPrompt="1"/>
          </p:nvPr>
        </p:nvSpPr>
        <p:spPr>
          <a:xfrm>
            <a:off x="7043562" y="1531076"/>
            <a:ext cx="2514600" cy="2167128"/>
          </a:xfrm>
          <a:prstGeom prst="hexagon">
            <a:avLst/>
          </a:prstGeom>
          <a:solidFill>
            <a:schemeClr val="accent4"/>
          </a:solidFill>
        </p:spPr>
        <p:txBody>
          <a:bodyPr anchor="ctr">
            <a:normAutofit/>
          </a:bodyPr>
          <a:lstStyle>
            <a:lvl1pPr marL="0" indent="0" algn="ctr">
              <a:buNone/>
              <a:defRPr sz="2400" b="1" baseline="0">
                <a:solidFill>
                  <a:schemeClr val="bg1"/>
                </a:solidFill>
              </a:defRPr>
            </a:lvl1pPr>
          </a:lstStyle>
          <a:p>
            <a:pPr lvl="0"/>
            <a:r>
              <a:rPr lang="en-US"/>
              <a:t>Title 2</a:t>
            </a:r>
          </a:p>
        </p:txBody>
      </p:sp>
      <p:sp>
        <p:nvSpPr>
          <p:cNvPr id="51" name="Text Placeholder 11"/>
          <p:cNvSpPr>
            <a:spLocks noGrp="1"/>
          </p:cNvSpPr>
          <p:nvPr>
            <p:ph type="body" sz="quarter" idx="16" hasCustomPrompt="1"/>
          </p:nvPr>
        </p:nvSpPr>
        <p:spPr>
          <a:xfrm>
            <a:off x="2633838" y="3945895"/>
            <a:ext cx="2514600" cy="2167128"/>
          </a:xfrm>
          <a:prstGeom prst="hexagon">
            <a:avLst/>
          </a:prstGeom>
          <a:solidFill>
            <a:schemeClr val="accent2"/>
          </a:solidFill>
        </p:spPr>
        <p:txBody>
          <a:bodyPr anchor="ctr">
            <a:normAutofit/>
          </a:bodyPr>
          <a:lstStyle>
            <a:lvl1pPr marL="0" indent="0" algn="ctr">
              <a:buNone/>
              <a:defRPr sz="2400" b="1" baseline="0">
                <a:solidFill>
                  <a:schemeClr val="bg1"/>
                </a:solidFill>
              </a:defRPr>
            </a:lvl1pPr>
          </a:lstStyle>
          <a:p>
            <a:pPr lvl="0"/>
            <a:r>
              <a:rPr lang="en-US"/>
              <a:t>Title 3</a:t>
            </a:r>
          </a:p>
        </p:txBody>
      </p:sp>
      <p:sp>
        <p:nvSpPr>
          <p:cNvPr id="52" name="Text Placeholder 11"/>
          <p:cNvSpPr>
            <a:spLocks noGrp="1"/>
          </p:cNvSpPr>
          <p:nvPr>
            <p:ph type="body" sz="quarter" idx="17" hasCustomPrompt="1"/>
          </p:nvPr>
        </p:nvSpPr>
        <p:spPr>
          <a:xfrm>
            <a:off x="7043562" y="3945895"/>
            <a:ext cx="2514600" cy="2167128"/>
          </a:xfrm>
          <a:prstGeom prst="hexagon">
            <a:avLst/>
          </a:prstGeom>
          <a:solidFill>
            <a:schemeClr val="accent5"/>
          </a:solidFill>
        </p:spPr>
        <p:txBody>
          <a:bodyPr anchor="ctr">
            <a:normAutofit/>
          </a:bodyPr>
          <a:lstStyle>
            <a:lvl1pPr marL="0" indent="0" algn="ctr">
              <a:buNone/>
              <a:defRPr sz="2400" b="1" baseline="0">
                <a:solidFill>
                  <a:schemeClr val="bg1"/>
                </a:solidFill>
              </a:defRPr>
            </a:lvl1pPr>
          </a:lstStyle>
          <a:p>
            <a:pPr lvl="0"/>
            <a:r>
              <a:rPr lang="en-US"/>
              <a:t>Title 4</a:t>
            </a:r>
          </a:p>
        </p:txBody>
      </p:sp>
      <p:sp>
        <p:nvSpPr>
          <p:cNvPr id="14" name="Text Placeholder 13"/>
          <p:cNvSpPr>
            <a:spLocks noGrp="1"/>
          </p:cNvSpPr>
          <p:nvPr>
            <p:ph type="body" sz="quarter" idx="18" hasCustomPrompt="1"/>
          </p:nvPr>
        </p:nvSpPr>
        <p:spPr>
          <a:xfrm>
            <a:off x="201051" y="1533015"/>
            <a:ext cx="2279650" cy="2165188"/>
          </a:xfrm>
        </p:spPr>
        <p:txBody>
          <a:bodyPr>
            <a:normAutofit/>
          </a:bodyPr>
          <a:lstStyle>
            <a:lvl1pPr>
              <a:defRPr sz="1400" baseline="0">
                <a:solidFill>
                  <a:schemeClr val="accent1">
                    <a:lumMod val="75000"/>
                  </a:schemeClr>
                </a:solidFill>
              </a:defRPr>
            </a:lvl1pPr>
          </a:lstStyle>
          <a:p>
            <a:pPr lvl="0"/>
            <a:r>
              <a:rPr lang="en-US"/>
              <a:t>List items for Title 1</a:t>
            </a:r>
          </a:p>
        </p:txBody>
      </p:sp>
      <p:sp>
        <p:nvSpPr>
          <p:cNvPr id="54" name="Text Placeholder 13"/>
          <p:cNvSpPr>
            <a:spLocks noGrp="1"/>
          </p:cNvSpPr>
          <p:nvPr>
            <p:ph type="body" sz="quarter" idx="20" hasCustomPrompt="1"/>
          </p:nvPr>
        </p:nvSpPr>
        <p:spPr>
          <a:xfrm>
            <a:off x="5305188" y="1283385"/>
            <a:ext cx="1581623" cy="1452164"/>
          </a:xfrm>
        </p:spPr>
        <p:txBody>
          <a:bodyPr>
            <a:normAutofit/>
          </a:bodyPr>
          <a:lstStyle>
            <a:lvl1pPr>
              <a:defRPr sz="1400" baseline="0">
                <a:solidFill>
                  <a:schemeClr val="accent3">
                    <a:lumMod val="75000"/>
                  </a:schemeClr>
                </a:solidFill>
              </a:defRPr>
            </a:lvl1pPr>
          </a:lstStyle>
          <a:p>
            <a:pPr lvl="0"/>
            <a:r>
              <a:rPr lang="en-US"/>
              <a:t>List items for TITLE</a:t>
            </a:r>
          </a:p>
        </p:txBody>
      </p:sp>
      <p:sp>
        <p:nvSpPr>
          <p:cNvPr id="55" name="Text Placeholder 13"/>
          <p:cNvSpPr>
            <a:spLocks noGrp="1"/>
          </p:cNvSpPr>
          <p:nvPr>
            <p:ph type="body" sz="quarter" idx="21" hasCustomPrompt="1"/>
          </p:nvPr>
        </p:nvSpPr>
        <p:spPr>
          <a:xfrm>
            <a:off x="9714912" y="1533014"/>
            <a:ext cx="2279650" cy="2165189"/>
          </a:xfrm>
        </p:spPr>
        <p:txBody>
          <a:bodyPr>
            <a:normAutofit/>
          </a:bodyPr>
          <a:lstStyle>
            <a:lvl1pPr>
              <a:defRPr sz="1400" baseline="0">
                <a:solidFill>
                  <a:schemeClr val="accent4">
                    <a:lumMod val="75000"/>
                  </a:schemeClr>
                </a:solidFill>
              </a:defRPr>
            </a:lvl1pPr>
          </a:lstStyle>
          <a:p>
            <a:pPr lvl="0"/>
            <a:r>
              <a:rPr lang="en-US"/>
              <a:t>List items for Title 2</a:t>
            </a:r>
          </a:p>
        </p:txBody>
      </p:sp>
      <p:sp>
        <p:nvSpPr>
          <p:cNvPr id="56" name="Text Placeholder 13"/>
          <p:cNvSpPr>
            <a:spLocks noGrp="1"/>
          </p:cNvSpPr>
          <p:nvPr>
            <p:ph type="body" sz="quarter" idx="22" hasCustomPrompt="1"/>
          </p:nvPr>
        </p:nvSpPr>
        <p:spPr>
          <a:xfrm>
            <a:off x="201051" y="3957340"/>
            <a:ext cx="2279650" cy="2165188"/>
          </a:xfrm>
        </p:spPr>
        <p:txBody>
          <a:bodyPr>
            <a:normAutofit/>
          </a:bodyPr>
          <a:lstStyle>
            <a:lvl1pPr>
              <a:defRPr sz="1400" baseline="0"/>
            </a:lvl1pPr>
          </a:lstStyle>
          <a:p>
            <a:pPr lvl="0"/>
            <a:r>
              <a:rPr lang="en-US"/>
              <a:t>List items for Title 3</a:t>
            </a:r>
          </a:p>
        </p:txBody>
      </p:sp>
      <p:sp>
        <p:nvSpPr>
          <p:cNvPr id="57" name="Text Placeholder 13"/>
          <p:cNvSpPr>
            <a:spLocks noGrp="1"/>
          </p:cNvSpPr>
          <p:nvPr>
            <p:ph type="body" sz="quarter" idx="23" hasCustomPrompt="1"/>
          </p:nvPr>
        </p:nvSpPr>
        <p:spPr>
          <a:xfrm>
            <a:off x="9714912" y="3957339"/>
            <a:ext cx="2279650" cy="2165189"/>
          </a:xfrm>
        </p:spPr>
        <p:txBody>
          <a:bodyPr>
            <a:normAutofit/>
          </a:bodyPr>
          <a:lstStyle>
            <a:lvl1pPr>
              <a:defRPr sz="1400" baseline="0">
                <a:solidFill>
                  <a:schemeClr val="accent5"/>
                </a:solidFill>
              </a:defRPr>
            </a:lvl1pPr>
          </a:lstStyle>
          <a:p>
            <a:pPr lvl="0"/>
            <a:r>
              <a:rPr lang="en-US"/>
              <a:t>List items for Title 4</a:t>
            </a:r>
          </a:p>
        </p:txBody>
      </p:sp>
      <p:sp>
        <p:nvSpPr>
          <p:cNvPr id="63" name="Text Placeholder 13"/>
          <p:cNvSpPr>
            <a:spLocks noGrp="1"/>
          </p:cNvSpPr>
          <p:nvPr>
            <p:ph type="body" sz="quarter" idx="24" hasCustomPrompt="1"/>
          </p:nvPr>
        </p:nvSpPr>
        <p:spPr>
          <a:xfrm>
            <a:off x="5305188" y="4958177"/>
            <a:ext cx="1581623" cy="1452164"/>
          </a:xfrm>
        </p:spPr>
        <p:txBody>
          <a:bodyPr>
            <a:normAutofit/>
          </a:bodyPr>
          <a:lstStyle>
            <a:lvl1pPr>
              <a:defRPr sz="1400" baseline="0">
                <a:solidFill>
                  <a:schemeClr val="accent3">
                    <a:lumMod val="75000"/>
                  </a:schemeClr>
                </a:solidFill>
              </a:defRPr>
            </a:lvl1pPr>
          </a:lstStyle>
          <a:p>
            <a:pPr lvl="0"/>
            <a:r>
              <a:rPr lang="en-US"/>
              <a:t>List items for TITLE</a:t>
            </a:r>
          </a:p>
        </p:txBody>
      </p:sp>
      <p:grpSp>
        <p:nvGrpSpPr>
          <p:cNvPr id="34" name="Group 3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85916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ictures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82D0369-9176-4AE8-ACEE-7C92428CD1B0}"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699007"/>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8" name="Picture Placeholder 10"/>
          <p:cNvSpPr>
            <a:spLocks noGrp="1" noChangeAspect="1"/>
          </p:cNvSpPr>
          <p:nvPr>
            <p:ph type="pic" sz="quarter" idx="27"/>
          </p:nvPr>
        </p:nvSpPr>
        <p:spPr>
          <a:xfrm>
            <a:off x="6403960" y="1699007"/>
            <a:ext cx="3552841"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0" name="Text Placeholder 29"/>
          <p:cNvSpPr>
            <a:spLocks noGrp="1"/>
          </p:cNvSpPr>
          <p:nvPr>
            <p:ph type="body" sz="quarter" idx="28" hasCustomPrompt="1"/>
          </p:nvPr>
        </p:nvSpPr>
        <p:spPr>
          <a:xfrm>
            <a:off x="9956801" y="1699007"/>
            <a:ext cx="1752600" cy="1957636"/>
          </a:xfrm>
          <a:solidFill>
            <a:schemeClr val="accent1"/>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Picture Placeholder 10"/>
          <p:cNvSpPr>
            <a:spLocks noGrp="1" noChangeAspect="1"/>
          </p:cNvSpPr>
          <p:nvPr>
            <p:ph type="pic" sz="quarter" idx="29"/>
          </p:nvPr>
        </p:nvSpPr>
        <p:spPr>
          <a:xfrm>
            <a:off x="2238359" y="3981044"/>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981219"/>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Picture Placeholder 10"/>
          <p:cNvSpPr>
            <a:spLocks noGrp="1" noChangeAspect="1"/>
          </p:cNvSpPr>
          <p:nvPr>
            <p:ph type="pic" sz="quarter" idx="31"/>
          </p:nvPr>
        </p:nvSpPr>
        <p:spPr>
          <a:xfrm>
            <a:off x="8153400" y="3980869"/>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40" name="Text Placeholder 29"/>
          <p:cNvSpPr>
            <a:spLocks noGrp="1"/>
          </p:cNvSpPr>
          <p:nvPr>
            <p:ph type="body" sz="quarter" idx="32" hasCustomPrompt="1"/>
          </p:nvPr>
        </p:nvSpPr>
        <p:spPr>
          <a:xfrm>
            <a:off x="6400800" y="3981044"/>
            <a:ext cx="1752600" cy="1957636"/>
          </a:xfrm>
          <a:solidFill>
            <a:schemeClr val="accent5"/>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71638843"/>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 titles and lis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09465EC-AF97-4108-9600-9145B2C65EED}"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9" name="Text Placeholder 13"/>
          <p:cNvSpPr>
            <a:spLocks noGrp="1"/>
          </p:cNvSpPr>
          <p:nvPr>
            <p:ph type="body" sz="quarter" idx="18" hasCustomPrompt="1"/>
          </p:nvPr>
        </p:nvSpPr>
        <p:spPr>
          <a:xfrm>
            <a:off x="301518" y="1533015"/>
            <a:ext cx="2279650" cy="2165188"/>
          </a:xfrm>
        </p:spPr>
        <p:txBody>
          <a:bodyPr tIns="640080">
            <a:normAutofit/>
          </a:bodyPr>
          <a:lstStyle>
            <a:lvl1pPr>
              <a:defRPr sz="1400" baseline="0">
                <a:solidFill>
                  <a:schemeClr val="accent1"/>
                </a:solidFill>
              </a:defRPr>
            </a:lvl1pPr>
          </a:lstStyle>
          <a:p>
            <a:pPr lvl="0"/>
            <a:r>
              <a:rPr lang="en-US"/>
              <a:t>List items for Title 1</a:t>
            </a:r>
          </a:p>
        </p:txBody>
      </p:sp>
      <p:sp>
        <p:nvSpPr>
          <p:cNvPr id="100" name="Text Placeholder 13"/>
          <p:cNvSpPr>
            <a:spLocks noGrp="1"/>
          </p:cNvSpPr>
          <p:nvPr>
            <p:ph type="body" sz="quarter" idx="21" hasCustomPrompt="1"/>
          </p:nvPr>
        </p:nvSpPr>
        <p:spPr>
          <a:xfrm>
            <a:off x="9652448" y="1533014"/>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2</a:t>
            </a:r>
          </a:p>
        </p:txBody>
      </p:sp>
      <p:sp>
        <p:nvSpPr>
          <p:cNvPr id="101" name="Text Placeholder 13"/>
          <p:cNvSpPr>
            <a:spLocks noGrp="1"/>
          </p:cNvSpPr>
          <p:nvPr>
            <p:ph type="body" sz="quarter" idx="22" hasCustomPrompt="1"/>
          </p:nvPr>
        </p:nvSpPr>
        <p:spPr>
          <a:xfrm>
            <a:off x="301518" y="3957340"/>
            <a:ext cx="2279650" cy="2165188"/>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3</a:t>
            </a:r>
          </a:p>
        </p:txBody>
      </p:sp>
      <p:sp>
        <p:nvSpPr>
          <p:cNvPr id="102" name="Text Placeholder 13"/>
          <p:cNvSpPr>
            <a:spLocks noGrp="1"/>
          </p:cNvSpPr>
          <p:nvPr>
            <p:ph type="body" sz="quarter" idx="23" hasCustomPrompt="1"/>
          </p:nvPr>
        </p:nvSpPr>
        <p:spPr>
          <a:xfrm>
            <a:off x="9652448" y="3957339"/>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4</a:t>
            </a:r>
          </a:p>
        </p:txBody>
      </p:sp>
      <p:sp>
        <p:nvSpPr>
          <p:cNvPr id="106" name="Text Placeholder 12"/>
          <p:cNvSpPr>
            <a:spLocks noGrp="1"/>
          </p:cNvSpPr>
          <p:nvPr>
            <p:ph type="body" sz="quarter" idx="24" hasCustomPrompt="1"/>
          </p:nvPr>
        </p:nvSpPr>
        <p:spPr>
          <a:xfrm>
            <a:off x="301518" y="1533015"/>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1</a:t>
            </a:r>
          </a:p>
        </p:txBody>
      </p:sp>
      <p:sp>
        <p:nvSpPr>
          <p:cNvPr id="107" name="Text Placeholder 12"/>
          <p:cNvSpPr>
            <a:spLocks noGrp="1"/>
          </p:cNvSpPr>
          <p:nvPr>
            <p:ph type="body" sz="quarter" idx="25" hasCustomPrompt="1"/>
          </p:nvPr>
        </p:nvSpPr>
        <p:spPr>
          <a:xfrm>
            <a:off x="301518" y="3957340"/>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3</a:t>
            </a:r>
          </a:p>
        </p:txBody>
      </p:sp>
      <p:sp>
        <p:nvSpPr>
          <p:cNvPr id="108" name="Text Placeholder 12"/>
          <p:cNvSpPr>
            <a:spLocks noGrp="1"/>
          </p:cNvSpPr>
          <p:nvPr>
            <p:ph type="body" sz="quarter" idx="26" hasCustomPrompt="1"/>
          </p:nvPr>
        </p:nvSpPr>
        <p:spPr>
          <a:xfrm>
            <a:off x="9652448" y="1533014"/>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2</a:t>
            </a:r>
          </a:p>
        </p:txBody>
      </p:sp>
      <p:sp>
        <p:nvSpPr>
          <p:cNvPr id="109" name="Text Placeholder 12"/>
          <p:cNvSpPr>
            <a:spLocks noGrp="1"/>
          </p:cNvSpPr>
          <p:nvPr>
            <p:ph type="body" sz="quarter" idx="27" hasCustomPrompt="1"/>
          </p:nvPr>
        </p:nvSpPr>
        <p:spPr>
          <a:xfrm>
            <a:off x="9652448" y="3957339"/>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4</a:t>
            </a: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618715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matrix with titl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D52BD4E-47A6-4FC7-835B-BB6CB03A6CD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Text Placeholder 13"/>
          <p:cNvSpPr>
            <a:spLocks noGrp="1"/>
          </p:cNvSpPr>
          <p:nvPr>
            <p:ph type="body" sz="quarter" idx="18" hasCustomPrompt="1"/>
          </p:nvPr>
        </p:nvSpPr>
        <p:spPr>
          <a:xfrm>
            <a:off x="1275617" y="2275983"/>
            <a:ext cx="4488882" cy="1667734"/>
          </a:xfrm>
        </p:spPr>
        <p:txBody>
          <a:bodyPr tIns="640080">
            <a:normAutofit/>
          </a:bodyPr>
          <a:lstStyle>
            <a:lvl1pPr>
              <a:defRPr sz="1400" baseline="0">
                <a:solidFill>
                  <a:schemeClr val="accent1"/>
                </a:solidFill>
              </a:defRPr>
            </a:lvl1pPr>
          </a:lstStyle>
          <a:p>
            <a:pPr lvl="0"/>
            <a:r>
              <a:rPr lang="en-US"/>
              <a:t>List items for Title 1</a:t>
            </a:r>
          </a:p>
        </p:txBody>
      </p:sp>
      <p:sp>
        <p:nvSpPr>
          <p:cNvPr id="25" name="Text Placeholder 13"/>
          <p:cNvSpPr>
            <a:spLocks noGrp="1"/>
          </p:cNvSpPr>
          <p:nvPr>
            <p:ph type="body" sz="quarter" idx="21" hasCustomPrompt="1"/>
          </p:nvPr>
        </p:nvSpPr>
        <p:spPr>
          <a:xfrm>
            <a:off x="6486966" y="2275982"/>
            <a:ext cx="4488882" cy="1667735"/>
          </a:xfrm>
        </p:spPr>
        <p:txBody>
          <a:bodyPr vert="horz" lIns="91440" tIns="640080" rIns="91440" bIns="45720" rtlCol="0">
            <a:normAutofit/>
          </a:bodyPr>
          <a:lstStyle>
            <a:lvl1pPr>
              <a:defRPr lang="en-US" sz="1400" baseline="0">
                <a:solidFill>
                  <a:schemeClr val="tx2"/>
                </a:solidFill>
              </a:defRPr>
            </a:lvl1pPr>
          </a:lstStyle>
          <a:p>
            <a:pPr lvl="0"/>
            <a:r>
              <a:rPr lang="en-US"/>
              <a:t>List items for Title 2</a:t>
            </a:r>
          </a:p>
        </p:txBody>
      </p:sp>
      <p:sp>
        <p:nvSpPr>
          <p:cNvPr id="26" name="Text Placeholder 13"/>
          <p:cNvSpPr>
            <a:spLocks noGrp="1"/>
          </p:cNvSpPr>
          <p:nvPr>
            <p:ph type="body" sz="quarter" idx="22" hasCustomPrompt="1"/>
          </p:nvPr>
        </p:nvSpPr>
        <p:spPr>
          <a:xfrm>
            <a:off x="1275617" y="4469484"/>
            <a:ext cx="4488882" cy="1667734"/>
          </a:xfrm>
        </p:spPr>
        <p:txBody>
          <a:bodyPr vert="horz" lIns="91440" tIns="640080" rIns="91440" bIns="45720" rtlCol="0">
            <a:normAutofit/>
          </a:bodyPr>
          <a:lstStyle>
            <a:lvl1pPr>
              <a:defRPr lang="en-US" sz="1400" baseline="0">
                <a:solidFill>
                  <a:schemeClr val="accent3"/>
                </a:solidFill>
              </a:defRPr>
            </a:lvl1pPr>
          </a:lstStyle>
          <a:p>
            <a:pPr lvl="0"/>
            <a:r>
              <a:rPr lang="en-US"/>
              <a:t>List items for Title 3</a:t>
            </a:r>
          </a:p>
        </p:txBody>
      </p:sp>
      <p:sp>
        <p:nvSpPr>
          <p:cNvPr id="27" name="Text Placeholder 13"/>
          <p:cNvSpPr>
            <a:spLocks noGrp="1"/>
          </p:cNvSpPr>
          <p:nvPr>
            <p:ph type="body" sz="quarter" idx="23" hasCustomPrompt="1"/>
          </p:nvPr>
        </p:nvSpPr>
        <p:spPr>
          <a:xfrm>
            <a:off x="6486966" y="4469483"/>
            <a:ext cx="4488882" cy="1667735"/>
          </a:xfrm>
        </p:spPr>
        <p:txBody>
          <a:bodyPr vert="horz" lIns="91440" tIns="640080" rIns="91440" bIns="45720" rtlCol="0">
            <a:normAutofit/>
          </a:bodyPr>
          <a:lstStyle>
            <a:lvl1pPr>
              <a:defRPr lang="en-US" sz="1400" baseline="0">
                <a:solidFill>
                  <a:schemeClr val="accent4"/>
                </a:solidFill>
              </a:defRPr>
            </a:lvl1pPr>
          </a:lstStyle>
          <a:p>
            <a:pPr lvl="0"/>
            <a:r>
              <a:rPr lang="en-US"/>
              <a:t>List items for Title 4</a:t>
            </a:r>
          </a:p>
        </p:txBody>
      </p:sp>
      <p:sp>
        <p:nvSpPr>
          <p:cNvPr id="28" name="Text Placeholder 12"/>
          <p:cNvSpPr>
            <a:spLocks noGrp="1"/>
          </p:cNvSpPr>
          <p:nvPr>
            <p:ph type="body" sz="quarter" idx="24" hasCustomPrompt="1"/>
          </p:nvPr>
        </p:nvSpPr>
        <p:spPr>
          <a:xfrm>
            <a:off x="1275617" y="2275983"/>
            <a:ext cx="4488882" cy="496954"/>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1</a:t>
            </a:r>
          </a:p>
        </p:txBody>
      </p:sp>
      <p:sp>
        <p:nvSpPr>
          <p:cNvPr id="29" name="Text Placeholder 12"/>
          <p:cNvSpPr>
            <a:spLocks noGrp="1"/>
          </p:cNvSpPr>
          <p:nvPr>
            <p:ph type="body" sz="quarter" idx="25" hasCustomPrompt="1"/>
          </p:nvPr>
        </p:nvSpPr>
        <p:spPr>
          <a:xfrm>
            <a:off x="1275617" y="4469484"/>
            <a:ext cx="4488882" cy="496954"/>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3</a:t>
            </a:r>
          </a:p>
        </p:txBody>
      </p:sp>
      <p:sp>
        <p:nvSpPr>
          <p:cNvPr id="30" name="Text Placeholder 12"/>
          <p:cNvSpPr>
            <a:spLocks noGrp="1"/>
          </p:cNvSpPr>
          <p:nvPr>
            <p:ph type="body" sz="quarter" idx="26" hasCustomPrompt="1"/>
          </p:nvPr>
        </p:nvSpPr>
        <p:spPr>
          <a:xfrm>
            <a:off x="6486966" y="2275982"/>
            <a:ext cx="4488882" cy="496954"/>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2</a:t>
            </a:r>
          </a:p>
        </p:txBody>
      </p:sp>
      <p:sp>
        <p:nvSpPr>
          <p:cNvPr id="31" name="Text Placeholder 12"/>
          <p:cNvSpPr>
            <a:spLocks noGrp="1"/>
          </p:cNvSpPr>
          <p:nvPr>
            <p:ph type="body" sz="quarter" idx="27" hasCustomPrompt="1"/>
          </p:nvPr>
        </p:nvSpPr>
        <p:spPr>
          <a:xfrm>
            <a:off x="6486966" y="4469483"/>
            <a:ext cx="4488882" cy="496954"/>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4</a:t>
            </a:r>
          </a:p>
        </p:txBody>
      </p:sp>
      <p:grpSp>
        <p:nvGrpSpPr>
          <p:cNvPr id="32" name="Group 31"/>
          <p:cNvGrpSpPr/>
          <p:nvPr userDrawn="1"/>
        </p:nvGrpSpPr>
        <p:grpSpPr>
          <a:xfrm>
            <a:off x="1155573" y="2173119"/>
            <a:ext cx="9880854" cy="4123944"/>
            <a:chOff x="1155573" y="2173119"/>
            <a:chExt cx="9880854" cy="4123944"/>
          </a:xfrm>
        </p:grpSpPr>
        <p:cxnSp>
          <p:nvCxnSpPr>
            <p:cNvPr id="10" name="Straight Connector 9"/>
            <p:cNvCxnSpPr/>
            <p:nvPr userDrawn="1"/>
          </p:nvCxnSpPr>
          <p:spPr>
            <a:xfrm>
              <a:off x="6096000" y="2173119"/>
              <a:ext cx="0" cy="4123944"/>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55573" y="4235091"/>
              <a:ext cx="9880854" cy="0"/>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a:t>Title</a:t>
            </a:r>
          </a:p>
        </p:txBody>
      </p:sp>
      <p:sp>
        <p:nvSpPr>
          <p:cNvPr id="40" name="Text Placeholder 15"/>
          <p:cNvSpPr>
            <a:spLocks noGrp="1"/>
          </p:cNvSpPr>
          <p:nvPr>
            <p:ph type="body" sz="quarter" idx="29" hasCustomPrompt="1"/>
          </p:nvPr>
        </p:nvSpPr>
        <p:spPr>
          <a:xfrm>
            <a:off x="1275617" y="1888239"/>
            <a:ext cx="4488882" cy="387743"/>
          </a:xfrm>
        </p:spPr>
        <p:txBody>
          <a:bodyPr anchor="ctr">
            <a:noAutofit/>
          </a:bodyPr>
          <a:lstStyle>
            <a:lvl1pPr marL="0" indent="0" algn="ctr">
              <a:buNone/>
              <a:defRPr sz="2000"/>
            </a:lvl1pPr>
          </a:lstStyle>
          <a:p>
            <a:pPr lvl="0"/>
            <a:r>
              <a:rPr lang="en-US"/>
              <a:t>Subtitle</a:t>
            </a:r>
          </a:p>
        </p:txBody>
      </p:sp>
      <p:sp>
        <p:nvSpPr>
          <p:cNvPr id="41" name="Text Placeholder 15"/>
          <p:cNvSpPr>
            <a:spLocks noGrp="1"/>
          </p:cNvSpPr>
          <p:nvPr>
            <p:ph type="body" sz="quarter" idx="30" hasCustomPrompt="1"/>
          </p:nvPr>
        </p:nvSpPr>
        <p:spPr>
          <a:xfrm>
            <a:off x="1275616" y="1209788"/>
            <a:ext cx="9700231" cy="619151"/>
          </a:xfrm>
        </p:spPr>
        <p:txBody>
          <a:bodyPr anchor="ctr"/>
          <a:lstStyle>
            <a:lvl1pPr marL="0" indent="0" algn="ctr">
              <a:buNone/>
              <a:defRPr cap="all" baseline="0"/>
            </a:lvl1pPr>
          </a:lstStyle>
          <a:p>
            <a:pPr lvl="0"/>
            <a:r>
              <a:rPr lang="en-US"/>
              <a:t>Title</a:t>
            </a:r>
          </a:p>
        </p:txBody>
      </p:sp>
      <p:sp>
        <p:nvSpPr>
          <p:cNvPr id="42" name="Text Placeholder 15"/>
          <p:cNvSpPr>
            <a:spLocks noGrp="1"/>
          </p:cNvSpPr>
          <p:nvPr>
            <p:ph type="body" sz="quarter" idx="31" hasCustomPrompt="1"/>
          </p:nvPr>
        </p:nvSpPr>
        <p:spPr>
          <a:xfrm>
            <a:off x="6486966" y="1888239"/>
            <a:ext cx="4488882" cy="387743"/>
          </a:xfrm>
        </p:spPr>
        <p:txBody>
          <a:bodyPr anchor="ctr">
            <a:noAutofit/>
          </a:bodyPr>
          <a:lstStyle>
            <a:lvl1pPr marL="0" indent="0" algn="ctr">
              <a:buNone/>
              <a:defRPr sz="2000"/>
            </a:lvl1pPr>
          </a:lstStyle>
          <a:p>
            <a:pPr lvl="0"/>
            <a:r>
              <a:rPr lang="en-US"/>
              <a:t>Subtitle</a:t>
            </a:r>
          </a:p>
        </p:txBody>
      </p:sp>
      <p:sp>
        <p:nvSpPr>
          <p:cNvPr id="44" name="Text Placeholder 15"/>
          <p:cNvSpPr>
            <a:spLocks noGrp="1"/>
          </p:cNvSpPr>
          <p:nvPr>
            <p:ph type="body" sz="quarter" idx="32" hasCustomPrompt="1"/>
          </p:nvPr>
        </p:nvSpPr>
        <p:spPr>
          <a:xfrm rot="16200000">
            <a:off x="186245" y="2915977"/>
            <a:ext cx="1667735" cy="387743"/>
          </a:xfrm>
        </p:spPr>
        <p:txBody>
          <a:bodyPr anchor="ctr">
            <a:noAutofit/>
          </a:bodyPr>
          <a:lstStyle>
            <a:lvl1pPr marL="0" indent="0" algn="ctr">
              <a:buNone/>
              <a:defRPr sz="2000"/>
            </a:lvl1pPr>
          </a:lstStyle>
          <a:p>
            <a:pPr lvl="0"/>
            <a:r>
              <a:rPr lang="en-US"/>
              <a:t>Subtitle</a:t>
            </a:r>
          </a:p>
        </p:txBody>
      </p:sp>
      <p:sp>
        <p:nvSpPr>
          <p:cNvPr id="45" name="Text Placeholder 15"/>
          <p:cNvSpPr>
            <a:spLocks noGrp="1"/>
          </p:cNvSpPr>
          <p:nvPr>
            <p:ph type="body" sz="quarter" idx="33" hasCustomPrompt="1"/>
          </p:nvPr>
        </p:nvSpPr>
        <p:spPr>
          <a:xfrm rot="16200000">
            <a:off x="186244" y="5109479"/>
            <a:ext cx="1667735" cy="387743"/>
          </a:xfrm>
        </p:spPr>
        <p:txBody>
          <a:bodyPr anchor="ctr">
            <a:noAutofit/>
          </a:bodyPr>
          <a:lstStyle>
            <a:lvl1pPr marL="0" indent="0" algn="ctr">
              <a:buNone/>
              <a:defRPr sz="2000"/>
            </a:lvl1pPr>
          </a:lstStyle>
          <a:p>
            <a:pPr lvl="0"/>
            <a:r>
              <a:rPr lang="en-US"/>
              <a:t>Subtitle</a:t>
            </a:r>
          </a:p>
        </p:txBody>
      </p:sp>
      <p:sp>
        <p:nvSpPr>
          <p:cNvPr id="17" name="Oval 16"/>
          <p:cNvSpPr/>
          <p:nvPr userDrawn="1"/>
        </p:nvSpPr>
        <p:spPr>
          <a:xfrm>
            <a:off x="5917678" y="4056769"/>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grpSp>
        <p:nvGrpSpPr>
          <p:cNvPr id="34" name="Group 33"/>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554655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x3 matrix">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5AE7C2C-9DF5-4418-8F31-93F2BF87F280}"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6" name="Text Placeholder 13"/>
          <p:cNvSpPr>
            <a:spLocks noGrp="1"/>
          </p:cNvSpPr>
          <p:nvPr>
            <p:ph type="body" sz="quarter" idx="22" hasCustomPrompt="1"/>
          </p:nvPr>
        </p:nvSpPr>
        <p:spPr>
          <a:xfrm>
            <a:off x="1275616"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a:t>Title</a:t>
            </a:r>
          </a:p>
        </p:txBody>
      </p:sp>
      <p:sp>
        <p:nvSpPr>
          <p:cNvPr id="40" name="Text Placeholder 15"/>
          <p:cNvSpPr>
            <a:spLocks noGrp="1"/>
          </p:cNvSpPr>
          <p:nvPr>
            <p:ph type="body" sz="quarter" idx="29" hasCustomPrompt="1"/>
          </p:nvPr>
        </p:nvSpPr>
        <p:spPr>
          <a:xfrm>
            <a:off x="1275617" y="1860807"/>
            <a:ext cx="3108960" cy="387743"/>
          </a:xfrm>
        </p:spPr>
        <p:txBody>
          <a:bodyPr anchor="ctr">
            <a:noAutofit/>
          </a:bodyPr>
          <a:lstStyle>
            <a:lvl1pPr marL="0" indent="0" algn="ctr">
              <a:buNone/>
              <a:defRPr sz="2000"/>
            </a:lvl1pPr>
          </a:lstStyle>
          <a:p>
            <a:pPr lvl="0"/>
            <a:r>
              <a:rPr lang="en-US"/>
              <a:t>Subtitle</a:t>
            </a:r>
          </a:p>
        </p:txBody>
      </p:sp>
      <p:sp>
        <p:nvSpPr>
          <p:cNvPr id="41" name="Text Placeholder 15"/>
          <p:cNvSpPr>
            <a:spLocks noGrp="1"/>
          </p:cNvSpPr>
          <p:nvPr>
            <p:ph type="body" sz="quarter" idx="30" hasCustomPrompt="1"/>
          </p:nvPr>
        </p:nvSpPr>
        <p:spPr>
          <a:xfrm>
            <a:off x="1275616" y="1209788"/>
            <a:ext cx="9700232" cy="619151"/>
          </a:xfrm>
        </p:spPr>
        <p:txBody>
          <a:bodyPr anchor="ctr"/>
          <a:lstStyle>
            <a:lvl1pPr marL="0" indent="0" algn="ctr">
              <a:buNone/>
              <a:defRPr cap="all" baseline="0"/>
            </a:lvl1pPr>
          </a:lstStyle>
          <a:p>
            <a:pPr lvl="0"/>
            <a:r>
              <a:rPr lang="en-US"/>
              <a:t>Title</a:t>
            </a:r>
          </a:p>
        </p:txBody>
      </p:sp>
      <p:sp>
        <p:nvSpPr>
          <p:cNvPr id="42" name="Text Placeholder 15"/>
          <p:cNvSpPr>
            <a:spLocks noGrp="1"/>
          </p:cNvSpPr>
          <p:nvPr>
            <p:ph type="body" sz="quarter" idx="31" hasCustomPrompt="1"/>
          </p:nvPr>
        </p:nvSpPr>
        <p:spPr>
          <a:xfrm>
            <a:off x="7866888" y="1860807"/>
            <a:ext cx="3108960" cy="387743"/>
          </a:xfrm>
        </p:spPr>
        <p:txBody>
          <a:bodyPr anchor="ctr">
            <a:noAutofit/>
          </a:bodyPr>
          <a:lstStyle>
            <a:lvl1pPr marL="0" indent="0" algn="ctr">
              <a:buNone/>
              <a:defRPr sz="2000"/>
            </a:lvl1pPr>
          </a:lstStyle>
          <a:p>
            <a:pPr lvl="0"/>
            <a:r>
              <a:rPr lang="en-US"/>
              <a:t>Subtitle</a:t>
            </a:r>
          </a:p>
        </p:txBody>
      </p:sp>
      <p:sp>
        <p:nvSpPr>
          <p:cNvPr id="45" name="Text Placeholder 15"/>
          <p:cNvSpPr>
            <a:spLocks noGrp="1"/>
          </p:cNvSpPr>
          <p:nvPr>
            <p:ph type="body" sz="quarter" idx="33" hasCustomPrompt="1"/>
          </p:nvPr>
        </p:nvSpPr>
        <p:spPr>
          <a:xfrm rot="16200000">
            <a:off x="402894" y="5326125"/>
            <a:ext cx="1234440" cy="387743"/>
          </a:xfrm>
        </p:spPr>
        <p:txBody>
          <a:bodyPr anchor="ctr">
            <a:noAutofit/>
          </a:bodyPr>
          <a:lstStyle>
            <a:lvl1pPr marL="0" indent="0" algn="ctr">
              <a:buNone/>
              <a:defRPr sz="2000"/>
            </a:lvl1pPr>
          </a:lstStyle>
          <a:p>
            <a:pPr lvl="0"/>
            <a:r>
              <a:rPr lang="en-US"/>
              <a:t>Subtitle</a:t>
            </a:r>
          </a:p>
        </p:txBody>
      </p:sp>
      <p:sp>
        <p:nvSpPr>
          <p:cNvPr id="49" name="Text Placeholder 13"/>
          <p:cNvSpPr>
            <a:spLocks noGrp="1"/>
          </p:cNvSpPr>
          <p:nvPr>
            <p:ph type="body" sz="quarter" idx="34" hasCustomPrompt="1"/>
          </p:nvPr>
        </p:nvSpPr>
        <p:spPr>
          <a:xfrm>
            <a:off x="1275616" y="2275982"/>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50" name="Text Placeholder 15"/>
          <p:cNvSpPr>
            <a:spLocks noGrp="1"/>
          </p:cNvSpPr>
          <p:nvPr>
            <p:ph type="body" sz="quarter" idx="35" hasCustomPrompt="1"/>
          </p:nvPr>
        </p:nvSpPr>
        <p:spPr>
          <a:xfrm rot="16200000">
            <a:off x="402894" y="2699330"/>
            <a:ext cx="1234440" cy="387743"/>
          </a:xfrm>
        </p:spPr>
        <p:txBody>
          <a:bodyPr anchor="ctr">
            <a:noAutofit/>
          </a:bodyPr>
          <a:lstStyle>
            <a:lvl1pPr marL="0" indent="0" algn="ctr">
              <a:buNone/>
              <a:defRPr sz="2000"/>
            </a:lvl1pPr>
          </a:lstStyle>
          <a:p>
            <a:pPr lvl="0"/>
            <a:r>
              <a:rPr lang="en-US"/>
              <a:t>Subtitle</a:t>
            </a:r>
          </a:p>
        </p:txBody>
      </p:sp>
      <p:sp>
        <p:nvSpPr>
          <p:cNvPr id="51" name="Text Placeholder 13"/>
          <p:cNvSpPr>
            <a:spLocks noGrp="1"/>
          </p:cNvSpPr>
          <p:nvPr>
            <p:ph type="body" sz="quarter" idx="36" hasCustomPrompt="1"/>
          </p:nvPr>
        </p:nvSpPr>
        <p:spPr>
          <a:xfrm>
            <a:off x="1275617"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52" name="Text Placeholder 15"/>
          <p:cNvSpPr>
            <a:spLocks noGrp="1"/>
          </p:cNvSpPr>
          <p:nvPr>
            <p:ph type="body" sz="quarter" idx="37" hasCustomPrompt="1"/>
          </p:nvPr>
        </p:nvSpPr>
        <p:spPr>
          <a:xfrm rot="16200000">
            <a:off x="402895" y="4013447"/>
            <a:ext cx="1234440" cy="387743"/>
          </a:xfrm>
        </p:spPr>
        <p:txBody>
          <a:bodyPr anchor="ctr">
            <a:noAutofit/>
          </a:bodyPr>
          <a:lstStyle>
            <a:lvl1pPr marL="0" indent="0" algn="ctr">
              <a:buNone/>
              <a:defRPr sz="2000"/>
            </a:lvl1pPr>
          </a:lstStyle>
          <a:p>
            <a:pPr lvl="0"/>
            <a:r>
              <a:rPr lang="en-US"/>
              <a:t>Subtitle</a:t>
            </a:r>
          </a:p>
        </p:txBody>
      </p:sp>
      <p:sp>
        <p:nvSpPr>
          <p:cNvPr id="59" name="Text Placeholder 13"/>
          <p:cNvSpPr>
            <a:spLocks noGrp="1"/>
          </p:cNvSpPr>
          <p:nvPr>
            <p:ph type="body" sz="quarter" idx="43" hasCustomPrompt="1"/>
          </p:nvPr>
        </p:nvSpPr>
        <p:spPr>
          <a:xfrm>
            <a:off x="7866888"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0" name="Text Placeholder 13"/>
          <p:cNvSpPr>
            <a:spLocks noGrp="1"/>
          </p:cNvSpPr>
          <p:nvPr>
            <p:ph type="body" sz="quarter" idx="44" hasCustomPrompt="1"/>
          </p:nvPr>
        </p:nvSpPr>
        <p:spPr>
          <a:xfrm>
            <a:off x="7866888"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1" name="Text Placeholder 13"/>
          <p:cNvSpPr>
            <a:spLocks noGrp="1"/>
          </p:cNvSpPr>
          <p:nvPr>
            <p:ph type="body" sz="quarter" idx="45" hasCustomPrompt="1"/>
          </p:nvPr>
        </p:nvSpPr>
        <p:spPr>
          <a:xfrm>
            <a:off x="7866888"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3" name="Text Placeholder 13"/>
          <p:cNvSpPr>
            <a:spLocks noGrp="1"/>
          </p:cNvSpPr>
          <p:nvPr>
            <p:ph type="body" sz="quarter" idx="46" hasCustomPrompt="1"/>
          </p:nvPr>
        </p:nvSpPr>
        <p:spPr>
          <a:xfrm>
            <a:off x="4541520"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4" name="Text Placeholder 13"/>
          <p:cNvSpPr>
            <a:spLocks noGrp="1"/>
          </p:cNvSpPr>
          <p:nvPr>
            <p:ph type="body" sz="quarter" idx="47" hasCustomPrompt="1"/>
          </p:nvPr>
        </p:nvSpPr>
        <p:spPr>
          <a:xfrm>
            <a:off x="4548392"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5" name="Text Placeholder 13"/>
          <p:cNvSpPr>
            <a:spLocks noGrp="1"/>
          </p:cNvSpPr>
          <p:nvPr>
            <p:ph type="body" sz="quarter" idx="48" hasCustomPrompt="1"/>
          </p:nvPr>
        </p:nvSpPr>
        <p:spPr>
          <a:xfrm>
            <a:off x="4548392"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6" name="Text Placeholder 15"/>
          <p:cNvSpPr>
            <a:spLocks noGrp="1"/>
          </p:cNvSpPr>
          <p:nvPr>
            <p:ph type="body" sz="quarter" idx="49" hasCustomPrompt="1"/>
          </p:nvPr>
        </p:nvSpPr>
        <p:spPr>
          <a:xfrm>
            <a:off x="4541520" y="1860807"/>
            <a:ext cx="3108960" cy="387743"/>
          </a:xfrm>
        </p:spPr>
        <p:txBody>
          <a:bodyPr anchor="ctr">
            <a:noAutofit/>
          </a:bodyPr>
          <a:lstStyle>
            <a:lvl1pPr marL="0" indent="0" algn="ctr">
              <a:buNone/>
              <a:defRPr sz="2000"/>
            </a:lvl1pPr>
          </a:lstStyle>
          <a:p>
            <a:pPr lvl="0"/>
            <a:r>
              <a:rPr lang="en-US"/>
              <a:t>Subtitle</a:t>
            </a:r>
          </a:p>
        </p:txBody>
      </p:sp>
      <p:cxnSp>
        <p:nvCxnSpPr>
          <p:cNvPr id="67" name="Straight Connector 66"/>
          <p:cNvCxnSpPr/>
          <p:nvPr userDrawn="1"/>
        </p:nvCxnSpPr>
        <p:spPr>
          <a:xfrm>
            <a:off x="11346928" y="1888239"/>
            <a:ext cx="0" cy="4422714"/>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826244" y="6261228"/>
            <a:ext cx="10527556" cy="0"/>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userDrawn="1"/>
        </p:nvSpPr>
        <p:spPr>
          <a:xfrm>
            <a:off x="11168606" y="6082906"/>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sp>
        <p:nvSpPr>
          <p:cNvPr id="70" name="Text Placeholder 12"/>
          <p:cNvSpPr>
            <a:spLocks noGrp="1"/>
          </p:cNvSpPr>
          <p:nvPr>
            <p:ph type="body" sz="quarter" idx="24" hasCustomPrompt="1"/>
          </p:nvPr>
        </p:nvSpPr>
        <p:spPr>
          <a:xfrm>
            <a:off x="1275617" y="2275983"/>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1" name="Text Placeholder 12"/>
          <p:cNvSpPr>
            <a:spLocks noGrp="1"/>
          </p:cNvSpPr>
          <p:nvPr>
            <p:ph type="body" sz="quarter" idx="50" hasCustomPrompt="1"/>
          </p:nvPr>
        </p:nvSpPr>
        <p:spPr>
          <a:xfrm>
            <a:off x="1275617" y="3590099"/>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2" name="Text Placeholder 12"/>
          <p:cNvSpPr>
            <a:spLocks noGrp="1"/>
          </p:cNvSpPr>
          <p:nvPr>
            <p:ph type="body" sz="quarter" idx="51" hasCustomPrompt="1"/>
          </p:nvPr>
        </p:nvSpPr>
        <p:spPr>
          <a:xfrm>
            <a:off x="1315228" y="4902777"/>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3" name="Text Placeholder 12"/>
          <p:cNvSpPr>
            <a:spLocks noGrp="1"/>
          </p:cNvSpPr>
          <p:nvPr>
            <p:ph type="body" sz="quarter" idx="52" hasCustomPrompt="1"/>
          </p:nvPr>
        </p:nvSpPr>
        <p:spPr>
          <a:xfrm>
            <a:off x="4548392" y="2275982"/>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4" name="Text Placeholder 12"/>
          <p:cNvSpPr>
            <a:spLocks noGrp="1"/>
          </p:cNvSpPr>
          <p:nvPr>
            <p:ph type="body" sz="quarter" idx="53" hasCustomPrompt="1"/>
          </p:nvPr>
        </p:nvSpPr>
        <p:spPr>
          <a:xfrm>
            <a:off x="4548392" y="3590099"/>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5" name="Text Placeholder 12"/>
          <p:cNvSpPr>
            <a:spLocks noGrp="1"/>
          </p:cNvSpPr>
          <p:nvPr>
            <p:ph type="body" sz="quarter" idx="54" hasCustomPrompt="1"/>
          </p:nvPr>
        </p:nvSpPr>
        <p:spPr>
          <a:xfrm>
            <a:off x="4548392"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6" name="Text Placeholder 12"/>
          <p:cNvSpPr>
            <a:spLocks noGrp="1"/>
          </p:cNvSpPr>
          <p:nvPr>
            <p:ph type="body" sz="quarter" idx="55" hasCustomPrompt="1"/>
          </p:nvPr>
        </p:nvSpPr>
        <p:spPr>
          <a:xfrm>
            <a:off x="7866888" y="2275982"/>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7" name="Text Placeholder 12"/>
          <p:cNvSpPr>
            <a:spLocks noGrp="1"/>
          </p:cNvSpPr>
          <p:nvPr>
            <p:ph type="body" sz="quarter" idx="56" hasCustomPrompt="1"/>
          </p:nvPr>
        </p:nvSpPr>
        <p:spPr>
          <a:xfrm>
            <a:off x="7866888" y="3590099"/>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8" name="Text Placeholder 12"/>
          <p:cNvSpPr>
            <a:spLocks noGrp="1"/>
          </p:cNvSpPr>
          <p:nvPr>
            <p:ph type="body" sz="quarter" idx="57" hasCustomPrompt="1"/>
          </p:nvPr>
        </p:nvSpPr>
        <p:spPr>
          <a:xfrm>
            <a:off x="7866888"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grpSp>
        <p:nvGrpSpPr>
          <p:cNvPr id="43" name="Group 42"/>
          <p:cNvGrpSpPr/>
          <p:nvPr userDrawn="1"/>
        </p:nvGrpSpPr>
        <p:grpSpPr>
          <a:xfrm>
            <a:off x="0" y="6766560"/>
            <a:ext cx="12192000" cy="91440"/>
            <a:chOff x="0" y="4480421"/>
            <a:chExt cx="12192000" cy="91440"/>
          </a:xfrm>
        </p:grpSpPr>
        <p:sp>
          <p:nvSpPr>
            <p:cNvPr id="44" name="Rectangle 4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1258195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ishbone 4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380BAE3-F339-447C-92CA-67FCD150122F}"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547499"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5970730"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393962"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3722263"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145494"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568726"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536016"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432662"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432662"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536016"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568726"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145494"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3722263"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393962"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5970730"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547499"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8" name="Text Placeholder 13"/>
          <p:cNvSpPr>
            <a:spLocks noGrp="1"/>
          </p:cNvSpPr>
          <p:nvPr>
            <p:ph type="body" sz="quarter" idx="42" hasCustomPrompt="1"/>
          </p:nvPr>
        </p:nvSpPr>
        <p:spPr>
          <a:xfrm>
            <a:off x="409002" y="284387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9" name="Text Placeholder 13"/>
          <p:cNvSpPr>
            <a:spLocks noGrp="1"/>
          </p:cNvSpPr>
          <p:nvPr>
            <p:ph type="body" sz="quarter" idx="43" hasCustomPrompt="1"/>
          </p:nvPr>
        </p:nvSpPr>
        <p:spPr>
          <a:xfrm>
            <a:off x="401192" y="354074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20" name="Text Placeholder 13"/>
          <p:cNvSpPr>
            <a:spLocks noGrp="1"/>
          </p:cNvSpPr>
          <p:nvPr>
            <p:ph type="body" sz="quarter" idx="44" hasCustomPrompt="1"/>
          </p:nvPr>
        </p:nvSpPr>
        <p:spPr>
          <a:xfrm>
            <a:off x="401192" y="423761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21" name="Text Placeholder 12"/>
          <p:cNvSpPr>
            <a:spLocks noGrp="1"/>
          </p:cNvSpPr>
          <p:nvPr>
            <p:ph type="body" sz="quarter" idx="45" hasCustomPrompt="1"/>
          </p:nvPr>
        </p:nvSpPr>
        <p:spPr>
          <a:xfrm>
            <a:off x="1865376" y="3581099"/>
            <a:ext cx="1225296" cy="475488"/>
          </a:xfrm>
          <a:prstGeom prst="rightArrow">
            <a:avLst>
              <a:gd name="adj1" fmla="val 60684"/>
              <a:gd name="adj2" fmla="val 50000"/>
            </a:avLst>
          </a:prstGeom>
          <a:solidFill>
            <a:schemeClr val="accent4"/>
          </a:solidFill>
          <a:ln>
            <a:noFill/>
          </a:ln>
        </p:spPr>
        <p:txBody>
          <a:bodyPr vert="horz" wrap="square" lIns="91440" tIns="45720" rIns="91440" bIns="45720" rtlCol="0" anchor="ctr">
            <a:noAutofit/>
          </a:bodyPr>
          <a:lstStyle>
            <a:lvl1pPr marL="228600" indent="-228600" algn="ctr">
              <a:buNone/>
              <a:defRPr lang="en-US" sz="1600" b="1" cap="none" baseline="0">
                <a:solidFill>
                  <a:schemeClr val="bg1"/>
                </a:solidFill>
              </a:defRPr>
            </a:lvl1pPr>
          </a:lstStyle>
          <a:p>
            <a:pPr marL="0" lvl="0" indent="0"/>
            <a:r>
              <a:rPr lang="en-US"/>
              <a:t>Item</a:t>
            </a:r>
          </a:p>
        </p:txBody>
      </p:sp>
      <p:sp>
        <p:nvSpPr>
          <p:cNvPr id="125" name="Text Placeholder 12"/>
          <p:cNvSpPr>
            <a:spLocks noGrp="1"/>
          </p:cNvSpPr>
          <p:nvPr>
            <p:ph type="body" sz="quarter" idx="46" hasCustomPrompt="1"/>
          </p:nvPr>
        </p:nvSpPr>
        <p:spPr>
          <a:xfrm>
            <a:off x="3090672" y="3624716"/>
            <a:ext cx="6519672"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Cause &amp; Effect Fishbone Diagram</a:t>
            </a:r>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a:t>Effect</a:t>
            </a:r>
          </a:p>
        </p:txBody>
      </p:sp>
      <p:grpSp>
        <p:nvGrpSpPr>
          <p:cNvPr id="35" name="Group 34"/>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721791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fishbone 6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FD14FCB-2EF4-44ED-BFCB-B3EC7D4AF110}"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703908"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6127139"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550371"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3878672"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301903"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725135"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692425"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589071"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589071"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692425"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725135"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301903"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3878672"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550371"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6127139"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703908"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a:t>Effect</a:t>
            </a:r>
          </a:p>
        </p:txBody>
      </p:sp>
      <p:sp>
        <p:nvSpPr>
          <p:cNvPr id="36" name="Text Placeholder 13"/>
          <p:cNvSpPr>
            <a:spLocks noGrp="1"/>
          </p:cNvSpPr>
          <p:nvPr>
            <p:ph type="body" sz="quarter" idx="49" hasCustomPrompt="1"/>
          </p:nvPr>
        </p:nvSpPr>
        <p:spPr>
          <a:xfrm>
            <a:off x="1312517"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37" name="Text Placeholder 13"/>
          <p:cNvSpPr>
            <a:spLocks noGrp="1"/>
          </p:cNvSpPr>
          <p:nvPr>
            <p:ph type="body" sz="quarter" idx="50" hasCustomPrompt="1"/>
          </p:nvPr>
        </p:nvSpPr>
        <p:spPr>
          <a:xfrm>
            <a:off x="735748"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38" name="Text Placeholder 13"/>
          <p:cNvSpPr>
            <a:spLocks noGrp="1"/>
          </p:cNvSpPr>
          <p:nvPr>
            <p:ph type="body" sz="quarter" idx="51" hasCustomPrompt="1"/>
          </p:nvPr>
        </p:nvSpPr>
        <p:spPr>
          <a:xfrm>
            <a:off x="158980"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39" name="Text Placeholder 12"/>
          <p:cNvSpPr>
            <a:spLocks noGrp="1"/>
          </p:cNvSpPr>
          <p:nvPr>
            <p:ph type="body" sz="quarter" idx="52" hasCustomPrompt="1"/>
          </p:nvPr>
        </p:nvSpPr>
        <p:spPr>
          <a:xfrm rot="18900000">
            <a:off x="1126270"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40" name="Text Placeholder 12"/>
          <p:cNvSpPr>
            <a:spLocks noGrp="1"/>
          </p:cNvSpPr>
          <p:nvPr>
            <p:ph type="body" sz="quarter" idx="53" hasCustomPrompt="1"/>
          </p:nvPr>
        </p:nvSpPr>
        <p:spPr>
          <a:xfrm rot="2700000">
            <a:off x="1126270"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41" name="Text Placeholder 13"/>
          <p:cNvSpPr>
            <a:spLocks noGrp="1"/>
          </p:cNvSpPr>
          <p:nvPr>
            <p:ph type="body" sz="quarter" idx="54" hasCustomPrompt="1"/>
          </p:nvPr>
        </p:nvSpPr>
        <p:spPr>
          <a:xfrm>
            <a:off x="158980"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42" name="Text Placeholder 13"/>
          <p:cNvSpPr>
            <a:spLocks noGrp="1"/>
          </p:cNvSpPr>
          <p:nvPr>
            <p:ph type="body" sz="quarter" idx="55" hasCustomPrompt="1"/>
          </p:nvPr>
        </p:nvSpPr>
        <p:spPr>
          <a:xfrm>
            <a:off x="735748"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44" name="Text Placeholder 13"/>
          <p:cNvSpPr>
            <a:spLocks noGrp="1"/>
          </p:cNvSpPr>
          <p:nvPr>
            <p:ph type="body" sz="quarter" idx="56" hasCustomPrompt="1"/>
          </p:nvPr>
        </p:nvSpPr>
        <p:spPr>
          <a:xfrm>
            <a:off x="1312517"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45" name="Text Placeholder 12"/>
          <p:cNvSpPr>
            <a:spLocks noGrp="1"/>
          </p:cNvSpPr>
          <p:nvPr>
            <p:ph type="body" sz="quarter" idx="46" hasCustomPrompt="1"/>
          </p:nvPr>
        </p:nvSpPr>
        <p:spPr>
          <a:xfrm>
            <a:off x="1323289" y="3624716"/>
            <a:ext cx="8287056"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Cause &amp; Effect Fishbone Diagram</a:t>
            </a:r>
          </a:p>
        </p:txBody>
      </p:sp>
      <p:grpSp>
        <p:nvGrpSpPr>
          <p:cNvPr id="43" name="Group 42"/>
          <p:cNvGrpSpPr/>
          <p:nvPr userDrawn="1"/>
        </p:nvGrpSpPr>
        <p:grpSpPr>
          <a:xfrm>
            <a:off x="0" y="6766560"/>
            <a:ext cx="12192000" cy="91440"/>
            <a:chOff x="0" y="4480421"/>
            <a:chExt cx="12192000" cy="91440"/>
          </a:xfrm>
        </p:grpSpPr>
        <p:sp>
          <p:nvSpPr>
            <p:cNvPr id="46" name="Rectangle 4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643909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AEC054C-B272-43FE-A51A-846A8EC755B4}"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375282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B39F361-9908-4373-8DC8-EDAF3724659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2864769"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2864769" y="1548551"/>
            <a:ext cx="3585150" cy="838987"/>
          </a:xfrm>
          <a:solidFill>
            <a:schemeClr val="accent1"/>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2864769"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2864769"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833663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35" name="Text Placeholder 13"/>
          <p:cNvSpPr>
            <a:spLocks noGrp="1"/>
          </p:cNvSpPr>
          <p:nvPr>
            <p:ph type="body" sz="quarter" idx="39"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36" name="Text Placeholder 12"/>
          <p:cNvSpPr>
            <a:spLocks noGrp="1"/>
          </p:cNvSpPr>
          <p:nvPr>
            <p:ph type="body" sz="quarter" idx="40"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2</a:t>
            </a:r>
          </a:p>
        </p:txBody>
      </p:sp>
      <p:sp>
        <p:nvSpPr>
          <p:cNvPr id="37" name="Text Placeholder 13"/>
          <p:cNvSpPr>
            <a:spLocks noGrp="1"/>
          </p:cNvSpPr>
          <p:nvPr>
            <p:ph type="body" sz="quarter" idx="41"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38" name="Text Placeholder 13"/>
          <p:cNvSpPr>
            <a:spLocks noGrp="1"/>
          </p:cNvSpPr>
          <p:nvPr>
            <p:ph type="body" sz="quarter" idx="42"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403C48F-6045-4587-BAB2-264674E97375}"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5742081"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5742081" y="1548551"/>
            <a:ext cx="3585150" cy="838987"/>
          </a:xfrm>
          <a:solidFill>
            <a:schemeClr val="accent3"/>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a:t>Option 3</a:t>
            </a:r>
          </a:p>
        </p:txBody>
      </p:sp>
      <p:sp>
        <p:nvSpPr>
          <p:cNvPr id="68" name="Text Placeholder 13"/>
          <p:cNvSpPr>
            <a:spLocks noGrp="1"/>
          </p:cNvSpPr>
          <p:nvPr>
            <p:ph type="body" sz="quarter" idx="37" hasCustomPrompt="1"/>
          </p:nvPr>
        </p:nvSpPr>
        <p:spPr>
          <a:xfrm>
            <a:off x="5742081"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5742081"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510884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6" name="Rectangle 5"/>
          <p:cNvSpPr/>
          <p:nvPr userDrawn="1"/>
        </p:nvSpPr>
        <p:spPr>
          <a:xfrm>
            <a:off x="482600"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p:cNvSpPr/>
          <p:nvPr userDrawn="1"/>
        </p:nvSpPr>
        <p:spPr>
          <a:xfrm>
            <a:off x="4474972"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userDrawn="1"/>
        </p:nvSpPr>
        <p:spPr>
          <a:xfrm>
            <a:off x="8467344"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6133129-3EE4-4A20-A6E0-F753C5EBDECF}"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1" name="Text Placeholder 12"/>
          <p:cNvSpPr>
            <a:spLocks noGrp="1"/>
          </p:cNvSpPr>
          <p:nvPr>
            <p:ph type="body" sz="quarter" idx="24" hasCustomPrompt="1"/>
          </p:nvPr>
        </p:nvSpPr>
        <p:spPr>
          <a:xfrm>
            <a:off x="482600"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1</a:t>
            </a:r>
          </a:p>
        </p:txBody>
      </p:sp>
      <p:sp>
        <p:nvSpPr>
          <p:cNvPr id="32" name="Text Placeholder 13"/>
          <p:cNvSpPr>
            <a:spLocks noGrp="1"/>
          </p:cNvSpPr>
          <p:nvPr>
            <p:ph type="body" sz="quarter" idx="25" hasCustomPrompt="1"/>
          </p:nvPr>
        </p:nvSpPr>
        <p:spPr>
          <a:xfrm>
            <a:off x="482600"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34" name="Text Placeholder 13"/>
          <p:cNvSpPr>
            <a:spLocks noGrp="1"/>
          </p:cNvSpPr>
          <p:nvPr>
            <p:ph type="body" sz="quarter" idx="26" hasCustomPrompt="1"/>
          </p:nvPr>
        </p:nvSpPr>
        <p:spPr>
          <a:xfrm>
            <a:off x="482600"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40" name="Text Placeholder 12"/>
          <p:cNvSpPr>
            <a:spLocks noGrp="1"/>
          </p:cNvSpPr>
          <p:nvPr>
            <p:ph type="body" sz="quarter" idx="28" hasCustomPrompt="1"/>
          </p:nvPr>
        </p:nvSpPr>
        <p:spPr>
          <a:xfrm>
            <a:off x="8467345"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3</a:t>
            </a:r>
          </a:p>
        </p:txBody>
      </p:sp>
      <p:sp>
        <p:nvSpPr>
          <p:cNvPr id="41" name="Text Placeholder 13"/>
          <p:cNvSpPr>
            <a:spLocks noGrp="1"/>
          </p:cNvSpPr>
          <p:nvPr>
            <p:ph type="body" sz="quarter" idx="29" hasCustomPrompt="1"/>
          </p:nvPr>
        </p:nvSpPr>
        <p:spPr>
          <a:xfrm>
            <a:off x="8467345"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42" name="Text Placeholder 13"/>
          <p:cNvSpPr>
            <a:spLocks noGrp="1"/>
          </p:cNvSpPr>
          <p:nvPr>
            <p:ph type="body" sz="quarter" idx="30" hasCustomPrompt="1"/>
          </p:nvPr>
        </p:nvSpPr>
        <p:spPr>
          <a:xfrm>
            <a:off x="8467345"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55" name="Text Placeholder 12"/>
          <p:cNvSpPr>
            <a:spLocks noGrp="1"/>
          </p:cNvSpPr>
          <p:nvPr>
            <p:ph type="body" sz="quarter" idx="36" hasCustomPrompt="1"/>
          </p:nvPr>
        </p:nvSpPr>
        <p:spPr>
          <a:xfrm>
            <a:off x="4474972"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2</a:t>
            </a:r>
          </a:p>
        </p:txBody>
      </p:sp>
      <p:sp>
        <p:nvSpPr>
          <p:cNvPr id="56" name="Text Placeholder 13"/>
          <p:cNvSpPr>
            <a:spLocks noGrp="1"/>
          </p:cNvSpPr>
          <p:nvPr>
            <p:ph type="body" sz="quarter" idx="37" hasCustomPrompt="1"/>
          </p:nvPr>
        </p:nvSpPr>
        <p:spPr>
          <a:xfrm>
            <a:off x="4474972"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57" name="Text Placeholder 13"/>
          <p:cNvSpPr>
            <a:spLocks noGrp="1"/>
          </p:cNvSpPr>
          <p:nvPr>
            <p:ph type="body" sz="quarter" idx="38" hasCustomPrompt="1"/>
          </p:nvPr>
        </p:nvSpPr>
        <p:spPr>
          <a:xfrm>
            <a:off x="4474972"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58" name="Text Placeholder 13"/>
          <p:cNvSpPr>
            <a:spLocks noGrp="1"/>
          </p:cNvSpPr>
          <p:nvPr>
            <p:ph type="body" sz="quarter" idx="39" hasCustomPrompt="1"/>
          </p:nvPr>
        </p:nvSpPr>
        <p:spPr>
          <a:xfrm>
            <a:off x="482600"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0" name="Text Placeholder 13"/>
          <p:cNvSpPr>
            <a:spLocks noGrp="1"/>
          </p:cNvSpPr>
          <p:nvPr>
            <p:ph type="body" sz="quarter" idx="40" hasCustomPrompt="1"/>
          </p:nvPr>
        </p:nvSpPr>
        <p:spPr>
          <a:xfrm>
            <a:off x="8467345"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1" name="Text Placeholder 13"/>
          <p:cNvSpPr>
            <a:spLocks noGrp="1"/>
          </p:cNvSpPr>
          <p:nvPr>
            <p:ph type="body" sz="quarter" idx="41" hasCustomPrompt="1"/>
          </p:nvPr>
        </p:nvSpPr>
        <p:spPr>
          <a:xfrm>
            <a:off x="4474972"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2" name="Text Placeholder 13"/>
          <p:cNvSpPr>
            <a:spLocks noGrp="1"/>
          </p:cNvSpPr>
          <p:nvPr>
            <p:ph type="body" sz="quarter" idx="42" hasCustomPrompt="1"/>
          </p:nvPr>
        </p:nvSpPr>
        <p:spPr>
          <a:xfrm>
            <a:off x="482600"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3" name="Text Placeholder 13"/>
          <p:cNvSpPr>
            <a:spLocks noGrp="1"/>
          </p:cNvSpPr>
          <p:nvPr>
            <p:ph type="body" sz="quarter" idx="43" hasCustomPrompt="1"/>
          </p:nvPr>
        </p:nvSpPr>
        <p:spPr>
          <a:xfrm>
            <a:off x="8467345"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4" name="Text Placeholder 13"/>
          <p:cNvSpPr>
            <a:spLocks noGrp="1"/>
          </p:cNvSpPr>
          <p:nvPr>
            <p:ph type="body" sz="quarter" idx="44" hasCustomPrompt="1"/>
          </p:nvPr>
        </p:nvSpPr>
        <p:spPr>
          <a:xfrm>
            <a:off x="4474972"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5" name="Text Placeholder 13"/>
          <p:cNvSpPr>
            <a:spLocks noGrp="1"/>
          </p:cNvSpPr>
          <p:nvPr>
            <p:ph type="body" sz="quarter" idx="45" hasCustomPrompt="1"/>
          </p:nvPr>
        </p:nvSpPr>
        <p:spPr>
          <a:xfrm>
            <a:off x="482600"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0" name="Text Placeholder 13"/>
          <p:cNvSpPr>
            <a:spLocks noGrp="1"/>
          </p:cNvSpPr>
          <p:nvPr>
            <p:ph type="body" sz="quarter" idx="46" hasCustomPrompt="1"/>
          </p:nvPr>
        </p:nvSpPr>
        <p:spPr>
          <a:xfrm>
            <a:off x="8467345"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1" name="Text Placeholder 13"/>
          <p:cNvSpPr>
            <a:spLocks noGrp="1"/>
          </p:cNvSpPr>
          <p:nvPr>
            <p:ph type="body" sz="quarter" idx="47" hasCustomPrompt="1"/>
          </p:nvPr>
        </p:nvSpPr>
        <p:spPr>
          <a:xfrm>
            <a:off x="4474972"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2" name="Text Placeholder 13"/>
          <p:cNvSpPr>
            <a:spLocks noGrp="1"/>
          </p:cNvSpPr>
          <p:nvPr>
            <p:ph type="body" sz="quarter" idx="48" hasCustomPrompt="1"/>
          </p:nvPr>
        </p:nvSpPr>
        <p:spPr>
          <a:xfrm>
            <a:off x="482600"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sp>
        <p:nvSpPr>
          <p:cNvPr id="73" name="Text Placeholder 13"/>
          <p:cNvSpPr>
            <a:spLocks noGrp="1"/>
          </p:cNvSpPr>
          <p:nvPr>
            <p:ph type="body" sz="quarter" idx="49" hasCustomPrompt="1"/>
          </p:nvPr>
        </p:nvSpPr>
        <p:spPr>
          <a:xfrm>
            <a:off x="8467345"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sp>
        <p:nvSpPr>
          <p:cNvPr id="74" name="Text Placeholder 13"/>
          <p:cNvSpPr>
            <a:spLocks noGrp="1"/>
          </p:cNvSpPr>
          <p:nvPr>
            <p:ph type="body" sz="quarter" idx="50" hasCustomPrompt="1"/>
          </p:nvPr>
        </p:nvSpPr>
        <p:spPr>
          <a:xfrm>
            <a:off x="4474972"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grpSp>
        <p:nvGrpSpPr>
          <p:cNvPr id="11" name="Group 10"/>
          <p:cNvGrpSpPr/>
          <p:nvPr userDrawn="1"/>
        </p:nvGrpSpPr>
        <p:grpSpPr>
          <a:xfrm>
            <a:off x="482600" y="3192136"/>
            <a:ext cx="3242056" cy="1584010"/>
            <a:chOff x="482600" y="3192136"/>
            <a:chExt cx="3242056" cy="1584010"/>
          </a:xfrm>
        </p:grpSpPr>
        <p:cxnSp>
          <p:nvCxnSpPr>
            <p:cNvPr id="9" name="Straight Connector 8"/>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1" name="Text Placeholder 13"/>
          <p:cNvSpPr>
            <a:spLocks noGrp="1"/>
          </p:cNvSpPr>
          <p:nvPr>
            <p:ph type="body" sz="quarter" idx="51" hasCustomPrompt="1"/>
          </p:nvPr>
        </p:nvSpPr>
        <p:spPr>
          <a:xfrm>
            <a:off x="4474972"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sp>
        <p:nvSpPr>
          <p:cNvPr id="82" name="Text Placeholder 13"/>
          <p:cNvSpPr>
            <a:spLocks noGrp="1"/>
          </p:cNvSpPr>
          <p:nvPr>
            <p:ph type="body" sz="quarter" idx="52" hasCustomPrompt="1"/>
          </p:nvPr>
        </p:nvSpPr>
        <p:spPr>
          <a:xfrm>
            <a:off x="482600"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sp>
        <p:nvSpPr>
          <p:cNvPr id="85" name="Text Placeholder 13"/>
          <p:cNvSpPr>
            <a:spLocks noGrp="1"/>
          </p:cNvSpPr>
          <p:nvPr>
            <p:ph type="body" sz="quarter" idx="53" hasCustomPrompt="1"/>
          </p:nvPr>
        </p:nvSpPr>
        <p:spPr>
          <a:xfrm>
            <a:off x="8467345"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grpSp>
        <p:nvGrpSpPr>
          <p:cNvPr id="86" name="Group 85"/>
          <p:cNvGrpSpPr/>
          <p:nvPr userDrawn="1"/>
        </p:nvGrpSpPr>
        <p:grpSpPr>
          <a:xfrm>
            <a:off x="4474972" y="3192136"/>
            <a:ext cx="3242056" cy="1584010"/>
            <a:chOff x="482600" y="3192136"/>
            <a:chExt cx="3242056" cy="1584010"/>
          </a:xfrm>
        </p:grpSpPr>
        <p:cxnSp>
          <p:nvCxnSpPr>
            <p:cNvPr id="87" name="Straight Connector 86"/>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a:off x="8467344" y="3192136"/>
            <a:ext cx="3242056" cy="1584010"/>
            <a:chOff x="482600" y="3192136"/>
            <a:chExt cx="3242056" cy="1584010"/>
          </a:xfrm>
        </p:grpSpPr>
        <p:cxnSp>
          <p:nvCxnSpPr>
            <p:cNvPr id="93" name="Straight Connector 92"/>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a:off x="0" y="6766560"/>
            <a:ext cx="12192000" cy="91440"/>
            <a:chOff x="0" y="4480421"/>
            <a:chExt cx="12192000" cy="91440"/>
          </a:xfrm>
        </p:grpSpPr>
        <p:sp>
          <p:nvSpPr>
            <p:cNvPr id="66" name="Rectangle 6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755983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5A8FB9E-BA71-4474-BBA1-B5314597E477}"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482600" y="1619250"/>
            <a:ext cx="11226801"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92095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A574065-D82D-4F1A-9101-E5C06701D4D6}"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4286018"/>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8" name="Picture Placeholder 10"/>
          <p:cNvSpPr>
            <a:spLocks noGrp="1" noChangeAspect="1"/>
          </p:cNvSpPr>
          <p:nvPr>
            <p:ph type="pic" sz="quarter" idx="27"/>
          </p:nvPr>
        </p:nvSpPr>
        <p:spPr>
          <a:xfrm>
            <a:off x="8153399" y="1699007"/>
            <a:ext cx="3552841" cy="4286018"/>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4319579" y="1698831"/>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9" name="Picture Placeholder 10"/>
          <p:cNvSpPr>
            <a:spLocks noGrp="1" noChangeAspect="1"/>
          </p:cNvSpPr>
          <p:nvPr>
            <p:ph type="pic" sz="quarter" idx="31"/>
          </p:nvPr>
        </p:nvSpPr>
        <p:spPr>
          <a:xfrm>
            <a:off x="4319579" y="4027214"/>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423241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1EE8E9F-8CF9-41FC-AD46-CAB2B5E3C1D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0" y="1619250"/>
            <a:ext cx="12192000"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569469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EEA0167E-8DBC-4559-BD00-D0F39C7E478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17" name="Text Placeholder 12"/>
          <p:cNvSpPr>
            <a:spLocks noGrp="1"/>
          </p:cNvSpPr>
          <p:nvPr>
            <p:ph type="body" sz="quarter" idx="28" hasCustomPrompt="1"/>
          </p:nvPr>
        </p:nvSpPr>
        <p:spPr>
          <a:xfrm>
            <a:off x="8467345"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26" name="Text Placeholder 12"/>
          <p:cNvSpPr>
            <a:spLocks noGrp="1"/>
          </p:cNvSpPr>
          <p:nvPr>
            <p:ph type="body" sz="quarter" idx="36" hasCustomPrompt="1"/>
          </p:nvPr>
        </p:nvSpPr>
        <p:spPr>
          <a:xfrm>
            <a:off x="4472940"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29" name="Text Placeholder 5"/>
          <p:cNvSpPr>
            <a:spLocks noGrp="1"/>
          </p:cNvSpPr>
          <p:nvPr>
            <p:ph type="body" sz="quarter" idx="40"/>
          </p:nvPr>
        </p:nvSpPr>
        <p:spPr>
          <a:xfrm>
            <a:off x="4472940"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0" name="Text Placeholder 5"/>
          <p:cNvSpPr>
            <a:spLocks noGrp="1"/>
          </p:cNvSpPr>
          <p:nvPr>
            <p:ph type="body" sz="quarter" idx="41"/>
          </p:nvPr>
        </p:nvSpPr>
        <p:spPr>
          <a:xfrm>
            <a:off x="8467345"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2" name="Chart Placeholder 11"/>
          <p:cNvSpPr>
            <a:spLocks noGrp="1"/>
          </p:cNvSpPr>
          <p:nvPr>
            <p:ph type="chart" sz="quarter" idx="42"/>
          </p:nvPr>
        </p:nvSpPr>
        <p:spPr>
          <a:xfrm>
            <a:off x="482598" y="4730711"/>
            <a:ext cx="3246120" cy="1517689"/>
          </a:xfrm>
        </p:spPr>
        <p:txBody>
          <a:bodyPr/>
          <a:lstStyle/>
          <a:p>
            <a:endParaRPr lang="en-US"/>
          </a:p>
        </p:txBody>
      </p:sp>
      <p:sp>
        <p:nvSpPr>
          <p:cNvPr id="31" name="Chart Placeholder 11"/>
          <p:cNvSpPr>
            <a:spLocks noGrp="1"/>
          </p:cNvSpPr>
          <p:nvPr>
            <p:ph type="chart" sz="quarter" idx="43"/>
          </p:nvPr>
        </p:nvSpPr>
        <p:spPr>
          <a:xfrm>
            <a:off x="4472940" y="4730711"/>
            <a:ext cx="3246120" cy="1517689"/>
          </a:xfrm>
        </p:spPr>
        <p:txBody>
          <a:bodyPr/>
          <a:lstStyle/>
          <a:p>
            <a:endParaRPr lang="en-US"/>
          </a:p>
        </p:txBody>
      </p:sp>
      <p:sp>
        <p:nvSpPr>
          <p:cNvPr id="32" name="Chart Placeholder 11"/>
          <p:cNvSpPr>
            <a:spLocks noGrp="1"/>
          </p:cNvSpPr>
          <p:nvPr>
            <p:ph type="chart" sz="quarter" idx="44"/>
          </p:nvPr>
        </p:nvSpPr>
        <p:spPr>
          <a:xfrm>
            <a:off x="8467345" y="4730711"/>
            <a:ext cx="3246120" cy="1517689"/>
          </a:xfrm>
        </p:spPr>
        <p:txBody>
          <a:bodyPr/>
          <a:lstStyle/>
          <a:p>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958595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map and 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D59A8C94-8957-476E-B96F-6E8B46DDA16C}"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4224965"/>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4851219"/>
            <a:ext cx="5613402"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350274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map and 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C4469105-7E7A-4547-864D-CD49C294B3AF}"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694810"/>
            <a:ext cx="274320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3302053"/>
            <a:ext cx="2743200" cy="2666947"/>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876642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map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E40322C5-0A89-4385-8890-5FFB7FFE87D0}"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5361758"/>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COUNTRY</a:t>
            </a:r>
          </a:p>
        </p:txBody>
      </p:sp>
      <p:sp>
        <p:nvSpPr>
          <p:cNvPr id="24" name="Text Placeholder 5"/>
          <p:cNvSpPr>
            <a:spLocks noGrp="1"/>
          </p:cNvSpPr>
          <p:nvPr>
            <p:ph type="body" sz="quarter" idx="45"/>
          </p:nvPr>
        </p:nvSpPr>
        <p:spPr>
          <a:xfrm>
            <a:off x="6642100" y="1668688"/>
            <a:ext cx="5067302" cy="28906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cxnSp>
        <p:nvCxnSpPr>
          <p:cNvPr id="8" name="Straight Connector 7"/>
          <p:cNvCxnSpPr/>
          <p:nvPr userDrawn="1"/>
        </p:nvCxnSpPr>
        <p:spPr>
          <a:xfrm>
            <a:off x="6642100" y="4714194"/>
            <a:ext cx="5067302" cy="0"/>
          </a:xfrm>
          <a:prstGeom prst="line">
            <a:avLst/>
          </a:prstGeom>
          <a:ln>
            <a:solidFill>
              <a:schemeClr val="bg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16" name="Group 15"/>
          <p:cNvGrpSpPr/>
          <p:nvPr userDrawn="1"/>
        </p:nvGrpSpPr>
        <p:grpSpPr>
          <a:xfrm>
            <a:off x="0" y="6766560"/>
            <a:ext cx="12192000" cy="91440"/>
            <a:chOff x="0" y="4480421"/>
            <a:chExt cx="12192000" cy="91440"/>
          </a:xfrm>
        </p:grpSpPr>
        <p:sp>
          <p:nvSpPr>
            <p:cNvPr id="17" name="Rectangle 1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518437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nvoic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894A074A-8276-4E0C-83A3-619DA63FE3C0}"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able Placeholder 8"/>
          <p:cNvSpPr>
            <a:spLocks noGrp="1"/>
          </p:cNvSpPr>
          <p:nvPr>
            <p:ph type="tbl" sz="quarter" idx="13"/>
          </p:nvPr>
        </p:nvSpPr>
        <p:spPr>
          <a:xfrm>
            <a:off x="7126514" y="1654175"/>
            <a:ext cx="4586952" cy="1988911"/>
          </a:xfrm>
        </p:spPr>
        <p:txBody>
          <a:bodyPr/>
          <a:lstStyle/>
          <a:p>
            <a:endParaRPr lang="en-US"/>
          </a:p>
        </p:txBody>
      </p:sp>
      <p:sp>
        <p:nvSpPr>
          <p:cNvPr id="25" name="Table Placeholder 8"/>
          <p:cNvSpPr>
            <a:spLocks noGrp="1"/>
          </p:cNvSpPr>
          <p:nvPr>
            <p:ph type="tbl" sz="quarter" idx="14"/>
          </p:nvPr>
        </p:nvSpPr>
        <p:spPr>
          <a:xfrm>
            <a:off x="482598" y="4125686"/>
            <a:ext cx="11230867" cy="2086323"/>
          </a:xfrm>
        </p:spPr>
        <p:txBody>
          <a:bodyPr/>
          <a:lstStyle/>
          <a:p>
            <a:endParaRPr lang="en-US"/>
          </a:p>
        </p:txBody>
      </p:sp>
      <p:sp>
        <p:nvSpPr>
          <p:cNvPr id="11" name="Text Placeholder 10"/>
          <p:cNvSpPr>
            <a:spLocks noGrp="1"/>
          </p:cNvSpPr>
          <p:nvPr>
            <p:ph type="body" sz="quarter" idx="15" hasCustomPrompt="1"/>
          </p:nvPr>
        </p:nvSpPr>
        <p:spPr>
          <a:xfrm>
            <a:off x="482598" y="1981511"/>
            <a:ext cx="5236031" cy="1890071"/>
          </a:xfrm>
        </p:spPr>
        <p:txBody>
          <a:bodyPr>
            <a:normAutofit/>
          </a:bodyPr>
          <a:lstStyle>
            <a:lvl1pPr marL="0" indent="0">
              <a:spcBef>
                <a:spcPts val="0"/>
              </a:spcBef>
              <a:buNone/>
              <a:defRPr sz="1600" baseline="0"/>
            </a:lvl1pPr>
            <a:lvl2pPr marL="457200" indent="0">
              <a:buNone/>
              <a:defRPr/>
            </a:lvl2pPr>
            <a:lvl3pPr marL="914400" indent="0">
              <a:buNone/>
              <a:defRPr/>
            </a:lvl3pPr>
            <a:lvl4pPr marL="1371600" indent="0">
              <a:buNone/>
              <a:defRPr/>
            </a:lvl4pPr>
            <a:lvl5pPr marL="1828800" indent="0">
              <a:buNone/>
              <a:defRPr/>
            </a:lvl5pPr>
          </a:lstStyle>
          <a:p>
            <a:pPr lvl="0"/>
            <a:r>
              <a:rPr lang="en-US"/>
              <a:t>Supplier information (address, phone #, etc.)</a:t>
            </a:r>
          </a:p>
        </p:txBody>
      </p:sp>
      <p:sp>
        <p:nvSpPr>
          <p:cNvPr id="26" name="Text Placeholder 10"/>
          <p:cNvSpPr>
            <a:spLocks noGrp="1"/>
          </p:cNvSpPr>
          <p:nvPr>
            <p:ph type="body" sz="quarter" idx="16" hasCustomPrompt="1"/>
          </p:nvPr>
        </p:nvSpPr>
        <p:spPr>
          <a:xfrm>
            <a:off x="482597" y="1630415"/>
            <a:ext cx="5236031" cy="332086"/>
          </a:xfrm>
        </p:spPr>
        <p:txBody>
          <a:bodyPr>
            <a:noAutofit/>
          </a:bodyPr>
          <a:lstStyle>
            <a:lvl1pPr marL="0" indent="0">
              <a:buNone/>
              <a:defRPr sz="1800" b="1" baseline="0"/>
            </a:lvl1pPr>
            <a:lvl2pPr marL="457200" indent="0">
              <a:buNone/>
              <a:defRPr/>
            </a:lvl2pPr>
            <a:lvl3pPr marL="914400" indent="0">
              <a:buNone/>
              <a:defRPr/>
            </a:lvl3pPr>
            <a:lvl4pPr marL="1371600" indent="0">
              <a:buNone/>
              <a:defRPr/>
            </a:lvl4pPr>
            <a:lvl5pPr marL="1828800" indent="0">
              <a:buNone/>
              <a:defRPr/>
            </a:lvl5pPr>
          </a:lstStyle>
          <a:p>
            <a:pPr lvl="0"/>
            <a:r>
              <a:rPr lang="en-US"/>
              <a:t>Invoice to:</a:t>
            </a:r>
          </a:p>
        </p:txBody>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1419653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and 6 icons lef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E2D8EFD4-3B00-4C76-B76C-C98BA2559891}"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82598"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17" name="Text Placeholder 10"/>
          <p:cNvSpPr>
            <a:spLocks noGrp="1"/>
          </p:cNvSpPr>
          <p:nvPr>
            <p:ph type="body" sz="quarter" idx="16" hasCustomPrompt="1"/>
          </p:nvPr>
        </p:nvSpPr>
        <p:spPr>
          <a:xfrm>
            <a:off x="48259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4" name="Text Placeholder 10"/>
          <p:cNvSpPr>
            <a:spLocks noGrp="1"/>
          </p:cNvSpPr>
          <p:nvPr>
            <p:ph type="body" sz="quarter" idx="17" hasCustomPrompt="1"/>
          </p:nvPr>
        </p:nvSpPr>
        <p:spPr>
          <a:xfrm>
            <a:off x="1718562"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7" name="Text Placeholder 10"/>
          <p:cNvSpPr>
            <a:spLocks noGrp="1"/>
          </p:cNvSpPr>
          <p:nvPr>
            <p:ph type="body" sz="quarter" idx="18" hasCustomPrompt="1"/>
          </p:nvPr>
        </p:nvSpPr>
        <p:spPr>
          <a:xfrm>
            <a:off x="2954526"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8" name="Text Placeholder 10"/>
          <p:cNvSpPr>
            <a:spLocks noGrp="1"/>
          </p:cNvSpPr>
          <p:nvPr>
            <p:ph type="body" sz="quarter" idx="19" hasCustomPrompt="1"/>
          </p:nvPr>
        </p:nvSpPr>
        <p:spPr>
          <a:xfrm>
            <a:off x="4190490"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9" name="Text Placeholder 10"/>
          <p:cNvSpPr>
            <a:spLocks noGrp="1"/>
          </p:cNvSpPr>
          <p:nvPr>
            <p:ph type="body" sz="quarter" idx="20" hasCustomPrompt="1"/>
          </p:nvPr>
        </p:nvSpPr>
        <p:spPr>
          <a:xfrm>
            <a:off x="5426454"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0" name="Text Placeholder 10"/>
          <p:cNvSpPr>
            <a:spLocks noGrp="1"/>
          </p:cNvSpPr>
          <p:nvPr>
            <p:ph type="body" sz="quarter" idx="21" hasCustomPrompt="1"/>
          </p:nvPr>
        </p:nvSpPr>
        <p:spPr>
          <a:xfrm>
            <a:off x="666241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1" name="Text Placeholder 10"/>
          <p:cNvSpPr>
            <a:spLocks noGrp="1"/>
          </p:cNvSpPr>
          <p:nvPr>
            <p:ph type="body" sz="quarter" idx="22" hasCustomPrompt="1"/>
          </p:nvPr>
        </p:nvSpPr>
        <p:spPr>
          <a:xfrm>
            <a:off x="48259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38" name="Text Placeholder 10"/>
          <p:cNvSpPr>
            <a:spLocks noGrp="1"/>
          </p:cNvSpPr>
          <p:nvPr>
            <p:ph type="body" sz="quarter" idx="28" hasCustomPrompt="1"/>
          </p:nvPr>
        </p:nvSpPr>
        <p:spPr>
          <a:xfrm>
            <a:off x="482598"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39" name="Text Placeholder 10"/>
          <p:cNvSpPr>
            <a:spLocks noGrp="1"/>
          </p:cNvSpPr>
          <p:nvPr>
            <p:ph type="body" sz="quarter" idx="29" hasCustomPrompt="1"/>
          </p:nvPr>
        </p:nvSpPr>
        <p:spPr>
          <a:xfrm>
            <a:off x="1718562"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0" name="Text Placeholder 10"/>
          <p:cNvSpPr>
            <a:spLocks noGrp="1"/>
          </p:cNvSpPr>
          <p:nvPr>
            <p:ph type="body" sz="quarter" idx="30" hasCustomPrompt="1"/>
          </p:nvPr>
        </p:nvSpPr>
        <p:spPr>
          <a:xfrm>
            <a:off x="2954526"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1" name="Text Placeholder 10"/>
          <p:cNvSpPr>
            <a:spLocks noGrp="1"/>
          </p:cNvSpPr>
          <p:nvPr>
            <p:ph type="body" sz="quarter" idx="31" hasCustomPrompt="1"/>
          </p:nvPr>
        </p:nvSpPr>
        <p:spPr>
          <a:xfrm>
            <a:off x="4190490"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2" name="Text Placeholder 10"/>
          <p:cNvSpPr>
            <a:spLocks noGrp="1"/>
          </p:cNvSpPr>
          <p:nvPr>
            <p:ph type="body" sz="quarter" idx="32" hasCustomPrompt="1"/>
          </p:nvPr>
        </p:nvSpPr>
        <p:spPr>
          <a:xfrm>
            <a:off x="5426454"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3" name="Text Placeholder 10"/>
          <p:cNvSpPr>
            <a:spLocks noGrp="1"/>
          </p:cNvSpPr>
          <p:nvPr>
            <p:ph type="body" sz="quarter" idx="33" hasCustomPrompt="1"/>
          </p:nvPr>
        </p:nvSpPr>
        <p:spPr>
          <a:xfrm>
            <a:off x="666241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4" name="Text Placeholder 10"/>
          <p:cNvSpPr>
            <a:spLocks noGrp="1"/>
          </p:cNvSpPr>
          <p:nvPr>
            <p:ph type="body" sz="quarter" idx="34" hasCustomPrompt="1"/>
          </p:nvPr>
        </p:nvSpPr>
        <p:spPr>
          <a:xfrm>
            <a:off x="482598"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Your title here</a:t>
            </a:r>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449357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and 6 icons righ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BA293B05-CFF2-48DC-B27A-85D69C5A6AF6}"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774183"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17" name="Text Placeholder 10"/>
          <p:cNvSpPr>
            <a:spLocks noGrp="1"/>
          </p:cNvSpPr>
          <p:nvPr>
            <p:ph type="body" sz="quarter" idx="16" hasCustomPrompt="1"/>
          </p:nvPr>
        </p:nvSpPr>
        <p:spPr>
          <a:xfrm>
            <a:off x="477418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4" name="Text Placeholder 10"/>
          <p:cNvSpPr>
            <a:spLocks noGrp="1"/>
          </p:cNvSpPr>
          <p:nvPr>
            <p:ph type="body" sz="quarter" idx="17" hasCustomPrompt="1"/>
          </p:nvPr>
        </p:nvSpPr>
        <p:spPr>
          <a:xfrm>
            <a:off x="6010147"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7" name="Text Placeholder 10"/>
          <p:cNvSpPr>
            <a:spLocks noGrp="1"/>
          </p:cNvSpPr>
          <p:nvPr>
            <p:ph type="body" sz="quarter" idx="18" hasCustomPrompt="1"/>
          </p:nvPr>
        </p:nvSpPr>
        <p:spPr>
          <a:xfrm>
            <a:off x="7246111"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8" name="Text Placeholder 10"/>
          <p:cNvSpPr>
            <a:spLocks noGrp="1"/>
          </p:cNvSpPr>
          <p:nvPr>
            <p:ph type="body" sz="quarter" idx="19" hasCustomPrompt="1"/>
          </p:nvPr>
        </p:nvSpPr>
        <p:spPr>
          <a:xfrm>
            <a:off x="8482075"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9" name="Text Placeholder 10"/>
          <p:cNvSpPr>
            <a:spLocks noGrp="1"/>
          </p:cNvSpPr>
          <p:nvPr>
            <p:ph type="body" sz="quarter" idx="20" hasCustomPrompt="1"/>
          </p:nvPr>
        </p:nvSpPr>
        <p:spPr>
          <a:xfrm>
            <a:off x="9718039"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0" name="Text Placeholder 10"/>
          <p:cNvSpPr>
            <a:spLocks noGrp="1"/>
          </p:cNvSpPr>
          <p:nvPr>
            <p:ph type="body" sz="quarter" idx="21" hasCustomPrompt="1"/>
          </p:nvPr>
        </p:nvSpPr>
        <p:spPr>
          <a:xfrm>
            <a:off x="1095400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1" name="Text Placeholder 10"/>
          <p:cNvSpPr>
            <a:spLocks noGrp="1"/>
          </p:cNvSpPr>
          <p:nvPr>
            <p:ph type="body" sz="quarter" idx="22" hasCustomPrompt="1"/>
          </p:nvPr>
        </p:nvSpPr>
        <p:spPr>
          <a:xfrm>
            <a:off x="477418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38" name="Text Placeholder 10"/>
          <p:cNvSpPr>
            <a:spLocks noGrp="1"/>
          </p:cNvSpPr>
          <p:nvPr>
            <p:ph type="body" sz="quarter" idx="28" hasCustomPrompt="1"/>
          </p:nvPr>
        </p:nvSpPr>
        <p:spPr>
          <a:xfrm>
            <a:off x="4774183"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39" name="Text Placeholder 10"/>
          <p:cNvSpPr>
            <a:spLocks noGrp="1"/>
          </p:cNvSpPr>
          <p:nvPr>
            <p:ph type="body" sz="quarter" idx="29" hasCustomPrompt="1"/>
          </p:nvPr>
        </p:nvSpPr>
        <p:spPr>
          <a:xfrm>
            <a:off x="6010147"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0" name="Text Placeholder 10"/>
          <p:cNvSpPr>
            <a:spLocks noGrp="1"/>
          </p:cNvSpPr>
          <p:nvPr>
            <p:ph type="body" sz="quarter" idx="30" hasCustomPrompt="1"/>
          </p:nvPr>
        </p:nvSpPr>
        <p:spPr>
          <a:xfrm>
            <a:off x="7246111"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1" name="Text Placeholder 10"/>
          <p:cNvSpPr>
            <a:spLocks noGrp="1"/>
          </p:cNvSpPr>
          <p:nvPr>
            <p:ph type="body" sz="quarter" idx="31" hasCustomPrompt="1"/>
          </p:nvPr>
        </p:nvSpPr>
        <p:spPr>
          <a:xfrm>
            <a:off x="8482075"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2" name="Text Placeholder 10"/>
          <p:cNvSpPr>
            <a:spLocks noGrp="1"/>
          </p:cNvSpPr>
          <p:nvPr>
            <p:ph type="body" sz="quarter" idx="32" hasCustomPrompt="1"/>
          </p:nvPr>
        </p:nvSpPr>
        <p:spPr>
          <a:xfrm>
            <a:off x="9718039"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3" name="Text Placeholder 10"/>
          <p:cNvSpPr>
            <a:spLocks noGrp="1"/>
          </p:cNvSpPr>
          <p:nvPr>
            <p:ph type="body" sz="quarter" idx="33" hasCustomPrompt="1"/>
          </p:nvPr>
        </p:nvSpPr>
        <p:spPr>
          <a:xfrm>
            <a:off x="1095400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4" name="Text Placeholder 10"/>
          <p:cNvSpPr>
            <a:spLocks noGrp="1"/>
          </p:cNvSpPr>
          <p:nvPr>
            <p:ph type="body" sz="quarter" idx="34" hasCustomPrompt="1"/>
          </p:nvPr>
        </p:nvSpPr>
        <p:spPr>
          <a:xfrm>
            <a:off x="4774183"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Your title here</a:t>
            </a:r>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7634206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Mac">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1AEDE14-41B4-447D-A061-D40DE82451BC}"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24" name="Picture Placeholder 5"/>
          <p:cNvSpPr>
            <a:spLocks noGrp="1"/>
          </p:cNvSpPr>
          <p:nvPr>
            <p:ph type="pic" sz="quarter" idx="22"/>
          </p:nvPr>
        </p:nvSpPr>
        <p:spPr>
          <a:xfrm>
            <a:off x="1273978" y="1965559"/>
            <a:ext cx="4581144" cy="2587752"/>
          </a:xfrm>
        </p:spPr>
        <p:txBody>
          <a:bodyPr/>
          <a:lstStyle/>
          <a:p>
            <a:endParaRPr lang="en-US"/>
          </a:p>
        </p:txBody>
      </p:sp>
      <p:grpSp>
        <p:nvGrpSpPr>
          <p:cNvPr id="37" name="Group 36"/>
          <p:cNvGrpSpPr/>
          <p:nvPr userDrawn="1"/>
        </p:nvGrpSpPr>
        <p:grpSpPr>
          <a:xfrm>
            <a:off x="0" y="6766560"/>
            <a:ext cx="12192000" cy="91440"/>
            <a:chOff x="0" y="4480421"/>
            <a:chExt cx="12192000" cy="91440"/>
          </a:xfrm>
        </p:grpSpPr>
        <p:sp>
          <p:nvSpPr>
            <p:cNvPr id="40" name="Rectangle 3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070418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5E42061-1CE8-48F7-954F-D4463A284460}"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pic>
        <p:nvPicPr>
          <p:cNvPr id="3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608" y="1801199"/>
            <a:ext cx="6167436" cy="354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Picture Placeholder 4"/>
          <p:cNvSpPr>
            <a:spLocks noGrp="1"/>
          </p:cNvSpPr>
          <p:nvPr>
            <p:ph type="pic" sz="quarter" idx="22"/>
          </p:nvPr>
        </p:nvSpPr>
        <p:spPr>
          <a:xfrm>
            <a:off x="963750" y="2037929"/>
            <a:ext cx="4645152" cy="2895111"/>
          </a:xfrm>
        </p:spPr>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51679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B4AD551-893F-4443-ACE1-D6B59B4E177D}"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860857"/>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861032"/>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8" name="Picture Placeholder 10"/>
          <p:cNvSpPr>
            <a:spLocks noGrp="1" noChangeAspect="1"/>
          </p:cNvSpPr>
          <p:nvPr>
            <p:ph type="pic" sz="quarter" idx="27"/>
          </p:nvPr>
        </p:nvSpPr>
        <p:spPr>
          <a:xfrm>
            <a:off x="6403960" y="1861032"/>
            <a:ext cx="5305441" cy="3915447"/>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2238359" y="3818668"/>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818843"/>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21" name="Group 20"/>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8" name="Picture 17"/>
          <p:cNvPicPr/>
          <p:nvPr userDrawn="1"/>
        </p:nvPicPr>
        <p:blipFill rotWithShape="1">
          <a:blip r:embed="rId2" cstate="print">
            <a:extLst>
              <a:ext uri="{28A0092B-C50C-407E-A947-70E740481C1C}">
                <a14:useLocalDpi xmlns:a14="http://schemas.microsoft.com/office/drawing/2010/main" val="0"/>
              </a:ext>
            </a:extLst>
          </a:blip>
          <a:srcRect t="16883" b="13141"/>
          <a:stretch/>
        </p:blipFill>
        <p:spPr>
          <a:xfrm>
            <a:off x="10975848" y="334501"/>
            <a:ext cx="1211745" cy="492842"/>
          </a:xfrm>
          <a:prstGeom prst="rect">
            <a:avLst/>
          </a:prstGeom>
        </p:spPr>
      </p:pic>
    </p:spTree>
    <p:extLst>
      <p:ext uri="{BB962C8B-B14F-4D97-AF65-F5344CB8AC3E}">
        <p14:creationId xmlns:p14="http://schemas.microsoft.com/office/powerpoint/2010/main" val="20446692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iPad blac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0E30F8C-7A4B-4EE5-9A27-9512BF2BEA65}"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userDrawn="1"/>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userDrawn="1"/>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7296239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pple watch">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76782CE-A474-4496-8B65-B1CC7AF4ABD8}"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Freeform 9"/>
          <p:cNvSpPr>
            <a:spLocks/>
          </p:cNvSpPr>
          <p:nvPr userDrawn="1"/>
        </p:nvSpPr>
        <p:spPr bwMode="auto">
          <a:xfrm>
            <a:off x="4523145" y="2996164"/>
            <a:ext cx="177209" cy="410605"/>
          </a:xfrm>
          <a:custGeom>
            <a:avLst/>
            <a:gdLst>
              <a:gd name="T0" fmla="*/ 62 w 123"/>
              <a:gd name="T1" fmla="*/ 0 h 285"/>
              <a:gd name="T2" fmla="*/ 81 w 123"/>
              <a:gd name="T3" fmla="*/ 4 h 285"/>
              <a:gd name="T4" fmla="*/ 98 w 123"/>
              <a:gd name="T5" fmla="*/ 11 h 285"/>
              <a:gd name="T6" fmla="*/ 111 w 123"/>
              <a:gd name="T7" fmla="*/ 25 h 285"/>
              <a:gd name="T8" fmla="*/ 121 w 123"/>
              <a:gd name="T9" fmla="*/ 42 h 285"/>
              <a:gd name="T10" fmla="*/ 123 w 123"/>
              <a:gd name="T11" fmla="*/ 61 h 285"/>
              <a:gd name="T12" fmla="*/ 123 w 123"/>
              <a:gd name="T13" fmla="*/ 224 h 285"/>
              <a:gd name="T14" fmla="*/ 121 w 123"/>
              <a:gd name="T15" fmla="*/ 243 h 285"/>
              <a:gd name="T16" fmla="*/ 111 w 123"/>
              <a:gd name="T17" fmla="*/ 260 h 285"/>
              <a:gd name="T18" fmla="*/ 98 w 123"/>
              <a:gd name="T19" fmla="*/ 273 h 285"/>
              <a:gd name="T20" fmla="*/ 81 w 123"/>
              <a:gd name="T21" fmla="*/ 282 h 285"/>
              <a:gd name="T22" fmla="*/ 62 w 123"/>
              <a:gd name="T23" fmla="*/ 285 h 285"/>
              <a:gd name="T24" fmla="*/ 42 w 123"/>
              <a:gd name="T25" fmla="*/ 282 h 285"/>
              <a:gd name="T26" fmla="*/ 25 w 123"/>
              <a:gd name="T27" fmla="*/ 273 h 285"/>
              <a:gd name="T28" fmla="*/ 12 w 123"/>
              <a:gd name="T29" fmla="*/ 260 h 285"/>
              <a:gd name="T30" fmla="*/ 3 w 123"/>
              <a:gd name="T31" fmla="*/ 243 h 285"/>
              <a:gd name="T32" fmla="*/ 0 w 123"/>
              <a:gd name="T33" fmla="*/ 224 h 285"/>
              <a:gd name="T34" fmla="*/ 0 w 123"/>
              <a:gd name="T35" fmla="*/ 61 h 285"/>
              <a:gd name="T36" fmla="*/ 3 w 123"/>
              <a:gd name="T37" fmla="*/ 42 h 285"/>
              <a:gd name="T38" fmla="*/ 12 w 123"/>
              <a:gd name="T39" fmla="*/ 25 h 285"/>
              <a:gd name="T40" fmla="*/ 25 w 123"/>
              <a:gd name="T41" fmla="*/ 11 h 285"/>
              <a:gd name="T42" fmla="*/ 42 w 123"/>
              <a:gd name="T43" fmla="*/ 4 h 285"/>
              <a:gd name="T44" fmla="*/ 62 w 123"/>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285">
                <a:moveTo>
                  <a:pt x="62" y="0"/>
                </a:moveTo>
                <a:lnTo>
                  <a:pt x="81" y="4"/>
                </a:lnTo>
                <a:lnTo>
                  <a:pt x="98" y="11"/>
                </a:lnTo>
                <a:lnTo>
                  <a:pt x="111" y="25"/>
                </a:lnTo>
                <a:lnTo>
                  <a:pt x="121" y="42"/>
                </a:lnTo>
                <a:lnTo>
                  <a:pt x="123" y="61"/>
                </a:lnTo>
                <a:lnTo>
                  <a:pt x="123" y="224"/>
                </a:lnTo>
                <a:lnTo>
                  <a:pt x="121" y="243"/>
                </a:lnTo>
                <a:lnTo>
                  <a:pt x="111" y="260"/>
                </a:lnTo>
                <a:lnTo>
                  <a:pt x="98" y="273"/>
                </a:lnTo>
                <a:lnTo>
                  <a:pt x="81" y="282"/>
                </a:lnTo>
                <a:lnTo>
                  <a:pt x="62" y="285"/>
                </a:lnTo>
                <a:lnTo>
                  <a:pt x="42" y="282"/>
                </a:lnTo>
                <a:lnTo>
                  <a:pt x="25" y="273"/>
                </a:lnTo>
                <a:lnTo>
                  <a:pt x="12" y="260"/>
                </a:lnTo>
                <a:lnTo>
                  <a:pt x="3" y="243"/>
                </a:lnTo>
                <a:lnTo>
                  <a:pt x="0" y="224"/>
                </a:lnTo>
                <a:lnTo>
                  <a:pt x="0" y="61"/>
                </a:lnTo>
                <a:lnTo>
                  <a:pt x="3" y="42"/>
                </a:lnTo>
                <a:lnTo>
                  <a:pt x="12" y="25"/>
                </a:lnTo>
                <a:lnTo>
                  <a:pt x="25" y="11"/>
                </a:lnTo>
                <a:lnTo>
                  <a:pt x="42" y="4"/>
                </a:lnTo>
                <a:lnTo>
                  <a:pt x="6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0" name="Freeform 10"/>
          <p:cNvSpPr>
            <a:spLocks/>
          </p:cNvSpPr>
          <p:nvPr userDrawn="1"/>
        </p:nvSpPr>
        <p:spPr bwMode="auto">
          <a:xfrm>
            <a:off x="4569248" y="4203183"/>
            <a:ext cx="122461" cy="609423"/>
          </a:xfrm>
          <a:custGeom>
            <a:avLst/>
            <a:gdLst>
              <a:gd name="T0" fmla="*/ 42 w 85"/>
              <a:gd name="T1" fmla="*/ 0 h 423"/>
              <a:gd name="T2" fmla="*/ 59 w 85"/>
              <a:gd name="T3" fmla="*/ 4 h 423"/>
              <a:gd name="T4" fmla="*/ 72 w 85"/>
              <a:gd name="T5" fmla="*/ 13 h 423"/>
              <a:gd name="T6" fmla="*/ 81 w 85"/>
              <a:gd name="T7" fmla="*/ 27 h 423"/>
              <a:gd name="T8" fmla="*/ 85 w 85"/>
              <a:gd name="T9" fmla="*/ 44 h 423"/>
              <a:gd name="T10" fmla="*/ 85 w 85"/>
              <a:gd name="T11" fmla="*/ 380 h 423"/>
              <a:gd name="T12" fmla="*/ 81 w 85"/>
              <a:gd name="T13" fmla="*/ 397 h 423"/>
              <a:gd name="T14" fmla="*/ 72 w 85"/>
              <a:gd name="T15" fmla="*/ 410 h 423"/>
              <a:gd name="T16" fmla="*/ 59 w 85"/>
              <a:gd name="T17" fmla="*/ 419 h 423"/>
              <a:gd name="T18" fmla="*/ 42 w 85"/>
              <a:gd name="T19" fmla="*/ 423 h 423"/>
              <a:gd name="T20" fmla="*/ 26 w 85"/>
              <a:gd name="T21" fmla="*/ 419 h 423"/>
              <a:gd name="T22" fmla="*/ 11 w 85"/>
              <a:gd name="T23" fmla="*/ 410 h 423"/>
              <a:gd name="T24" fmla="*/ 2 w 85"/>
              <a:gd name="T25" fmla="*/ 397 h 423"/>
              <a:gd name="T26" fmla="*/ 0 w 85"/>
              <a:gd name="T27" fmla="*/ 380 h 423"/>
              <a:gd name="T28" fmla="*/ 0 w 85"/>
              <a:gd name="T29" fmla="*/ 44 h 423"/>
              <a:gd name="T30" fmla="*/ 2 w 85"/>
              <a:gd name="T31" fmla="*/ 27 h 423"/>
              <a:gd name="T32" fmla="*/ 11 w 85"/>
              <a:gd name="T33" fmla="*/ 13 h 423"/>
              <a:gd name="T34" fmla="*/ 26 w 85"/>
              <a:gd name="T35" fmla="*/ 4 h 423"/>
              <a:gd name="T36" fmla="*/ 42 w 85"/>
              <a:gd name="T3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23">
                <a:moveTo>
                  <a:pt x="42" y="0"/>
                </a:moveTo>
                <a:lnTo>
                  <a:pt x="59" y="4"/>
                </a:lnTo>
                <a:lnTo>
                  <a:pt x="72" y="13"/>
                </a:lnTo>
                <a:lnTo>
                  <a:pt x="81" y="27"/>
                </a:lnTo>
                <a:lnTo>
                  <a:pt x="85" y="44"/>
                </a:lnTo>
                <a:lnTo>
                  <a:pt x="85" y="380"/>
                </a:lnTo>
                <a:lnTo>
                  <a:pt x="81" y="397"/>
                </a:lnTo>
                <a:lnTo>
                  <a:pt x="72" y="410"/>
                </a:lnTo>
                <a:lnTo>
                  <a:pt x="59" y="419"/>
                </a:lnTo>
                <a:lnTo>
                  <a:pt x="42" y="423"/>
                </a:lnTo>
                <a:lnTo>
                  <a:pt x="26" y="419"/>
                </a:lnTo>
                <a:lnTo>
                  <a:pt x="11" y="410"/>
                </a:lnTo>
                <a:lnTo>
                  <a:pt x="2" y="397"/>
                </a:lnTo>
                <a:lnTo>
                  <a:pt x="0" y="380"/>
                </a:lnTo>
                <a:lnTo>
                  <a:pt x="0" y="44"/>
                </a:lnTo>
                <a:lnTo>
                  <a:pt x="2" y="27"/>
                </a:lnTo>
                <a:lnTo>
                  <a:pt x="11" y="13"/>
                </a:lnTo>
                <a:lnTo>
                  <a:pt x="26" y="4"/>
                </a:lnTo>
                <a:lnTo>
                  <a:pt x="4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1" name="Freeform 11"/>
          <p:cNvSpPr>
            <a:spLocks/>
          </p:cNvSpPr>
          <p:nvPr userDrawn="1"/>
        </p:nvSpPr>
        <p:spPr bwMode="auto">
          <a:xfrm>
            <a:off x="1997569" y="1313407"/>
            <a:ext cx="2645155" cy="5077084"/>
          </a:xfrm>
          <a:custGeom>
            <a:avLst/>
            <a:gdLst>
              <a:gd name="T0" fmla="*/ 1141 w 1836"/>
              <a:gd name="T1" fmla="*/ 5 h 3524"/>
              <a:gd name="T2" fmla="*/ 1354 w 1836"/>
              <a:gd name="T3" fmla="*/ 24 h 3524"/>
              <a:gd name="T4" fmla="*/ 1436 w 1836"/>
              <a:gd name="T5" fmla="*/ 59 h 3524"/>
              <a:gd name="T6" fmla="*/ 1480 w 1836"/>
              <a:gd name="T7" fmla="*/ 132 h 3524"/>
              <a:gd name="T8" fmla="*/ 1489 w 1836"/>
              <a:gd name="T9" fmla="*/ 221 h 3524"/>
              <a:gd name="T10" fmla="*/ 1504 w 1836"/>
              <a:gd name="T11" fmla="*/ 384 h 3524"/>
              <a:gd name="T12" fmla="*/ 1545 w 1836"/>
              <a:gd name="T13" fmla="*/ 528 h 3524"/>
              <a:gd name="T14" fmla="*/ 1618 w 1836"/>
              <a:gd name="T15" fmla="*/ 653 h 3524"/>
              <a:gd name="T16" fmla="*/ 1697 w 1836"/>
              <a:gd name="T17" fmla="*/ 725 h 3524"/>
              <a:gd name="T18" fmla="*/ 1760 w 1836"/>
              <a:gd name="T19" fmla="*/ 776 h 3524"/>
              <a:gd name="T20" fmla="*/ 1821 w 1836"/>
              <a:gd name="T21" fmla="*/ 871 h 3524"/>
              <a:gd name="T22" fmla="*/ 1836 w 1836"/>
              <a:gd name="T23" fmla="*/ 2546 h 3524"/>
              <a:gd name="T24" fmla="*/ 1821 w 1836"/>
              <a:gd name="T25" fmla="*/ 2630 h 3524"/>
              <a:gd name="T26" fmla="*/ 1761 w 1836"/>
              <a:gd name="T27" fmla="*/ 2739 h 3524"/>
              <a:gd name="T28" fmla="*/ 1665 w 1836"/>
              <a:gd name="T29" fmla="*/ 2821 h 3524"/>
              <a:gd name="T30" fmla="*/ 1592 w 1836"/>
              <a:gd name="T31" fmla="*/ 2896 h 3524"/>
              <a:gd name="T32" fmla="*/ 1529 w 1836"/>
              <a:gd name="T33" fmla="*/ 3033 h 3524"/>
              <a:gd name="T34" fmla="*/ 1507 w 1836"/>
              <a:gd name="T35" fmla="*/ 3168 h 3524"/>
              <a:gd name="T36" fmla="*/ 1497 w 1836"/>
              <a:gd name="T37" fmla="*/ 3294 h 3524"/>
              <a:gd name="T38" fmla="*/ 1473 w 1836"/>
              <a:gd name="T39" fmla="*/ 3392 h 3524"/>
              <a:gd name="T40" fmla="*/ 1429 w 1836"/>
              <a:gd name="T41" fmla="*/ 3455 h 3524"/>
              <a:gd name="T42" fmla="*/ 1346 w 1836"/>
              <a:gd name="T43" fmla="*/ 3494 h 3524"/>
              <a:gd name="T44" fmla="*/ 1247 w 1836"/>
              <a:gd name="T45" fmla="*/ 3508 h 3524"/>
              <a:gd name="T46" fmla="*/ 918 w 1836"/>
              <a:gd name="T47" fmla="*/ 3524 h 3524"/>
              <a:gd name="T48" fmla="*/ 589 w 1836"/>
              <a:gd name="T49" fmla="*/ 3508 h 3524"/>
              <a:gd name="T50" fmla="*/ 490 w 1836"/>
              <a:gd name="T51" fmla="*/ 3494 h 3524"/>
              <a:gd name="T52" fmla="*/ 407 w 1836"/>
              <a:gd name="T53" fmla="*/ 3455 h 3524"/>
              <a:gd name="T54" fmla="*/ 363 w 1836"/>
              <a:gd name="T55" fmla="*/ 3392 h 3524"/>
              <a:gd name="T56" fmla="*/ 339 w 1836"/>
              <a:gd name="T57" fmla="*/ 3294 h 3524"/>
              <a:gd name="T58" fmla="*/ 329 w 1836"/>
              <a:gd name="T59" fmla="*/ 3168 h 3524"/>
              <a:gd name="T60" fmla="*/ 307 w 1836"/>
              <a:gd name="T61" fmla="*/ 3033 h 3524"/>
              <a:gd name="T62" fmla="*/ 244 w 1836"/>
              <a:gd name="T63" fmla="*/ 2896 h 3524"/>
              <a:gd name="T64" fmla="*/ 171 w 1836"/>
              <a:gd name="T65" fmla="*/ 2821 h 3524"/>
              <a:gd name="T66" fmla="*/ 87 w 1836"/>
              <a:gd name="T67" fmla="*/ 2744 h 3524"/>
              <a:gd name="T68" fmla="*/ 34 w 1836"/>
              <a:gd name="T69" fmla="*/ 2676 h 3524"/>
              <a:gd name="T70" fmla="*/ 6 w 1836"/>
              <a:gd name="T71" fmla="*/ 2589 h 3524"/>
              <a:gd name="T72" fmla="*/ 0 w 1836"/>
              <a:gd name="T73" fmla="*/ 943 h 3524"/>
              <a:gd name="T74" fmla="*/ 30 w 1836"/>
              <a:gd name="T75" fmla="*/ 836 h 3524"/>
              <a:gd name="T76" fmla="*/ 104 w 1836"/>
              <a:gd name="T77" fmla="*/ 750 h 3524"/>
              <a:gd name="T78" fmla="*/ 144 w 1836"/>
              <a:gd name="T79" fmla="*/ 721 h 3524"/>
              <a:gd name="T80" fmla="*/ 240 w 1836"/>
              <a:gd name="T81" fmla="*/ 623 h 3524"/>
              <a:gd name="T82" fmla="*/ 305 w 1836"/>
              <a:gd name="T83" fmla="*/ 487 h 3524"/>
              <a:gd name="T84" fmla="*/ 338 w 1836"/>
              <a:gd name="T85" fmla="*/ 335 h 3524"/>
              <a:gd name="T86" fmla="*/ 347 w 1836"/>
              <a:gd name="T87" fmla="*/ 204 h 3524"/>
              <a:gd name="T88" fmla="*/ 367 w 1836"/>
              <a:gd name="T89" fmla="*/ 103 h 3524"/>
              <a:gd name="T90" fmla="*/ 423 w 1836"/>
              <a:gd name="T91" fmla="*/ 43 h 3524"/>
              <a:gd name="T92" fmla="*/ 517 w 1836"/>
              <a:gd name="T93" fmla="*/ 18 h 3524"/>
              <a:gd name="T94" fmla="*/ 843 w 1836"/>
              <a:gd name="T95" fmla="*/ 0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3524">
                <a:moveTo>
                  <a:pt x="843" y="0"/>
                </a:moveTo>
                <a:lnTo>
                  <a:pt x="993" y="0"/>
                </a:lnTo>
                <a:lnTo>
                  <a:pt x="1141" y="5"/>
                </a:lnTo>
                <a:lnTo>
                  <a:pt x="1287" y="16"/>
                </a:lnTo>
                <a:lnTo>
                  <a:pt x="1319" y="18"/>
                </a:lnTo>
                <a:lnTo>
                  <a:pt x="1354" y="24"/>
                </a:lnTo>
                <a:lnTo>
                  <a:pt x="1385" y="31"/>
                </a:lnTo>
                <a:lnTo>
                  <a:pt x="1413" y="43"/>
                </a:lnTo>
                <a:lnTo>
                  <a:pt x="1436" y="59"/>
                </a:lnTo>
                <a:lnTo>
                  <a:pt x="1455" y="80"/>
                </a:lnTo>
                <a:lnTo>
                  <a:pt x="1469" y="103"/>
                </a:lnTo>
                <a:lnTo>
                  <a:pt x="1480" y="132"/>
                </a:lnTo>
                <a:lnTo>
                  <a:pt x="1486" y="166"/>
                </a:lnTo>
                <a:lnTo>
                  <a:pt x="1489" y="204"/>
                </a:lnTo>
                <a:lnTo>
                  <a:pt x="1489" y="221"/>
                </a:lnTo>
                <a:lnTo>
                  <a:pt x="1493" y="284"/>
                </a:lnTo>
                <a:lnTo>
                  <a:pt x="1498" y="334"/>
                </a:lnTo>
                <a:lnTo>
                  <a:pt x="1504" y="384"/>
                </a:lnTo>
                <a:lnTo>
                  <a:pt x="1515" y="432"/>
                </a:lnTo>
                <a:lnTo>
                  <a:pt x="1528" y="480"/>
                </a:lnTo>
                <a:lnTo>
                  <a:pt x="1545" y="528"/>
                </a:lnTo>
                <a:lnTo>
                  <a:pt x="1565" y="572"/>
                </a:lnTo>
                <a:lnTo>
                  <a:pt x="1590" y="614"/>
                </a:lnTo>
                <a:lnTo>
                  <a:pt x="1618" y="653"/>
                </a:lnTo>
                <a:lnTo>
                  <a:pt x="1652" y="689"/>
                </a:lnTo>
                <a:lnTo>
                  <a:pt x="1692" y="721"/>
                </a:lnTo>
                <a:lnTo>
                  <a:pt x="1697" y="725"/>
                </a:lnTo>
                <a:lnTo>
                  <a:pt x="1703" y="729"/>
                </a:lnTo>
                <a:lnTo>
                  <a:pt x="1732" y="750"/>
                </a:lnTo>
                <a:lnTo>
                  <a:pt x="1760" y="776"/>
                </a:lnTo>
                <a:lnTo>
                  <a:pt x="1785" y="805"/>
                </a:lnTo>
                <a:lnTo>
                  <a:pt x="1806" y="836"/>
                </a:lnTo>
                <a:lnTo>
                  <a:pt x="1821" y="871"/>
                </a:lnTo>
                <a:lnTo>
                  <a:pt x="1832" y="906"/>
                </a:lnTo>
                <a:lnTo>
                  <a:pt x="1836" y="943"/>
                </a:lnTo>
                <a:lnTo>
                  <a:pt x="1836" y="2546"/>
                </a:lnTo>
                <a:lnTo>
                  <a:pt x="1834" y="2568"/>
                </a:lnTo>
                <a:lnTo>
                  <a:pt x="1830" y="2589"/>
                </a:lnTo>
                <a:lnTo>
                  <a:pt x="1821" y="2630"/>
                </a:lnTo>
                <a:lnTo>
                  <a:pt x="1806" y="2669"/>
                </a:lnTo>
                <a:lnTo>
                  <a:pt x="1786" y="2705"/>
                </a:lnTo>
                <a:lnTo>
                  <a:pt x="1761" y="2739"/>
                </a:lnTo>
                <a:lnTo>
                  <a:pt x="1731" y="2769"/>
                </a:lnTo>
                <a:lnTo>
                  <a:pt x="1700" y="2796"/>
                </a:lnTo>
                <a:lnTo>
                  <a:pt x="1665" y="2821"/>
                </a:lnTo>
                <a:lnTo>
                  <a:pt x="1646" y="2835"/>
                </a:lnTo>
                <a:lnTo>
                  <a:pt x="1628" y="2850"/>
                </a:lnTo>
                <a:lnTo>
                  <a:pt x="1592" y="2896"/>
                </a:lnTo>
                <a:lnTo>
                  <a:pt x="1566" y="2941"/>
                </a:lnTo>
                <a:lnTo>
                  <a:pt x="1545" y="2987"/>
                </a:lnTo>
                <a:lnTo>
                  <a:pt x="1529" y="3033"/>
                </a:lnTo>
                <a:lnTo>
                  <a:pt x="1519" y="3079"/>
                </a:lnTo>
                <a:lnTo>
                  <a:pt x="1511" y="3125"/>
                </a:lnTo>
                <a:lnTo>
                  <a:pt x="1507" y="3168"/>
                </a:lnTo>
                <a:lnTo>
                  <a:pt x="1503" y="3211"/>
                </a:lnTo>
                <a:lnTo>
                  <a:pt x="1501" y="3253"/>
                </a:lnTo>
                <a:lnTo>
                  <a:pt x="1497" y="3294"/>
                </a:lnTo>
                <a:lnTo>
                  <a:pt x="1491" y="3332"/>
                </a:lnTo>
                <a:lnTo>
                  <a:pt x="1482" y="3367"/>
                </a:lnTo>
                <a:lnTo>
                  <a:pt x="1473" y="3392"/>
                </a:lnTo>
                <a:lnTo>
                  <a:pt x="1463" y="3415"/>
                </a:lnTo>
                <a:lnTo>
                  <a:pt x="1447" y="3436"/>
                </a:lnTo>
                <a:lnTo>
                  <a:pt x="1429" y="3455"/>
                </a:lnTo>
                <a:lnTo>
                  <a:pt x="1406" y="3470"/>
                </a:lnTo>
                <a:lnTo>
                  <a:pt x="1379" y="3483"/>
                </a:lnTo>
                <a:lnTo>
                  <a:pt x="1346" y="3494"/>
                </a:lnTo>
                <a:lnTo>
                  <a:pt x="1307" y="3500"/>
                </a:lnTo>
                <a:lnTo>
                  <a:pt x="1285" y="3503"/>
                </a:lnTo>
                <a:lnTo>
                  <a:pt x="1247" y="3508"/>
                </a:lnTo>
                <a:lnTo>
                  <a:pt x="1139" y="3517"/>
                </a:lnTo>
                <a:lnTo>
                  <a:pt x="1029" y="3523"/>
                </a:lnTo>
                <a:lnTo>
                  <a:pt x="918" y="3524"/>
                </a:lnTo>
                <a:lnTo>
                  <a:pt x="807" y="3523"/>
                </a:lnTo>
                <a:lnTo>
                  <a:pt x="697" y="3517"/>
                </a:lnTo>
                <a:lnTo>
                  <a:pt x="589" y="3508"/>
                </a:lnTo>
                <a:lnTo>
                  <a:pt x="551" y="3503"/>
                </a:lnTo>
                <a:lnTo>
                  <a:pt x="529" y="3500"/>
                </a:lnTo>
                <a:lnTo>
                  <a:pt x="490" y="3494"/>
                </a:lnTo>
                <a:lnTo>
                  <a:pt x="457" y="3483"/>
                </a:lnTo>
                <a:lnTo>
                  <a:pt x="430" y="3470"/>
                </a:lnTo>
                <a:lnTo>
                  <a:pt x="407" y="3455"/>
                </a:lnTo>
                <a:lnTo>
                  <a:pt x="389" y="3436"/>
                </a:lnTo>
                <a:lnTo>
                  <a:pt x="373" y="3415"/>
                </a:lnTo>
                <a:lnTo>
                  <a:pt x="363" y="3392"/>
                </a:lnTo>
                <a:lnTo>
                  <a:pt x="354" y="3367"/>
                </a:lnTo>
                <a:lnTo>
                  <a:pt x="345" y="3332"/>
                </a:lnTo>
                <a:lnTo>
                  <a:pt x="339" y="3294"/>
                </a:lnTo>
                <a:lnTo>
                  <a:pt x="335" y="3253"/>
                </a:lnTo>
                <a:lnTo>
                  <a:pt x="333" y="3211"/>
                </a:lnTo>
                <a:lnTo>
                  <a:pt x="329" y="3168"/>
                </a:lnTo>
                <a:lnTo>
                  <a:pt x="325" y="3125"/>
                </a:lnTo>
                <a:lnTo>
                  <a:pt x="317" y="3079"/>
                </a:lnTo>
                <a:lnTo>
                  <a:pt x="307" y="3033"/>
                </a:lnTo>
                <a:lnTo>
                  <a:pt x="291" y="2987"/>
                </a:lnTo>
                <a:lnTo>
                  <a:pt x="270" y="2941"/>
                </a:lnTo>
                <a:lnTo>
                  <a:pt x="244" y="2896"/>
                </a:lnTo>
                <a:lnTo>
                  <a:pt x="208" y="2850"/>
                </a:lnTo>
                <a:lnTo>
                  <a:pt x="190" y="2835"/>
                </a:lnTo>
                <a:lnTo>
                  <a:pt x="171" y="2821"/>
                </a:lnTo>
                <a:lnTo>
                  <a:pt x="142" y="2800"/>
                </a:lnTo>
                <a:lnTo>
                  <a:pt x="113" y="2774"/>
                </a:lnTo>
                <a:lnTo>
                  <a:pt x="87" y="2744"/>
                </a:lnTo>
                <a:lnTo>
                  <a:pt x="66" y="2724"/>
                </a:lnTo>
                <a:lnTo>
                  <a:pt x="47" y="2701"/>
                </a:lnTo>
                <a:lnTo>
                  <a:pt x="34" y="2676"/>
                </a:lnTo>
                <a:lnTo>
                  <a:pt x="23" y="2648"/>
                </a:lnTo>
                <a:lnTo>
                  <a:pt x="13" y="2619"/>
                </a:lnTo>
                <a:lnTo>
                  <a:pt x="6" y="2589"/>
                </a:lnTo>
                <a:lnTo>
                  <a:pt x="2" y="2568"/>
                </a:lnTo>
                <a:lnTo>
                  <a:pt x="0" y="2546"/>
                </a:lnTo>
                <a:lnTo>
                  <a:pt x="0" y="943"/>
                </a:lnTo>
                <a:lnTo>
                  <a:pt x="4" y="906"/>
                </a:lnTo>
                <a:lnTo>
                  <a:pt x="15" y="871"/>
                </a:lnTo>
                <a:lnTo>
                  <a:pt x="30" y="836"/>
                </a:lnTo>
                <a:lnTo>
                  <a:pt x="51" y="805"/>
                </a:lnTo>
                <a:lnTo>
                  <a:pt x="76" y="776"/>
                </a:lnTo>
                <a:lnTo>
                  <a:pt x="104" y="750"/>
                </a:lnTo>
                <a:lnTo>
                  <a:pt x="133" y="729"/>
                </a:lnTo>
                <a:lnTo>
                  <a:pt x="139" y="725"/>
                </a:lnTo>
                <a:lnTo>
                  <a:pt x="144" y="721"/>
                </a:lnTo>
                <a:lnTo>
                  <a:pt x="180" y="692"/>
                </a:lnTo>
                <a:lnTo>
                  <a:pt x="210" y="662"/>
                </a:lnTo>
                <a:lnTo>
                  <a:pt x="240" y="623"/>
                </a:lnTo>
                <a:lnTo>
                  <a:pt x="266" y="581"/>
                </a:lnTo>
                <a:lnTo>
                  <a:pt x="288" y="535"/>
                </a:lnTo>
                <a:lnTo>
                  <a:pt x="305" y="487"/>
                </a:lnTo>
                <a:lnTo>
                  <a:pt x="320" y="437"/>
                </a:lnTo>
                <a:lnTo>
                  <a:pt x="330" y="386"/>
                </a:lnTo>
                <a:lnTo>
                  <a:pt x="338" y="335"/>
                </a:lnTo>
                <a:lnTo>
                  <a:pt x="343" y="284"/>
                </a:lnTo>
                <a:lnTo>
                  <a:pt x="347" y="221"/>
                </a:lnTo>
                <a:lnTo>
                  <a:pt x="347" y="204"/>
                </a:lnTo>
                <a:lnTo>
                  <a:pt x="350" y="166"/>
                </a:lnTo>
                <a:lnTo>
                  <a:pt x="356" y="132"/>
                </a:lnTo>
                <a:lnTo>
                  <a:pt x="367" y="103"/>
                </a:lnTo>
                <a:lnTo>
                  <a:pt x="381" y="80"/>
                </a:lnTo>
                <a:lnTo>
                  <a:pt x="400" y="59"/>
                </a:lnTo>
                <a:lnTo>
                  <a:pt x="423" y="43"/>
                </a:lnTo>
                <a:lnTo>
                  <a:pt x="451" y="31"/>
                </a:lnTo>
                <a:lnTo>
                  <a:pt x="482" y="24"/>
                </a:lnTo>
                <a:lnTo>
                  <a:pt x="517" y="18"/>
                </a:lnTo>
                <a:lnTo>
                  <a:pt x="549" y="16"/>
                </a:lnTo>
                <a:lnTo>
                  <a:pt x="695" y="5"/>
                </a:lnTo>
                <a:lnTo>
                  <a:pt x="843" y="0"/>
                </a:lnTo>
                <a:close/>
              </a:path>
            </a:pathLst>
          </a:custGeom>
          <a:pattFill prst="wdUpDiag">
            <a:fgClr>
              <a:srgbClr val="C8DB46"/>
            </a:fgClr>
            <a:bgClr>
              <a:srgbClr val="D0E54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2" name="Freeform 12"/>
          <p:cNvSpPr>
            <a:spLocks/>
          </p:cNvSpPr>
          <p:nvPr userDrawn="1"/>
        </p:nvSpPr>
        <p:spPr bwMode="auto">
          <a:xfrm>
            <a:off x="1997569" y="2277247"/>
            <a:ext cx="2645155" cy="3149406"/>
          </a:xfrm>
          <a:custGeom>
            <a:avLst/>
            <a:gdLst>
              <a:gd name="T0" fmla="*/ 1498 w 1836"/>
              <a:gd name="T1" fmla="*/ 0 h 2186"/>
              <a:gd name="T2" fmla="*/ 1563 w 1836"/>
              <a:gd name="T3" fmla="*/ 1 h 2186"/>
              <a:gd name="T4" fmla="*/ 1614 w 1836"/>
              <a:gd name="T5" fmla="*/ 10 h 2186"/>
              <a:gd name="T6" fmla="*/ 1664 w 1836"/>
              <a:gd name="T7" fmla="*/ 34 h 2186"/>
              <a:gd name="T8" fmla="*/ 1697 w 1836"/>
              <a:gd name="T9" fmla="*/ 56 h 2186"/>
              <a:gd name="T10" fmla="*/ 1732 w 1836"/>
              <a:gd name="T11" fmla="*/ 81 h 2186"/>
              <a:gd name="T12" fmla="*/ 1785 w 1836"/>
              <a:gd name="T13" fmla="*/ 136 h 2186"/>
              <a:gd name="T14" fmla="*/ 1821 w 1836"/>
              <a:gd name="T15" fmla="*/ 202 h 2186"/>
              <a:gd name="T16" fmla="*/ 1836 w 1836"/>
              <a:gd name="T17" fmla="*/ 274 h 2186"/>
              <a:gd name="T18" fmla="*/ 1834 w 1836"/>
              <a:gd name="T19" fmla="*/ 1899 h 2186"/>
              <a:gd name="T20" fmla="*/ 1821 w 1836"/>
              <a:gd name="T21" fmla="*/ 1961 h 2186"/>
              <a:gd name="T22" fmla="*/ 1786 w 1836"/>
              <a:gd name="T23" fmla="*/ 2036 h 2186"/>
              <a:gd name="T24" fmla="*/ 1731 w 1836"/>
              <a:gd name="T25" fmla="*/ 2100 h 2186"/>
              <a:gd name="T26" fmla="*/ 1665 w 1836"/>
              <a:gd name="T27" fmla="*/ 2152 h 2186"/>
              <a:gd name="T28" fmla="*/ 1604 w 1836"/>
              <a:gd name="T29" fmla="*/ 2178 h 2186"/>
              <a:gd name="T30" fmla="*/ 1537 w 1836"/>
              <a:gd name="T31" fmla="*/ 2186 h 2186"/>
              <a:gd name="T32" fmla="*/ 338 w 1836"/>
              <a:gd name="T33" fmla="*/ 2186 h 2186"/>
              <a:gd name="T34" fmla="*/ 231 w 1836"/>
              <a:gd name="T35" fmla="*/ 2176 h 2186"/>
              <a:gd name="T36" fmla="*/ 177 w 1836"/>
              <a:gd name="T37" fmla="*/ 2157 h 2186"/>
              <a:gd name="T38" fmla="*/ 136 w 1836"/>
              <a:gd name="T39" fmla="*/ 2127 h 2186"/>
              <a:gd name="T40" fmla="*/ 75 w 1836"/>
              <a:gd name="T41" fmla="*/ 2070 h 2186"/>
              <a:gd name="T42" fmla="*/ 30 w 1836"/>
              <a:gd name="T43" fmla="*/ 2000 h 2186"/>
              <a:gd name="T44" fmla="*/ 6 w 1836"/>
              <a:gd name="T45" fmla="*/ 1920 h 2186"/>
              <a:gd name="T46" fmla="*/ 0 w 1836"/>
              <a:gd name="T47" fmla="*/ 1877 h 2186"/>
              <a:gd name="T48" fmla="*/ 4 w 1836"/>
              <a:gd name="T49" fmla="*/ 237 h 2186"/>
              <a:gd name="T50" fmla="*/ 30 w 1836"/>
              <a:gd name="T51" fmla="*/ 167 h 2186"/>
              <a:gd name="T52" fmla="*/ 76 w 1836"/>
              <a:gd name="T53" fmla="*/ 107 h 2186"/>
              <a:gd name="T54" fmla="*/ 133 w 1836"/>
              <a:gd name="T55" fmla="*/ 60 h 2186"/>
              <a:gd name="T56" fmla="*/ 144 w 1836"/>
              <a:gd name="T57" fmla="*/ 52 h 2186"/>
              <a:gd name="T58" fmla="*/ 207 w 1836"/>
              <a:gd name="T59" fmla="*/ 17 h 2186"/>
              <a:gd name="T60" fmla="*/ 271 w 1836"/>
              <a:gd name="T61" fmla="*/ 3 h 2186"/>
              <a:gd name="T62" fmla="*/ 345 w 1836"/>
              <a:gd name="T63" fmla="*/ 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2186">
                <a:moveTo>
                  <a:pt x="345" y="0"/>
                </a:moveTo>
                <a:lnTo>
                  <a:pt x="1498" y="0"/>
                </a:lnTo>
                <a:lnTo>
                  <a:pt x="1533" y="0"/>
                </a:lnTo>
                <a:lnTo>
                  <a:pt x="1563" y="1"/>
                </a:lnTo>
                <a:lnTo>
                  <a:pt x="1590" y="5"/>
                </a:lnTo>
                <a:lnTo>
                  <a:pt x="1614" y="10"/>
                </a:lnTo>
                <a:lnTo>
                  <a:pt x="1639" y="21"/>
                </a:lnTo>
                <a:lnTo>
                  <a:pt x="1664" y="34"/>
                </a:lnTo>
                <a:lnTo>
                  <a:pt x="1692" y="52"/>
                </a:lnTo>
                <a:lnTo>
                  <a:pt x="1697" y="56"/>
                </a:lnTo>
                <a:lnTo>
                  <a:pt x="1703" y="60"/>
                </a:lnTo>
                <a:lnTo>
                  <a:pt x="1732" y="81"/>
                </a:lnTo>
                <a:lnTo>
                  <a:pt x="1760" y="107"/>
                </a:lnTo>
                <a:lnTo>
                  <a:pt x="1785" y="136"/>
                </a:lnTo>
                <a:lnTo>
                  <a:pt x="1806" y="167"/>
                </a:lnTo>
                <a:lnTo>
                  <a:pt x="1821" y="202"/>
                </a:lnTo>
                <a:lnTo>
                  <a:pt x="1832" y="237"/>
                </a:lnTo>
                <a:lnTo>
                  <a:pt x="1836" y="274"/>
                </a:lnTo>
                <a:lnTo>
                  <a:pt x="1836" y="1877"/>
                </a:lnTo>
                <a:lnTo>
                  <a:pt x="1834" y="1899"/>
                </a:lnTo>
                <a:lnTo>
                  <a:pt x="1830" y="1920"/>
                </a:lnTo>
                <a:lnTo>
                  <a:pt x="1821" y="1961"/>
                </a:lnTo>
                <a:lnTo>
                  <a:pt x="1806" y="2000"/>
                </a:lnTo>
                <a:lnTo>
                  <a:pt x="1786" y="2036"/>
                </a:lnTo>
                <a:lnTo>
                  <a:pt x="1761" y="2070"/>
                </a:lnTo>
                <a:lnTo>
                  <a:pt x="1731" y="2100"/>
                </a:lnTo>
                <a:lnTo>
                  <a:pt x="1700" y="2127"/>
                </a:lnTo>
                <a:lnTo>
                  <a:pt x="1665" y="2152"/>
                </a:lnTo>
                <a:lnTo>
                  <a:pt x="1635" y="2168"/>
                </a:lnTo>
                <a:lnTo>
                  <a:pt x="1604" y="2178"/>
                </a:lnTo>
                <a:lnTo>
                  <a:pt x="1571" y="2183"/>
                </a:lnTo>
                <a:lnTo>
                  <a:pt x="1537" y="2186"/>
                </a:lnTo>
                <a:lnTo>
                  <a:pt x="1502" y="2186"/>
                </a:lnTo>
                <a:lnTo>
                  <a:pt x="338" y="2186"/>
                </a:lnTo>
                <a:lnTo>
                  <a:pt x="282" y="2183"/>
                </a:lnTo>
                <a:lnTo>
                  <a:pt x="231" y="2176"/>
                </a:lnTo>
                <a:lnTo>
                  <a:pt x="185" y="2163"/>
                </a:lnTo>
                <a:lnTo>
                  <a:pt x="177" y="2157"/>
                </a:lnTo>
                <a:lnTo>
                  <a:pt x="171" y="2152"/>
                </a:lnTo>
                <a:lnTo>
                  <a:pt x="136" y="2127"/>
                </a:lnTo>
                <a:lnTo>
                  <a:pt x="105" y="2100"/>
                </a:lnTo>
                <a:lnTo>
                  <a:pt x="75" y="2070"/>
                </a:lnTo>
                <a:lnTo>
                  <a:pt x="50" y="2036"/>
                </a:lnTo>
                <a:lnTo>
                  <a:pt x="30" y="2000"/>
                </a:lnTo>
                <a:lnTo>
                  <a:pt x="15" y="1961"/>
                </a:lnTo>
                <a:lnTo>
                  <a:pt x="6" y="1920"/>
                </a:lnTo>
                <a:lnTo>
                  <a:pt x="2" y="1899"/>
                </a:lnTo>
                <a:lnTo>
                  <a:pt x="0" y="1877"/>
                </a:lnTo>
                <a:lnTo>
                  <a:pt x="0" y="274"/>
                </a:lnTo>
                <a:lnTo>
                  <a:pt x="4" y="237"/>
                </a:lnTo>
                <a:lnTo>
                  <a:pt x="15" y="202"/>
                </a:lnTo>
                <a:lnTo>
                  <a:pt x="30" y="167"/>
                </a:lnTo>
                <a:lnTo>
                  <a:pt x="51" y="136"/>
                </a:lnTo>
                <a:lnTo>
                  <a:pt x="76" y="107"/>
                </a:lnTo>
                <a:lnTo>
                  <a:pt x="104" y="81"/>
                </a:lnTo>
                <a:lnTo>
                  <a:pt x="133" y="60"/>
                </a:lnTo>
                <a:lnTo>
                  <a:pt x="139" y="56"/>
                </a:lnTo>
                <a:lnTo>
                  <a:pt x="144" y="52"/>
                </a:lnTo>
                <a:lnTo>
                  <a:pt x="176" y="31"/>
                </a:lnTo>
                <a:lnTo>
                  <a:pt x="207" y="17"/>
                </a:lnTo>
                <a:lnTo>
                  <a:pt x="239" y="8"/>
                </a:lnTo>
                <a:lnTo>
                  <a:pt x="271" y="3"/>
                </a:lnTo>
                <a:lnTo>
                  <a:pt x="307" y="0"/>
                </a:lnTo>
                <a:lnTo>
                  <a:pt x="34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3" name="Freeform 13"/>
          <p:cNvSpPr>
            <a:spLocks/>
          </p:cNvSpPr>
          <p:nvPr userDrawn="1"/>
        </p:nvSpPr>
        <p:spPr bwMode="auto">
          <a:xfrm>
            <a:off x="2068165" y="2344960"/>
            <a:ext cx="2503965" cy="3013978"/>
          </a:xfrm>
          <a:custGeom>
            <a:avLst/>
            <a:gdLst>
              <a:gd name="T0" fmla="*/ 1449 w 1738"/>
              <a:gd name="T1" fmla="*/ 0 h 2092"/>
              <a:gd name="T2" fmla="*/ 1504 w 1738"/>
              <a:gd name="T3" fmla="*/ 1 h 2092"/>
              <a:gd name="T4" fmla="*/ 1548 w 1738"/>
              <a:gd name="T5" fmla="*/ 9 h 2092"/>
              <a:gd name="T6" fmla="*/ 1592 w 1738"/>
              <a:gd name="T7" fmla="*/ 29 h 2092"/>
              <a:gd name="T8" fmla="*/ 1619 w 1738"/>
              <a:gd name="T9" fmla="*/ 47 h 2092"/>
              <a:gd name="T10" fmla="*/ 1622 w 1738"/>
              <a:gd name="T11" fmla="*/ 48 h 2092"/>
              <a:gd name="T12" fmla="*/ 1656 w 1738"/>
              <a:gd name="T13" fmla="*/ 73 h 2092"/>
              <a:gd name="T14" fmla="*/ 1704 w 1738"/>
              <a:gd name="T15" fmla="*/ 128 h 2092"/>
              <a:gd name="T16" fmla="*/ 1734 w 1738"/>
              <a:gd name="T17" fmla="*/ 192 h 2092"/>
              <a:gd name="T18" fmla="*/ 1738 w 1738"/>
              <a:gd name="T19" fmla="*/ 1830 h 2092"/>
              <a:gd name="T20" fmla="*/ 1734 w 1738"/>
              <a:gd name="T21" fmla="*/ 1864 h 2092"/>
              <a:gd name="T22" fmla="*/ 1726 w 1738"/>
              <a:gd name="T23" fmla="*/ 1902 h 2092"/>
              <a:gd name="T24" fmla="*/ 1694 w 1738"/>
              <a:gd name="T25" fmla="*/ 1966 h 2092"/>
              <a:gd name="T26" fmla="*/ 1647 w 1738"/>
              <a:gd name="T27" fmla="*/ 2020 h 2092"/>
              <a:gd name="T28" fmla="*/ 1590 w 1738"/>
              <a:gd name="T29" fmla="*/ 2064 h 2092"/>
              <a:gd name="T30" fmla="*/ 1538 w 1738"/>
              <a:gd name="T31" fmla="*/ 2085 h 2092"/>
              <a:gd name="T32" fmla="*/ 1482 w 1738"/>
              <a:gd name="T33" fmla="*/ 2091 h 2092"/>
              <a:gd name="T34" fmla="*/ 289 w 1738"/>
              <a:gd name="T35" fmla="*/ 2092 h 2092"/>
              <a:gd name="T36" fmla="*/ 201 w 1738"/>
              <a:gd name="T37" fmla="*/ 2083 h 2092"/>
              <a:gd name="T38" fmla="*/ 148 w 1738"/>
              <a:gd name="T39" fmla="*/ 2064 h 2092"/>
              <a:gd name="T40" fmla="*/ 91 w 1738"/>
              <a:gd name="T41" fmla="*/ 2020 h 2092"/>
              <a:gd name="T42" fmla="*/ 44 w 1738"/>
              <a:gd name="T43" fmla="*/ 1965 h 2092"/>
              <a:gd name="T44" fmla="*/ 12 w 1738"/>
              <a:gd name="T45" fmla="*/ 1901 h 2092"/>
              <a:gd name="T46" fmla="*/ 4 w 1738"/>
              <a:gd name="T47" fmla="*/ 1864 h 2092"/>
              <a:gd name="T48" fmla="*/ 0 w 1738"/>
              <a:gd name="T49" fmla="*/ 1830 h 2092"/>
              <a:gd name="T50" fmla="*/ 4 w 1738"/>
              <a:gd name="T51" fmla="*/ 192 h 2092"/>
              <a:gd name="T52" fmla="*/ 34 w 1738"/>
              <a:gd name="T53" fmla="*/ 128 h 2092"/>
              <a:gd name="T54" fmla="*/ 82 w 1738"/>
              <a:gd name="T55" fmla="*/ 73 h 2092"/>
              <a:gd name="T56" fmla="*/ 116 w 1738"/>
              <a:gd name="T57" fmla="*/ 48 h 2092"/>
              <a:gd name="T58" fmla="*/ 119 w 1738"/>
              <a:gd name="T59" fmla="*/ 47 h 2092"/>
              <a:gd name="T60" fmla="*/ 150 w 1738"/>
              <a:gd name="T61" fmla="*/ 26 h 2092"/>
              <a:gd name="T62" fmla="*/ 204 w 1738"/>
              <a:gd name="T63" fmla="*/ 7 h 2092"/>
              <a:gd name="T64" fmla="*/ 263 w 1738"/>
              <a:gd name="T65" fmla="*/ 1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8" h="2092">
                <a:moveTo>
                  <a:pt x="296" y="0"/>
                </a:moveTo>
                <a:lnTo>
                  <a:pt x="1449" y="0"/>
                </a:lnTo>
                <a:lnTo>
                  <a:pt x="1479" y="1"/>
                </a:lnTo>
                <a:lnTo>
                  <a:pt x="1504" y="1"/>
                </a:lnTo>
                <a:lnTo>
                  <a:pt x="1527" y="4"/>
                </a:lnTo>
                <a:lnTo>
                  <a:pt x="1548" y="9"/>
                </a:lnTo>
                <a:lnTo>
                  <a:pt x="1569" y="17"/>
                </a:lnTo>
                <a:lnTo>
                  <a:pt x="1592" y="29"/>
                </a:lnTo>
                <a:lnTo>
                  <a:pt x="1615" y="45"/>
                </a:lnTo>
                <a:lnTo>
                  <a:pt x="1619" y="47"/>
                </a:lnTo>
                <a:lnTo>
                  <a:pt x="1620" y="48"/>
                </a:lnTo>
                <a:lnTo>
                  <a:pt x="1622" y="48"/>
                </a:lnTo>
                <a:lnTo>
                  <a:pt x="1628" y="54"/>
                </a:lnTo>
                <a:lnTo>
                  <a:pt x="1656" y="73"/>
                </a:lnTo>
                <a:lnTo>
                  <a:pt x="1682" y="98"/>
                </a:lnTo>
                <a:lnTo>
                  <a:pt x="1704" y="128"/>
                </a:lnTo>
                <a:lnTo>
                  <a:pt x="1723" y="160"/>
                </a:lnTo>
                <a:lnTo>
                  <a:pt x="1734" y="192"/>
                </a:lnTo>
                <a:lnTo>
                  <a:pt x="1738" y="227"/>
                </a:lnTo>
                <a:lnTo>
                  <a:pt x="1738" y="1830"/>
                </a:lnTo>
                <a:lnTo>
                  <a:pt x="1734" y="1863"/>
                </a:lnTo>
                <a:lnTo>
                  <a:pt x="1734" y="1864"/>
                </a:lnTo>
                <a:lnTo>
                  <a:pt x="1734" y="1867"/>
                </a:lnTo>
                <a:lnTo>
                  <a:pt x="1726" y="1902"/>
                </a:lnTo>
                <a:lnTo>
                  <a:pt x="1712" y="1935"/>
                </a:lnTo>
                <a:lnTo>
                  <a:pt x="1694" y="1966"/>
                </a:lnTo>
                <a:lnTo>
                  <a:pt x="1671" y="1994"/>
                </a:lnTo>
                <a:lnTo>
                  <a:pt x="1647" y="2020"/>
                </a:lnTo>
                <a:lnTo>
                  <a:pt x="1619" y="2044"/>
                </a:lnTo>
                <a:lnTo>
                  <a:pt x="1590" y="2064"/>
                </a:lnTo>
                <a:lnTo>
                  <a:pt x="1565" y="2078"/>
                </a:lnTo>
                <a:lnTo>
                  <a:pt x="1538" y="2085"/>
                </a:lnTo>
                <a:lnTo>
                  <a:pt x="1510" y="2089"/>
                </a:lnTo>
                <a:lnTo>
                  <a:pt x="1482" y="2091"/>
                </a:lnTo>
                <a:lnTo>
                  <a:pt x="1453" y="2092"/>
                </a:lnTo>
                <a:lnTo>
                  <a:pt x="289" y="2092"/>
                </a:lnTo>
                <a:lnTo>
                  <a:pt x="245" y="2089"/>
                </a:lnTo>
                <a:lnTo>
                  <a:pt x="201" y="2083"/>
                </a:lnTo>
                <a:lnTo>
                  <a:pt x="158" y="2072"/>
                </a:lnTo>
                <a:lnTo>
                  <a:pt x="148" y="2064"/>
                </a:lnTo>
                <a:lnTo>
                  <a:pt x="119" y="2044"/>
                </a:lnTo>
                <a:lnTo>
                  <a:pt x="91" y="2020"/>
                </a:lnTo>
                <a:lnTo>
                  <a:pt x="67" y="1994"/>
                </a:lnTo>
                <a:lnTo>
                  <a:pt x="44" y="1965"/>
                </a:lnTo>
                <a:lnTo>
                  <a:pt x="26" y="1934"/>
                </a:lnTo>
                <a:lnTo>
                  <a:pt x="12" y="1901"/>
                </a:lnTo>
                <a:lnTo>
                  <a:pt x="4" y="1867"/>
                </a:lnTo>
                <a:lnTo>
                  <a:pt x="4" y="1864"/>
                </a:lnTo>
                <a:lnTo>
                  <a:pt x="4" y="1863"/>
                </a:lnTo>
                <a:lnTo>
                  <a:pt x="0" y="1830"/>
                </a:lnTo>
                <a:lnTo>
                  <a:pt x="0" y="227"/>
                </a:lnTo>
                <a:lnTo>
                  <a:pt x="4" y="192"/>
                </a:lnTo>
                <a:lnTo>
                  <a:pt x="15" y="160"/>
                </a:lnTo>
                <a:lnTo>
                  <a:pt x="34" y="128"/>
                </a:lnTo>
                <a:lnTo>
                  <a:pt x="56" y="98"/>
                </a:lnTo>
                <a:lnTo>
                  <a:pt x="82" y="73"/>
                </a:lnTo>
                <a:lnTo>
                  <a:pt x="110" y="54"/>
                </a:lnTo>
                <a:lnTo>
                  <a:pt x="116" y="48"/>
                </a:lnTo>
                <a:lnTo>
                  <a:pt x="118" y="48"/>
                </a:lnTo>
                <a:lnTo>
                  <a:pt x="119" y="47"/>
                </a:lnTo>
                <a:lnTo>
                  <a:pt x="123" y="45"/>
                </a:lnTo>
                <a:lnTo>
                  <a:pt x="150" y="26"/>
                </a:lnTo>
                <a:lnTo>
                  <a:pt x="178" y="14"/>
                </a:lnTo>
                <a:lnTo>
                  <a:pt x="204" y="7"/>
                </a:lnTo>
                <a:lnTo>
                  <a:pt x="233" y="3"/>
                </a:lnTo>
                <a:lnTo>
                  <a:pt x="263" y="1"/>
                </a:lnTo>
                <a:lnTo>
                  <a:pt x="29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5" name="Picture Placeholder 4"/>
          <p:cNvSpPr>
            <a:spLocks noGrp="1"/>
          </p:cNvSpPr>
          <p:nvPr>
            <p:ph type="pic" sz="quarter" idx="22"/>
          </p:nvPr>
        </p:nvSpPr>
        <p:spPr>
          <a:xfrm>
            <a:off x="2144522" y="2424200"/>
            <a:ext cx="2350008" cy="2852928"/>
          </a:xfrm>
          <a:prstGeom prst="roundRect">
            <a:avLst>
              <a:gd name="adj" fmla="val 12344"/>
            </a:avLst>
          </a:prstGeom>
          <a:solidFill>
            <a:schemeClr val="tx1"/>
          </a:solidFill>
        </p:spPr>
      </p:sp>
      <p:grpSp>
        <p:nvGrpSpPr>
          <p:cNvPr id="63" name="Group 62"/>
          <p:cNvGrpSpPr/>
          <p:nvPr userDrawn="1"/>
        </p:nvGrpSpPr>
        <p:grpSpPr>
          <a:xfrm>
            <a:off x="0" y="6766560"/>
            <a:ext cx="12192000" cy="91440"/>
            <a:chOff x="0" y="4480421"/>
            <a:chExt cx="12192000" cy="91440"/>
          </a:xfrm>
        </p:grpSpPr>
        <p:sp>
          <p:nvSpPr>
            <p:cNvPr id="64" name="Rectangle 6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6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890789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iPad white">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5E37D60-C79D-4776-AE05-FF60DF1826B0}"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40000"/>
              <a:lumOff val="6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527300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ig ipad black">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843BB0C-928C-4B7B-B540-BAC364EF0A2D}"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chemeClr val="tx2"/>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46474B"/>
              </a:gs>
              <a:gs pos="0">
                <a:srgbClr val="000000"/>
              </a:gs>
              <a:gs pos="38000">
                <a:srgbClr val="292A2E"/>
              </a:gs>
            </a:gsLst>
            <a:lin ang="18000000" scaled="0"/>
          </a:gra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5680476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ig ipad white">
    <p:bg>
      <p:bgPr>
        <a:solidFill>
          <a:schemeClr val="bg2"/>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FA6F03E-46B6-4B11-B97A-362A739CB914}"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rgbClr val="E4E4E4"/>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23900826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Header high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A45E277-5FE9-4C8E-AA90-6DE975BE45EA}" type="datetime1">
              <a:rPr lang="en-US" smtClean="0">
                <a:solidFill>
                  <a:srgbClr val="273339">
                    <a:tint val="75000"/>
                  </a:srgbClr>
                </a:solidFill>
              </a:rPr>
              <a:t>2/13/2019</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2018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342900" y="420688"/>
            <a:ext cx="4572000" cy="2852737"/>
          </a:xfrm>
          <a:solidFill>
            <a:schemeClr val="bg1">
              <a:alpha val="30000"/>
            </a:schemeClr>
          </a:solidFill>
        </p:spPr>
        <p:txBody>
          <a:bodyPr lIns="274320" tIns="91440" rIns="274320" bIns="182880" anchor="ctr"/>
          <a:lstStyle>
            <a:lvl1pPr algn="ctr">
              <a:defRPr sz="6000" b="1">
                <a:solidFill>
                  <a:srgbClr val="324D5E"/>
                </a:solidFill>
                <a:latin typeface="+mn-lt"/>
              </a:defRPr>
            </a:lvl1pPr>
          </a:lstStyle>
          <a:p>
            <a:r>
              <a:rPr lang="en-US"/>
              <a:t>Click to edit Master title style</a:t>
            </a:r>
          </a:p>
        </p:txBody>
      </p:sp>
      <p:sp>
        <p:nvSpPr>
          <p:cNvPr id="3" name="Text Placeholder 2"/>
          <p:cNvSpPr>
            <a:spLocks noGrp="1"/>
          </p:cNvSpPr>
          <p:nvPr>
            <p:ph type="body" idx="1"/>
          </p:nvPr>
        </p:nvSpPr>
        <p:spPr>
          <a:xfrm>
            <a:off x="342900" y="3273425"/>
            <a:ext cx="4572000" cy="942975"/>
          </a:xfrm>
          <a:solidFill>
            <a:schemeClr val="bg1">
              <a:alpha val="50000"/>
            </a:schemeClr>
          </a:solidFill>
        </p:spPr>
        <p:txBody>
          <a:bodyPr lIns="274320" tIns="91440" rIns="274320" bIns="182880" anchor="ctr"/>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600068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Header bottom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654FC35-40C5-4ADD-84ED-8393DBE528A2}" type="datetime1">
              <a:rPr lang="en-US" smtClean="0">
                <a:solidFill>
                  <a:srgbClr val="273339">
                    <a:tint val="75000"/>
                  </a:srgbClr>
                </a:solidFill>
              </a:rPr>
              <a:t>2/13/2019</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2018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9" name="Text Placeholder 2"/>
          <p:cNvSpPr>
            <a:spLocks noGrp="1"/>
          </p:cNvSpPr>
          <p:nvPr>
            <p:ph type="body" idx="18"/>
          </p:nvPr>
        </p:nvSpPr>
        <p:spPr>
          <a:xfrm>
            <a:off x="342900" y="5413375"/>
            <a:ext cx="4572000" cy="942975"/>
          </a:xfrm>
          <a:solidFill>
            <a:schemeClr val="bg1">
              <a:alpha val="5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itle 1"/>
          <p:cNvSpPr>
            <a:spLocks noGrp="1"/>
          </p:cNvSpPr>
          <p:nvPr>
            <p:ph type="title"/>
          </p:nvPr>
        </p:nvSpPr>
        <p:spPr>
          <a:xfrm>
            <a:off x="3429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9760918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Header bottom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3AFF509-6983-419A-824C-662F402CBE2C}" type="datetime1">
              <a:rPr lang="en-US" smtClean="0">
                <a:solidFill>
                  <a:srgbClr val="273339">
                    <a:tint val="75000"/>
                  </a:srgbClr>
                </a:solidFill>
              </a:rPr>
              <a:t>2/13/2019</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2018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7213600" y="5413375"/>
            <a:ext cx="4572000" cy="942975"/>
          </a:xfrm>
          <a:solidFill>
            <a:schemeClr val="bg1">
              <a:alpha val="30000"/>
            </a:schemeClr>
          </a:solidFill>
        </p:spPr>
        <p:txBody>
          <a:bodyPr lIns="274320" tIns="91440" rIns="274320" bIns="182880"/>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81725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814AAC2-5784-4404-8738-4FDA8D93DB2D}" type="datetime1">
              <a:rPr lang="en-US" smtClean="0"/>
              <a:t>2/13/2019</a:t>
            </a:fld>
            <a:endParaRPr lang="en-GB"/>
          </a:p>
        </p:txBody>
      </p:sp>
      <p:sp>
        <p:nvSpPr>
          <p:cNvPr id="6" name="Footer Placeholder 5"/>
          <p:cNvSpPr>
            <a:spLocks noGrp="1"/>
          </p:cNvSpPr>
          <p:nvPr>
            <p:ph type="ftr" sz="quarter" idx="11"/>
          </p:nvPr>
        </p:nvSpPr>
        <p:spPr/>
        <p:txBody>
          <a:bodyPr/>
          <a:lstStyle/>
          <a:p>
            <a:r>
              <a:rPr lang="en-US" smtClean="0"/>
              <a:t>COPYRIGHT © 2018 DATA DIRECT FZ LLC  ALL RIGHTS RESERVED</a:t>
            </a:r>
            <a:endParaRPr lang="en-GB"/>
          </a:p>
        </p:txBody>
      </p:sp>
      <p:sp>
        <p:nvSpPr>
          <p:cNvPr id="7" name="Slide Number Placeholder 6"/>
          <p:cNvSpPr>
            <a:spLocks noGrp="1"/>
          </p:cNvSpPr>
          <p:nvPr>
            <p:ph type="sldNum" sz="quarter" idx="12"/>
          </p:nvPr>
        </p:nvSpPr>
        <p:spPr/>
        <p:txBody>
          <a:bodyPr/>
          <a:lstStyle/>
          <a:p>
            <a:fld id="{9737B893-E5E6-490F-A7AE-D24B94BF6F47}" type="slidenum">
              <a:rPr lang="en-GB" smtClean="0"/>
              <a:pPr/>
              <a:t>‹#›</a:t>
            </a:fld>
            <a:endParaRPr lang="en-GB"/>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72527629"/>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4961912" cy="6858000"/>
          </a:xfrm>
        </p:spPr>
        <p:txBody>
          <a:bodyPr rtlCol="0">
            <a:normAutofit/>
          </a:bodyPr>
          <a:lstStyle>
            <a:lvl1pPr>
              <a:defRPr sz="1400"/>
            </a:lvl1pPr>
          </a:lstStyle>
          <a:p>
            <a:pPr lvl="0"/>
            <a:endParaRPr lang="en-US" noProof="0" dirty="0"/>
          </a:p>
        </p:txBody>
      </p:sp>
    </p:spTree>
    <p:extLst>
      <p:ext uri="{BB962C8B-B14F-4D97-AF65-F5344CB8AC3E}">
        <p14:creationId xmlns:p14="http://schemas.microsoft.com/office/powerpoint/2010/main" val="271026395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x2 pictures">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5"/>
          </p:nvPr>
        </p:nvSpPr>
        <p:spPr>
          <a:xfrm>
            <a:off x="9134856" y="0"/>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3" name="Picture Placeholder 10"/>
          <p:cNvSpPr>
            <a:spLocks noGrp="1" noChangeAspect="1"/>
          </p:cNvSpPr>
          <p:nvPr>
            <p:ph type="pic" sz="quarter" idx="16"/>
          </p:nvPr>
        </p:nvSpPr>
        <p:spPr>
          <a:xfrm>
            <a:off x="3044952" y="0"/>
            <a:ext cx="3044952" cy="2202144"/>
          </a:xfrm>
          <a:solidFill>
            <a:schemeClr val="bg2">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5" name="Picture Placeholder 10"/>
          <p:cNvSpPr>
            <a:spLocks noGrp="1" noChangeAspect="1"/>
          </p:cNvSpPr>
          <p:nvPr>
            <p:ph type="pic" sz="quarter" idx="18"/>
          </p:nvPr>
        </p:nvSpPr>
        <p:spPr>
          <a:xfrm>
            <a:off x="0" y="2202144"/>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29" name="Picture Placeholder 10"/>
          <p:cNvSpPr>
            <a:spLocks noGrp="1" noChangeAspect="1"/>
          </p:cNvSpPr>
          <p:nvPr>
            <p:ph type="pic" sz="quarter" idx="21"/>
          </p:nvPr>
        </p:nvSpPr>
        <p:spPr>
          <a:xfrm>
            <a:off x="6089904" y="2202144"/>
            <a:ext cx="3044952" cy="2202144"/>
          </a:xfrm>
          <a:solidFill>
            <a:schemeClr val="accent6">
              <a:alpha val="30000"/>
            </a:schemeClr>
          </a:solidFill>
        </p:spPr>
        <p:txBody>
          <a:bodyPr vert="horz" lIns="91440" tIns="45720" rIns="91440" bIns="45720" rtlCol="0">
            <a:normAutofit/>
          </a:bodyPr>
          <a:lstStyle>
            <a:lvl1pPr>
              <a:defRPr lang="en-US"/>
            </a:lvl1pPr>
          </a:lstStyle>
          <a:p>
            <a:pPr lvl="0"/>
            <a:endParaRPr lang="en-US"/>
          </a:p>
        </p:txBody>
      </p:sp>
      <p:sp>
        <p:nvSpPr>
          <p:cNvPr id="33" name="Rectangle 32"/>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a:t>Click to edit Master title style</a:t>
            </a:r>
          </a:p>
        </p:txBody>
      </p:sp>
      <p:sp>
        <p:nvSpPr>
          <p:cNvPr id="35"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a:t>Short description text here</a:t>
            </a:r>
          </a:p>
        </p:txBody>
      </p:sp>
    </p:spTree>
    <p:extLst>
      <p:ext uri="{BB962C8B-B14F-4D97-AF65-F5344CB8AC3E}">
        <p14:creationId xmlns:p14="http://schemas.microsoft.com/office/powerpoint/2010/main" val="189705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pictures and desc #2">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tx2">
              <a:alpha val="30000"/>
            </a:schemeClr>
          </a:solidFill>
        </p:spPr>
        <p:txBody>
          <a:bodyPr vert="horz" lIns="91440" tIns="45720" rIns="91440" bIns="45720" rtlCol="0">
            <a:normAutofit/>
          </a:bodyPr>
          <a:lstStyle>
            <a:lvl1pPr>
              <a:defRPr lang="en-US"/>
            </a:lvl1pPr>
          </a:lstStyle>
          <a:p>
            <a:pPr lvl="0"/>
            <a:endParaRPr lang="en-US"/>
          </a:p>
        </p:txBody>
      </p:sp>
      <p:sp>
        <p:nvSpPr>
          <p:cNvPr id="28" name="Text Placeholder 29"/>
          <p:cNvSpPr>
            <a:spLocks noGrp="1"/>
          </p:cNvSpPr>
          <p:nvPr>
            <p:ph type="body" sz="quarter" idx="26" hasCustomPrompt="1"/>
          </p:nvPr>
        </p:nvSpPr>
        <p:spPr>
          <a:xfrm>
            <a:off x="3044952" y="0"/>
            <a:ext cx="3044952" cy="2203704"/>
          </a:xfrm>
          <a:solidFill>
            <a:schemeClr val="accent4"/>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0" y="2202144"/>
            <a:ext cx="3044952" cy="2203704"/>
          </a:xfrm>
          <a:solidFill>
            <a:schemeClr val="tx2"/>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3" name="Text Placeholder 29"/>
          <p:cNvSpPr>
            <a:spLocks noGrp="1"/>
          </p:cNvSpPr>
          <p:nvPr>
            <p:ph type="body" sz="quarter" idx="28" hasCustomPrompt="1"/>
          </p:nvPr>
        </p:nvSpPr>
        <p:spPr>
          <a:xfrm>
            <a:off x="6089904" y="2202144"/>
            <a:ext cx="3044952" cy="2203704"/>
          </a:xfrm>
          <a:solidFill>
            <a:schemeClr val="accent3"/>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5" name="Text Placeholder 29"/>
          <p:cNvSpPr>
            <a:spLocks noGrp="1"/>
          </p:cNvSpPr>
          <p:nvPr>
            <p:ph type="body" sz="quarter" idx="29" hasCustomPrompt="1"/>
          </p:nvPr>
        </p:nvSpPr>
        <p:spPr>
          <a:xfrm>
            <a:off x="9137904" y="0"/>
            <a:ext cx="3054096" cy="2203704"/>
          </a:xfrm>
          <a:solidFill>
            <a:schemeClr val="accent1"/>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6" name="Rectangle 35"/>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a:t>Click to edit Master title style</a:t>
            </a:r>
          </a:p>
        </p:txBody>
      </p:sp>
      <p:sp>
        <p:nvSpPr>
          <p:cNvPr id="38"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a:t>Short description text here</a:t>
            </a:r>
          </a:p>
        </p:txBody>
      </p:sp>
    </p:spTree>
    <p:extLst>
      <p:ext uri="{BB962C8B-B14F-4D97-AF65-F5344CB8AC3E}">
        <p14:creationId xmlns:p14="http://schemas.microsoft.com/office/powerpoint/2010/main" val="4061623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C539BA8-7075-4995-9CFA-E177A4C2AC5D}"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6" name="Picture 15"/>
          <p:cNvPicPr/>
          <p:nvPr userDrawn="1"/>
        </p:nvPicPr>
        <p:blipFill rotWithShape="1">
          <a:blip r:embed="rId2" cstate="print">
            <a:extLst>
              <a:ext uri="{28A0092B-C50C-407E-A947-70E740481C1C}">
                <a14:useLocalDpi xmlns:a14="http://schemas.microsoft.com/office/drawing/2010/main" val="0"/>
              </a:ext>
            </a:extLst>
          </a:blip>
          <a:srcRect t="16883" b="13141"/>
          <a:stretch/>
        </p:blipFill>
        <p:spPr>
          <a:xfrm>
            <a:off x="10975848" y="334501"/>
            <a:ext cx="1211745" cy="492842"/>
          </a:xfrm>
          <a:prstGeom prst="rect">
            <a:avLst/>
          </a:prstGeom>
        </p:spPr>
      </p:pic>
    </p:spTree>
    <p:extLst>
      <p:ext uri="{BB962C8B-B14F-4D97-AF65-F5344CB8AC3E}">
        <p14:creationId xmlns:p14="http://schemas.microsoft.com/office/powerpoint/2010/main" val="14593415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pictures title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E05D6DB-7854-425A-9A9A-5B49DA0EE8AE}"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4652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ictures and 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D327AF3-E264-4965-B726-3531A9E4E687}"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21406"/>
            <a:ext cx="2600055" cy="1957811"/>
          </a:xfrm>
          <a:solidFill>
            <a:srgbClr val="0095CD">
              <a:alpha val="30000"/>
            </a:srgbClr>
          </a:solidFill>
        </p:spPr>
        <p:txBody>
          <a:bodyPr/>
          <a:lstStyle/>
          <a:p>
            <a:endParaRPr lang="en-US"/>
          </a:p>
        </p:txBody>
      </p:sp>
      <p:sp>
        <p:nvSpPr>
          <p:cNvPr id="18" name="Picture Placeholder 10"/>
          <p:cNvSpPr>
            <a:spLocks noGrp="1" noChangeAspect="1"/>
          </p:cNvSpPr>
          <p:nvPr>
            <p:ph type="pic" sz="quarter" idx="15"/>
          </p:nvPr>
        </p:nvSpPr>
        <p:spPr>
          <a:xfrm>
            <a:off x="3316627" y="2321406"/>
            <a:ext cx="2600055" cy="1957811"/>
          </a:xfrm>
          <a:solidFill>
            <a:srgbClr val="324D5E">
              <a:alpha val="30000"/>
            </a:srgbClr>
          </a:solidFill>
        </p:spPr>
        <p:txBody>
          <a:bodyPr/>
          <a:lstStyle/>
          <a:p>
            <a:endParaRPr lang="en-US"/>
          </a:p>
        </p:txBody>
      </p:sp>
      <p:sp>
        <p:nvSpPr>
          <p:cNvPr id="21" name="Picture Placeholder 10"/>
          <p:cNvSpPr>
            <a:spLocks noGrp="1" noChangeAspect="1"/>
          </p:cNvSpPr>
          <p:nvPr>
            <p:ph type="pic" sz="quarter" idx="16"/>
          </p:nvPr>
        </p:nvSpPr>
        <p:spPr>
          <a:xfrm>
            <a:off x="6278479" y="2321405"/>
            <a:ext cx="2600055" cy="1957811"/>
          </a:xfrm>
          <a:solidFill>
            <a:srgbClr val="F17C3F">
              <a:alpha val="30000"/>
            </a:srgbClr>
          </a:solidFill>
        </p:spPr>
        <p:txBody>
          <a:bodyPr/>
          <a:lstStyle/>
          <a:p>
            <a:endParaRPr lang="en-US"/>
          </a:p>
        </p:txBody>
      </p:sp>
      <p:sp>
        <p:nvSpPr>
          <p:cNvPr id="24" name="Picture Placeholder 10"/>
          <p:cNvSpPr>
            <a:spLocks noGrp="1" noChangeAspect="1"/>
          </p:cNvSpPr>
          <p:nvPr>
            <p:ph type="pic" sz="quarter" idx="17"/>
          </p:nvPr>
        </p:nvSpPr>
        <p:spPr>
          <a:xfrm>
            <a:off x="9240330" y="2321404"/>
            <a:ext cx="2600055" cy="1957811"/>
          </a:xfrm>
          <a:solidFill>
            <a:srgbClr val="7BB21B">
              <a:alpha val="30000"/>
            </a:srgbClr>
          </a:solidFill>
        </p:spPr>
        <p:txBody>
          <a:bodyPr/>
          <a:lstStyle/>
          <a:p>
            <a:endParaRPr lang="en-US"/>
          </a:p>
        </p:txBody>
      </p:sp>
      <p:sp>
        <p:nvSpPr>
          <p:cNvPr id="17" name="Rectangle 16"/>
          <p:cNvSpPr/>
          <p:nvPr userDrawn="1"/>
        </p:nvSpPr>
        <p:spPr>
          <a:xfrm>
            <a:off x="354775" y="4277207"/>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4277207"/>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77206"/>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4277205"/>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3316627"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4" name="Text Placeholder 29"/>
          <p:cNvSpPr>
            <a:spLocks noGrp="1"/>
          </p:cNvSpPr>
          <p:nvPr>
            <p:ph type="body" sz="quarter" idx="21" hasCustomPrompt="1"/>
          </p:nvPr>
        </p:nvSpPr>
        <p:spPr>
          <a:xfrm>
            <a:off x="9240330"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3316627"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8" name="Text Placeholder 29"/>
          <p:cNvSpPr>
            <a:spLocks noGrp="1"/>
          </p:cNvSpPr>
          <p:nvPr>
            <p:ph type="body" sz="quarter" idx="25" hasCustomPrompt="1"/>
          </p:nvPr>
        </p:nvSpPr>
        <p:spPr>
          <a:xfrm>
            <a:off x="9240330"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90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pictures hexa">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8BA74F2-42CA-4107-B56A-E85D1785E945}"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hexagon">
            <a:avLst/>
          </a:prstGeom>
          <a:solidFill>
            <a:srgbClr val="0095CD">
              <a:alpha val="30000"/>
            </a:srgbClr>
          </a:solidFill>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0" name="Picture Placeholder 10"/>
          <p:cNvSpPr>
            <a:spLocks noGrp="1" noChangeAspect="1"/>
          </p:cNvSpPr>
          <p:nvPr>
            <p:ph type="pic" sz="quarter" idx="23"/>
          </p:nvPr>
        </p:nvSpPr>
        <p:spPr>
          <a:xfrm>
            <a:off x="3412068" y="3394458"/>
            <a:ext cx="2600055" cy="1957811"/>
          </a:xfrm>
          <a:prstGeom prst="hexagon">
            <a:avLst/>
          </a:prstGeo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8" name="Picture Placeholder 10"/>
          <p:cNvSpPr>
            <a:spLocks noGrp="1" noChangeAspect="1"/>
          </p:cNvSpPr>
          <p:nvPr>
            <p:ph type="pic" sz="quarter" idx="28"/>
          </p:nvPr>
        </p:nvSpPr>
        <p:spPr>
          <a:xfrm>
            <a:off x="6007937" y="2321406"/>
            <a:ext cx="2600055" cy="1957811"/>
          </a:xfrm>
          <a:prstGeom prst="hexagon">
            <a:avLst/>
          </a:prstGeo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54" name="Picture Placeholder 10"/>
          <p:cNvSpPr>
            <a:spLocks noGrp="1" noChangeAspect="1"/>
          </p:cNvSpPr>
          <p:nvPr>
            <p:ph type="pic" sz="quarter" idx="31"/>
          </p:nvPr>
        </p:nvSpPr>
        <p:spPr>
          <a:xfrm>
            <a:off x="8603806" y="3391318"/>
            <a:ext cx="2600055" cy="1957811"/>
          </a:xfrm>
          <a:prstGeom prst="hexagon">
            <a:avLst/>
          </a:prstGeo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953592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pictures oval">
    <p:spTree>
      <p:nvGrpSpPr>
        <p:cNvPr id="1" name=""/>
        <p:cNvGrpSpPr/>
        <p:nvPr/>
      </p:nvGrpSpPr>
      <p:grpSpPr>
        <a:xfrm>
          <a:off x="0" y="0"/>
          <a:ext cx="0" cy="0"/>
          <a:chOff x="0" y="0"/>
          <a:chExt cx="0" cy="0"/>
        </a:xfrm>
      </p:grpSpPr>
      <p:sp>
        <p:nvSpPr>
          <p:cNvPr id="28" name="Oval 27"/>
          <p:cNvSpPr/>
          <p:nvPr userDrawn="1"/>
        </p:nvSpPr>
        <p:spPr>
          <a:xfrm>
            <a:off x="5912775"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3320065"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userDrawn="1"/>
        </p:nvSpPr>
        <p:spPr>
          <a:xfrm>
            <a:off x="8511803"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userDrawn="1"/>
        </p:nvSpPr>
        <p:spPr>
          <a:xfrm>
            <a:off x="721037"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A1E80C4-63D3-48C0-857C-B21A87BD4275}"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ellipse">
            <a:avLst/>
          </a:prstGeom>
          <a:solidFill>
            <a:srgbClr val="0095CD">
              <a:alpha val="30000"/>
            </a:srgbClr>
          </a:solidFill>
          <a:ln w="57150">
            <a:noFill/>
          </a:ln>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0" name="Picture Placeholder 10"/>
          <p:cNvSpPr>
            <a:spLocks noGrp="1" noChangeAspect="1"/>
          </p:cNvSpPr>
          <p:nvPr>
            <p:ph type="pic" sz="quarter" idx="23"/>
          </p:nvPr>
        </p:nvSpPr>
        <p:spPr>
          <a:xfrm>
            <a:off x="3410489" y="3391318"/>
            <a:ext cx="2600055" cy="1957811"/>
          </a:xfrm>
          <a:prstGeom prst="ellipse">
            <a:avLst/>
          </a:prstGeom>
          <a:solidFill>
            <a:srgbClr val="324D5E">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8" name="Picture Placeholder 10"/>
          <p:cNvSpPr>
            <a:spLocks noGrp="1" noChangeAspect="1"/>
          </p:cNvSpPr>
          <p:nvPr>
            <p:ph type="pic" sz="quarter" idx="28"/>
          </p:nvPr>
        </p:nvSpPr>
        <p:spPr>
          <a:xfrm>
            <a:off x="6007937" y="2321406"/>
            <a:ext cx="2600055" cy="1957811"/>
          </a:xfrm>
          <a:prstGeom prst="ellipse">
            <a:avLst/>
          </a:prstGeom>
          <a:solidFill>
            <a:srgbClr val="F17C3F">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54" name="Picture Placeholder 10"/>
          <p:cNvSpPr>
            <a:spLocks noGrp="1" noChangeAspect="1"/>
          </p:cNvSpPr>
          <p:nvPr>
            <p:ph type="pic" sz="quarter" idx="31"/>
          </p:nvPr>
        </p:nvSpPr>
        <p:spPr>
          <a:xfrm>
            <a:off x="8603806" y="3391318"/>
            <a:ext cx="2600055" cy="1957811"/>
          </a:xfrm>
          <a:prstGeom prst="ellipse">
            <a:avLst/>
          </a:prstGeom>
          <a:solidFill>
            <a:srgbClr val="7BB21B">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28420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x2 pictures circle">
    <p:spTree>
      <p:nvGrpSpPr>
        <p:cNvPr id="1" name=""/>
        <p:cNvGrpSpPr/>
        <p:nvPr/>
      </p:nvGrpSpPr>
      <p:grpSpPr>
        <a:xfrm>
          <a:off x="0" y="0"/>
          <a:ext cx="0" cy="0"/>
          <a:chOff x="0" y="0"/>
          <a:chExt cx="0" cy="0"/>
        </a:xfrm>
      </p:grpSpPr>
      <p:sp>
        <p:nvSpPr>
          <p:cNvPr id="3" name="Oval 2"/>
          <p:cNvSpPr>
            <a:spLocks noChangeAspect="1"/>
          </p:cNvSpPr>
          <p:nvPr userDrawn="1"/>
        </p:nvSpPr>
        <p:spPr>
          <a:xfrm>
            <a:off x="894311"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Picture Placeholder 10"/>
          <p:cNvSpPr>
            <a:spLocks noGrp="1" noChangeAspect="1"/>
          </p:cNvSpPr>
          <p:nvPr>
            <p:ph type="pic" sz="quarter" idx="14"/>
          </p:nvPr>
        </p:nvSpPr>
        <p:spPr>
          <a:xfrm>
            <a:off x="971180" y="1902617"/>
            <a:ext cx="1844841" cy="1844841"/>
          </a:xfrm>
          <a:prstGeom prst="ellipse">
            <a:avLst/>
          </a:prstGeom>
          <a:solidFill>
            <a:srgbClr val="0095CD">
              <a:alpha val="30000"/>
            </a:srgbClr>
          </a:solidFill>
          <a:ln w="57150">
            <a:noFill/>
          </a:ln>
        </p:spPr>
        <p:txBody>
          <a:bodyPr/>
          <a:lstStyle/>
          <a:p>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1AE5088-64EE-4E82-91BE-79EED31ED45B}"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595152"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1" name="Oval 50"/>
          <p:cNvSpPr>
            <a:spLocks noChangeAspect="1"/>
          </p:cNvSpPr>
          <p:nvPr userDrawn="1"/>
        </p:nvSpPr>
        <p:spPr>
          <a:xfrm>
            <a:off x="8889332"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Picture Placeholder 10"/>
          <p:cNvSpPr>
            <a:spLocks noGrp="1" noChangeAspect="1"/>
          </p:cNvSpPr>
          <p:nvPr>
            <p:ph type="pic" sz="quarter" idx="19"/>
          </p:nvPr>
        </p:nvSpPr>
        <p:spPr>
          <a:xfrm>
            <a:off x="8966201" y="1902617"/>
            <a:ext cx="1844841" cy="1844841"/>
          </a:xfrm>
          <a:prstGeom prst="ellipse">
            <a:avLst/>
          </a:prstGeom>
          <a:solidFill>
            <a:srgbClr val="0095CD">
              <a:alpha val="30000"/>
            </a:srgbClr>
          </a:solidFill>
          <a:ln w="57150">
            <a:noFill/>
          </a:ln>
        </p:spPr>
        <p:txBody>
          <a:bodyPr/>
          <a:lstStyle/>
          <a:p>
            <a:endParaRPr lang="en-US"/>
          </a:p>
        </p:txBody>
      </p:sp>
      <p:sp>
        <p:nvSpPr>
          <p:cNvPr id="53" name="Text Placeholder 29"/>
          <p:cNvSpPr>
            <a:spLocks noGrp="1"/>
          </p:cNvSpPr>
          <p:nvPr>
            <p:ph type="body" sz="quarter" idx="20" hasCustomPrompt="1"/>
          </p:nvPr>
        </p:nvSpPr>
        <p:spPr>
          <a:xfrm>
            <a:off x="8590173"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7" name="Oval 56"/>
          <p:cNvSpPr>
            <a:spLocks noChangeAspect="1"/>
          </p:cNvSpPr>
          <p:nvPr userDrawn="1"/>
        </p:nvSpPr>
        <p:spPr>
          <a:xfrm>
            <a:off x="6224325"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Picture Placeholder 10"/>
          <p:cNvSpPr>
            <a:spLocks noGrp="1" noChangeAspect="1"/>
          </p:cNvSpPr>
          <p:nvPr>
            <p:ph type="pic" sz="quarter" idx="21"/>
          </p:nvPr>
        </p:nvSpPr>
        <p:spPr>
          <a:xfrm>
            <a:off x="6301194" y="1902617"/>
            <a:ext cx="1844841" cy="1844841"/>
          </a:xfrm>
          <a:prstGeom prst="ellipse">
            <a:avLst/>
          </a:prstGeom>
          <a:solidFill>
            <a:srgbClr val="0095CD">
              <a:alpha val="30000"/>
            </a:srgbClr>
          </a:solidFill>
          <a:ln w="57150">
            <a:noFill/>
          </a:ln>
        </p:spPr>
        <p:txBody>
          <a:bodyPr/>
          <a:lstStyle/>
          <a:p>
            <a:endParaRPr lang="en-US"/>
          </a:p>
        </p:txBody>
      </p:sp>
      <p:sp>
        <p:nvSpPr>
          <p:cNvPr id="59" name="Text Placeholder 29"/>
          <p:cNvSpPr>
            <a:spLocks noGrp="1"/>
          </p:cNvSpPr>
          <p:nvPr>
            <p:ph type="body" sz="quarter" idx="22" hasCustomPrompt="1"/>
          </p:nvPr>
        </p:nvSpPr>
        <p:spPr>
          <a:xfrm>
            <a:off x="5925166"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60" name="Oval 59"/>
          <p:cNvSpPr>
            <a:spLocks noChangeAspect="1"/>
          </p:cNvSpPr>
          <p:nvPr userDrawn="1"/>
        </p:nvSpPr>
        <p:spPr>
          <a:xfrm>
            <a:off x="3559318"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Picture Placeholder 10"/>
          <p:cNvSpPr>
            <a:spLocks noGrp="1" noChangeAspect="1"/>
          </p:cNvSpPr>
          <p:nvPr>
            <p:ph type="pic" sz="quarter" idx="23"/>
          </p:nvPr>
        </p:nvSpPr>
        <p:spPr>
          <a:xfrm>
            <a:off x="3636187" y="1902617"/>
            <a:ext cx="1844841" cy="1844841"/>
          </a:xfrm>
          <a:prstGeom prst="ellipse">
            <a:avLst/>
          </a:prstGeom>
          <a:solidFill>
            <a:srgbClr val="0095CD">
              <a:alpha val="30000"/>
            </a:srgbClr>
          </a:solidFill>
          <a:ln w="57150">
            <a:noFill/>
          </a:ln>
        </p:spPr>
        <p:txBody>
          <a:bodyPr/>
          <a:lstStyle/>
          <a:p>
            <a:endParaRPr lang="en-US"/>
          </a:p>
        </p:txBody>
      </p:sp>
      <p:sp>
        <p:nvSpPr>
          <p:cNvPr id="62" name="Text Placeholder 29"/>
          <p:cNvSpPr>
            <a:spLocks noGrp="1"/>
          </p:cNvSpPr>
          <p:nvPr>
            <p:ph type="body" sz="quarter" idx="24" hasCustomPrompt="1"/>
          </p:nvPr>
        </p:nvSpPr>
        <p:spPr>
          <a:xfrm>
            <a:off x="3260159"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67" name="Oval 66"/>
          <p:cNvSpPr>
            <a:spLocks noChangeAspect="1"/>
          </p:cNvSpPr>
          <p:nvPr userDrawn="1"/>
        </p:nvSpPr>
        <p:spPr>
          <a:xfrm>
            <a:off x="894311"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Picture Placeholder 10"/>
          <p:cNvSpPr>
            <a:spLocks noGrp="1" noChangeAspect="1"/>
          </p:cNvSpPr>
          <p:nvPr>
            <p:ph type="pic" sz="quarter" idx="25"/>
          </p:nvPr>
        </p:nvSpPr>
        <p:spPr>
          <a:xfrm>
            <a:off x="971180" y="4345803"/>
            <a:ext cx="1844841" cy="1844841"/>
          </a:xfrm>
          <a:prstGeom prst="ellipse">
            <a:avLst/>
          </a:prstGeom>
          <a:solidFill>
            <a:srgbClr val="0095CD">
              <a:alpha val="30000"/>
            </a:srgbClr>
          </a:solidFill>
          <a:ln w="57150">
            <a:noFill/>
          </a:ln>
        </p:spPr>
        <p:txBody>
          <a:bodyPr/>
          <a:lstStyle/>
          <a:p>
            <a:endParaRPr lang="en-US"/>
          </a:p>
        </p:txBody>
      </p:sp>
      <p:sp>
        <p:nvSpPr>
          <p:cNvPr id="69" name="Text Placeholder 29"/>
          <p:cNvSpPr>
            <a:spLocks noGrp="1"/>
          </p:cNvSpPr>
          <p:nvPr>
            <p:ph type="body" sz="quarter" idx="26" hasCustomPrompt="1"/>
          </p:nvPr>
        </p:nvSpPr>
        <p:spPr>
          <a:xfrm>
            <a:off x="595152"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0" name="Oval 69"/>
          <p:cNvSpPr>
            <a:spLocks noChangeAspect="1"/>
          </p:cNvSpPr>
          <p:nvPr userDrawn="1"/>
        </p:nvSpPr>
        <p:spPr>
          <a:xfrm>
            <a:off x="8889332"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Picture Placeholder 10"/>
          <p:cNvSpPr>
            <a:spLocks noGrp="1" noChangeAspect="1"/>
          </p:cNvSpPr>
          <p:nvPr>
            <p:ph type="pic" sz="quarter" idx="27"/>
          </p:nvPr>
        </p:nvSpPr>
        <p:spPr>
          <a:xfrm>
            <a:off x="8966201" y="4345803"/>
            <a:ext cx="1844841" cy="1844841"/>
          </a:xfrm>
          <a:prstGeom prst="ellipse">
            <a:avLst/>
          </a:prstGeom>
          <a:solidFill>
            <a:srgbClr val="0095CD">
              <a:alpha val="30000"/>
            </a:srgbClr>
          </a:solidFill>
          <a:ln w="57150">
            <a:noFill/>
          </a:ln>
        </p:spPr>
        <p:txBody>
          <a:bodyPr/>
          <a:lstStyle/>
          <a:p>
            <a:endParaRPr lang="en-US"/>
          </a:p>
        </p:txBody>
      </p:sp>
      <p:sp>
        <p:nvSpPr>
          <p:cNvPr id="72" name="Text Placeholder 29"/>
          <p:cNvSpPr>
            <a:spLocks noGrp="1"/>
          </p:cNvSpPr>
          <p:nvPr>
            <p:ph type="body" sz="quarter" idx="28" hasCustomPrompt="1"/>
          </p:nvPr>
        </p:nvSpPr>
        <p:spPr>
          <a:xfrm>
            <a:off x="8590173"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3" name="Oval 72"/>
          <p:cNvSpPr>
            <a:spLocks noChangeAspect="1"/>
          </p:cNvSpPr>
          <p:nvPr userDrawn="1"/>
        </p:nvSpPr>
        <p:spPr>
          <a:xfrm>
            <a:off x="6224325"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Picture Placeholder 10"/>
          <p:cNvSpPr>
            <a:spLocks noGrp="1" noChangeAspect="1"/>
          </p:cNvSpPr>
          <p:nvPr>
            <p:ph type="pic" sz="quarter" idx="29"/>
          </p:nvPr>
        </p:nvSpPr>
        <p:spPr>
          <a:xfrm>
            <a:off x="6301194" y="4345803"/>
            <a:ext cx="1844841" cy="1844841"/>
          </a:xfrm>
          <a:prstGeom prst="ellipse">
            <a:avLst/>
          </a:prstGeom>
          <a:solidFill>
            <a:srgbClr val="0095CD">
              <a:alpha val="30000"/>
            </a:srgbClr>
          </a:solidFill>
          <a:ln w="57150">
            <a:noFill/>
          </a:ln>
        </p:spPr>
        <p:txBody>
          <a:bodyPr/>
          <a:lstStyle/>
          <a:p>
            <a:endParaRPr lang="en-US"/>
          </a:p>
        </p:txBody>
      </p:sp>
      <p:sp>
        <p:nvSpPr>
          <p:cNvPr id="75" name="Text Placeholder 29"/>
          <p:cNvSpPr>
            <a:spLocks noGrp="1"/>
          </p:cNvSpPr>
          <p:nvPr>
            <p:ph type="body" sz="quarter" idx="30" hasCustomPrompt="1"/>
          </p:nvPr>
        </p:nvSpPr>
        <p:spPr>
          <a:xfrm>
            <a:off x="5925166"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6" name="Oval 75"/>
          <p:cNvSpPr>
            <a:spLocks noChangeAspect="1"/>
          </p:cNvSpPr>
          <p:nvPr userDrawn="1"/>
        </p:nvSpPr>
        <p:spPr>
          <a:xfrm>
            <a:off x="3559318"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Picture Placeholder 10"/>
          <p:cNvSpPr>
            <a:spLocks noGrp="1" noChangeAspect="1"/>
          </p:cNvSpPr>
          <p:nvPr>
            <p:ph type="pic" sz="quarter" idx="31"/>
          </p:nvPr>
        </p:nvSpPr>
        <p:spPr>
          <a:xfrm>
            <a:off x="3636187" y="4345803"/>
            <a:ext cx="1844841" cy="1844841"/>
          </a:xfrm>
          <a:prstGeom prst="ellipse">
            <a:avLst/>
          </a:prstGeom>
          <a:solidFill>
            <a:srgbClr val="0095CD">
              <a:alpha val="30000"/>
            </a:srgbClr>
          </a:solidFill>
          <a:ln w="57150">
            <a:noFill/>
          </a:ln>
        </p:spPr>
        <p:txBody>
          <a:bodyPr/>
          <a:lstStyle/>
          <a:p>
            <a:endParaRPr lang="en-US"/>
          </a:p>
        </p:txBody>
      </p:sp>
      <p:sp>
        <p:nvSpPr>
          <p:cNvPr id="78" name="Text Placeholder 29"/>
          <p:cNvSpPr>
            <a:spLocks noGrp="1"/>
          </p:cNvSpPr>
          <p:nvPr>
            <p:ph type="body" sz="quarter" idx="32" hasCustomPrompt="1"/>
          </p:nvPr>
        </p:nvSpPr>
        <p:spPr>
          <a:xfrm>
            <a:off x="3260159"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127084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pictures title and desc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517C9CC-DBA8-4625-9433-EE2FDB0A3216}"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15303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ictures and skill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76461DD-67DA-429B-83AA-E45F3050FA7E}"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9" name="Text Placeholder 29"/>
          <p:cNvSpPr>
            <a:spLocks noGrp="1"/>
          </p:cNvSpPr>
          <p:nvPr>
            <p:ph type="body" sz="quarter" idx="26" hasCustomPrompt="1"/>
          </p:nvPr>
        </p:nvSpPr>
        <p:spPr>
          <a:xfrm>
            <a:off x="351616" y="3483798"/>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 name="TextBox 2"/>
          <p:cNvSpPr txBox="1"/>
          <p:nvPr userDrawn="1"/>
        </p:nvSpPr>
        <p:spPr>
          <a:xfrm>
            <a:off x="370264" y="4416650"/>
            <a:ext cx="941283" cy="492443"/>
          </a:xfrm>
          <a:prstGeom prst="rect">
            <a:avLst/>
          </a:prstGeom>
          <a:noFill/>
        </p:spPr>
        <p:txBody>
          <a:bodyPr wrap="none" rtlCol="0">
            <a:spAutoFit/>
          </a:bodyPr>
          <a:lstStyle/>
          <a:p>
            <a:r>
              <a:rPr lang="en-US" sz="2600">
                <a:solidFill>
                  <a:srgbClr val="273339"/>
                </a:solidFill>
              </a:rPr>
              <a:t>Skills:</a:t>
            </a:r>
          </a:p>
        </p:txBody>
      </p:sp>
      <p:sp>
        <p:nvSpPr>
          <p:cNvPr id="85" name="Text Placeholder 29"/>
          <p:cNvSpPr>
            <a:spLocks noGrp="1"/>
          </p:cNvSpPr>
          <p:nvPr>
            <p:ph type="body" sz="quarter" idx="18" hasCustomPrompt="1"/>
          </p:nvPr>
        </p:nvSpPr>
        <p:spPr>
          <a:xfrm>
            <a:off x="2439924" y="1722197"/>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Name Here</a:t>
            </a:r>
          </a:p>
        </p:txBody>
      </p:sp>
      <p:sp>
        <p:nvSpPr>
          <p:cNvPr id="86" name="Text Placeholder 29"/>
          <p:cNvSpPr>
            <a:spLocks noGrp="1"/>
          </p:cNvSpPr>
          <p:nvPr>
            <p:ph type="body" sz="quarter" idx="22" hasCustomPrompt="1"/>
          </p:nvPr>
        </p:nvSpPr>
        <p:spPr>
          <a:xfrm>
            <a:off x="2439924" y="2313821"/>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Job Title Here</a:t>
            </a:r>
          </a:p>
        </p:txBody>
      </p:sp>
      <p:sp>
        <p:nvSpPr>
          <p:cNvPr id="87" name="Text Placeholder 29"/>
          <p:cNvSpPr>
            <a:spLocks noGrp="1"/>
          </p:cNvSpPr>
          <p:nvPr>
            <p:ph type="body" sz="quarter" idx="27" hasCustomPrompt="1"/>
          </p:nvPr>
        </p:nvSpPr>
        <p:spPr>
          <a:xfrm>
            <a:off x="2948511" y="2868500"/>
            <a:ext cx="2087181" cy="431800"/>
          </a:xfrm>
          <a:noFill/>
        </p:spPr>
        <p:txBody>
          <a:bodyPr anchor="ctr">
            <a:normAutofit/>
          </a:bodyPr>
          <a:lstStyle>
            <a:lvl1pPr marL="0" indent="0" algn="r">
              <a:buNone/>
              <a:defRPr sz="1400" u="sng">
                <a:solidFill>
                  <a:srgbClr val="8C9CA6"/>
                </a:solidFill>
              </a:defRPr>
            </a:lvl1pPr>
          </a:lstStyle>
          <a:p>
            <a:pPr lvl="0"/>
            <a:r>
              <a:rPr lang="en-US"/>
              <a:t>Email here</a:t>
            </a:r>
          </a:p>
        </p:txBody>
      </p:sp>
      <p:sp>
        <p:nvSpPr>
          <p:cNvPr id="88" name="Picture Placeholder 10"/>
          <p:cNvSpPr>
            <a:spLocks noGrp="1" noChangeAspect="1"/>
          </p:cNvSpPr>
          <p:nvPr>
            <p:ph type="pic" sz="quarter" idx="28"/>
          </p:nvPr>
        </p:nvSpPr>
        <p:spPr>
          <a:xfrm>
            <a:off x="6893513" y="1425678"/>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89" name="Text Placeholder 29"/>
          <p:cNvSpPr>
            <a:spLocks noGrp="1"/>
          </p:cNvSpPr>
          <p:nvPr>
            <p:ph type="body" sz="quarter" idx="29" hasCustomPrompt="1"/>
          </p:nvPr>
        </p:nvSpPr>
        <p:spPr>
          <a:xfrm>
            <a:off x="6890354" y="3483796"/>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103" name="TextBox 102"/>
          <p:cNvSpPr txBox="1"/>
          <p:nvPr userDrawn="1"/>
        </p:nvSpPr>
        <p:spPr>
          <a:xfrm>
            <a:off x="6909002" y="4416648"/>
            <a:ext cx="941283" cy="492443"/>
          </a:xfrm>
          <a:prstGeom prst="rect">
            <a:avLst/>
          </a:prstGeom>
          <a:noFill/>
        </p:spPr>
        <p:txBody>
          <a:bodyPr wrap="none" rtlCol="0">
            <a:spAutoFit/>
          </a:bodyPr>
          <a:lstStyle/>
          <a:p>
            <a:r>
              <a:rPr lang="en-US" sz="2600">
                <a:solidFill>
                  <a:srgbClr val="273339"/>
                </a:solidFill>
              </a:rPr>
              <a:t>Skills:</a:t>
            </a:r>
          </a:p>
        </p:txBody>
      </p:sp>
      <p:sp>
        <p:nvSpPr>
          <p:cNvPr id="104" name="Text Placeholder 29"/>
          <p:cNvSpPr>
            <a:spLocks noGrp="1"/>
          </p:cNvSpPr>
          <p:nvPr>
            <p:ph type="body" sz="quarter" idx="30" hasCustomPrompt="1"/>
          </p:nvPr>
        </p:nvSpPr>
        <p:spPr>
          <a:xfrm>
            <a:off x="8978662" y="1722195"/>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Name Here</a:t>
            </a:r>
          </a:p>
        </p:txBody>
      </p:sp>
      <p:sp>
        <p:nvSpPr>
          <p:cNvPr id="105" name="Text Placeholder 29"/>
          <p:cNvSpPr>
            <a:spLocks noGrp="1"/>
          </p:cNvSpPr>
          <p:nvPr>
            <p:ph type="body" sz="quarter" idx="31" hasCustomPrompt="1"/>
          </p:nvPr>
        </p:nvSpPr>
        <p:spPr>
          <a:xfrm>
            <a:off x="8978662" y="2313819"/>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Job Title Here</a:t>
            </a:r>
          </a:p>
        </p:txBody>
      </p:sp>
      <p:sp>
        <p:nvSpPr>
          <p:cNvPr id="106" name="Text Placeholder 29"/>
          <p:cNvSpPr>
            <a:spLocks noGrp="1"/>
          </p:cNvSpPr>
          <p:nvPr>
            <p:ph type="body" sz="quarter" idx="32" hasCustomPrompt="1"/>
          </p:nvPr>
        </p:nvSpPr>
        <p:spPr>
          <a:xfrm>
            <a:off x="9487249" y="2868498"/>
            <a:ext cx="2087181" cy="431800"/>
          </a:xfrm>
          <a:noFill/>
        </p:spPr>
        <p:txBody>
          <a:bodyPr anchor="ctr">
            <a:normAutofit/>
          </a:bodyPr>
          <a:lstStyle>
            <a:lvl1pPr marL="0" indent="0" algn="r">
              <a:buNone/>
              <a:defRPr sz="1400" u="sng">
                <a:solidFill>
                  <a:srgbClr val="8C9CA6"/>
                </a:solidFill>
              </a:defRPr>
            </a:lvl1pPr>
          </a:lstStyle>
          <a:p>
            <a:pPr lvl="0"/>
            <a:r>
              <a:rPr lang="en-US"/>
              <a:t>Email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138300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E978799-787E-4D18-9A7D-09EB1F0785B6}"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595448"/>
            <a:ext cx="4458968" cy="335755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61600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929496"/>
            <a:ext cx="4462272"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61600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5198839"/>
            <a:ext cx="4462272" cy="431800"/>
          </a:xfrm>
        </p:spPr>
        <p:txBody>
          <a:bodyPr anchor="ctr">
            <a:normAutofit/>
          </a:bodyPr>
          <a:lstStyle>
            <a:lvl1pPr marL="0" indent="0" algn="ctr">
              <a:buNone/>
              <a:defRPr sz="3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6160007" y="3168050"/>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5596457"/>
            <a:ext cx="4462272" cy="431800"/>
          </a:xfrm>
        </p:spPr>
        <p:txBody>
          <a:bodyPr anchor="ctr">
            <a:noAutofit/>
          </a:bodyPr>
          <a:lstStyle>
            <a:lvl1pPr marL="0" indent="0" algn="ctr">
              <a:buNone/>
              <a:defRPr sz="2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6160007" y="3476507"/>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45" name="Picture Placeholder 10"/>
          <p:cNvSpPr>
            <a:spLocks noGrp="1" noChangeAspect="1"/>
          </p:cNvSpPr>
          <p:nvPr>
            <p:ph type="pic" sz="quarter" idx="24"/>
          </p:nvPr>
        </p:nvSpPr>
        <p:spPr>
          <a:xfrm>
            <a:off x="61555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6" name="Rectangle 45"/>
          <p:cNvSpPr/>
          <p:nvPr userDrawn="1"/>
        </p:nvSpPr>
        <p:spPr>
          <a:xfrm>
            <a:off x="61555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 Placeholder 29"/>
          <p:cNvSpPr>
            <a:spLocks noGrp="1"/>
          </p:cNvSpPr>
          <p:nvPr>
            <p:ph type="body" sz="quarter" idx="25" hasCustomPrompt="1"/>
          </p:nvPr>
        </p:nvSpPr>
        <p:spPr>
          <a:xfrm>
            <a:off x="6155539" y="5606515"/>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48" name="Text Placeholder 29"/>
          <p:cNvSpPr>
            <a:spLocks noGrp="1"/>
          </p:cNvSpPr>
          <p:nvPr>
            <p:ph type="body" sz="quarter" idx="26" hasCustomPrompt="1"/>
          </p:nvPr>
        </p:nvSpPr>
        <p:spPr>
          <a:xfrm>
            <a:off x="6155539" y="5914972"/>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49" name="Picture Placeholder 10"/>
          <p:cNvSpPr>
            <a:spLocks noGrp="1" noChangeAspect="1"/>
          </p:cNvSpPr>
          <p:nvPr>
            <p:ph type="pic" sz="quarter" idx="27"/>
          </p:nvPr>
        </p:nvSpPr>
        <p:spPr>
          <a:xfrm>
            <a:off x="93604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0" name="Rectangle 49"/>
          <p:cNvSpPr/>
          <p:nvPr userDrawn="1"/>
        </p:nvSpPr>
        <p:spPr>
          <a:xfrm>
            <a:off x="93604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 Placeholder 29"/>
          <p:cNvSpPr>
            <a:spLocks noGrp="1"/>
          </p:cNvSpPr>
          <p:nvPr>
            <p:ph type="body" sz="quarter" idx="28" hasCustomPrompt="1"/>
          </p:nvPr>
        </p:nvSpPr>
        <p:spPr>
          <a:xfrm>
            <a:off x="9360407" y="3168050"/>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52" name="Text Placeholder 29"/>
          <p:cNvSpPr>
            <a:spLocks noGrp="1"/>
          </p:cNvSpPr>
          <p:nvPr>
            <p:ph type="body" sz="quarter" idx="29" hasCustomPrompt="1"/>
          </p:nvPr>
        </p:nvSpPr>
        <p:spPr>
          <a:xfrm>
            <a:off x="9360407" y="3476507"/>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53" name="Picture Placeholder 10"/>
          <p:cNvSpPr>
            <a:spLocks noGrp="1" noChangeAspect="1"/>
          </p:cNvSpPr>
          <p:nvPr>
            <p:ph type="pic" sz="quarter" idx="30"/>
          </p:nvPr>
        </p:nvSpPr>
        <p:spPr>
          <a:xfrm>
            <a:off x="93559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93559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31" hasCustomPrompt="1"/>
          </p:nvPr>
        </p:nvSpPr>
        <p:spPr>
          <a:xfrm>
            <a:off x="9355939" y="5606515"/>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56" name="Text Placeholder 29"/>
          <p:cNvSpPr>
            <a:spLocks noGrp="1"/>
          </p:cNvSpPr>
          <p:nvPr>
            <p:ph type="body" sz="quarter" idx="32" hasCustomPrompt="1"/>
          </p:nvPr>
        </p:nvSpPr>
        <p:spPr>
          <a:xfrm>
            <a:off x="9355939" y="5914972"/>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grpSp>
        <p:nvGrpSpPr>
          <p:cNvPr id="33" name="Group 32"/>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87248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pictures and quot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8D886B4-BB2D-4FE7-8A18-25E5F4C8FE26}"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236041"/>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236040"/>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191842"/>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191841"/>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25300"/>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4325300"/>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4799118"/>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8C9CA6"/>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Job Title Here</a:t>
            </a:r>
          </a:p>
        </p:txBody>
      </p:sp>
      <p:sp>
        <p:nvSpPr>
          <p:cNvPr id="37" name="Text Placeholder 29"/>
          <p:cNvSpPr>
            <a:spLocks noGrp="1"/>
          </p:cNvSpPr>
          <p:nvPr>
            <p:ph type="body" sz="quarter" idx="24" hasCustomPrompt="1"/>
          </p:nvPr>
        </p:nvSpPr>
        <p:spPr>
          <a:xfrm>
            <a:off x="6278479" y="4799118"/>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1" name="Text Placeholder 29"/>
          <p:cNvSpPr>
            <a:spLocks noGrp="1"/>
          </p:cNvSpPr>
          <p:nvPr>
            <p:ph type="body" sz="quarter" idx="27" hasCustomPrompt="1"/>
          </p:nvPr>
        </p:nvSpPr>
        <p:spPr>
          <a:xfrm>
            <a:off x="3314870" y="2368596"/>
            <a:ext cx="2596896" cy="2862322"/>
          </a:xfrm>
        </p:spPr>
        <p:txBody>
          <a:bodyPr anchor="ctr">
            <a:spAutoFit/>
          </a:bodyPr>
          <a:lstStyle>
            <a:lvl1pPr marL="0" indent="457200" algn="just">
              <a:buNone/>
              <a:defRPr sz="2000">
                <a:solidFill>
                  <a:srgbClr val="324D5E"/>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 name="TextBox 2"/>
          <p:cNvSpPr txBox="1"/>
          <p:nvPr userDrawn="1"/>
        </p:nvSpPr>
        <p:spPr>
          <a:xfrm>
            <a:off x="3000251" y="1746844"/>
            <a:ext cx="825867" cy="1862048"/>
          </a:xfrm>
          <a:prstGeom prst="rect">
            <a:avLst/>
          </a:prstGeom>
          <a:noFill/>
        </p:spPr>
        <p:txBody>
          <a:bodyPr wrap="none" rtlCol="0">
            <a:spAutoFit/>
          </a:bodyPr>
          <a:lstStyle/>
          <a:p>
            <a:r>
              <a:rPr lang="en-US" sz="11500" b="1">
                <a:solidFill>
                  <a:srgbClr val="8C9CA6"/>
                </a:solidFill>
              </a:rPr>
              <a:t>“</a:t>
            </a:r>
          </a:p>
        </p:txBody>
      </p:sp>
      <p:sp>
        <p:nvSpPr>
          <p:cNvPr id="41" name="TextBox 40"/>
          <p:cNvSpPr txBox="1"/>
          <p:nvPr userDrawn="1"/>
        </p:nvSpPr>
        <p:spPr>
          <a:xfrm>
            <a:off x="8926209" y="1746844"/>
            <a:ext cx="825867" cy="1862048"/>
          </a:xfrm>
          <a:prstGeom prst="rect">
            <a:avLst/>
          </a:prstGeom>
          <a:noFill/>
        </p:spPr>
        <p:txBody>
          <a:bodyPr wrap="none" rtlCol="0">
            <a:spAutoFit/>
          </a:bodyPr>
          <a:lstStyle/>
          <a:p>
            <a:r>
              <a:rPr lang="en-US" sz="11500" b="1">
                <a:solidFill>
                  <a:srgbClr val="8C9CA6"/>
                </a:solidFill>
              </a:rPr>
              <a:t>“</a:t>
            </a:r>
          </a:p>
        </p:txBody>
      </p:sp>
      <p:sp>
        <p:nvSpPr>
          <p:cNvPr id="42" name="TextBox 41"/>
          <p:cNvSpPr txBox="1"/>
          <p:nvPr userDrawn="1"/>
        </p:nvSpPr>
        <p:spPr>
          <a:xfrm>
            <a:off x="11353800" y="4650409"/>
            <a:ext cx="825867" cy="1862048"/>
          </a:xfrm>
          <a:prstGeom prst="rect">
            <a:avLst/>
          </a:prstGeom>
          <a:noFill/>
        </p:spPr>
        <p:txBody>
          <a:bodyPr wrap="none" rtlCol="0">
            <a:spAutoFit/>
          </a:bodyPr>
          <a:lstStyle/>
          <a:p>
            <a:r>
              <a:rPr lang="en-US" sz="11500" b="1">
                <a:solidFill>
                  <a:srgbClr val="8C9CA6"/>
                </a:solidFill>
              </a:rPr>
              <a:t>”</a:t>
            </a:r>
          </a:p>
        </p:txBody>
      </p:sp>
      <p:sp>
        <p:nvSpPr>
          <p:cNvPr id="43" name="TextBox 42"/>
          <p:cNvSpPr txBox="1"/>
          <p:nvPr userDrawn="1"/>
        </p:nvSpPr>
        <p:spPr>
          <a:xfrm>
            <a:off x="5447574" y="4650409"/>
            <a:ext cx="825867" cy="1862048"/>
          </a:xfrm>
          <a:prstGeom prst="rect">
            <a:avLst/>
          </a:prstGeom>
          <a:noFill/>
        </p:spPr>
        <p:txBody>
          <a:bodyPr wrap="none" rtlCol="0">
            <a:spAutoFit/>
          </a:bodyPr>
          <a:lstStyle/>
          <a:p>
            <a:r>
              <a:rPr lang="en-US" sz="11500" b="1">
                <a:solidFill>
                  <a:srgbClr val="8C9CA6"/>
                </a:solidFill>
              </a:rPr>
              <a:t>”</a:t>
            </a:r>
          </a:p>
        </p:txBody>
      </p:sp>
      <p:sp>
        <p:nvSpPr>
          <p:cNvPr id="22" name="Text Placeholder 21"/>
          <p:cNvSpPr>
            <a:spLocks noGrp="1"/>
          </p:cNvSpPr>
          <p:nvPr>
            <p:ph type="body" sz="quarter" idx="31" hasCustomPrompt="1"/>
          </p:nvPr>
        </p:nvSpPr>
        <p:spPr>
          <a:xfrm>
            <a:off x="9235060" y="2368846"/>
            <a:ext cx="2596896" cy="2862072"/>
          </a:xfrm>
        </p:spPr>
        <p:txBody>
          <a:bodyPr vert="horz" lIns="91440" tIns="45720" rIns="91440" bIns="45720" rtlCol="0">
            <a:spAutoFit/>
          </a:bodyPr>
          <a:lstStyle>
            <a:lvl1pPr marL="0" indent="457200" algn="just">
              <a:buNone/>
              <a:defRPr lang="en-US" sz="2000" smtClean="0">
                <a:solidFill>
                  <a:srgbClr val="324D5E"/>
                </a:solidFill>
              </a:defRPr>
            </a:lvl1pPr>
            <a:lvl2pPr>
              <a:defRPr lang="en-US" smtClean="0"/>
            </a:lvl2pPr>
            <a:lvl3pPr>
              <a:defRPr lang="en-US" smtClean="0"/>
            </a:lvl3pPr>
            <a:lvl4pPr>
              <a:defRPr lang="en-US" smtClean="0"/>
            </a:lvl4pPr>
            <a:lvl5pPr>
              <a:defRPr lang="en-US"/>
            </a:lvl5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27" name="Group 26"/>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95070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pictures and tit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CF2F4C7-E352-4A35-A118-D43E8982FF4C}"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10896" y="1425680"/>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10896" y="3012586"/>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10896" y="3274338"/>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10896" y="3605133"/>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3" name="Picture Placeholder 10"/>
          <p:cNvSpPr>
            <a:spLocks noGrp="1" noChangeAspect="1"/>
          </p:cNvSpPr>
          <p:nvPr>
            <p:ph type="pic" sz="quarter" idx="23"/>
          </p:nvPr>
        </p:nvSpPr>
        <p:spPr>
          <a:xfrm>
            <a:off x="3460496" y="3274113"/>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460496" y="4861019"/>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24" hasCustomPrompt="1"/>
          </p:nvPr>
        </p:nvSpPr>
        <p:spPr>
          <a:xfrm>
            <a:off x="3460496" y="5122771"/>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25" hasCustomPrompt="1"/>
          </p:nvPr>
        </p:nvSpPr>
        <p:spPr>
          <a:xfrm>
            <a:off x="3460496" y="5453566"/>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7" name="Picture Placeholder 10"/>
          <p:cNvSpPr>
            <a:spLocks noGrp="1" noChangeAspect="1"/>
          </p:cNvSpPr>
          <p:nvPr>
            <p:ph type="pic" sz="quarter" idx="26"/>
          </p:nvPr>
        </p:nvSpPr>
        <p:spPr>
          <a:xfrm>
            <a:off x="6610096" y="1425680"/>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610096" y="3012586"/>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Text Placeholder 29"/>
          <p:cNvSpPr>
            <a:spLocks noGrp="1"/>
          </p:cNvSpPr>
          <p:nvPr>
            <p:ph type="body" sz="quarter" idx="27" hasCustomPrompt="1"/>
          </p:nvPr>
        </p:nvSpPr>
        <p:spPr>
          <a:xfrm>
            <a:off x="6610096" y="3274338"/>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60" name="Text Placeholder 29"/>
          <p:cNvSpPr>
            <a:spLocks noGrp="1"/>
          </p:cNvSpPr>
          <p:nvPr>
            <p:ph type="body" sz="quarter" idx="28" hasCustomPrompt="1"/>
          </p:nvPr>
        </p:nvSpPr>
        <p:spPr>
          <a:xfrm>
            <a:off x="6610096" y="3605133"/>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61" name="Picture Placeholder 10"/>
          <p:cNvSpPr>
            <a:spLocks noGrp="1" noChangeAspect="1"/>
          </p:cNvSpPr>
          <p:nvPr>
            <p:ph type="pic" sz="quarter" idx="29"/>
          </p:nvPr>
        </p:nvSpPr>
        <p:spPr>
          <a:xfrm>
            <a:off x="9759696" y="3274338"/>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759696" y="4861244"/>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Text Placeholder 29"/>
          <p:cNvSpPr>
            <a:spLocks noGrp="1"/>
          </p:cNvSpPr>
          <p:nvPr>
            <p:ph type="body" sz="quarter" idx="30" hasCustomPrompt="1"/>
          </p:nvPr>
        </p:nvSpPr>
        <p:spPr>
          <a:xfrm>
            <a:off x="9759696" y="5122996"/>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64" name="Text Placeholder 29"/>
          <p:cNvSpPr>
            <a:spLocks noGrp="1"/>
          </p:cNvSpPr>
          <p:nvPr>
            <p:ph type="body" sz="quarter" idx="31" hasCustomPrompt="1"/>
          </p:nvPr>
        </p:nvSpPr>
        <p:spPr>
          <a:xfrm>
            <a:off x="9759696" y="5453791"/>
            <a:ext cx="2121408" cy="311784"/>
          </a:xfrm>
        </p:spPr>
        <p:txBody>
          <a:bodyPr anchor="t">
            <a:noAutofit/>
          </a:bodyPr>
          <a:lstStyle>
            <a:lvl1pPr marL="0" indent="0" algn="ctr">
              <a:buNone/>
              <a:defRPr sz="1800">
                <a:solidFill>
                  <a:srgbClr val="8C9CA6"/>
                </a:solidFill>
              </a:defRPr>
            </a:lvl1pPr>
          </a:lstStyle>
          <a:p>
            <a:pPr lvl="0"/>
            <a:r>
              <a:rPr lang="en-US"/>
              <a:t>Job Title Here</a:t>
            </a:r>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81045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364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ictures timelin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0331DF3-4485-4893-9D82-E8593A2740FA}"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579706" y="1589809"/>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579706" y="3176715"/>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 Placeholder 29"/>
          <p:cNvSpPr>
            <a:spLocks noGrp="1"/>
          </p:cNvSpPr>
          <p:nvPr>
            <p:ph type="body" sz="quarter" idx="22" hasCustomPrompt="1"/>
          </p:nvPr>
        </p:nvSpPr>
        <p:spPr>
          <a:xfrm>
            <a:off x="579706" y="3950472"/>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3" name="Picture Placeholder 10"/>
          <p:cNvSpPr>
            <a:spLocks noGrp="1" noChangeAspect="1"/>
          </p:cNvSpPr>
          <p:nvPr>
            <p:ph type="pic" sz="quarter" idx="23"/>
          </p:nvPr>
        </p:nvSpPr>
        <p:spPr>
          <a:xfrm>
            <a:off x="3553978" y="3950472"/>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553345" y="5537378"/>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 Placeholder 29"/>
          <p:cNvSpPr>
            <a:spLocks noGrp="1"/>
          </p:cNvSpPr>
          <p:nvPr>
            <p:ph type="body" sz="quarter" idx="25" hasCustomPrompt="1"/>
          </p:nvPr>
        </p:nvSpPr>
        <p:spPr>
          <a:xfrm>
            <a:off x="3553345" y="5735868"/>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61" name="Picture Placeholder 10"/>
          <p:cNvSpPr>
            <a:spLocks noGrp="1" noChangeAspect="1"/>
          </p:cNvSpPr>
          <p:nvPr>
            <p:ph type="pic" sz="quarter" idx="29"/>
          </p:nvPr>
        </p:nvSpPr>
        <p:spPr>
          <a:xfrm>
            <a:off x="9393235" y="3950697"/>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393235" y="5537603"/>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Text Placeholder 29"/>
          <p:cNvSpPr>
            <a:spLocks noGrp="1"/>
          </p:cNvSpPr>
          <p:nvPr>
            <p:ph type="body" sz="quarter" idx="31" hasCustomPrompt="1"/>
          </p:nvPr>
        </p:nvSpPr>
        <p:spPr>
          <a:xfrm>
            <a:off x="9393235" y="5736093"/>
            <a:ext cx="2121408" cy="311784"/>
          </a:xfrm>
        </p:spPr>
        <p:txBody>
          <a:bodyPr anchor="t">
            <a:noAutofit/>
          </a:bodyPr>
          <a:lstStyle>
            <a:lvl1pPr marL="0" indent="0" algn="ctr">
              <a:buNone/>
              <a:defRPr sz="1800">
                <a:solidFill>
                  <a:srgbClr val="8C9CA6"/>
                </a:solidFill>
              </a:defRPr>
            </a:lvl1pPr>
          </a:lstStyle>
          <a:p>
            <a:pPr lvl="0"/>
            <a:r>
              <a:rPr lang="en-US"/>
              <a:t>Job Title Here</a:t>
            </a:r>
          </a:p>
        </p:txBody>
      </p:sp>
      <p:sp>
        <p:nvSpPr>
          <p:cNvPr id="3" name="Pentagon 2"/>
          <p:cNvSpPr/>
          <p:nvPr userDrawn="1"/>
        </p:nvSpPr>
        <p:spPr>
          <a:xfrm>
            <a:off x="310895" y="3345750"/>
            <a:ext cx="2889504" cy="494759"/>
          </a:xfrm>
          <a:prstGeom prst="homePlate">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Chevron 30"/>
          <p:cNvSpPr/>
          <p:nvPr userDrawn="1"/>
        </p:nvSpPr>
        <p:spPr>
          <a:xfrm>
            <a:off x="3204252" y="3345750"/>
            <a:ext cx="2889504" cy="494759"/>
          </a:xfrm>
          <a:prstGeom prst="chevron">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Chevron 31"/>
          <p:cNvSpPr/>
          <p:nvPr userDrawn="1"/>
        </p:nvSpPr>
        <p:spPr>
          <a:xfrm>
            <a:off x="6097609" y="3345750"/>
            <a:ext cx="2889504" cy="494759"/>
          </a:xfrm>
          <a:prstGeom prst="chevron">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Chevron 32"/>
          <p:cNvSpPr/>
          <p:nvPr userDrawn="1"/>
        </p:nvSpPr>
        <p:spPr>
          <a:xfrm>
            <a:off x="8990967" y="3345750"/>
            <a:ext cx="2889504" cy="494759"/>
          </a:xfrm>
          <a:prstGeom prst="chevron">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Picture Placeholder 10"/>
          <p:cNvSpPr>
            <a:spLocks noGrp="1" noChangeAspect="1"/>
          </p:cNvSpPr>
          <p:nvPr>
            <p:ph type="pic" sz="quarter" idx="26"/>
          </p:nvPr>
        </p:nvSpPr>
        <p:spPr>
          <a:xfrm>
            <a:off x="6455392" y="1589809"/>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454759" y="3176715"/>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Text Placeholder 29"/>
          <p:cNvSpPr>
            <a:spLocks noGrp="1"/>
          </p:cNvSpPr>
          <p:nvPr>
            <p:ph type="body" sz="quarter" idx="28" hasCustomPrompt="1"/>
          </p:nvPr>
        </p:nvSpPr>
        <p:spPr>
          <a:xfrm>
            <a:off x="6454759" y="3950472"/>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5" name="Text Placeholder 29"/>
          <p:cNvSpPr>
            <a:spLocks noGrp="1"/>
          </p:cNvSpPr>
          <p:nvPr>
            <p:ph type="body" sz="quarter" idx="24" hasCustomPrompt="1"/>
          </p:nvPr>
        </p:nvSpPr>
        <p:spPr>
          <a:xfrm>
            <a:off x="3553345" y="3438467"/>
            <a:ext cx="2121408" cy="311784"/>
          </a:xfrm>
        </p:spPr>
        <p:txBody>
          <a:bodyPr anchor="ctr">
            <a:normAutofit/>
          </a:bodyPr>
          <a:lstStyle>
            <a:lvl1pPr marL="0" indent="0" algn="ctr">
              <a:buNone/>
              <a:defRPr sz="2200">
                <a:solidFill>
                  <a:schemeClr val="bg1"/>
                </a:solidFill>
              </a:defRPr>
            </a:lvl1pPr>
          </a:lstStyle>
          <a:p>
            <a:pPr lvl="0"/>
            <a:r>
              <a:rPr lang="en-US"/>
              <a:t>Name Here</a:t>
            </a:r>
          </a:p>
        </p:txBody>
      </p:sp>
      <p:sp>
        <p:nvSpPr>
          <p:cNvPr id="63" name="Text Placeholder 29"/>
          <p:cNvSpPr>
            <a:spLocks noGrp="1"/>
          </p:cNvSpPr>
          <p:nvPr>
            <p:ph type="body" sz="quarter" idx="30" hasCustomPrompt="1"/>
          </p:nvPr>
        </p:nvSpPr>
        <p:spPr>
          <a:xfrm>
            <a:off x="9393235" y="3438467"/>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30" name="Text Placeholder 29"/>
          <p:cNvSpPr>
            <a:spLocks noGrp="1"/>
          </p:cNvSpPr>
          <p:nvPr>
            <p:ph type="body" sz="quarter" idx="18" hasCustomPrompt="1"/>
          </p:nvPr>
        </p:nvSpPr>
        <p:spPr>
          <a:xfrm>
            <a:off x="579706" y="3438467"/>
            <a:ext cx="2121408" cy="311784"/>
          </a:xfrm>
        </p:spPr>
        <p:txBody>
          <a:bodyPr anchor="ctr">
            <a:normAutofit/>
          </a:bodyPr>
          <a:lstStyle>
            <a:lvl1pPr marL="0" indent="0" algn="ctr">
              <a:buNone/>
              <a:defRPr sz="2200">
                <a:solidFill>
                  <a:schemeClr val="bg1"/>
                </a:solidFill>
              </a:defRPr>
            </a:lvl1pPr>
          </a:lstStyle>
          <a:p>
            <a:pPr lvl="0"/>
            <a:r>
              <a:rPr lang="en-US"/>
              <a:t>Name Here</a:t>
            </a:r>
          </a:p>
        </p:txBody>
      </p:sp>
      <p:sp>
        <p:nvSpPr>
          <p:cNvPr id="59" name="Text Placeholder 29"/>
          <p:cNvSpPr>
            <a:spLocks noGrp="1"/>
          </p:cNvSpPr>
          <p:nvPr>
            <p:ph type="body" sz="quarter" idx="27" hasCustomPrompt="1"/>
          </p:nvPr>
        </p:nvSpPr>
        <p:spPr>
          <a:xfrm>
            <a:off x="6454759" y="3438467"/>
            <a:ext cx="2121408" cy="311784"/>
          </a:xfrm>
        </p:spPr>
        <p:txBody>
          <a:bodyPr anchor="ctr">
            <a:normAutofit/>
          </a:bodyPr>
          <a:lstStyle>
            <a:lvl1pPr marL="0" indent="0" algn="ctr">
              <a:buNone/>
              <a:defRPr sz="2200">
                <a:solidFill>
                  <a:srgbClr val="324D5E"/>
                </a:solidFill>
              </a:defRPr>
            </a:lvl1pPr>
          </a:lstStyle>
          <a:p>
            <a:pPr lvl="0"/>
            <a:r>
              <a:rPr lang="en-US"/>
              <a:t>Name Here</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72329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picture portfolio">
    <p:spTree>
      <p:nvGrpSpPr>
        <p:cNvPr id="1" name=""/>
        <p:cNvGrpSpPr/>
        <p:nvPr/>
      </p:nvGrpSpPr>
      <p:grpSpPr>
        <a:xfrm>
          <a:off x="0" y="0"/>
          <a:ext cx="0" cy="0"/>
          <a:chOff x="0" y="0"/>
          <a:chExt cx="0" cy="0"/>
        </a:xfrm>
      </p:grpSpPr>
      <p:sp>
        <p:nvSpPr>
          <p:cNvPr id="17" name="Date Placeholder 3"/>
          <p:cNvSpPr>
            <a:spLocks noGrp="1"/>
          </p:cNvSpPr>
          <p:nvPr>
            <p:ph type="dt" sz="half" idx="10"/>
          </p:nvPr>
        </p:nvSpPr>
        <p:spPr>
          <a:xfrm>
            <a:off x="4031479" y="6356350"/>
            <a:ext cx="1543821" cy="365125"/>
          </a:xfrm>
        </p:spPr>
        <p:txBody>
          <a:bodyPr/>
          <a:lstStyle>
            <a:lvl1pPr>
              <a:defRPr>
                <a:solidFill>
                  <a:srgbClr val="273339"/>
                </a:solidFill>
              </a:defRPr>
            </a:lvl1pPr>
          </a:lstStyle>
          <a:p>
            <a:fld id="{E7D6CF65-CC9D-40F5-873F-E7E84278B035}" type="datetime1">
              <a:rPr lang="en-US" smtClean="0"/>
              <a:t>2/13/2019</a:t>
            </a:fld>
            <a:endParaRPr lang="en-US"/>
          </a:p>
        </p:txBody>
      </p:sp>
      <p:sp>
        <p:nvSpPr>
          <p:cNvPr id="18" name="Footer Placeholder 4"/>
          <p:cNvSpPr>
            <a:spLocks noGrp="1"/>
          </p:cNvSpPr>
          <p:nvPr>
            <p:ph type="ftr" sz="quarter" idx="11"/>
          </p:nvPr>
        </p:nvSpPr>
        <p:spPr>
          <a:xfrm>
            <a:off x="5850147" y="6356350"/>
            <a:ext cx="4114800" cy="365125"/>
          </a:xfrm>
        </p:spPr>
        <p:txBody>
          <a:bodyPr/>
          <a:lstStyle>
            <a:lvl1pPr algn="ctr">
              <a:defRPr>
                <a:solidFill>
                  <a:srgbClr val="273339"/>
                </a:solidFill>
              </a:defRPr>
            </a:lvl1pPr>
          </a:lstStyle>
          <a:p>
            <a:r>
              <a:rPr lang="en-US" smtClean="0"/>
              <a:t>COPYRIGHT © 2018 DATA DIRECT FZ LLC  ALL RIGHTS RESERVED</a:t>
            </a:r>
            <a:endParaRPr lang="en-US"/>
          </a:p>
        </p:txBody>
      </p:sp>
      <p:sp>
        <p:nvSpPr>
          <p:cNvPr id="19" name="Slide Number Placeholder 5"/>
          <p:cNvSpPr>
            <a:spLocks noGrp="1"/>
          </p:cNvSpPr>
          <p:nvPr>
            <p:ph type="sldNum" sz="quarter" idx="12"/>
          </p:nvPr>
        </p:nvSpPr>
        <p:spPr>
          <a:xfrm>
            <a:off x="10239794" y="6356350"/>
            <a:ext cx="1114005" cy="365125"/>
          </a:xfrm>
        </p:spPr>
        <p:txBody>
          <a:bodyPr/>
          <a:lstStyle>
            <a:lvl1pPr>
              <a:defRPr>
                <a:solidFill>
                  <a:srgbClr val="273339"/>
                </a:solidFill>
              </a:defRPr>
            </a:lvl1pPr>
          </a:lstStyle>
          <a:p>
            <a:fld id="{6E18DBF4-37B7-4C4F-9728-A1C100B177EE}" type="slidenum">
              <a:rPr lang="en-US" smtClean="0"/>
              <a:pPr/>
              <a:t>‹#›</a:t>
            </a:fld>
            <a:endParaRPr lang="en-US"/>
          </a:p>
        </p:txBody>
      </p:sp>
      <p:sp>
        <p:nvSpPr>
          <p:cNvPr id="22" name="Rectangle 21"/>
          <p:cNvSpPr/>
          <p:nvPr userDrawn="1"/>
        </p:nvSpPr>
        <p:spPr>
          <a:xfrm>
            <a:off x="313730" y="418032"/>
            <a:ext cx="168296" cy="2118739"/>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 Placeholder 29"/>
          <p:cNvSpPr>
            <a:spLocks noGrp="1"/>
          </p:cNvSpPr>
          <p:nvPr>
            <p:ph type="body" sz="quarter" idx="27" hasCustomPrompt="1"/>
          </p:nvPr>
        </p:nvSpPr>
        <p:spPr>
          <a:xfrm>
            <a:off x="449646" y="3380693"/>
            <a:ext cx="2596896" cy="2862322"/>
          </a:xfrm>
        </p:spPr>
        <p:txBody>
          <a:bodyPr anchor="ctr">
            <a:spAutoFit/>
          </a:bodyPr>
          <a:lstStyle>
            <a:lvl1pPr marL="0" indent="457200" algn="just">
              <a:buNone/>
              <a:defRPr sz="2000">
                <a:solidFill>
                  <a:srgbClr val="324D5E"/>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4" name="TextBox 23"/>
          <p:cNvSpPr txBox="1"/>
          <p:nvPr userDrawn="1"/>
        </p:nvSpPr>
        <p:spPr>
          <a:xfrm>
            <a:off x="0" y="2758941"/>
            <a:ext cx="825867" cy="1862048"/>
          </a:xfrm>
          <a:prstGeom prst="rect">
            <a:avLst/>
          </a:prstGeom>
          <a:noFill/>
        </p:spPr>
        <p:txBody>
          <a:bodyPr wrap="none" rtlCol="0">
            <a:spAutoFit/>
          </a:bodyPr>
          <a:lstStyle/>
          <a:p>
            <a:r>
              <a:rPr lang="en-US" sz="11500" b="1">
                <a:solidFill>
                  <a:srgbClr val="8C9CA6"/>
                </a:solidFill>
              </a:rPr>
              <a:t>“</a:t>
            </a:r>
          </a:p>
        </p:txBody>
      </p:sp>
      <p:sp>
        <p:nvSpPr>
          <p:cNvPr id="27" name="Picture Placeholder 10"/>
          <p:cNvSpPr>
            <a:spLocks noGrp="1" noChangeAspect="1"/>
          </p:cNvSpPr>
          <p:nvPr>
            <p:ph type="pic" sz="quarter" idx="14"/>
          </p:nvPr>
        </p:nvSpPr>
        <p:spPr>
          <a:xfrm>
            <a:off x="3084289" y="1"/>
            <a:ext cx="9107711" cy="6858000"/>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0" name="Text Placeholder 29"/>
          <p:cNvSpPr>
            <a:spLocks noGrp="1"/>
          </p:cNvSpPr>
          <p:nvPr>
            <p:ph type="body" sz="quarter" idx="18" hasCustomPrompt="1"/>
          </p:nvPr>
        </p:nvSpPr>
        <p:spPr>
          <a:xfrm>
            <a:off x="647752" y="509008"/>
            <a:ext cx="5188204" cy="1006429"/>
          </a:xfrm>
        </p:spPr>
        <p:txBody>
          <a:bodyPr anchor="ctr">
            <a:spAutoFit/>
          </a:bodyPr>
          <a:lstStyle>
            <a:lvl1pPr marL="0" indent="0" algn="l">
              <a:buNone/>
              <a:defRPr sz="6600" b="1" cap="all" baseline="0">
                <a:solidFill>
                  <a:schemeClr val="tx2">
                    <a:lumMod val="50000"/>
                  </a:schemeClr>
                </a:solidFill>
              </a:defRPr>
            </a:lvl1pPr>
          </a:lstStyle>
          <a:p>
            <a:pPr lvl="0"/>
            <a:r>
              <a:rPr lang="en-US"/>
              <a:t>Name Here</a:t>
            </a:r>
          </a:p>
        </p:txBody>
      </p:sp>
      <p:sp>
        <p:nvSpPr>
          <p:cNvPr id="21" name="Text Placeholder 29"/>
          <p:cNvSpPr>
            <a:spLocks noGrp="1"/>
          </p:cNvSpPr>
          <p:nvPr>
            <p:ph type="body" sz="quarter" idx="22" hasCustomPrompt="1"/>
          </p:nvPr>
        </p:nvSpPr>
        <p:spPr>
          <a:xfrm>
            <a:off x="647752" y="1699086"/>
            <a:ext cx="5188204" cy="757130"/>
          </a:xfrm>
        </p:spPr>
        <p:txBody>
          <a:bodyPr anchor="t">
            <a:spAutoFit/>
          </a:bodyPr>
          <a:lstStyle>
            <a:lvl1pPr marL="0" indent="0" algn="l">
              <a:buNone/>
              <a:defRPr sz="4800" cap="none" baseline="0">
                <a:solidFill>
                  <a:schemeClr val="tx2">
                    <a:lumMod val="50000"/>
                  </a:schemeClr>
                </a:solidFill>
              </a:defRPr>
            </a:lvl1pPr>
          </a:lstStyle>
          <a:p>
            <a:pPr lvl="0"/>
            <a:r>
              <a:rPr lang="en-US"/>
              <a:t>Job Title Here</a:t>
            </a:r>
          </a:p>
        </p:txBody>
      </p:sp>
      <p:sp>
        <p:nvSpPr>
          <p:cNvPr id="25" name="TextBox 24"/>
          <p:cNvSpPr txBox="1"/>
          <p:nvPr userDrawn="1"/>
        </p:nvSpPr>
        <p:spPr>
          <a:xfrm>
            <a:off x="3007854" y="5662506"/>
            <a:ext cx="825867" cy="1862048"/>
          </a:xfrm>
          <a:prstGeom prst="rect">
            <a:avLst/>
          </a:prstGeom>
          <a:noFill/>
        </p:spPr>
        <p:txBody>
          <a:bodyPr wrap="none" rtlCol="0">
            <a:spAutoFit/>
          </a:bodyPr>
          <a:lstStyle/>
          <a:p>
            <a:r>
              <a:rPr lang="en-US" sz="11500" b="1">
                <a:solidFill>
                  <a:prstClr val="white"/>
                </a:solidFill>
              </a:rPr>
              <a:t>”</a:t>
            </a:r>
          </a:p>
        </p:txBody>
      </p:sp>
      <p:grpSp>
        <p:nvGrpSpPr>
          <p:cNvPr id="34" name="Group 33"/>
          <p:cNvGrpSpPr/>
          <p:nvPr userDrawn="1"/>
        </p:nvGrpSpPr>
        <p:grpSpPr>
          <a:xfrm>
            <a:off x="0" y="6766560"/>
            <a:ext cx="3081528"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043084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5800"/>
            <a:ext cx="10515600" cy="4221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2" y="-9731"/>
            <a:ext cx="94360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85979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CA6F0AB-F787-4613-AB87-125D9E6D05B9}"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9591945" y="-1"/>
            <a:ext cx="2600055" cy="1957811"/>
          </a:xfrm>
        </p:spPr>
        <p:txBody>
          <a:bodyPr/>
          <a:lstStyle/>
          <a:p>
            <a:endParaRPr lang="en-US"/>
          </a:p>
        </p:txBody>
      </p:sp>
      <p:sp>
        <p:nvSpPr>
          <p:cNvPr id="16" name="Rectangle 15"/>
          <p:cNvSpPr/>
          <p:nvPr userDrawn="1"/>
        </p:nvSpPr>
        <p:spPr>
          <a:xfrm>
            <a:off x="9594616" y="0"/>
            <a:ext cx="2597384" cy="1955800"/>
          </a:xfrm>
          <a:prstGeom prst="rect">
            <a:avLst/>
          </a:prstGeom>
          <a:solidFill>
            <a:srgbClr val="7BB21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9595104" y="1955800"/>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86783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2" y="-9731"/>
            <a:ext cx="3299670" cy="3115788"/>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89517" y="440130"/>
            <a:ext cx="2920641" cy="1465591"/>
          </a:xfrm>
        </p:spPr>
        <p:txBody>
          <a:bodyPr anchor="b">
            <a:noAutofit/>
          </a:bodyPr>
          <a:lstStyle>
            <a:lvl1pPr>
              <a:defRPr sz="3200" b="1">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031479" y="6356350"/>
            <a:ext cx="1543821" cy="365125"/>
          </a:xfrm>
        </p:spPr>
        <p:txBody>
          <a:bodyPr/>
          <a:lstStyle>
            <a:lvl1pPr>
              <a:defRPr>
                <a:solidFill>
                  <a:srgbClr val="576973"/>
                </a:solidFill>
              </a:defRPr>
            </a:lvl1pPr>
          </a:lstStyle>
          <a:p>
            <a:fld id="{EF9B0769-F030-4694-90D6-598842BAFBC7}" type="datetime1">
              <a:rPr lang="en-US" smtClean="0"/>
              <a:t>2/13/2019</a:t>
            </a:fld>
            <a:endParaRPr lang="en-US"/>
          </a:p>
        </p:txBody>
      </p:sp>
      <p:sp>
        <p:nvSpPr>
          <p:cNvPr id="5" name="Footer Placeholder 4"/>
          <p:cNvSpPr>
            <a:spLocks noGrp="1"/>
          </p:cNvSpPr>
          <p:nvPr>
            <p:ph type="ftr" sz="quarter" idx="11"/>
          </p:nvPr>
        </p:nvSpPr>
        <p:spPr>
          <a:xfrm>
            <a:off x="5850147" y="6356350"/>
            <a:ext cx="4114800" cy="365125"/>
          </a:xfrm>
        </p:spPr>
        <p:txBody>
          <a:bodyPr/>
          <a:lstStyle>
            <a:lvl1pPr algn="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10239794" y="6356350"/>
            <a:ext cx="1114005" cy="365125"/>
          </a:xfrm>
        </p:spPr>
        <p:txBody>
          <a:bodyPr/>
          <a:lstStyle>
            <a:lvl1pPr>
              <a:defRPr>
                <a:solidFill>
                  <a:srgbClr val="576973"/>
                </a:solidFill>
              </a:defRPr>
            </a:lvl1pPr>
          </a:lstStyle>
          <a:p>
            <a:fld id="{6E18DBF4-37B7-4C4F-9728-A1C100B177EE}" type="slidenum">
              <a:rPr lang="en-US" smtClean="0"/>
              <a:pPr/>
              <a:t>‹#›</a:t>
            </a:fld>
            <a:endParaRPr lang="en-US"/>
          </a:p>
        </p:txBody>
      </p:sp>
      <p:sp>
        <p:nvSpPr>
          <p:cNvPr id="13" name="Text Placeholder 12"/>
          <p:cNvSpPr>
            <a:spLocks noGrp="1"/>
          </p:cNvSpPr>
          <p:nvPr>
            <p:ph type="body" sz="quarter" idx="13" hasCustomPrompt="1"/>
          </p:nvPr>
        </p:nvSpPr>
        <p:spPr>
          <a:xfrm>
            <a:off x="189517" y="1958585"/>
            <a:ext cx="2920641" cy="638175"/>
          </a:xfrm>
        </p:spPr>
        <p:txBody>
          <a:bodyPr vert="horz" lIns="91440" tIns="45720" rIns="91440" bIns="45720" rtlCol="0">
            <a:normAutofit/>
          </a:bodyPr>
          <a:lstStyle>
            <a:lvl1pPr marL="228600" indent="-228600">
              <a:buNone/>
              <a:defRPr lang="en-US" sz="1600">
                <a:solidFill>
                  <a:schemeClr val="tx1">
                    <a:lumMod val="25000"/>
                    <a:lumOff val="75000"/>
                  </a:schemeClr>
                </a:solidFill>
              </a:defRPr>
            </a:lvl1pPr>
          </a:lstStyle>
          <a:p>
            <a:pPr marL="0" lvl="0" indent="0"/>
            <a:r>
              <a:rPr lang="en-US"/>
              <a:t>Title description</a:t>
            </a:r>
          </a:p>
        </p:txBody>
      </p:sp>
      <p:sp>
        <p:nvSpPr>
          <p:cNvPr id="17" name="Picture Placeholder 10"/>
          <p:cNvSpPr>
            <a:spLocks noGrp="1" noChangeAspect="1"/>
          </p:cNvSpPr>
          <p:nvPr>
            <p:ph type="pic" sz="quarter" idx="14"/>
          </p:nvPr>
        </p:nvSpPr>
        <p:spPr>
          <a:xfrm>
            <a:off x="0" y="3338285"/>
            <a:ext cx="3303064" cy="2487168"/>
          </a:xfrm>
        </p:spPr>
        <p:txBody>
          <a:bodyPr/>
          <a:lstStyle/>
          <a:p>
            <a:endParaRPr lang="en-US"/>
          </a:p>
        </p:txBody>
      </p:sp>
      <p:sp>
        <p:nvSpPr>
          <p:cNvPr id="18" name="Rectangle 17"/>
          <p:cNvSpPr/>
          <p:nvPr userDrawn="1"/>
        </p:nvSpPr>
        <p:spPr>
          <a:xfrm>
            <a:off x="0" y="3338285"/>
            <a:ext cx="3299672" cy="2484614"/>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5" name="Group 24"/>
          <p:cNvGrpSpPr/>
          <p:nvPr userDrawn="1"/>
        </p:nvGrpSpPr>
        <p:grpSpPr>
          <a:xfrm>
            <a:off x="0" y="6766560"/>
            <a:ext cx="3300984"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99983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6A96A57-6261-4E86-8880-99DCDBD4F08D}"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72227" y="1701800"/>
            <a:ext cx="6837173" cy="4356100"/>
          </a:xfrm>
        </p:spPr>
        <p:txBody>
          <a:bodyPr/>
          <a:lstStyle/>
          <a:p>
            <a:endParaRPr lang="en-US"/>
          </a:p>
        </p:txBody>
      </p:sp>
      <p:sp>
        <p:nvSpPr>
          <p:cNvPr id="15" name="Text Placeholder 2"/>
          <p:cNvSpPr>
            <a:spLocks noGrp="1"/>
          </p:cNvSpPr>
          <p:nvPr>
            <p:ph type="body" idx="1"/>
          </p:nvPr>
        </p:nvSpPr>
        <p:spPr>
          <a:xfrm>
            <a:off x="482600" y="2257196"/>
            <a:ext cx="4026883" cy="2314804"/>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1701800"/>
            <a:ext cx="4026883" cy="424732"/>
          </a:xfrm>
        </p:spPr>
        <p:txBody>
          <a:bodyPr vert="horz" lIns="91440" tIns="45720" rIns="91440" bIns="45720" rtlCol="0" anchor="ctr">
            <a:spAutoFit/>
          </a:bodyPr>
          <a:lstStyle>
            <a:lvl1pPr marL="228600" indent="-228600">
              <a:buNone/>
              <a:defRPr lang="en-US" sz="2400" b="1" cap="all" baseline="0">
                <a:solidFill>
                  <a:srgbClr val="47464B"/>
                </a:solidFill>
              </a:defRPr>
            </a:lvl1pPr>
          </a:lstStyle>
          <a:p>
            <a:pPr marL="0" lvl="0" indent="0"/>
            <a:r>
              <a:rPr lang="en-US"/>
              <a:t>Insert some title here</a:t>
            </a:r>
          </a:p>
        </p:txBody>
      </p:sp>
      <p:grpSp>
        <p:nvGrpSpPr>
          <p:cNvPr id="16" name="Group 15"/>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16784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AC7F089-E71E-42E0-9C4C-8BC7540042A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11226801" cy="3117518"/>
          </a:xfrm>
        </p:spPr>
        <p:txBody>
          <a:bodyPr/>
          <a:lstStyle/>
          <a:p>
            <a:endParaRPr lang="en-US"/>
          </a:p>
        </p:txBody>
      </p:sp>
      <p:sp>
        <p:nvSpPr>
          <p:cNvPr id="15" name="Text Placeholder 2"/>
          <p:cNvSpPr>
            <a:spLocks noGrp="1"/>
          </p:cNvSpPr>
          <p:nvPr>
            <p:ph type="body" idx="1"/>
          </p:nvPr>
        </p:nvSpPr>
        <p:spPr>
          <a:xfrm>
            <a:off x="482599" y="5221786"/>
            <a:ext cx="11226801" cy="981015"/>
          </a:xfrm>
        </p:spPr>
        <p:txBody>
          <a:bodyPr>
            <a:normAutofit/>
          </a:bodyPr>
          <a:lstStyle>
            <a:lvl1pPr marL="0" indent="0">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600" y="4754538"/>
            <a:ext cx="11226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16" name="Group 15"/>
          <p:cNvGrpSpPr/>
          <p:nvPr userDrawn="1"/>
        </p:nvGrpSpPr>
        <p:grpSpPr>
          <a:xfrm>
            <a:off x="0" y="6766560"/>
            <a:ext cx="12192000" cy="91440"/>
            <a:chOff x="0" y="4480421"/>
            <a:chExt cx="12192000" cy="91440"/>
          </a:xfrm>
        </p:grpSpPr>
        <p:sp>
          <p:nvSpPr>
            <p:cNvPr id="18" name="Rectangle 1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63848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261D123-0969-4A30-BF81-21D7FD7BDA6D}"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5130801" cy="3117518"/>
          </a:xfrm>
        </p:spPr>
        <p:txBody>
          <a:bodyPr/>
          <a:lstStyle/>
          <a:p>
            <a:endParaRPr lang="en-US"/>
          </a:p>
        </p:txBody>
      </p:sp>
      <p:sp>
        <p:nvSpPr>
          <p:cNvPr id="15" name="Text Placeholder 2"/>
          <p:cNvSpPr>
            <a:spLocks noGrp="1"/>
          </p:cNvSpPr>
          <p:nvPr>
            <p:ph type="body" idx="1"/>
          </p:nvPr>
        </p:nvSpPr>
        <p:spPr>
          <a:xfrm>
            <a:off x="482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16" name="Chart Placeholder 8"/>
          <p:cNvSpPr>
            <a:spLocks noGrp="1"/>
          </p:cNvSpPr>
          <p:nvPr>
            <p:ph type="chart" sz="quarter" idx="16"/>
          </p:nvPr>
        </p:nvSpPr>
        <p:spPr>
          <a:xfrm>
            <a:off x="6578599" y="1425678"/>
            <a:ext cx="5130801" cy="3117518"/>
          </a:xfrm>
        </p:spPr>
        <p:txBody>
          <a:bodyPr/>
          <a:lstStyle/>
          <a:p>
            <a:endParaRPr lang="en-US"/>
          </a:p>
        </p:txBody>
      </p:sp>
      <p:sp>
        <p:nvSpPr>
          <p:cNvPr id="18" name="Text Placeholder 2"/>
          <p:cNvSpPr>
            <a:spLocks noGrp="1"/>
          </p:cNvSpPr>
          <p:nvPr>
            <p:ph type="body" idx="17"/>
          </p:nvPr>
        </p:nvSpPr>
        <p:spPr>
          <a:xfrm>
            <a:off x="6578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12"/>
          <p:cNvSpPr>
            <a:spLocks noGrp="1"/>
          </p:cNvSpPr>
          <p:nvPr>
            <p:ph type="body" sz="quarter" idx="18" hasCustomPrompt="1"/>
          </p:nvPr>
        </p:nvSpPr>
        <p:spPr>
          <a:xfrm>
            <a:off x="6578600"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0" name="Group 19"/>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50785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F4BD877-A6DA-4592-A203-4B9674291B02}"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3556001" cy="3117518"/>
          </a:xfrm>
        </p:spPr>
        <p:txBody>
          <a:bodyPr/>
          <a:lstStyle/>
          <a:p>
            <a:endParaRPr lang="en-US"/>
          </a:p>
        </p:txBody>
      </p:sp>
      <p:sp>
        <p:nvSpPr>
          <p:cNvPr id="15" name="Text Placeholder 2"/>
          <p:cNvSpPr>
            <a:spLocks noGrp="1"/>
          </p:cNvSpPr>
          <p:nvPr>
            <p:ph type="body" idx="1"/>
          </p:nvPr>
        </p:nvSpPr>
        <p:spPr>
          <a:xfrm>
            <a:off x="482599"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6" name="Chart Placeholder 8"/>
          <p:cNvSpPr>
            <a:spLocks noGrp="1"/>
          </p:cNvSpPr>
          <p:nvPr>
            <p:ph type="chart" sz="quarter" idx="16"/>
          </p:nvPr>
        </p:nvSpPr>
        <p:spPr>
          <a:xfrm>
            <a:off x="4318000" y="1425678"/>
            <a:ext cx="3556001" cy="3117518"/>
          </a:xfrm>
        </p:spPr>
        <p:txBody>
          <a:bodyPr/>
          <a:lstStyle/>
          <a:p>
            <a:endParaRPr lang="en-US"/>
          </a:p>
        </p:txBody>
      </p:sp>
      <p:sp>
        <p:nvSpPr>
          <p:cNvPr id="27" name="Text Placeholder 2"/>
          <p:cNvSpPr>
            <a:spLocks noGrp="1"/>
          </p:cNvSpPr>
          <p:nvPr>
            <p:ph type="body" idx="17"/>
          </p:nvPr>
        </p:nvSpPr>
        <p:spPr>
          <a:xfrm>
            <a:off x="43180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8" name="Text Placeholder 12"/>
          <p:cNvSpPr>
            <a:spLocks noGrp="1"/>
          </p:cNvSpPr>
          <p:nvPr>
            <p:ph type="body" sz="quarter" idx="18" hasCustomPrompt="1"/>
          </p:nvPr>
        </p:nvSpPr>
        <p:spPr>
          <a:xfrm>
            <a:off x="43180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9" name="Chart Placeholder 8"/>
          <p:cNvSpPr>
            <a:spLocks noGrp="1"/>
          </p:cNvSpPr>
          <p:nvPr>
            <p:ph type="chart" sz="quarter" idx="19"/>
          </p:nvPr>
        </p:nvSpPr>
        <p:spPr>
          <a:xfrm>
            <a:off x="8153400" y="1425678"/>
            <a:ext cx="3556001" cy="3117518"/>
          </a:xfrm>
        </p:spPr>
        <p:txBody>
          <a:bodyPr/>
          <a:lstStyle/>
          <a:p>
            <a:endParaRPr lang="en-US"/>
          </a:p>
        </p:txBody>
      </p:sp>
      <p:sp>
        <p:nvSpPr>
          <p:cNvPr id="30" name="Text Placeholder 2"/>
          <p:cNvSpPr>
            <a:spLocks noGrp="1"/>
          </p:cNvSpPr>
          <p:nvPr>
            <p:ph type="body" idx="20"/>
          </p:nvPr>
        </p:nvSpPr>
        <p:spPr>
          <a:xfrm>
            <a:off x="81534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1" name="Text Placeholder 12"/>
          <p:cNvSpPr>
            <a:spLocks noGrp="1"/>
          </p:cNvSpPr>
          <p:nvPr>
            <p:ph type="body" sz="quarter" idx="21" hasCustomPrompt="1"/>
          </p:nvPr>
        </p:nvSpPr>
        <p:spPr>
          <a:xfrm>
            <a:off x="81534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72270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252FFCC-BB0E-4985-B4DE-F078C855D354}"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06667"/>
            <a:ext cx="2641601" cy="3117518"/>
          </a:xfrm>
        </p:spPr>
        <p:txBody>
          <a:bodyPr/>
          <a:lstStyle/>
          <a:p>
            <a:endParaRPr lang="en-US"/>
          </a:p>
        </p:txBody>
      </p:sp>
      <p:sp>
        <p:nvSpPr>
          <p:cNvPr id="15" name="Text Placeholder 2"/>
          <p:cNvSpPr>
            <a:spLocks noGrp="1"/>
          </p:cNvSpPr>
          <p:nvPr>
            <p:ph type="body" idx="1"/>
          </p:nvPr>
        </p:nvSpPr>
        <p:spPr>
          <a:xfrm>
            <a:off x="482599" y="5053307"/>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692664"/>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25" name="Chart Placeholder 8"/>
          <p:cNvSpPr>
            <a:spLocks noGrp="1"/>
          </p:cNvSpPr>
          <p:nvPr>
            <p:ph type="chart" sz="quarter" idx="16"/>
          </p:nvPr>
        </p:nvSpPr>
        <p:spPr>
          <a:xfrm>
            <a:off x="3344333" y="1425678"/>
            <a:ext cx="2641601" cy="3117518"/>
          </a:xfrm>
        </p:spPr>
        <p:txBody>
          <a:bodyPr/>
          <a:lstStyle/>
          <a:p>
            <a:endParaRPr lang="en-US"/>
          </a:p>
        </p:txBody>
      </p:sp>
      <p:sp>
        <p:nvSpPr>
          <p:cNvPr id="32" name="Text Placeholder 2"/>
          <p:cNvSpPr>
            <a:spLocks noGrp="1"/>
          </p:cNvSpPr>
          <p:nvPr>
            <p:ph type="body" idx="17"/>
          </p:nvPr>
        </p:nvSpPr>
        <p:spPr>
          <a:xfrm>
            <a:off x="3344333"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3" name="Text Placeholder 12"/>
          <p:cNvSpPr>
            <a:spLocks noGrp="1"/>
          </p:cNvSpPr>
          <p:nvPr>
            <p:ph type="body" sz="quarter" idx="18" hasCustomPrompt="1"/>
          </p:nvPr>
        </p:nvSpPr>
        <p:spPr>
          <a:xfrm>
            <a:off x="3344334"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4" name="Chart Placeholder 8"/>
          <p:cNvSpPr>
            <a:spLocks noGrp="1"/>
          </p:cNvSpPr>
          <p:nvPr>
            <p:ph type="chart" sz="quarter" idx="19"/>
          </p:nvPr>
        </p:nvSpPr>
        <p:spPr>
          <a:xfrm>
            <a:off x="6206067" y="1425678"/>
            <a:ext cx="2641601" cy="3117518"/>
          </a:xfrm>
        </p:spPr>
        <p:txBody>
          <a:bodyPr/>
          <a:lstStyle/>
          <a:p>
            <a:endParaRPr lang="en-US"/>
          </a:p>
        </p:txBody>
      </p:sp>
      <p:sp>
        <p:nvSpPr>
          <p:cNvPr id="35" name="Text Placeholder 2"/>
          <p:cNvSpPr>
            <a:spLocks noGrp="1"/>
          </p:cNvSpPr>
          <p:nvPr>
            <p:ph type="body" idx="20"/>
          </p:nvPr>
        </p:nvSpPr>
        <p:spPr>
          <a:xfrm>
            <a:off x="6206067"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6" name="Text Placeholder 12"/>
          <p:cNvSpPr>
            <a:spLocks noGrp="1"/>
          </p:cNvSpPr>
          <p:nvPr>
            <p:ph type="body" sz="quarter" idx="21" hasCustomPrompt="1"/>
          </p:nvPr>
        </p:nvSpPr>
        <p:spPr>
          <a:xfrm>
            <a:off x="6206067"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7" name="Chart Placeholder 8"/>
          <p:cNvSpPr>
            <a:spLocks noGrp="1"/>
          </p:cNvSpPr>
          <p:nvPr>
            <p:ph type="chart" sz="quarter" idx="22"/>
          </p:nvPr>
        </p:nvSpPr>
        <p:spPr>
          <a:xfrm>
            <a:off x="9067800" y="1425678"/>
            <a:ext cx="2641601" cy="3117518"/>
          </a:xfrm>
        </p:spPr>
        <p:txBody>
          <a:bodyPr/>
          <a:lstStyle/>
          <a:p>
            <a:endParaRPr lang="en-US"/>
          </a:p>
        </p:txBody>
      </p:sp>
      <p:sp>
        <p:nvSpPr>
          <p:cNvPr id="38" name="Text Placeholder 2"/>
          <p:cNvSpPr>
            <a:spLocks noGrp="1"/>
          </p:cNvSpPr>
          <p:nvPr>
            <p:ph type="body" idx="23"/>
          </p:nvPr>
        </p:nvSpPr>
        <p:spPr>
          <a:xfrm>
            <a:off x="9067800"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Text Placeholder 12"/>
          <p:cNvSpPr>
            <a:spLocks noGrp="1"/>
          </p:cNvSpPr>
          <p:nvPr>
            <p:ph type="body" sz="quarter" idx="24" hasCustomPrompt="1"/>
          </p:nvPr>
        </p:nvSpPr>
        <p:spPr>
          <a:xfrm>
            <a:off x="9067801"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94126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7E1F57F-2EA5-4E6C-8C46-082AC883F612}"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5905500" y="2360118"/>
            <a:ext cx="5803900" cy="3697781"/>
          </a:xfrm>
        </p:spPr>
        <p:txBody>
          <a:bodyPr/>
          <a:lstStyle/>
          <a:p>
            <a:endParaRPr lang="en-US"/>
          </a:p>
        </p:txBody>
      </p:sp>
      <p:sp>
        <p:nvSpPr>
          <p:cNvPr id="15" name="Text Placeholder 2"/>
          <p:cNvSpPr>
            <a:spLocks noGrp="1"/>
          </p:cNvSpPr>
          <p:nvPr>
            <p:ph type="body" idx="1"/>
          </p:nvPr>
        </p:nvSpPr>
        <p:spPr>
          <a:xfrm>
            <a:off x="482600" y="4254499"/>
            <a:ext cx="45720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Text Placeholder 12"/>
          <p:cNvSpPr>
            <a:spLocks noGrp="1"/>
          </p:cNvSpPr>
          <p:nvPr>
            <p:ph type="body" sz="quarter" idx="16" hasCustomPrompt="1"/>
          </p:nvPr>
        </p:nvSpPr>
        <p:spPr>
          <a:xfrm>
            <a:off x="5905500" y="1689557"/>
            <a:ext cx="5803900" cy="666924"/>
          </a:xfrm>
          <a:solidFill>
            <a:schemeClr val="bg2"/>
          </a:solidFill>
          <a:ln>
            <a:solidFill>
              <a:schemeClr val="bg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4" name="Chart Placeholder 8"/>
          <p:cNvSpPr>
            <a:spLocks noGrp="1"/>
          </p:cNvSpPr>
          <p:nvPr>
            <p:ph type="chart" sz="quarter" idx="17"/>
          </p:nvPr>
        </p:nvSpPr>
        <p:spPr>
          <a:xfrm>
            <a:off x="482600" y="2360117"/>
            <a:ext cx="4572000" cy="1767381"/>
          </a:xfrm>
        </p:spPr>
        <p:txBody>
          <a:bodyPr/>
          <a:lstStyle/>
          <a:p>
            <a:endParaRPr lang="en-US"/>
          </a:p>
        </p:txBody>
      </p:sp>
      <p:sp>
        <p:nvSpPr>
          <p:cNvPr id="25" name="Text Placeholder 12"/>
          <p:cNvSpPr>
            <a:spLocks noGrp="1"/>
          </p:cNvSpPr>
          <p:nvPr>
            <p:ph type="body" sz="quarter" idx="18" hasCustomPrompt="1"/>
          </p:nvPr>
        </p:nvSpPr>
        <p:spPr>
          <a:xfrm>
            <a:off x="482600" y="1689557"/>
            <a:ext cx="4572000" cy="666924"/>
          </a:xfrm>
          <a:solidFill>
            <a:schemeClr val="bg2">
              <a:lumMod val="20000"/>
              <a:lumOff val="80000"/>
            </a:schemeClr>
          </a:solidFill>
          <a:ln>
            <a:solidFill>
              <a:schemeClr val="bg2">
                <a:lumMod val="20000"/>
                <a:lumOff val="80000"/>
              </a:schemeClr>
            </a:solidFill>
          </a:ln>
        </p:spPr>
        <p:txBody>
          <a:bodyPr vert="horz" wrap="square" lIns="91440" tIns="45720" rIns="91440" bIns="45720" rtlCol="0" anchor="ctr">
            <a:no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25568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5678"/>
            <a:ext cx="10515600" cy="4751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30A4AA4-A8D9-40C5-A9DC-91FB77278D27}"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4" name="Group 13"/>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5" name="Picture 14"/>
          <p:cNvPicPr/>
          <p:nvPr userDrawn="1"/>
        </p:nvPicPr>
        <p:blipFill rotWithShape="1">
          <a:blip r:embed="rId2" cstate="print">
            <a:extLst>
              <a:ext uri="{28A0092B-C50C-407E-A947-70E740481C1C}">
                <a14:useLocalDpi xmlns:a14="http://schemas.microsoft.com/office/drawing/2010/main" val="0"/>
              </a:ext>
            </a:extLst>
          </a:blip>
          <a:srcRect t="16883" b="13141"/>
          <a:stretch/>
        </p:blipFill>
        <p:spPr>
          <a:xfrm>
            <a:off x="10975848" y="334501"/>
            <a:ext cx="1211745" cy="492842"/>
          </a:xfrm>
          <a:prstGeom prst="rect">
            <a:avLst/>
          </a:prstGeom>
        </p:spPr>
      </p:pic>
    </p:spTree>
    <p:extLst>
      <p:ext uri="{BB962C8B-B14F-4D97-AF65-F5344CB8AC3E}">
        <p14:creationId xmlns:p14="http://schemas.microsoft.com/office/powerpoint/2010/main" val="122896279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5F92EE8-5267-458B-A523-B4BC52F48144}"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Text Placeholder 2"/>
          <p:cNvSpPr>
            <a:spLocks noGrp="1"/>
          </p:cNvSpPr>
          <p:nvPr>
            <p:ph type="body" idx="1"/>
          </p:nvPr>
        </p:nvSpPr>
        <p:spPr>
          <a:xfrm>
            <a:off x="482600"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4" name="Chart Placeholder 8"/>
          <p:cNvSpPr>
            <a:spLocks noGrp="1"/>
          </p:cNvSpPr>
          <p:nvPr>
            <p:ph type="chart" sz="quarter" idx="17"/>
          </p:nvPr>
        </p:nvSpPr>
        <p:spPr>
          <a:xfrm>
            <a:off x="482600" y="2360117"/>
            <a:ext cx="5143500" cy="1767381"/>
          </a:xfrm>
          <a:ln>
            <a:solidFill>
              <a:schemeClr val="accent3"/>
            </a:solidFill>
          </a:ln>
        </p:spPr>
        <p:txBody>
          <a:bodyPr/>
          <a:lstStyle/>
          <a:p>
            <a:endParaRPr lang="en-US"/>
          </a:p>
        </p:txBody>
      </p:sp>
      <p:sp>
        <p:nvSpPr>
          <p:cNvPr id="25" name="Text Placeholder 12"/>
          <p:cNvSpPr>
            <a:spLocks noGrp="1"/>
          </p:cNvSpPr>
          <p:nvPr>
            <p:ph type="body" sz="quarter" idx="18" hasCustomPrompt="1"/>
          </p:nvPr>
        </p:nvSpPr>
        <p:spPr>
          <a:xfrm>
            <a:off x="482600"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Text Placeholder 2"/>
          <p:cNvSpPr>
            <a:spLocks noGrp="1"/>
          </p:cNvSpPr>
          <p:nvPr>
            <p:ph type="body" idx="19"/>
          </p:nvPr>
        </p:nvSpPr>
        <p:spPr>
          <a:xfrm>
            <a:off x="6565901"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Chart Placeholder 8"/>
          <p:cNvSpPr>
            <a:spLocks noGrp="1"/>
          </p:cNvSpPr>
          <p:nvPr>
            <p:ph type="chart" sz="quarter" idx="20"/>
          </p:nvPr>
        </p:nvSpPr>
        <p:spPr>
          <a:xfrm>
            <a:off x="6565901" y="2360117"/>
            <a:ext cx="5143500" cy="1767381"/>
          </a:xfrm>
          <a:ln>
            <a:solidFill>
              <a:schemeClr val="accent3"/>
            </a:solidFill>
          </a:ln>
        </p:spPr>
        <p:txBody>
          <a:bodyPr/>
          <a:lstStyle/>
          <a:p>
            <a:endParaRPr lang="en-US"/>
          </a:p>
        </p:txBody>
      </p:sp>
      <p:sp>
        <p:nvSpPr>
          <p:cNvPr id="28" name="Text Placeholder 12"/>
          <p:cNvSpPr>
            <a:spLocks noGrp="1"/>
          </p:cNvSpPr>
          <p:nvPr>
            <p:ph type="body" sz="quarter" idx="21" hasCustomPrompt="1"/>
          </p:nvPr>
        </p:nvSpPr>
        <p:spPr>
          <a:xfrm>
            <a:off x="6565901"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60391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D95982C-D350-4304-A29C-E23A53B72C9D}"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51435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6565901" y="3939862"/>
            <a:ext cx="514350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181288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9">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C748BAE-C121-4D4C-835F-B8433F1E5325}"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985520" y="1419645"/>
            <a:ext cx="464058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7068821" y="1419645"/>
            <a:ext cx="464058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985520" y="3939862"/>
            <a:ext cx="464058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7068821" y="3939862"/>
            <a:ext cx="464058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3" name="Text Placeholder 12"/>
          <p:cNvSpPr>
            <a:spLocks noGrp="1"/>
          </p:cNvSpPr>
          <p:nvPr>
            <p:ph type="body" sz="quarter" idx="26" hasCustomPrompt="1"/>
          </p:nvPr>
        </p:nvSpPr>
        <p:spPr>
          <a:xfrm>
            <a:off x="482600" y="1419645"/>
            <a:ext cx="502920" cy="498733"/>
          </a:xfrm>
          <a:solidFill>
            <a:schemeClr val="accent1">
              <a:lumMod val="75000"/>
            </a:schemeClr>
          </a:solidFill>
          <a:ln>
            <a:solidFill>
              <a:schemeClr val="accent1"/>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4" name="Text Placeholder 12"/>
          <p:cNvSpPr>
            <a:spLocks noGrp="1"/>
          </p:cNvSpPr>
          <p:nvPr>
            <p:ph type="body" sz="quarter" idx="27" hasCustomPrompt="1"/>
          </p:nvPr>
        </p:nvSpPr>
        <p:spPr>
          <a:xfrm>
            <a:off x="482600" y="3939862"/>
            <a:ext cx="502920" cy="498733"/>
          </a:xfrm>
          <a:solidFill>
            <a:schemeClr val="accent3">
              <a:lumMod val="75000"/>
            </a:schemeClr>
          </a:solidFill>
          <a:ln>
            <a:solidFill>
              <a:schemeClr val="accent3"/>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5" name="Text Placeholder 12"/>
          <p:cNvSpPr>
            <a:spLocks noGrp="1"/>
          </p:cNvSpPr>
          <p:nvPr>
            <p:ph type="body" sz="quarter" idx="28" hasCustomPrompt="1"/>
          </p:nvPr>
        </p:nvSpPr>
        <p:spPr>
          <a:xfrm>
            <a:off x="6565901" y="1419645"/>
            <a:ext cx="502920" cy="498733"/>
          </a:xfrm>
          <a:solidFill>
            <a:schemeClr val="accent4">
              <a:lumMod val="75000"/>
            </a:schemeClr>
          </a:solidFill>
          <a:ln>
            <a:solidFill>
              <a:schemeClr val="accent4"/>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6" name="Text Placeholder 12"/>
          <p:cNvSpPr>
            <a:spLocks noGrp="1"/>
          </p:cNvSpPr>
          <p:nvPr>
            <p:ph type="body" sz="quarter" idx="29" hasCustomPrompt="1"/>
          </p:nvPr>
        </p:nvSpPr>
        <p:spPr>
          <a:xfrm>
            <a:off x="6565901" y="3939862"/>
            <a:ext cx="502920" cy="498733"/>
          </a:xfrm>
          <a:solidFill>
            <a:schemeClr val="accent5">
              <a:lumMod val="75000"/>
            </a:schemeClr>
          </a:solidFill>
          <a:ln>
            <a:solidFill>
              <a:schemeClr val="accent5"/>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grpSp>
        <p:nvGrpSpPr>
          <p:cNvPr id="26" name="Group 2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10248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10">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D8E09B3-C784-40AC-A45B-BD317EBD0A7F}"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482600" y="4450660"/>
            <a:ext cx="11226801"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82600" y="3952140"/>
            <a:ext cx="11226801"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427397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1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91C8D4B-A45D-4D97-8F2C-ACAEB4D7E77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3568699"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3568699"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4311651" y="1918165"/>
            <a:ext cx="3568699"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4311651" y="1419645"/>
            <a:ext cx="3568699"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3568699"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3568699"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4311651" y="4438382"/>
            <a:ext cx="3568699"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311651" y="3939862"/>
            <a:ext cx="3568699"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Chart Placeholder 8"/>
          <p:cNvSpPr>
            <a:spLocks noGrp="1"/>
          </p:cNvSpPr>
          <p:nvPr>
            <p:ph type="chart" sz="quarter" idx="26"/>
          </p:nvPr>
        </p:nvSpPr>
        <p:spPr>
          <a:xfrm>
            <a:off x="8140702" y="1918165"/>
            <a:ext cx="3568699" cy="1767381"/>
          </a:xfrm>
          <a:solidFill>
            <a:schemeClr val="accent2">
              <a:alpha val="30000"/>
            </a:schemeClr>
          </a:solidFill>
          <a:ln>
            <a:solidFill>
              <a:schemeClr val="accent2"/>
            </a:solidFill>
          </a:ln>
        </p:spPr>
        <p:txBody>
          <a:bodyPr/>
          <a:lstStyle/>
          <a:p>
            <a:endParaRPr lang="en-US"/>
          </a:p>
        </p:txBody>
      </p:sp>
      <p:sp>
        <p:nvSpPr>
          <p:cNvPr id="33" name="Text Placeholder 12"/>
          <p:cNvSpPr>
            <a:spLocks noGrp="1"/>
          </p:cNvSpPr>
          <p:nvPr>
            <p:ph type="body" sz="quarter" idx="27" hasCustomPrompt="1"/>
          </p:nvPr>
        </p:nvSpPr>
        <p:spPr>
          <a:xfrm>
            <a:off x="8140702" y="1419645"/>
            <a:ext cx="3568699"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4" name="Chart Placeholder 8"/>
          <p:cNvSpPr>
            <a:spLocks noGrp="1"/>
          </p:cNvSpPr>
          <p:nvPr>
            <p:ph type="chart" sz="quarter" idx="28"/>
          </p:nvPr>
        </p:nvSpPr>
        <p:spPr>
          <a:xfrm>
            <a:off x="8140702" y="4438382"/>
            <a:ext cx="3568699" cy="1767381"/>
          </a:xfrm>
          <a:solidFill>
            <a:schemeClr val="accent6">
              <a:alpha val="30000"/>
            </a:schemeClr>
          </a:solidFill>
          <a:ln>
            <a:solidFill>
              <a:schemeClr val="accent6"/>
            </a:solidFill>
          </a:ln>
        </p:spPr>
        <p:txBody>
          <a:bodyPr/>
          <a:lstStyle/>
          <a:p>
            <a:endParaRPr lang="en-US"/>
          </a:p>
        </p:txBody>
      </p:sp>
      <p:sp>
        <p:nvSpPr>
          <p:cNvPr id="35" name="Text Placeholder 12"/>
          <p:cNvSpPr>
            <a:spLocks noGrp="1"/>
          </p:cNvSpPr>
          <p:nvPr>
            <p:ph type="body" sz="quarter" idx="29" hasCustomPrompt="1"/>
          </p:nvPr>
        </p:nvSpPr>
        <p:spPr>
          <a:xfrm>
            <a:off x="8140702" y="3939862"/>
            <a:ext cx="3568699"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36" name="Group 3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96126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1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2FDEADA-985A-42B8-A6E9-AB9E9195765B}"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2443305"/>
            <a:ext cx="3556001" cy="3117518"/>
          </a:xfrm>
        </p:spPr>
        <p:txBody>
          <a:bodyPr/>
          <a:lstStyle/>
          <a:p>
            <a:endParaRPr lang="en-US"/>
          </a:p>
        </p:txBody>
      </p:sp>
      <p:sp>
        <p:nvSpPr>
          <p:cNvPr id="17" name="Text Placeholder 12"/>
          <p:cNvSpPr>
            <a:spLocks noGrp="1"/>
          </p:cNvSpPr>
          <p:nvPr>
            <p:ph type="body" sz="quarter" idx="15" hasCustomPrompt="1"/>
          </p:nvPr>
        </p:nvSpPr>
        <p:spPr>
          <a:xfrm>
            <a:off x="482599"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6" name="Chart Placeholder 8"/>
          <p:cNvSpPr>
            <a:spLocks noGrp="1"/>
          </p:cNvSpPr>
          <p:nvPr>
            <p:ph type="chart" sz="quarter" idx="16"/>
          </p:nvPr>
        </p:nvSpPr>
        <p:spPr>
          <a:xfrm>
            <a:off x="4318000" y="2443305"/>
            <a:ext cx="3556001" cy="3117518"/>
          </a:xfrm>
        </p:spPr>
        <p:txBody>
          <a:bodyPr/>
          <a:lstStyle/>
          <a:p>
            <a:endParaRPr lang="en-US"/>
          </a:p>
        </p:txBody>
      </p:sp>
      <p:sp>
        <p:nvSpPr>
          <p:cNvPr id="28" name="Text Placeholder 12"/>
          <p:cNvSpPr>
            <a:spLocks noGrp="1"/>
          </p:cNvSpPr>
          <p:nvPr>
            <p:ph type="body" sz="quarter" idx="18" hasCustomPrompt="1"/>
          </p:nvPr>
        </p:nvSpPr>
        <p:spPr>
          <a:xfrm>
            <a:off x="43180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9" name="Chart Placeholder 8"/>
          <p:cNvSpPr>
            <a:spLocks noGrp="1"/>
          </p:cNvSpPr>
          <p:nvPr>
            <p:ph type="chart" sz="quarter" idx="19"/>
          </p:nvPr>
        </p:nvSpPr>
        <p:spPr>
          <a:xfrm>
            <a:off x="8153400" y="2443305"/>
            <a:ext cx="3556001" cy="3117518"/>
          </a:xfrm>
        </p:spPr>
        <p:txBody>
          <a:bodyPr/>
          <a:lstStyle/>
          <a:p>
            <a:endParaRPr lang="en-US"/>
          </a:p>
        </p:txBody>
      </p:sp>
      <p:sp>
        <p:nvSpPr>
          <p:cNvPr id="31" name="Text Placeholder 12"/>
          <p:cNvSpPr>
            <a:spLocks noGrp="1"/>
          </p:cNvSpPr>
          <p:nvPr>
            <p:ph type="body" sz="quarter" idx="21" hasCustomPrompt="1"/>
          </p:nvPr>
        </p:nvSpPr>
        <p:spPr>
          <a:xfrm>
            <a:off x="81534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3" name="Text Placeholder 12"/>
          <p:cNvSpPr>
            <a:spLocks noGrp="1"/>
          </p:cNvSpPr>
          <p:nvPr>
            <p:ph type="body" sz="quarter" idx="22" hasCustomPrompt="1"/>
          </p:nvPr>
        </p:nvSpPr>
        <p:spPr>
          <a:xfrm>
            <a:off x="1625598"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24" name="Text Placeholder 12"/>
          <p:cNvSpPr>
            <a:spLocks noGrp="1"/>
          </p:cNvSpPr>
          <p:nvPr>
            <p:ph type="body" sz="quarter" idx="23" hasCustomPrompt="1"/>
          </p:nvPr>
        </p:nvSpPr>
        <p:spPr>
          <a:xfrm>
            <a:off x="54609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25" name="Text Placeholder 12"/>
          <p:cNvSpPr>
            <a:spLocks noGrp="1"/>
          </p:cNvSpPr>
          <p:nvPr>
            <p:ph type="body" sz="quarter" idx="24" hasCustomPrompt="1"/>
          </p:nvPr>
        </p:nvSpPr>
        <p:spPr>
          <a:xfrm>
            <a:off x="92963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grpSp>
        <p:nvGrpSpPr>
          <p:cNvPr id="22" name="Group 21"/>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820020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and mockup">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63947F0-E597-4730-8DD4-6C190C15B280}"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Chart Placeholder 5"/>
          <p:cNvSpPr>
            <a:spLocks noGrp="1"/>
          </p:cNvSpPr>
          <p:nvPr>
            <p:ph type="chart" sz="quarter" idx="23"/>
          </p:nvPr>
        </p:nvSpPr>
        <p:spPr>
          <a:xfrm>
            <a:off x="1273978" y="1965559"/>
            <a:ext cx="4581144" cy="2587752"/>
          </a:xfrm>
        </p:spPr>
        <p:txBody>
          <a:bodyPr/>
          <a:lstStyle/>
          <a:p>
            <a:endParaRPr lang="en-US"/>
          </a:p>
        </p:txBody>
      </p:sp>
      <p:grpSp>
        <p:nvGrpSpPr>
          <p:cNvPr id="40" name="Group 39"/>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19450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EF3BABC-A6EB-47FE-B628-A67F89A56739}"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825187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block arcs gray">
    <p:spTree>
      <p:nvGrpSpPr>
        <p:cNvPr id="1" name=""/>
        <p:cNvGrpSpPr/>
        <p:nvPr/>
      </p:nvGrpSpPr>
      <p:grpSpPr>
        <a:xfrm>
          <a:off x="0" y="0"/>
          <a:ext cx="0" cy="0"/>
          <a:chOff x="0" y="0"/>
          <a:chExt cx="0" cy="0"/>
        </a:xfrm>
      </p:grpSpPr>
      <p:grpSp>
        <p:nvGrpSpPr>
          <p:cNvPr id="3" name="Group 2"/>
          <p:cNvGrpSpPr/>
          <p:nvPr userDrawn="1"/>
        </p:nvGrpSpPr>
        <p:grpSpPr>
          <a:xfrm>
            <a:off x="2060575" y="1614640"/>
            <a:ext cx="8070850" cy="4356172"/>
            <a:chOff x="2060575" y="1614640"/>
            <a:chExt cx="8070850" cy="4356172"/>
          </a:xfrm>
          <a:gradFill>
            <a:gsLst>
              <a:gs pos="58000">
                <a:srgbClr val="C2C2C2"/>
              </a:gs>
              <a:gs pos="0">
                <a:schemeClr val="bg1">
                  <a:lumMod val="95000"/>
                </a:schemeClr>
              </a:gs>
              <a:gs pos="100000">
                <a:schemeClr val="bg1">
                  <a:lumMod val="50000"/>
                </a:schemeClr>
              </a:gs>
            </a:gsLst>
            <a:lin ang="0" scaled="1"/>
          </a:gradFill>
        </p:grpSpPr>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0AEA7B2-48CA-4A6B-8934-BB9D075C44A5}"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26" name="Group 25"/>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892024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03924F2-EB54-426E-9E09-A481C703522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29189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96412BF-CE6B-4E02-B94F-0DAC27AE864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half" idx="2"/>
          </p:nvPr>
        </p:nvSpPr>
        <p:spPr>
          <a:xfrm>
            <a:off x="6172200" y="16431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159219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block arcs gray">
    <p:spTree>
      <p:nvGrpSpPr>
        <p:cNvPr id="1" name=""/>
        <p:cNvGrpSpPr/>
        <p:nvPr/>
      </p:nvGrpSpPr>
      <p:grpSpPr>
        <a:xfrm>
          <a:off x="0" y="0"/>
          <a:ext cx="0" cy="0"/>
          <a:chOff x="0" y="0"/>
          <a:chExt cx="0" cy="0"/>
        </a:xfrm>
      </p:grpSpPr>
      <p:grpSp>
        <p:nvGrpSpPr>
          <p:cNvPr id="3" name="Group 2"/>
          <p:cNvGrpSpPr/>
          <p:nvPr userDrawn="1"/>
        </p:nvGrpSpPr>
        <p:grpSpPr>
          <a:xfrm>
            <a:off x="838200" y="1614640"/>
            <a:ext cx="10510314" cy="4356172"/>
            <a:chOff x="838200" y="1614640"/>
            <a:chExt cx="10510314" cy="4356172"/>
          </a:xfrm>
          <a:gradFill flip="none" rotWithShape="1">
            <a:gsLst>
              <a:gs pos="58000">
                <a:srgbClr val="C2C2C2"/>
              </a:gs>
              <a:gs pos="0">
                <a:schemeClr val="bg1">
                  <a:lumMod val="95000"/>
                </a:schemeClr>
              </a:gs>
              <a:gs pos="100000">
                <a:schemeClr val="bg1">
                  <a:lumMod val="50000"/>
                </a:schemeClr>
              </a:gs>
            </a:gsLst>
            <a:lin ang="0" scaled="1"/>
            <a:tileRect/>
          </a:gradFill>
        </p:grpSpPr>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2D2D4C1-8C21-46F6-ADC8-B3419299060C}"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01357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trix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004CB79-4EF3-4698-B7A9-385028B3F0D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userDrawn="1">
            <p:ph type="body" sz="quarter" idx="25"/>
          </p:nvPr>
        </p:nvSpPr>
        <p:spPr>
          <a:xfrm>
            <a:off x="482599" y="1992954"/>
            <a:ext cx="5613400" cy="1815764"/>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5"/>
          <p:cNvSpPr>
            <a:spLocks noGrp="1"/>
          </p:cNvSpPr>
          <p:nvPr>
            <p:ph type="body" sz="quarter" idx="26"/>
          </p:nvPr>
        </p:nvSpPr>
        <p:spPr>
          <a:xfrm>
            <a:off x="482599" y="4277940"/>
            <a:ext cx="5613400" cy="1802097"/>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5"/>
          <p:cNvSpPr>
            <a:spLocks noGrp="1"/>
          </p:cNvSpPr>
          <p:nvPr userDrawn="1">
            <p:ph type="body" sz="quarter" idx="27"/>
          </p:nvPr>
        </p:nvSpPr>
        <p:spPr>
          <a:xfrm>
            <a:off x="6096001" y="1992954"/>
            <a:ext cx="5613400" cy="1815764"/>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p:cNvSpPr>
            <a:spLocks noGrp="1"/>
          </p:cNvSpPr>
          <p:nvPr userDrawn="1">
            <p:ph type="body" sz="quarter" idx="28"/>
          </p:nvPr>
        </p:nvSpPr>
        <p:spPr>
          <a:xfrm>
            <a:off x="6096001" y="4277940"/>
            <a:ext cx="5613400" cy="1802097"/>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p:cNvSpPr>
            <a:spLocks noGrp="1"/>
          </p:cNvSpPr>
          <p:nvPr userDrawn="1">
            <p:ph type="body" sz="quarter" idx="23" hasCustomPrompt="1"/>
          </p:nvPr>
        </p:nvSpPr>
        <p:spPr>
          <a:xfrm>
            <a:off x="482599" y="3875314"/>
            <a:ext cx="5613401" cy="420914"/>
          </a:xfr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2" name="Text Placeholder 12"/>
          <p:cNvSpPr>
            <a:spLocks noGrp="1"/>
          </p:cNvSpPr>
          <p:nvPr userDrawn="1">
            <p:ph type="body" sz="quarter" idx="24" hasCustomPrompt="1"/>
          </p:nvPr>
        </p:nvSpPr>
        <p:spPr>
          <a:xfrm>
            <a:off x="6096000" y="3875314"/>
            <a:ext cx="5613401" cy="420914"/>
          </a:xfrm>
          <a:solidFill>
            <a:schemeClr val="accent5"/>
          </a:solidFill>
          <a:ln>
            <a:solidFill>
              <a:schemeClr val="accent5"/>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Text Placeholder 12"/>
          <p:cNvSpPr>
            <a:spLocks noGrp="1"/>
          </p:cNvSpPr>
          <p:nvPr userDrawn="1">
            <p:ph type="body" sz="quarter" idx="21" hasCustomPrompt="1"/>
          </p:nvPr>
        </p:nvSpPr>
        <p:spPr>
          <a:xfrm>
            <a:off x="482599" y="1581184"/>
            <a:ext cx="5613401" cy="420914"/>
          </a:xfrm>
          <a:solidFill>
            <a:schemeClr val="accent1"/>
          </a:solidFill>
          <a:ln>
            <a:solidFill>
              <a:schemeClr val="accent1"/>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22" hasCustomPrompt="1"/>
          </p:nvPr>
        </p:nvSpPr>
        <p:spPr>
          <a:xfrm>
            <a:off x="6096000" y="1581184"/>
            <a:ext cx="5613401" cy="420914"/>
          </a:xfr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449271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trix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4115154-94F9-484D-87FA-A903E8BF1924}"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452153"/>
            <a:ext cx="5613401" cy="232257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902745"/>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452153"/>
            <a:ext cx="5613401" cy="232257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902745"/>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709" y="2222461"/>
            <a:ext cx="2322576" cy="781960"/>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4" name="Text Placeholder 12"/>
          <p:cNvSpPr>
            <a:spLocks noGrp="1"/>
          </p:cNvSpPr>
          <p:nvPr userDrawn="1">
            <p:ph type="body" sz="quarter" idx="22" hasCustomPrompt="1"/>
          </p:nvPr>
        </p:nvSpPr>
        <p:spPr>
          <a:xfrm rot="16200000">
            <a:off x="-287563" y="4672908"/>
            <a:ext cx="2322285" cy="781960"/>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5" name="Text Placeholder 12"/>
          <p:cNvSpPr>
            <a:spLocks noGrp="1"/>
          </p:cNvSpPr>
          <p:nvPr>
            <p:ph type="body" sz="quarter" idx="23" hasCustomPrompt="1"/>
          </p:nvPr>
        </p:nvSpPr>
        <p:spPr>
          <a:xfrm rot="16200000">
            <a:off x="5325692" y="2222462"/>
            <a:ext cx="2322576" cy="781960"/>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6" name="Text Placeholder 12"/>
          <p:cNvSpPr>
            <a:spLocks noGrp="1"/>
          </p:cNvSpPr>
          <p:nvPr>
            <p:ph type="body" sz="quarter" idx="24" hasCustomPrompt="1"/>
          </p:nvPr>
        </p:nvSpPr>
        <p:spPr>
          <a:xfrm rot="16200000">
            <a:off x="5325838" y="4672908"/>
            <a:ext cx="2322285" cy="781960"/>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cxnSp>
        <p:nvCxnSpPr>
          <p:cNvPr id="6" name="Straight Connector 5"/>
          <p:cNvCxnSpPr/>
          <p:nvPr userDrawn="1"/>
        </p:nvCxnSpPr>
        <p:spPr>
          <a:xfrm>
            <a:off x="482599" y="1452153"/>
            <a:ext cx="781960" cy="9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5"/>
          <p:cNvSpPr>
            <a:spLocks noGrp="1"/>
          </p:cNvSpPr>
          <p:nvPr>
            <p:ph type="body" sz="quarter" idx="26"/>
          </p:nvPr>
        </p:nvSpPr>
        <p:spPr>
          <a:xfrm>
            <a:off x="1264560"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Text Placeholder 5"/>
          <p:cNvSpPr>
            <a:spLocks noGrp="1"/>
          </p:cNvSpPr>
          <p:nvPr>
            <p:ph type="body" sz="quarter" idx="28"/>
          </p:nvPr>
        </p:nvSpPr>
        <p:spPr>
          <a:xfrm>
            <a:off x="6877961"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Text Placeholder 5"/>
          <p:cNvSpPr>
            <a:spLocks noGrp="1"/>
          </p:cNvSpPr>
          <p:nvPr>
            <p:ph type="body" sz="quarter" idx="25"/>
          </p:nvPr>
        </p:nvSpPr>
        <p:spPr>
          <a:xfrm>
            <a:off x="1264560"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Text Placeholder 5"/>
          <p:cNvSpPr>
            <a:spLocks noGrp="1"/>
          </p:cNvSpPr>
          <p:nvPr>
            <p:ph type="body" sz="quarter" idx="27"/>
          </p:nvPr>
        </p:nvSpPr>
        <p:spPr>
          <a:xfrm>
            <a:off x="6877961"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0" name="Group 29"/>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57044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trix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84640BB-42CD-499A-BF43-22CBEBFE584A}"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553028"/>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875314"/>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553028"/>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875314"/>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563" y="2323191"/>
            <a:ext cx="2322285" cy="781960"/>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4" name="Text Placeholder 12"/>
          <p:cNvSpPr>
            <a:spLocks noGrp="1"/>
          </p:cNvSpPr>
          <p:nvPr userDrawn="1">
            <p:ph type="body" sz="quarter" idx="22" hasCustomPrompt="1"/>
          </p:nvPr>
        </p:nvSpPr>
        <p:spPr>
          <a:xfrm rot="16200000">
            <a:off x="-287563" y="4645476"/>
            <a:ext cx="2322285" cy="781960"/>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Text Placeholder 12"/>
          <p:cNvSpPr>
            <a:spLocks noGrp="1"/>
          </p:cNvSpPr>
          <p:nvPr>
            <p:ph type="body" sz="quarter" idx="24" hasCustomPrompt="1"/>
          </p:nvPr>
        </p:nvSpPr>
        <p:spPr>
          <a:xfrm rot="5400000">
            <a:off x="10157278" y="2323192"/>
            <a:ext cx="2322285" cy="781960"/>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Text Placeholder 12"/>
          <p:cNvSpPr>
            <a:spLocks noGrp="1"/>
          </p:cNvSpPr>
          <p:nvPr>
            <p:ph type="body" sz="quarter" idx="25" hasCustomPrompt="1"/>
          </p:nvPr>
        </p:nvSpPr>
        <p:spPr>
          <a:xfrm rot="5400000">
            <a:off x="10157278" y="4645476"/>
            <a:ext cx="2322285" cy="781960"/>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8" name="Text Placeholder 5"/>
          <p:cNvSpPr>
            <a:spLocks noGrp="1"/>
          </p:cNvSpPr>
          <p:nvPr>
            <p:ph type="body" sz="quarter" idx="27"/>
          </p:nvPr>
        </p:nvSpPr>
        <p:spPr>
          <a:xfrm>
            <a:off x="1264560" y="1572039"/>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5"/>
          <p:cNvSpPr>
            <a:spLocks noGrp="1"/>
          </p:cNvSpPr>
          <p:nvPr>
            <p:ph type="body" sz="quarter" idx="28"/>
          </p:nvPr>
        </p:nvSpPr>
        <p:spPr>
          <a:xfrm>
            <a:off x="1264560" y="3894550"/>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5"/>
          <p:cNvSpPr>
            <a:spLocks noGrp="1"/>
          </p:cNvSpPr>
          <p:nvPr>
            <p:ph type="body" sz="quarter" idx="29"/>
          </p:nvPr>
        </p:nvSpPr>
        <p:spPr>
          <a:xfrm>
            <a:off x="6900862" y="1572039"/>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5"/>
          <p:cNvSpPr>
            <a:spLocks noGrp="1"/>
          </p:cNvSpPr>
          <p:nvPr>
            <p:ph type="body" sz="quarter" idx="30"/>
          </p:nvPr>
        </p:nvSpPr>
        <p:spPr>
          <a:xfrm>
            <a:off x="6900862" y="3894550"/>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26" hasCustomPrompt="1"/>
          </p:nvPr>
        </p:nvSpPr>
        <p:spPr>
          <a:xfrm>
            <a:off x="5291138" y="3060700"/>
            <a:ext cx="1609725" cy="1611313"/>
          </a:xfrm>
          <a:prstGeom prst="ellipse">
            <a:avLst/>
          </a:prstGeom>
          <a:solidFill>
            <a:schemeClr val="bg1"/>
          </a:solidFill>
          <a:ln>
            <a:solidFill>
              <a:schemeClr val="bg1">
                <a:lumMod val="85000"/>
              </a:schemeClr>
            </a:solidFill>
          </a:ln>
        </p:spPr>
        <p:txBody>
          <a:bodyPr lIns="0" rIns="0" anchor="ctr">
            <a:normAutofit/>
          </a:bodyPr>
          <a:lstStyle>
            <a:lvl1pPr marL="0" indent="0" algn="ctr">
              <a:buNone/>
              <a:defRPr sz="2000" b="1" cap="all"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Strategy</a:t>
            </a:r>
          </a:p>
        </p:txBody>
      </p:sp>
      <p:grpSp>
        <p:nvGrpSpPr>
          <p:cNvPr id="30" name="Group 29"/>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62069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trix 4">
    <p:spTree>
      <p:nvGrpSpPr>
        <p:cNvPr id="1" name=""/>
        <p:cNvGrpSpPr/>
        <p:nvPr/>
      </p:nvGrpSpPr>
      <p:grpSpPr>
        <a:xfrm>
          <a:off x="0" y="0"/>
          <a:ext cx="0" cy="0"/>
          <a:chOff x="0" y="0"/>
          <a:chExt cx="0" cy="0"/>
        </a:xfrm>
      </p:grpSpPr>
      <p:sp>
        <p:nvSpPr>
          <p:cNvPr id="31" name="Text Placeholder 12"/>
          <p:cNvSpPr>
            <a:spLocks noGrp="1"/>
          </p:cNvSpPr>
          <p:nvPr>
            <p:ph type="body" sz="quarter" idx="33" hasCustomPrompt="1"/>
          </p:nvPr>
        </p:nvSpPr>
        <p:spPr>
          <a:xfrm rot="16200000">
            <a:off x="-127688" y="2741910"/>
            <a:ext cx="2002536" cy="781960"/>
          </a:xfrm>
          <a:prstGeom prst="snip1Rect">
            <a:avLst/>
          </a:prstGeom>
          <a:solidFill>
            <a:schemeClr val="accent1"/>
          </a:solidFill>
          <a:ln>
            <a:solidFill>
              <a:schemeClr val="accent1"/>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716403A-6543-4025-804F-E74F8462D0ED}"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1264559" y="2056884"/>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1264559" y="4134447"/>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486980" y="2056884"/>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486980" y="4134447"/>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2"/>
          <p:cNvSpPr>
            <a:spLocks noGrp="1"/>
          </p:cNvSpPr>
          <p:nvPr userDrawn="1">
            <p:ph type="body" sz="quarter" idx="22" hasCustomPrompt="1"/>
          </p:nvPr>
        </p:nvSpPr>
        <p:spPr>
          <a:xfrm rot="16200000">
            <a:off x="-165203" y="4782246"/>
            <a:ext cx="2077565" cy="781960"/>
          </a:xfrm>
          <a:prstGeom prst="snip1Rect">
            <a:avLst/>
          </a:prstGeom>
          <a:solidFill>
            <a:schemeClr val="accent2"/>
          </a:solidFill>
          <a:ln>
            <a:solidFill>
              <a:schemeClr val="accent2"/>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31" hasCustomPrompt="1"/>
          </p:nvPr>
        </p:nvSpPr>
        <p:spPr>
          <a:xfrm>
            <a:off x="1264560" y="1359189"/>
            <a:ext cx="5222420" cy="772434"/>
          </a:xfrm>
          <a:prstGeom prst="snip1Rect">
            <a:avLst/>
          </a:prstGeo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2" name="Text Placeholder 12"/>
          <p:cNvSpPr>
            <a:spLocks noGrp="1"/>
          </p:cNvSpPr>
          <p:nvPr userDrawn="1">
            <p:ph type="body" sz="quarter" idx="32" hasCustomPrompt="1"/>
          </p:nvPr>
        </p:nvSpPr>
        <p:spPr>
          <a:xfrm>
            <a:off x="6486980" y="1359189"/>
            <a:ext cx="5222420" cy="772434"/>
          </a:xfrm>
          <a:prstGeom prst="snip1Rect">
            <a:avLst/>
          </a:prstGeo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52" name="Text Placeholder 5"/>
          <p:cNvSpPr>
            <a:spLocks noGrp="1"/>
          </p:cNvSpPr>
          <p:nvPr>
            <p:ph type="body" sz="quarter" idx="28"/>
          </p:nvPr>
        </p:nvSpPr>
        <p:spPr>
          <a:xfrm>
            <a:off x="126456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5"/>
          <p:cNvSpPr>
            <a:spLocks noGrp="1"/>
          </p:cNvSpPr>
          <p:nvPr>
            <p:ph type="body" sz="quarter" idx="29"/>
          </p:nvPr>
        </p:nvSpPr>
        <p:spPr>
          <a:xfrm>
            <a:off x="648698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5"/>
          <p:cNvSpPr>
            <a:spLocks noGrp="1"/>
          </p:cNvSpPr>
          <p:nvPr>
            <p:ph type="body" sz="quarter" idx="30"/>
          </p:nvPr>
        </p:nvSpPr>
        <p:spPr>
          <a:xfrm>
            <a:off x="648698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5"/>
          <p:cNvSpPr>
            <a:spLocks noGrp="1"/>
          </p:cNvSpPr>
          <p:nvPr>
            <p:ph type="body" sz="quarter" idx="27"/>
          </p:nvPr>
        </p:nvSpPr>
        <p:spPr>
          <a:xfrm>
            <a:off x="126456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9" name="Group 28"/>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382001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8500222-92E4-43DC-9201-65B8C59407D8}"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1" name="Group 10"/>
          <p:cNvGrpSpPr/>
          <p:nvPr userDrawn="1"/>
        </p:nvGrpSpPr>
        <p:grpSpPr>
          <a:xfrm>
            <a:off x="3743557" y="1545751"/>
            <a:ext cx="4704887" cy="4666258"/>
            <a:chOff x="1581543" y="1298448"/>
            <a:chExt cx="4704887" cy="4666258"/>
          </a:xfrm>
        </p:grpSpPr>
        <p:grpSp>
          <p:nvGrpSpPr>
            <p:cNvPr id="10" name="Group 9"/>
            <p:cNvGrpSpPr/>
            <p:nvPr userDrawn="1"/>
          </p:nvGrpSpPr>
          <p:grpSpPr>
            <a:xfrm>
              <a:off x="1581543" y="1298448"/>
              <a:ext cx="2266926" cy="4662029"/>
              <a:chOff x="1581543" y="1298448"/>
              <a:chExt cx="2266926" cy="4662029"/>
            </a:xfrm>
          </p:grpSpPr>
          <p:sp>
            <p:nvSpPr>
              <p:cNvPr id="9" name="Teardrop 8"/>
              <p:cNvSpPr/>
              <p:nvPr userDrawn="1"/>
            </p:nvSpPr>
            <p:spPr>
              <a:xfrm rot="5400000">
                <a:off x="1581543" y="1298448"/>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ardrop 38"/>
              <p:cNvSpPr/>
              <p:nvPr userDrawn="1"/>
            </p:nvSpPr>
            <p:spPr>
              <a:xfrm>
                <a:off x="1581543" y="3693551"/>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0" name="Group 39"/>
            <p:cNvGrpSpPr/>
            <p:nvPr userDrawn="1"/>
          </p:nvGrpSpPr>
          <p:grpSpPr>
            <a:xfrm rot="10800000">
              <a:off x="4006919" y="1302677"/>
              <a:ext cx="2279511" cy="4662029"/>
              <a:chOff x="1581543" y="1298448"/>
              <a:chExt cx="2279511" cy="4662029"/>
            </a:xfrm>
          </p:grpSpPr>
          <p:sp>
            <p:nvSpPr>
              <p:cNvPr id="41" name="Teardrop 40"/>
              <p:cNvSpPr/>
              <p:nvPr userDrawn="1"/>
            </p:nvSpPr>
            <p:spPr>
              <a:xfrm rot="5400000">
                <a:off x="1594128" y="1298448"/>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a:off x="1581543" y="3693551"/>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49" name="Text Placeholder 13"/>
          <p:cNvSpPr>
            <a:spLocks noGrp="1"/>
          </p:cNvSpPr>
          <p:nvPr>
            <p:ph type="body" sz="quarter" idx="13"/>
          </p:nvPr>
        </p:nvSpPr>
        <p:spPr>
          <a:xfrm>
            <a:off x="3914912" y="1721082"/>
            <a:ext cx="1920240" cy="1920240"/>
          </a:xfrm>
          <a:prstGeom prst="ellipse">
            <a:avLst/>
          </a:prstGeom>
          <a:solidFill>
            <a:schemeClr val="bg1">
              <a:lumMod val="95000"/>
            </a:schemeClr>
          </a:solidFill>
          <a:ln w="28575">
            <a:solidFill>
              <a:schemeClr val="accent1">
                <a:lumMod val="75000"/>
              </a:schemeClr>
            </a:solidFill>
          </a:ln>
        </p:spPr>
        <p:txBody>
          <a:bodyPr>
            <a:normAutofit/>
          </a:bodyPr>
          <a:lstStyle>
            <a:lvl1pPr marL="0" indent="0" algn="ctr">
              <a:buNone/>
              <a:defRPr sz="1600"/>
            </a:lvl1pPr>
          </a:lstStyle>
          <a:p>
            <a:pPr lvl="0"/>
            <a:endParaRPr lang="en-US"/>
          </a:p>
        </p:txBody>
      </p:sp>
      <p:sp>
        <p:nvSpPr>
          <p:cNvPr id="50" name="Text Placeholder 13"/>
          <p:cNvSpPr>
            <a:spLocks noGrp="1"/>
          </p:cNvSpPr>
          <p:nvPr>
            <p:ph type="body" sz="quarter" idx="14"/>
          </p:nvPr>
        </p:nvSpPr>
        <p:spPr>
          <a:xfrm>
            <a:off x="6344264" y="1721082"/>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51" name="Text Placeholder 13"/>
          <p:cNvSpPr>
            <a:spLocks noGrp="1"/>
          </p:cNvSpPr>
          <p:nvPr>
            <p:ph type="body" sz="quarter" idx="15"/>
          </p:nvPr>
        </p:nvSpPr>
        <p:spPr>
          <a:xfrm>
            <a:off x="3914912" y="4116185"/>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56" name="Text Placeholder 13"/>
          <p:cNvSpPr>
            <a:spLocks noGrp="1"/>
          </p:cNvSpPr>
          <p:nvPr>
            <p:ph type="body" sz="quarter" idx="16"/>
          </p:nvPr>
        </p:nvSpPr>
        <p:spPr>
          <a:xfrm>
            <a:off x="6344264" y="4116185"/>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15" name="TextBox 14"/>
          <p:cNvSpPr txBox="1"/>
          <p:nvPr userDrawn="1"/>
        </p:nvSpPr>
        <p:spPr>
          <a:xfrm>
            <a:off x="5589515" y="3234004"/>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57" name="TextBox 56"/>
          <p:cNvSpPr txBox="1"/>
          <p:nvPr userDrawn="1"/>
        </p:nvSpPr>
        <p:spPr>
          <a:xfrm>
            <a:off x="6129361" y="3234004"/>
            <a:ext cx="603050" cy="646331"/>
          </a:xfrm>
          <a:prstGeom prst="rect">
            <a:avLst/>
          </a:prstGeom>
          <a:noFill/>
        </p:spPr>
        <p:txBody>
          <a:bodyPr wrap="none" rtlCol="0" anchor="ctr">
            <a:spAutoFit/>
          </a:bodyPr>
          <a:lstStyle/>
          <a:p>
            <a:pPr algn="ctr"/>
            <a:r>
              <a:rPr lang="en-US" sz="3600" b="1">
                <a:solidFill>
                  <a:srgbClr val="F17C3F">
                    <a:lumMod val="40000"/>
                    <a:lumOff val="60000"/>
                  </a:srgbClr>
                </a:solidFill>
              </a:rPr>
              <a:t>W</a:t>
            </a:r>
          </a:p>
        </p:txBody>
      </p:sp>
      <p:sp>
        <p:nvSpPr>
          <p:cNvPr id="58" name="TextBox 57"/>
          <p:cNvSpPr txBox="1"/>
          <p:nvPr userDrawn="1"/>
        </p:nvSpPr>
        <p:spPr>
          <a:xfrm>
            <a:off x="5522791" y="3892735"/>
            <a:ext cx="497252" cy="646331"/>
          </a:xfrm>
          <a:prstGeom prst="rect">
            <a:avLst/>
          </a:prstGeom>
          <a:noFill/>
        </p:spPr>
        <p:txBody>
          <a:bodyPr wrap="none" rtlCol="0" anchor="ctr">
            <a:spAutoFit/>
          </a:bodyPr>
          <a:lstStyle/>
          <a:p>
            <a:pPr algn="ctr"/>
            <a:r>
              <a:rPr lang="en-US" sz="3600" b="1">
                <a:solidFill>
                  <a:srgbClr val="7BB21B">
                    <a:lumMod val="40000"/>
                    <a:lumOff val="60000"/>
                  </a:srgbClr>
                </a:solidFill>
              </a:rPr>
              <a:t>O</a:t>
            </a:r>
          </a:p>
        </p:txBody>
      </p:sp>
      <p:sp>
        <p:nvSpPr>
          <p:cNvPr id="59" name="TextBox 58"/>
          <p:cNvSpPr txBox="1"/>
          <p:nvPr userDrawn="1"/>
        </p:nvSpPr>
        <p:spPr>
          <a:xfrm>
            <a:off x="6211921" y="3892735"/>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8" name="Group 27"/>
          <p:cNvGrpSpPr/>
          <p:nvPr userDrawn="1"/>
        </p:nvGrpSpPr>
        <p:grpSpPr>
          <a:xfrm>
            <a:off x="0" y="6766560"/>
            <a:ext cx="12192000" cy="91440"/>
            <a:chOff x="0" y="4480421"/>
            <a:chExt cx="12192000" cy="91440"/>
          </a:xfrm>
        </p:grpSpPr>
        <p:sp>
          <p:nvSpPr>
            <p:cNvPr id="29" name="Rectangle 28"/>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779057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wot strength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4D38D9C-8565-40F4-B411-0F224FCE4E14}"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eardrop 8"/>
          <p:cNvSpPr/>
          <p:nvPr userDrawn="1"/>
        </p:nvSpPr>
        <p:spPr>
          <a:xfrm rot="5400000">
            <a:off x="8270775" y="2746872"/>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userDrawn="1">
            <p:ph type="body" sz="quarter" idx="13" hasCustomPrompt="1"/>
          </p:nvPr>
        </p:nvSpPr>
        <p:spPr>
          <a:xfrm>
            <a:off x="8429224" y="2922203"/>
            <a:ext cx="1920240" cy="1920240"/>
          </a:xfrm>
          <a:prstGeom prst="ellipse">
            <a:avLst/>
          </a:prstGeom>
          <a:solidFill>
            <a:schemeClr val="bg1">
              <a:lumMod val="95000"/>
            </a:schemeClr>
          </a:solidFill>
          <a:ln w="28575">
            <a:solidFill>
              <a:schemeClr val="accent1">
                <a:lumMod val="75000"/>
              </a:schemeClr>
            </a:solidFill>
          </a:ln>
        </p:spPr>
        <p:txBody>
          <a:bodyPr lIns="0" rIns="0">
            <a:normAutofit/>
          </a:bodyPr>
          <a:lstStyle>
            <a:lvl1pPr marL="0" indent="0" algn="ctr">
              <a:buFont typeface="Arial" panose="020B0604020202020204" pitchFamily="34" charset="0"/>
              <a:buNone/>
              <a:defRPr sz="1600" baseline="0"/>
            </a:lvl1pPr>
          </a:lstStyle>
          <a:p>
            <a:pPr lvl="0"/>
            <a:r>
              <a:rPr lang="en-US"/>
              <a:t>List main strengths here</a:t>
            </a:r>
          </a:p>
        </p:txBody>
      </p:sp>
      <p:sp>
        <p:nvSpPr>
          <p:cNvPr id="15" name="TextBox 14"/>
          <p:cNvSpPr txBox="1"/>
          <p:nvPr userDrawn="1"/>
        </p:nvSpPr>
        <p:spPr>
          <a:xfrm>
            <a:off x="10177919" y="4431556"/>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39" name="Teardrop 38"/>
          <p:cNvSpPr/>
          <p:nvPr userDrawn="1"/>
        </p:nvSpPr>
        <p:spPr>
          <a:xfrm>
            <a:off x="9403917" y="5076110"/>
            <a:ext cx="1133784" cy="113378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1" name="Teardrop 40"/>
          <p:cNvSpPr/>
          <p:nvPr userDrawn="1"/>
        </p:nvSpPr>
        <p:spPr>
          <a:xfrm rot="16200000">
            <a:off x="10616948" y="5078225"/>
            <a:ext cx="1133784" cy="1133784"/>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2" name="Teardrop 41"/>
          <p:cNvSpPr/>
          <p:nvPr userDrawn="1"/>
        </p:nvSpPr>
        <p:spPr>
          <a:xfrm rot="10800000">
            <a:off x="10623242" y="3880335"/>
            <a:ext cx="1133784" cy="113378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57" name="TextBox 56"/>
          <p:cNvSpPr txBox="1"/>
          <p:nvPr userDrawn="1"/>
        </p:nvSpPr>
        <p:spPr>
          <a:xfrm>
            <a:off x="10559774" y="4699546"/>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58" name="TextBox 57"/>
          <p:cNvSpPr txBox="1"/>
          <p:nvPr userDrawn="1"/>
        </p:nvSpPr>
        <p:spPr>
          <a:xfrm>
            <a:off x="10248055"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59" name="TextBox 58"/>
          <p:cNvSpPr txBox="1"/>
          <p:nvPr userDrawn="1"/>
        </p:nvSpPr>
        <p:spPr>
          <a:xfrm>
            <a:off x="10592711"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6" name="Text Placeholder 5"/>
          <p:cNvSpPr>
            <a:spLocks noGrp="1"/>
          </p:cNvSpPr>
          <p:nvPr userDrawn="1">
            <p:ph type="body" sz="quarter" idx="14"/>
          </p:nvPr>
        </p:nvSpPr>
        <p:spPr>
          <a:xfrm>
            <a:off x="482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userDrawn="1">
            <p:ph type="body" sz="quarter" idx="18" hasCustomPrompt="1"/>
          </p:nvPr>
        </p:nvSpPr>
        <p:spPr>
          <a:xfrm>
            <a:off x="482600" y="1709857"/>
            <a:ext cx="76708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STRENGTHS</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279734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wot weaknes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89F343A-3422-4994-9A11-2EDED8473BA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673281"/>
            <a:ext cx="76708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Weaknesses</a:t>
            </a:r>
          </a:p>
        </p:txBody>
      </p:sp>
      <p:sp>
        <p:nvSpPr>
          <p:cNvPr id="34" name="Teardrop 33"/>
          <p:cNvSpPr/>
          <p:nvPr userDrawn="1"/>
        </p:nvSpPr>
        <p:spPr>
          <a:xfrm rot="5400000">
            <a:off x="278097" y="3889879"/>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ardrop 34"/>
          <p:cNvSpPr/>
          <p:nvPr userDrawn="1"/>
        </p:nvSpPr>
        <p:spPr>
          <a:xfrm>
            <a:off x="272055" y="5086463"/>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ardrop 35"/>
          <p:cNvSpPr/>
          <p:nvPr userDrawn="1"/>
        </p:nvSpPr>
        <p:spPr>
          <a:xfrm rot="16200000">
            <a:off x="1483243" y="5088821"/>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p:cNvSpPr txBox="1"/>
          <p:nvPr userDrawn="1"/>
        </p:nvSpPr>
        <p:spPr>
          <a:xfrm>
            <a:off x="1099084"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38" name="TextBox 37"/>
          <p:cNvSpPr txBox="1"/>
          <p:nvPr userDrawn="1"/>
        </p:nvSpPr>
        <p:spPr>
          <a:xfrm>
            <a:off x="1451557"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40" name="TextBox 39"/>
          <p:cNvSpPr txBox="1"/>
          <p:nvPr userDrawn="1"/>
        </p:nvSpPr>
        <p:spPr>
          <a:xfrm>
            <a:off x="1122328" y="4707987"/>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3" name="Teardrop 42"/>
          <p:cNvSpPr/>
          <p:nvPr userDrawn="1"/>
        </p:nvSpPr>
        <p:spPr>
          <a:xfrm rot="10800000">
            <a:off x="1482315" y="2755337"/>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 Placeholder 13"/>
          <p:cNvSpPr>
            <a:spLocks noGrp="1"/>
          </p:cNvSpPr>
          <p:nvPr>
            <p:ph type="body" sz="quarter" idx="20"/>
          </p:nvPr>
        </p:nvSpPr>
        <p:spPr>
          <a:xfrm>
            <a:off x="1645061" y="2926439"/>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45" name="TextBox 44"/>
          <p:cNvSpPr txBox="1"/>
          <p:nvPr userDrawn="1"/>
        </p:nvSpPr>
        <p:spPr>
          <a:xfrm>
            <a:off x="1434976" y="4496336"/>
            <a:ext cx="603050" cy="646331"/>
          </a:xfrm>
          <a:prstGeom prst="rect">
            <a:avLst/>
          </a:prstGeom>
          <a:noFill/>
        </p:spPr>
        <p:txBody>
          <a:bodyPr wrap="none" rtlCol="0" anchor="ctr">
            <a:spAutoFit/>
          </a:bodyPr>
          <a:lstStyle>
            <a:defPPr>
              <a:defRPr lang="en-US"/>
            </a:defPPr>
            <a:lvl1pPr algn="ctr">
              <a:defRPr b="1">
                <a:solidFill>
                  <a:schemeClr val="accent3">
                    <a:lumMod val="40000"/>
                    <a:lumOff val="60000"/>
                  </a:schemeClr>
                </a:solidFill>
              </a:defRPr>
            </a:lvl1pPr>
          </a:lstStyle>
          <a:p>
            <a:r>
              <a:rPr lang="en-US" sz="3600">
                <a:solidFill>
                  <a:srgbClr val="F17C3F">
                    <a:lumMod val="40000"/>
                    <a:lumOff val="60000"/>
                  </a:srgbClr>
                </a:solidFill>
              </a:rPr>
              <a:t>W</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803221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wot opportuniti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670D12A-BA52-4347-ACB1-AD873B0EF435}"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82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82600" y="1709857"/>
            <a:ext cx="76708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Opportunities</a:t>
            </a:r>
          </a:p>
        </p:txBody>
      </p:sp>
      <p:sp>
        <p:nvSpPr>
          <p:cNvPr id="26" name="Teardrop 25"/>
          <p:cNvSpPr/>
          <p:nvPr userDrawn="1"/>
        </p:nvSpPr>
        <p:spPr>
          <a:xfrm rot="5400000">
            <a:off x="9419251" y="2755944"/>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ardrop 26"/>
          <p:cNvSpPr/>
          <p:nvPr userDrawn="1"/>
        </p:nvSpPr>
        <p:spPr>
          <a:xfrm rot="16200000">
            <a:off x="10624397" y="3954886"/>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ardrop 27"/>
          <p:cNvSpPr/>
          <p:nvPr userDrawn="1"/>
        </p:nvSpPr>
        <p:spPr>
          <a:xfrm rot="10800000">
            <a:off x="10630927" y="2757813"/>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userDrawn="1"/>
        </p:nvSpPr>
        <p:spPr>
          <a:xfrm>
            <a:off x="10559774" y="3574052"/>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30" name="TextBox 29"/>
          <p:cNvSpPr txBox="1"/>
          <p:nvPr userDrawn="1"/>
        </p:nvSpPr>
        <p:spPr>
          <a:xfrm>
            <a:off x="10592711" y="3895070"/>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31" name="TextBox 30"/>
          <p:cNvSpPr txBox="1"/>
          <p:nvPr userDrawn="1"/>
        </p:nvSpPr>
        <p:spPr>
          <a:xfrm>
            <a:off x="10232421" y="3574052"/>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32" name="Teardrop 31"/>
          <p:cNvSpPr/>
          <p:nvPr userDrawn="1"/>
        </p:nvSpPr>
        <p:spPr>
          <a:xfrm>
            <a:off x="8284860" y="3952528"/>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3"/>
          <p:cNvSpPr>
            <a:spLocks noGrp="1"/>
          </p:cNvSpPr>
          <p:nvPr>
            <p:ph type="body" sz="quarter" idx="15"/>
          </p:nvPr>
        </p:nvSpPr>
        <p:spPr>
          <a:xfrm>
            <a:off x="8449928" y="4127859"/>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35" name="TextBox 34"/>
          <p:cNvSpPr txBox="1"/>
          <p:nvPr userDrawn="1"/>
        </p:nvSpPr>
        <p:spPr>
          <a:xfrm>
            <a:off x="10038916" y="3838867"/>
            <a:ext cx="497252" cy="646331"/>
          </a:xfrm>
          <a:prstGeom prst="rect">
            <a:avLst/>
          </a:prstGeom>
          <a:noFill/>
        </p:spPr>
        <p:txBody>
          <a:bodyPr wrap="none" rtlCol="0" anchor="ctr">
            <a:spAutoFit/>
          </a:bodyPr>
          <a:lstStyle>
            <a:defPPr>
              <a:defRPr lang="en-US"/>
            </a:defPPr>
            <a:lvl1pPr algn="ctr">
              <a:defRPr b="1">
                <a:solidFill>
                  <a:schemeClr val="accent4">
                    <a:lumMod val="40000"/>
                    <a:lumOff val="60000"/>
                  </a:schemeClr>
                </a:solidFill>
              </a:defRPr>
            </a:lvl1pPr>
          </a:lstStyle>
          <a:p>
            <a:r>
              <a:rPr lang="en-US" sz="3600">
                <a:solidFill>
                  <a:srgbClr val="7BB21B">
                    <a:lumMod val="40000"/>
                    <a:lumOff val="60000"/>
                  </a:srgbClr>
                </a:solidFill>
              </a:rPr>
              <a:t>O</a:t>
            </a:r>
          </a:p>
        </p:txBody>
      </p:sp>
      <p:grpSp>
        <p:nvGrpSpPr>
          <p:cNvPr id="24" name="Group 2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695080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wot threa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566615D-5B63-4306-A0A3-778CAA84ADE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709857"/>
            <a:ext cx="7670800"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Threats</a:t>
            </a:r>
          </a:p>
        </p:txBody>
      </p:sp>
      <p:sp>
        <p:nvSpPr>
          <p:cNvPr id="39" name="Teardrop 38"/>
          <p:cNvSpPr/>
          <p:nvPr userDrawn="1"/>
        </p:nvSpPr>
        <p:spPr>
          <a:xfrm rot="5400000">
            <a:off x="271811" y="2755087"/>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ardrop 40"/>
          <p:cNvSpPr/>
          <p:nvPr userDrawn="1"/>
        </p:nvSpPr>
        <p:spPr>
          <a:xfrm>
            <a:off x="272056" y="3951671"/>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rot="10800000">
            <a:off x="1489773" y="2756956"/>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TextBox 44"/>
          <p:cNvSpPr txBox="1"/>
          <p:nvPr userDrawn="1"/>
        </p:nvSpPr>
        <p:spPr>
          <a:xfrm>
            <a:off x="1418620" y="3573195"/>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46" name="TextBox 45"/>
          <p:cNvSpPr txBox="1"/>
          <p:nvPr userDrawn="1"/>
        </p:nvSpPr>
        <p:spPr>
          <a:xfrm>
            <a:off x="1099084" y="3894213"/>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47" name="TextBox 46"/>
          <p:cNvSpPr txBox="1"/>
          <p:nvPr userDrawn="1"/>
        </p:nvSpPr>
        <p:spPr>
          <a:xfrm>
            <a:off x="1122328" y="3573195"/>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8" name="Teardrop 47"/>
          <p:cNvSpPr/>
          <p:nvPr userDrawn="1"/>
        </p:nvSpPr>
        <p:spPr>
          <a:xfrm rot="16200000">
            <a:off x="1482315" y="3951671"/>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p:ph type="body" sz="quarter" idx="16"/>
          </p:nvPr>
        </p:nvSpPr>
        <p:spPr>
          <a:xfrm>
            <a:off x="1657646" y="4122773"/>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50" name="TextBox 49"/>
          <p:cNvSpPr txBox="1"/>
          <p:nvPr userDrawn="1"/>
        </p:nvSpPr>
        <p:spPr>
          <a:xfrm>
            <a:off x="1474704" y="3840552"/>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069783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895717A-8629-4258-AB01-313BC4E776C0}"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p:cNvSpPr>
            <a:spLocks noGrp="1"/>
          </p:cNvSpPr>
          <p:nvPr>
            <p:ph sz="half" idx="13"/>
          </p:nvPr>
        </p:nvSpPr>
        <p:spPr>
          <a:xfrm>
            <a:off x="7905750"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
          <p:cNvSpPr>
            <a:spLocks noGrp="1"/>
          </p:cNvSpPr>
          <p:nvPr>
            <p:ph sz="half" idx="14"/>
          </p:nvPr>
        </p:nvSpPr>
        <p:spPr>
          <a:xfrm>
            <a:off x="4371975"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3349607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 hexagons">
    <p:spTree>
      <p:nvGrpSpPr>
        <p:cNvPr id="1" name=""/>
        <p:cNvGrpSpPr/>
        <p:nvPr/>
      </p:nvGrpSpPr>
      <p:grpSpPr>
        <a:xfrm>
          <a:off x="0" y="0"/>
          <a:ext cx="0" cy="0"/>
          <a:chOff x="0" y="0"/>
          <a:chExt cx="0" cy="0"/>
        </a:xfrm>
      </p:grpSpPr>
      <p:cxnSp>
        <p:nvCxnSpPr>
          <p:cNvPr id="32" name="Straight Connector 31"/>
          <p:cNvCxnSpPr/>
          <p:nvPr userDrawn="1"/>
        </p:nvCxnSpPr>
        <p:spPr>
          <a:xfrm flipH="1" flipV="1">
            <a:off x="2952750" y="2047876"/>
            <a:ext cx="6276975" cy="3581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2962275" y="1981200"/>
            <a:ext cx="6267450" cy="3638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userDrawn="1"/>
        </p:nvGrpSpPr>
        <p:grpSpPr>
          <a:xfrm>
            <a:off x="6886811" y="1395985"/>
            <a:ext cx="2828102" cy="4860167"/>
            <a:chOff x="2477087" y="1395985"/>
            <a:chExt cx="2828102" cy="4860167"/>
          </a:xfrm>
        </p:grpSpPr>
        <p:sp>
          <p:nvSpPr>
            <p:cNvPr id="61" name="Hexagon 60"/>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6" name="Group 15"/>
          <p:cNvGrpSpPr/>
          <p:nvPr userDrawn="1"/>
        </p:nvGrpSpPr>
        <p:grpSpPr>
          <a:xfrm>
            <a:off x="2477087" y="1395985"/>
            <a:ext cx="2828102" cy="4860167"/>
            <a:chOff x="2477087" y="1395985"/>
            <a:chExt cx="2828102" cy="4860167"/>
          </a:xfrm>
        </p:grpSpPr>
        <p:sp>
          <p:nvSpPr>
            <p:cNvPr id="58" name="Hexagon 57"/>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DA0969D-6720-43E9-B4A8-61A3260BD0C2}"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5" name="Text Placeholder 11"/>
          <p:cNvSpPr>
            <a:spLocks noGrp="1"/>
          </p:cNvSpPr>
          <p:nvPr>
            <p:ph type="body" sz="quarter" idx="13" hasCustomPrompt="1"/>
          </p:nvPr>
        </p:nvSpPr>
        <p:spPr>
          <a:xfrm>
            <a:off x="4839066" y="2735279"/>
            <a:ext cx="2514600" cy="2167128"/>
          </a:xfrm>
          <a:prstGeom prst="hexagon">
            <a:avLst/>
          </a:prstGeom>
          <a:solidFill>
            <a:schemeClr val="accent3"/>
          </a:solidFill>
        </p:spPr>
        <p:txBody>
          <a:bodyPr anchor="ctr">
            <a:normAutofit/>
          </a:bodyPr>
          <a:lstStyle>
            <a:lvl1pPr marL="0" indent="0" algn="ctr">
              <a:buNone/>
              <a:defRPr sz="2400" b="1" baseline="0">
                <a:solidFill>
                  <a:schemeClr val="bg1"/>
                </a:solidFill>
              </a:defRPr>
            </a:lvl1pPr>
          </a:lstStyle>
          <a:p>
            <a:pPr lvl="0"/>
            <a:r>
              <a:rPr lang="en-US"/>
              <a:t>TITLE</a:t>
            </a:r>
          </a:p>
        </p:txBody>
      </p:sp>
      <p:sp>
        <p:nvSpPr>
          <p:cNvPr id="43" name="Text Placeholder 11"/>
          <p:cNvSpPr>
            <a:spLocks noGrp="1"/>
          </p:cNvSpPr>
          <p:nvPr>
            <p:ph type="body" sz="quarter" idx="14" hasCustomPrompt="1"/>
          </p:nvPr>
        </p:nvSpPr>
        <p:spPr>
          <a:xfrm>
            <a:off x="2633838" y="1531076"/>
            <a:ext cx="2514600" cy="2167128"/>
          </a:xfrm>
          <a:prstGeom prst="hexagon">
            <a:avLst/>
          </a:prstGeom>
          <a:solidFill>
            <a:schemeClr val="accent1"/>
          </a:solidFill>
        </p:spPr>
        <p:txBody>
          <a:bodyPr anchor="ctr">
            <a:normAutofit/>
          </a:bodyPr>
          <a:lstStyle>
            <a:lvl1pPr marL="0" indent="0" algn="ctr">
              <a:buNone/>
              <a:defRPr sz="2400" b="1" baseline="0">
                <a:solidFill>
                  <a:schemeClr val="bg1"/>
                </a:solidFill>
              </a:defRPr>
            </a:lvl1pPr>
          </a:lstStyle>
          <a:p>
            <a:pPr lvl="0"/>
            <a:r>
              <a:rPr lang="en-US"/>
              <a:t>Title 1</a:t>
            </a:r>
          </a:p>
        </p:txBody>
      </p:sp>
      <p:sp>
        <p:nvSpPr>
          <p:cNvPr id="44" name="Text Placeholder 11"/>
          <p:cNvSpPr>
            <a:spLocks noGrp="1"/>
          </p:cNvSpPr>
          <p:nvPr>
            <p:ph type="body" sz="quarter" idx="15" hasCustomPrompt="1"/>
          </p:nvPr>
        </p:nvSpPr>
        <p:spPr>
          <a:xfrm>
            <a:off x="7043562" y="1531076"/>
            <a:ext cx="2514600" cy="2167128"/>
          </a:xfrm>
          <a:prstGeom prst="hexagon">
            <a:avLst/>
          </a:prstGeom>
          <a:solidFill>
            <a:schemeClr val="accent4"/>
          </a:solidFill>
        </p:spPr>
        <p:txBody>
          <a:bodyPr anchor="ctr">
            <a:normAutofit/>
          </a:bodyPr>
          <a:lstStyle>
            <a:lvl1pPr marL="0" indent="0" algn="ctr">
              <a:buNone/>
              <a:defRPr sz="2400" b="1" baseline="0">
                <a:solidFill>
                  <a:schemeClr val="bg1"/>
                </a:solidFill>
              </a:defRPr>
            </a:lvl1pPr>
          </a:lstStyle>
          <a:p>
            <a:pPr lvl="0"/>
            <a:r>
              <a:rPr lang="en-US"/>
              <a:t>Title 2</a:t>
            </a:r>
          </a:p>
        </p:txBody>
      </p:sp>
      <p:sp>
        <p:nvSpPr>
          <p:cNvPr id="51" name="Text Placeholder 11"/>
          <p:cNvSpPr>
            <a:spLocks noGrp="1"/>
          </p:cNvSpPr>
          <p:nvPr>
            <p:ph type="body" sz="quarter" idx="16" hasCustomPrompt="1"/>
          </p:nvPr>
        </p:nvSpPr>
        <p:spPr>
          <a:xfrm>
            <a:off x="2633838" y="3945895"/>
            <a:ext cx="2514600" cy="2167128"/>
          </a:xfrm>
          <a:prstGeom prst="hexagon">
            <a:avLst/>
          </a:prstGeom>
          <a:solidFill>
            <a:schemeClr val="accent2"/>
          </a:solidFill>
        </p:spPr>
        <p:txBody>
          <a:bodyPr anchor="ctr">
            <a:normAutofit/>
          </a:bodyPr>
          <a:lstStyle>
            <a:lvl1pPr marL="0" indent="0" algn="ctr">
              <a:buNone/>
              <a:defRPr sz="2400" b="1" baseline="0">
                <a:solidFill>
                  <a:schemeClr val="bg1"/>
                </a:solidFill>
              </a:defRPr>
            </a:lvl1pPr>
          </a:lstStyle>
          <a:p>
            <a:pPr lvl="0"/>
            <a:r>
              <a:rPr lang="en-US"/>
              <a:t>Title 3</a:t>
            </a:r>
          </a:p>
        </p:txBody>
      </p:sp>
      <p:sp>
        <p:nvSpPr>
          <p:cNvPr id="52" name="Text Placeholder 11"/>
          <p:cNvSpPr>
            <a:spLocks noGrp="1"/>
          </p:cNvSpPr>
          <p:nvPr>
            <p:ph type="body" sz="quarter" idx="17" hasCustomPrompt="1"/>
          </p:nvPr>
        </p:nvSpPr>
        <p:spPr>
          <a:xfrm>
            <a:off x="7043562" y="3945895"/>
            <a:ext cx="2514600" cy="2167128"/>
          </a:xfrm>
          <a:prstGeom prst="hexagon">
            <a:avLst/>
          </a:prstGeom>
          <a:solidFill>
            <a:schemeClr val="accent5"/>
          </a:solidFill>
        </p:spPr>
        <p:txBody>
          <a:bodyPr anchor="ctr">
            <a:normAutofit/>
          </a:bodyPr>
          <a:lstStyle>
            <a:lvl1pPr marL="0" indent="0" algn="ctr">
              <a:buNone/>
              <a:defRPr sz="2400" b="1" baseline="0">
                <a:solidFill>
                  <a:schemeClr val="bg1"/>
                </a:solidFill>
              </a:defRPr>
            </a:lvl1pPr>
          </a:lstStyle>
          <a:p>
            <a:pPr lvl="0"/>
            <a:r>
              <a:rPr lang="en-US"/>
              <a:t>Title 4</a:t>
            </a:r>
          </a:p>
        </p:txBody>
      </p:sp>
      <p:sp>
        <p:nvSpPr>
          <p:cNvPr id="14" name="Text Placeholder 13"/>
          <p:cNvSpPr>
            <a:spLocks noGrp="1"/>
          </p:cNvSpPr>
          <p:nvPr>
            <p:ph type="body" sz="quarter" idx="18" hasCustomPrompt="1"/>
          </p:nvPr>
        </p:nvSpPr>
        <p:spPr>
          <a:xfrm>
            <a:off x="201051" y="1533015"/>
            <a:ext cx="2279650" cy="2165188"/>
          </a:xfrm>
        </p:spPr>
        <p:txBody>
          <a:bodyPr>
            <a:normAutofit/>
          </a:bodyPr>
          <a:lstStyle>
            <a:lvl1pPr>
              <a:defRPr sz="1400" baseline="0">
                <a:solidFill>
                  <a:schemeClr val="accent1">
                    <a:lumMod val="75000"/>
                  </a:schemeClr>
                </a:solidFill>
              </a:defRPr>
            </a:lvl1pPr>
          </a:lstStyle>
          <a:p>
            <a:pPr lvl="0"/>
            <a:r>
              <a:rPr lang="en-US"/>
              <a:t>List items for Title 1</a:t>
            </a:r>
          </a:p>
        </p:txBody>
      </p:sp>
      <p:sp>
        <p:nvSpPr>
          <p:cNvPr id="54" name="Text Placeholder 13"/>
          <p:cNvSpPr>
            <a:spLocks noGrp="1"/>
          </p:cNvSpPr>
          <p:nvPr>
            <p:ph type="body" sz="quarter" idx="20" hasCustomPrompt="1"/>
          </p:nvPr>
        </p:nvSpPr>
        <p:spPr>
          <a:xfrm>
            <a:off x="5305188" y="1283385"/>
            <a:ext cx="1581623" cy="1452164"/>
          </a:xfrm>
        </p:spPr>
        <p:txBody>
          <a:bodyPr>
            <a:normAutofit/>
          </a:bodyPr>
          <a:lstStyle>
            <a:lvl1pPr>
              <a:defRPr sz="1400" baseline="0">
                <a:solidFill>
                  <a:schemeClr val="accent3">
                    <a:lumMod val="75000"/>
                  </a:schemeClr>
                </a:solidFill>
              </a:defRPr>
            </a:lvl1pPr>
          </a:lstStyle>
          <a:p>
            <a:pPr lvl="0"/>
            <a:r>
              <a:rPr lang="en-US"/>
              <a:t>List items for TITLE</a:t>
            </a:r>
          </a:p>
        </p:txBody>
      </p:sp>
      <p:sp>
        <p:nvSpPr>
          <p:cNvPr id="55" name="Text Placeholder 13"/>
          <p:cNvSpPr>
            <a:spLocks noGrp="1"/>
          </p:cNvSpPr>
          <p:nvPr>
            <p:ph type="body" sz="quarter" idx="21" hasCustomPrompt="1"/>
          </p:nvPr>
        </p:nvSpPr>
        <p:spPr>
          <a:xfrm>
            <a:off x="9714912" y="1533014"/>
            <a:ext cx="2279650" cy="2165189"/>
          </a:xfrm>
        </p:spPr>
        <p:txBody>
          <a:bodyPr>
            <a:normAutofit/>
          </a:bodyPr>
          <a:lstStyle>
            <a:lvl1pPr>
              <a:defRPr sz="1400" baseline="0">
                <a:solidFill>
                  <a:schemeClr val="accent4">
                    <a:lumMod val="75000"/>
                  </a:schemeClr>
                </a:solidFill>
              </a:defRPr>
            </a:lvl1pPr>
          </a:lstStyle>
          <a:p>
            <a:pPr lvl="0"/>
            <a:r>
              <a:rPr lang="en-US"/>
              <a:t>List items for Title 2</a:t>
            </a:r>
          </a:p>
        </p:txBody>
      </p:sp>
      <p:sp>
        <p:nvSpPr>
          <p:cNvPr id="56" name="Text Placeholder 13"/>
          <p:cNvSpPr>
            <a:spLocks noGrp="1"/>
          </p:cNvSpPr>
          <p:nvPr>
            <p:ph type="body" sz="quarter" idx="22" hasCustomPrompt="1"/>
          </p:nvPr>
        </p:nvSpPr>
        <p:spPr>
          <a:xfrm>
            <a:off x="201051" y="3957340"/>
            <a:ext cx="2279650" cy="2165188"/>
          </a:xfrm>
        </p:spPr>
        <p:txBody>
          <a:bodyPr>
            <a:normAutofit/>
          </a:bodyPr>
          <a:lstStyle>
            <a:lvl1pPr>
              <a:defRPr sz="1400" baseline="0"/>
            </a:lvl1pPr>
          </a:lstStyle>
          <a:p>
            <a:pPr lvl="0"/>
            <a:r>
              <a:rPr lang="en-US"/>
              <a:t>List items for Title 3</a:t>
            </a:r>
          </a:p>
        </p:txBody>
      </p:sp>
      <p:sp>
        <p:nvSpPr>
          <p:cNvPr id="57" name="Text Placeholder 13"/>
          <p:cNvSpPr>
            <a:spLocks noGrp="1"/>
          </p:cNvSpPr>
          <p:nvPr>
            <p:ph type="body" sz="quarter" idx="23" hasCustomPrompt="1"/>
          </p:nvPr>
        </p:nvSpPr>
        <p:spPr>
          <a:xfrm>
            <a:off x="9714912" y="3957339"/>
            <a:ext cx="2279650" cy="2165189"/>
          </a:xfrm>
        </p:spPr>
        <p:txBody>
          <a:bodyPr>
            <a:normAutofit/>
          </a:bodyPr>
          <a:lstStyle>
            <a:lvl1pPr>
              <a:defRPr sz="1400" baseline="0">
                <a:solidFill>
                  <a:schemeClr val="accent5"/>
                </a:solidFill>
              </a:defRPr>
            </a:lvl1pPr>
          </a:lstStyle>
          <a:p>
            <a:pPr lvl="0"/>
            <a:r>
              <a:rPr lang="en-US"/>
              <a:t>List items for Title 4</a:t>
            </a:r>
          </a:p>
        </p:txBody>
      </p:sp>
      <p:sp>
        <p:nvSpPr>
          <p:cNvPr id="63" name="Text Placeholder 13"/>
          <p:cNvSpPr>
            <a:spLocks noGrp="1"/>
          </p:cNvSpPr>
          <p:nvPr>
            <p:ph type="body" sz="quarter" idx="24" hasCustomPrompt="1"/>
          </p:nvPr>
        </p:nvSpPr>
        <p:spPr>
          <a:xfrm>
            <a:off x="5305188" y="4958177"/>
            <a:ext cx="1581623" cy="1452164"/>
          </a:xfrm>
        </p:spPr>
        <p:txBody>
          <a:bodyPr>
            <a:normAutofit/>
          </a:bodyPr>
          <a:lstStyle>
            <a:lvl1pPr>
              <a:defRPr sz="1400" baseline="0">
                <a:solidFill>
                  <a:schemeClr val="accent3">
                    <a:lumMod val="75000"/>
                  </a:schemeClr>
                </a:solidFill>
              </a:defRPr>
            </a:lvl1pPr>
          </a:lstStyle>
          <a:p>
            <a:pPr lvl="0"/>
            <a:r>
              <a:rPr lang="en-US"/>
              <a:t>List items for TITLE</a:t>
            </a:r>
          </a:p>
        </p:txBody>
      </p:sp>
      <p:grpSp>
        <p:nvGrpSpPr>
          <p:cNvPr id="34" name="Group 3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344026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titles and lis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7A990B1-1154-40C5-B80D-EEE33440C007}"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9" name="Text Placeholder 13"/>
          <p:cNvSpPr>
            <a:spLocks noGrp="1"/>
          </p:cNvSpPr>
          <p:nvPr>
            <p:ph type="body" sz="quarter" idx="18" hasCustomPrompt="1"/>
          </p:nvPr>
        </p:nvSpPr>
        <p:spPr>
          <a:xfrm>
            <a:off x="301518" y="1533015"/>
            <a:ext cx="2279650" cy="2165188"/>
          </a:xfrm>
        </p:spPr>
        <p:txBody>
          <a:bodyPr tIns="640080">
            <a:normAutofit/>
          </a:bodyPr>
          <a:lstStyle>
            <a:lvl1pPr>
              <a:defRPr sz="1400" baseline="0">
                <a:solidFill>
                  <a:schemeClr val="accent1"/>
                </a:solidFill>
              </a:defRPr>
            </a:lvl1pPr>
          </a:lstStyle>
          <a:p>
            <a:pPr lvl="0"/>
            <a:r>
              <a:rPr lang="en-US"/>
              <a:t>List items for Title 1</a:t>
            </a:r>
          </a:p>
        </p:txBody>
      </p:sp>
      <p:sp>
        <p:nvSpPr>
          <p:cNvPr id="100" name="Text Placeholder 13"/>
          <p:cNvSpPr>
            <a:spLocks noGrp="1"/>
          </p:cNvSpPr>
          <p:nvPr>
            <p:ph type="body" sz="quarter" idx="21" hasCustomPrompt="1"/>
          </p:nvPr>
        </p:nvSpPr>
        <p:spPr>
          <a:xfrm>
            <a:off x="9652448" y="1533014"/>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2</a:t>
            </a:r>
          </a:p>
        </p:txBody>
      </p:sp>
      <p:sp>
        <p:nvSpPr>
          <p:cNvPr id="101" name="Text Placeholder 13"/>
          <p:cNvSpPr>
            <a:spLocks noGrp="1"/>
          </p:cNvSpPr>
          <p:nvPr>
            <p:ph type="body" sz="quarter" idx="22" hasCustomPrompt="1"/>
          </p:nvPr>
        </p:nvSpPr>
        <p:spPr>
          <a:xfrm>
            <a:off x="301518" y="3957340"/>
            <a:ext cx="2279650" cy="2165188"/>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3</a:t>
            </a:r>
          </a:p>
        </p:txBody>
      </p:sp>
      <p:sp>
        <p:nvSpPr>
          <p:cNvPr id="102" name="Text Placeholder 13"/>
          <p:cNvSpPr>
            <a:spLocks noGrp="1"/>
          </p:cNvSpPr>
          <p:nvPr>
            <p:ph type="body" sz="quarter" idx="23" hasCustomPrompt="1"/>
          </p:nvPr>
        </p:nvSpPr>
        <p:spPr>
          <a:xfrm>
            <a:off x="9652448" y="3957339"/>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4</a:t>
            </a:r>
          </a:p>
        </p:txBody>
      </p:sp>
      <p:sp>
        <p:nvSpPr>
          <p:cNvPr id="106" name="Text Placeholder 12"/>
          <p:cNvSpPr>
            <a:spLocks noGrp="1"/>
          </p:cNvSpPr>
          <p:nvPr>
            <p:ph type="body" sz="quarter" idx="24" hasCustomPrompt="1"/>
          </p:nvPr>
        </p:nvSpPr>
        <p:spPr>
          <a:xfrm>
            <a:off x="301518" y="1533015"/>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1</a:t>
            </a:r>
          </a:p>
        </p:txBody>
      </p:sp>
      <p:sp>
        <p:nvSpPr>
          <p:cNvPr id="107" name="Text Placeholder 12"/>
          <p:cNvSpPr>
            <a:spLocks noGrp="1"/>
          </p:cNvSpPr>
          <p:nvPr>
            <p:ph type="body" sz="quarter" idx="25" hasCustomPrompt="1"/>
          </p:nvPr>
        </p:nvSpPr>
        <p:spPr>
          <a:xfrm>
            <a:off x="301518" y="3957340"/>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3</a:t>
            </a:r>
          </a:p>
        </p:txBody>
      </p:sp>
      <p:sp>
        <p:nvSpPr>
          <p:cNvPr id="108" name="Text Placeholder 12"/>
          <p:cNvSpPr>
            <a:spLocks noGrp="1"/>
          </p:cNvSpPr>
          <p:nvPr>
            <p:ph type="body" sz="quarter" idx="26" hasCustomPrompt="1"/>
          </p:nvPr>
        </p:nvSpPr>
        <p:spPr>
          <a:xfrm>
            <a:off x="9652448" y="1533014"/>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2</a:t>
            </a:r>
          </a:p>
        </p:txBody>
      </p:sp>
      <p:sp>
        <p:nvSpPr>
          <p:cNvPr id="109" name="Text Placeholder 12"/>
          <p:cNvSpPr>
            <a:spLocks noGrp="1"/>
          </p:cNvSpPr>
          <p:nvPr>
            <p:ph type="body" sz="quarter" idx="27" hasCustomPrompt="1"/>
          </p:nvPr>
        </p:nvSpPr>
        <p:spPr>
          <a:xfrm>
            <a:off x="9652448" y="3957339"/>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4</a:t>
            </a: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205233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trix with titl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3FA75F0-8801-4466-B351-FC2BB4655F5E}"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Text Placeholder 13"/>
          <p:cNvSpPr>
            <a:spLocks noGrp="1"/>
          </p:cNvSpPr>
          <p:nvPr>
            <p:ph type="body" sz="quarter" idx="18" hasCustomPrompt="1"/>
          </p:nvPr>
        </p:nvSpPr>
        <p:spPr>
          <a:xfrm>
            <a:off x="1275617" y="2275983"/>
            <a:ext cx="4488882" cy="1667734"/>
          </a:xfrm>
        </p:spPr>
        <p:txBody>
          <a:bodyPr tIns="640080">
            <a:normAutofit/>
          </a:bodyPr>
          <a:lstStyle>
            <a:lvl1pPr>
              <a:defRPr sz="1400" baseline="0">
                <a:solidFill>
                  <a:schemeClr val="accent1"/>
                </a:solidFill>
              </a:defRPr>
            </a:lvl1pPr>
          </a:lstStyle>
          <a:p>
            <a:pPr lvl="0"/>
            <a:r>
              <a:rPr lang="en-US"/>
              <a:t>List items for Title 1</a:t>
            </a:r>
          </a:p>
        </p:txBody>
      </p:sp>
      <p:sp>
        <p:nvSpPr>
          <p:cNvPr id="25" name="Text Placeholder 13"/>
          <p:cNvSpPr>
            <a:spLocks noGrp="1"/>
          </p:cNvSpPr>
          <p:nvPr>
            <p:ph type="body" sz="quarter" idx="21" hasCustomPrompt="1"/>
          </p:nvPr>
        </p:nvSpPr>
        <p:spPr>
          <a:xfrm>
            <a:off x="6486966" y="2275982"/>
            <a:ext cx="4488882" cy="1667735"/>
          </a:xfrm>
        </p:spPr>
        <p:txBody>
          <a:bodyPr vert="horz" lIns="91440" tIns="640080" rIns="91440" bIns="45720" rtlCol="0">
            <a:normAutofit/>
          </a:bodyPr>
          <a:lstStyle>
            <a:lvl1pPr>
              <a:defRPr lang="en-US" sz="1400" baseline="0">
                <a:solidFill>
                  <a:schemeClr val="tx2"/>
                </a:solidFill>
              </a:defRPr>
            </a:lvl1pPr>
          </a:lstStyle>
          <a:p>
            <a:pPr lvl="0"/>
            <a:r>
              <a:rPr lang="en-US"/>
              <a:t>List items for Title 2</a:t>
            </a:r>
          </a:p>
        </p:txBody>
      </p:sp>
      <p:sp>
        <p:nvSpPr>
          <p:cNvPr id="26" name="Text Placeholder 13"/>
          <p:cNvSpPr>
            <a:spLocks noGrp="1"/>
          </p:cNvSpPr>
          <p:nvPr>
            <p:ph type="body" sz="quarter" idx="22" hasCustomPrompt="1"/>
          </p:nvPr>
        </p:nvSpPr>
        <p:spPr>
          <a:xfrm>
            <a:off x="1275617" y="4469484"/>
            <a:ext cx="4488882" cy="1667734"/>
          </a:xfrm>
        </p:spPr>
        <p:txBody>
          <a:bodyPr vert="horz" lIns="91440" tIns="640080" rIns="91440" bIns="45720" rtlCol="0">
            <a:normAutofit/>
          </a:bodyPr>
          <a:lstStyle>
            <a:lvl1pPr>
              <a:defRPr lang="en-US" sz="1400" baseline="0">
                <a:solidFill>
                  <a:schemeClr val="accent3"/>
                </a:solidFill>
              </a:defRPr>
            </a:lvl1pPr>
          </a:lstStyle>
          <a:p>
            <a:pPr lvl="0"/>
            <a:r>
              <a:rPr lang="en-US"/>
              <a:t>List items for Title 3</a:t>
            </a:r>
          </a:p>
        </p:txBody>
      </p:sp>
      <p:sp>
        <p:nvSpPr>
          <p:cNvPr id="27" name="Text Placeholder 13"/>
          <p:cNvSpPr>
            <a:spLocks noGrp="1"/>
          </p:cNvSpPr>
          <p:nvPr>
            <p:ph type="body" sz="quarter" idx="23" hasCustomPrompt="1"/>
          </p:nvPr>
        </p:nvSpPr>
        <p:spPr>
          <a:xfrm>
            <a:off x="6486966" y="4469483"/>
            <a:ext cx="4488882" cy="1667735"/>
          </a:xfrm>
        </p:spPr>
        <p:txBody>
          <a:bodyPr vert="horz" lIns="91440" tIns="640080" rIns="91440" bIns="45720" rtlCol="0">
            <a:normAutofit/>
          </a:bodyPr>
          <a:lstStyle>
            <a:lvl1pPr>
              <a:defRPr lang="en-US" sz="1400" baseline="0">
                <a:solidFill>
                  <a:schemeClr val="accent4"/>
                </a:solidFill>
              </a:defRPr>
            </a:lvl1pPr>
          </a:lstStyle>
          <a:p>
            <a:pPr lvl="0"/>
            <a:r>
              <a:rPr lang="en-US"/>
              <a:t>List items for Title 4</a:t>
            </a:r>
          </a:p>
        </p:txBody>
      </p:sp>
      <p:sp>
        <p:nvSpPr>
          <p:cNvPr id="28" name="Text Placeholder 12"/>
          <p:cNvSpPr>
            <a:spLocks noGrp="1"/>
          </p:cNvSpPr>
          <p:nvPr>
            <p:ph type="body" sz="quarter" idx="24" hasCustomPrompt="1"/>
          </p:nvPr>
        </p:nvSpPr>
        <p:spPr>
          <a:xfrm>
            <a:off x="1275617" y="2275983"/>
            <a:ext cx="4488882" cy="496954"/>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1</a:t>
            </a:r>
          </a:p>
        </p:txBody>
      </p:sp>
      <p:sp>
        <p:nvSpPr>
          <p:cNvPr id="29" name="Text Placeholder 12"/>
          <p:cNvSpPr>
            <a:spLocks noGrp="1"/>
          </p:cNvSpPr>
          <p:nvPr>
            <p:ph type="body" sz="quarter" idx="25" hasCustomPrompt="1"/>
          </p:nvPr>
        </p:nvSpPr>
        <p:spPr>
          <a:xfrm>
            <a:off x="1275617" y="4469484"/>
            <a:ext cx="4488882" cy="496954"/>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3</a:t>
            </a:r>
          </a:p>
        </p:txBody>
      </p:sp>
      <p:sp>
        <p:nvSpPr>
          <p:cNvPr id="30" name="Text Placeholder 12"/>
          <p:cNvSpPr>
            <a:spLocks noGrp="1"/>
          </p:cNvSpPr>
          <p:nvPr>
            <p:ph type="body" sz="quarter" idx="26" hasCustomPrompt="1"/>
          </p:nvPr>
        </p:nvSpPr>
        <p:spPr>
          <a:xfrm>
            <a:off x="6486966" y="2275982"/>
            <a:ext cx="4488882" cy="496954"/>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2</a:t>
            </a:r>
          </a:p>
        </p:txBody>
      </p:sp>
      <p:sp>
        <p:nvSpPr>
          <p:cNvPr id="31" name="Text Placeholder 12"/>
          <p:cNvSpPr>
            <a:spLocks noGrp="1"/>
          </p:cNvSpPr>
          <p:nvPr>
            <p:ph type="body" sz="quarter" idx="27" hasCustomPrompt="1"/>
          </p:nvPr>
        </p:nvSpPr>
        <p:spPr>
          <a:xfrm>
            <a:off x="6486966" y="4469483"/>
            <a:ext cx="4488882" cy="496954"/>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4</a:t>
            </a:r>
          </a:p>
        </p:txBody>
      </p:sp>
      <p:grpSp>
        <p:nvGrpSpPr>
          <p:cNvPr id="32" name="Group 31"/>
          <p:cNvGrpSpPr/>
          <p:nvPr userDrawn="1"/>
        </p:nvGrpSpPr>
        <p:grpSpPr>
          <a:xfrm>
            <a:off x="1155573" y="2173119"/>
            <a:ext cx="9880854" cy="4123944"/>
            <a:chOff x="1155573" y="2173119"/>
            <a:chExt cx="9880854" cy="4123944"/>
          </a:xfrm>
        </p:grpSpPr>
        <p:cxnSp>
          <p:nvCxnSpPr>
            <p:cNvPr id="10" name="Straight Connector 9"/>
            <p:cNvCxnSpPr/>
            <p:nvPr userDrawn="1"/>
          </p:nvCxnSpPr>
          <p:spPr>
            <a:xfrm>
              <a:off x="6096000" y="2173119"/>
              <a:ext cx="0" cy="4123944"/>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55573" y="4235091"/>
              <a:ext cx="9880854" cy="0"/>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a:t>Title</a:t>
            </a:r>
          </a:p>
        </p:txBody>
      </p:sp>
      <p:sp>
        <p:nvSpPr>
          <p:cNvPr id="40" name="Text Placeholder 15"/>
          <p:cNvSpPr>
            <a:spLocks noGrp="1"/>
          </p:cNvSpPr>
          <p:nvPr>
            <p:ph type="body" sz="quarter" idx="29" hasCustomPrompt="1"/>
          </p:nvPr>
        </p:nvSpPr>
        <p:spPr>
          <a:xfrm>
            <a:off x="1275617" y="1888239"/>
            <a:ext cx="4488882" cy="387743"/>
          </a:xfrm>
        </p:spPr>
        <p:txBody>
          <a:bodyPr anchor="ctr">
            <a:noAutofit/>
          </a:bodyPr>
          <a:lstStyle>
            <a:lvl1pPr marL="0" indent="0" algn="ctr">
              <a:buNone/>
              <a:defRPr sz="2000"/>
            </a:lvl1pPr>
          </a:lstStyle>
          <a:p>
            <a:pPr lvl="0"/>
            <a:r>
              <a:rPr lang="en-US"/>
              <a:t>Subtitle</a:t>
            </a:r>
          </a:p>
        </p:txBody>
      </p:sp>
      <p:sp>
        <p:nvSpPr>
          <p:cNvPr id="41" name="Text Placeholder 15"/>
          <p:cNvSpPr>
            <a:spLocks noGrp="1"/>
          </p:cNvSpPr>
          <p:nvPr>
            <p:ph type="body" sz="quarter" idx="30" hasCustomPrompt="1"/>
          </p:nvPr>
        </p:nvSpPr>
        <p:spPr>
          <a:xfrm>
            <a:off x="1275616" y="1209788"/>
            <a:ext cx="9700231" cy="619151"/>
          </a:xfrm>
        </p:spPr>
        <p:txBody>
          <a:bodyPr anchor="ctr"/>
          <a:lstStyle>
            <a:lvl1pPr marL="0" indent="0" algn="ctr">
              <a:buNone/>
              <a:defRPr cap="all" baseline="0"/>
            </a:lvl1pPr>
          </a:lstStyle>
          <a:p>
            <a:pPr lvl="0"/>
            <a:r>
              <a:rPr lang="en-US"/>
              <a:t>Title</a:t>
            </a:r>
          </a:p>
        </p:txBody>
      </p:sp>
      <p:sp>
        <p:nvSpPr>
          <p:cNvPr id="42" name="Text Placeholder 15"/>
          <p:cNvSpPr>
            <a:spLocks noGrp="1"/>
          </p:cNvSpPr>
          <p:nvPr>
            <p:ph type="body" sz="quarter" idx="31" hasCustomPrompt="1"/>
          </p:nvPr>
        </p:nvSpPr>
        <p:spPr>
          <a:xfrm>
            <a:off x="6486966" y="1888239"/>
            <a:ext cx="4488882" cy="387743"/>
          </a:xfrm>
        </p:spPr>
        <p:txBody>
          <a:bodyPr anchor="ctr">
            <a:noAutofit/>
          </a:bodyPr>
          <a:lstStyle>
            <a:lvl1pPr marL="0" indent="0" algn="ctr">
              <a:buNone/>
              <a:defRPr sz="2000"/>
            </a:lvl1pPr>
          </a:lstStyle>
          <a:p>
            <a:pPr lvl="0"/>
            <a:r>
              <a:rPr lang="en-US"/>
              <a:t>Subtitle</a:t>
            </a:r>
          </a:p>
        </p:txBody>
      </p:sp>
      <p:sp>
        <p:nvSpPr>
          <p:cNvPr id="44" name="Text Placeholder 15"/>
          <p:cNvSpPr>
            <a:spLocks noGrp="1"/>
          </p:cNvSpPr>
          <p:nvPr>
            <p:ph type="body" sz="quarter" idx="32" hasCustomPrompt="1"/>
          </p:nvPr>
        </p:nvSpPr>
        <p:spPr>
          <a:xfrm rot="16200000">
            <a:off x="186245" y="2915977"/>
            <a:ext cx="1667735" cy="387743"/>
          </a:xfrm>
        </p:spPr>
        <p:txBody>
          <a:bodyPr anchor="ctr">
            <a:noAutofit/>
          </a:bodyPr>
          <a:lstStyle>
            <a:lvl1pPr marL="0" indent="0" algn="ctr">
              <a:buNone/>
              <a:defRPr sz="2000"/>
            </a:lvl1pPr>
          </a:lstStyle>
          <a:p>
            <a:pPr lvl="0"/>
            <a:r>
              <a:rPr lang="en-US"/>
              <a:t>Subtitle</a:t>
            </a:r>
          </a:p>
        </p:txBody>
      </p:sp>
      <p:sp>
        <p:nvSpPr>
          <p:cNvPr id="45" name="Text Placeholder 15"/>
          <p:cNvSpPr>
            <a:spLocks noGrp="1"/>
          </p:cNvSpPr>
          <p:nvPr>
            <p:ph type="body" sz="quarter" idx="33" hasCustomPrompt="1"/>
          </p:nvPr>
        </p:nvSpPr>
        <p:spPr>
          <a:xfrm rot="16200000">
            <a:off x="186244" y="5109479"/>
            <a:ext cx="1667735" cy="387743"/>
          </a:xfrm>
        </p:spPr>
        <p:txBody>
          <a:bodyPr anchor="ctr">
            <a:noAutofit/>
          </a:bodyPr>
          <a:lstStyle>
            <a:lvl1pPr marL="0" indent="0" algn="ctr">
              <a:buNone/>
              <a:defRPr sz="2000"/>
            </a:lvl1pPr>
          </a:lstStyle>
          <a:p>
            <a:pPr lvl="0"/>
            <a:r>
              <a:rPr lang="en-US"/>
              <a:t>Subtitle</a:t>
            </a:r>
          </a:p>
        </p:txBody>
      </p:sp>
      <p:sp>
        <p:nvSpPr>
          <p:cNvPr id="17" name="Oval 16"/>
          <p:cNvSpPr/>
          <p:nvPr userDrawn="1"/>
        </p:nvSpPr>
        <p:spPr>
          <a:xfrm>
            <a:off x="5917678" y="4056769"/>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grpSp>
        <p:nvGrpSpPr>
          <p:cNvPr id="34" name="Group 33"/>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005802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x3 matrix">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9DEA1A1-666A-4922-BF45-342D591F55EF}"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6" name="Text Placeholder 13"/>
          <p:cNvSpPr>
            <a:spLocks noGrp="1"/>
          </p:cNvSpPr>
          <p:nvPr>
            <p:ph type="body" sz="quarter" idx="22" hasCustomPrompt="1"/>
          </p:nvPr>
        </p:nvSpPr>
        <p:spPr>
          <a:xfrm>
            <a:off x="1275616"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a:t>Title</a:t>
            </a:r>
          </a:p>
        </p:txBody>
      </p:sp>
      <p:sp>
        <p:nvSpPr>
          <p:cNvPr id="40" name="Text Placeholder 15"/>
          <p:cNvSpPr>
            <a:spLocks noGrp="1"/>
          </p:cNvSpPr>
          <p:nvPr>
            <p:ph type="body" sz="quarter" idx="29" hasCustomPrompt="1"/>
          </p:nvPr>
        </p:nvSpPr>
        <p:spPr>
          <a:xfrm>
            <a:off x="1275617" y="1860807"/>
            <a:ext cx="3108960" cy="387743"/>
          </a:xfrm>
        </p:spPr>
        <p:txBody>
          <a:bodyPr anchor="ctr">
            <a:noAutofit/>
          </a:bodyPr>
          <a:lstStyle>
            <a:lvl1pPr marL="0" indent="0" algn="ctr">
              <a:buNone/>
              <a:defRPr sz="2000"/>
            </a:lvl1pPr>
          </a:lstStyle>
          <a:p>
            <a:pPr lvl="0"/>
            <a:r>
              <a:rPr lang="en-US"/>
              <a:t>Subtitle</a:t>
            </a:r>
          </a:p>
        </p:txBody>
      </p:sp>
      <p:sp>
        <p:nvSpPr>
          <p:cNvPr id="41" name="Text Placeholder 15"/>
          <p:cNvSpPr>
            <a:spLocks noGrp="1"/>
          </p:cNvSpPr>
          <p:nvPr>
            <p:ph type="body" sz="quarter" idx="30" hasCustomPrompt="1"/>
          </p:nvPr>
        </p:nvSpPr>
        <p:spPr>
          <a:xfrm>
            <a:off x="1275616" y="1209788"/>
            <a:ext cx="9700232" cy="619151"/>
          </a:xfrm>
        </p:spPr>
        <p:txBody>
          <a:bodyPr anchor="ctr"/>
          <a:lstStyle>
            <a:lvl1pPr marL="0" indent="0" algn="ctr">
              <a:buNone/>
              <a:defRPr cap="all" baseline="0"/>
            </a:lvl1pPr>
          </a:lstStyle>
          <a:p>
            <a:pPr lvl="0"/>
            <a:r>
              <a:rPr lang="en-US"/>
              <a:t>Title</a:t>
            </a:r>
          </a:p>
        </p:txBody>
      </p:sp>
      <p:sp>
        <p:nvSpPr>
          <p:cNvPr id="42" name="Text Placeholder 15"/>
          <p:cNvSpPr>
            <a:spLocks noGrp="1"/>
          </p:cNvSpPr>
          <p:nvPr>
            <p:ph type="body" sz="quarter" idx="31" hasCustomPrompt="1"/>
          </p:nvPr>
        </p:nvSpPr>
        <p:spPr>
          <a:xfrm>
            <a:off x="7866888" y="1860807"/>
            <a:ext cx="3108960" cy="387743"/>
          </a:xfrm>
        </p:spPr>
        <p:txBody>
          <a:bodyPr anchor="ctr">
            <a:noAutofit/>
          </a:bodyPr>
          <a:lstStyle>
            <a:lvl1pPr marL="0" indent="0" algn="ctr">
              <a:buNone/>
              <a:defRPr sz="2000"/>
            </a:lvl1pPr>
          </a:lstStyle>
          <a:p>
            <a:pPr lvl="0"/>
            <a:r>
              <a:rPr lang="en-US"/>
              <a:t>Subtitle</a:t>
            </a:r>
          </a:p>
        </p:txBody>
      </p:sp>
      <p:sp>
        <p:nvSpPr>
          <p:cNvPr id="45" name="Text Placeholder 15"/>
          <p:cNvSpPr>
            <a:spLocks noGrp="1"/>
          </p:cNvSpPr>
          <p:nvPr>
            <p:ph type="body" sz="quarter" idx="33" hasCustomPrompt="1"/>
          </p:nvPr>
        </p:nvSpPr>
        <p:spPr>
          <a:xfrm rot="16200000">
            <a:off x="402894" y="5326125"/>
            <a:ext cx="1234440" cy="387743"/>
          </a:xfrm>
        </p:spPr>
        <p:txBody>
          <a:bodyPr anchor="ctr">
            <a:noAutofit/>
          </a:bodyPr>
          <a:lstStyle>
            <a:lvl1pPr marL="0" indent="0" algn="ctr">
              <a:buNone/>
              <a:defRPr sz="2000"/>
            </a:lvl1pPr>
          </a:lstStyle>
          <a:p>
            <a:pPr lvl="0"/>
            <a:r>
              <a:rPr lang="en-US"/>
              <a:t>Subtitle</a:t>
            </a:r>
          </a:p>
        </p:txBody>
      </p:sp>
      <p:sp>
        <p:nvSpPr>
          <p:cNvPr id="49" name="Text Placeholder 13"/>
          <p:cNvSpPr>
            <a:spLocks noGrp="1"/>
          </p:cNvSpPr>
          <p:nvPr>
            <p:ph type="body" sz="quarter" idx="34" hasCustomPrompt="1"/>
          </p:nvPr>
        </p:nvSpPr>
        <p:spPr>
          <a:xfrm>
            <a:off x="1275616" y="2275982"/>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50" name="Text Placeholder 15"/>
          <p:cNvSpPr>
            <a:spLocks noGrp="1"/>
          </p:cNvSpPr>
          <p:nvPr>
            <p:ph type="body" sz="quarter" idx="35" hasCustomPrompt="1"/>
          </p:nvPr>
        </p:nvSpPr>
        <p:spPr>
          <a:xfrm rot="16200000">
            <a:off x="402894" y="2699330"/>
            <a:ext cx="1234440" cy="387743"/>
          </a:xfrm>
        </p:spPr>
        <p:txBody>
          <a:bodyPr anchor="ctr">
            <a:noAutofit/>
          </a:bodyPr>
          <a:lstStyle>
            <a:lvl1pPr marL="0" indent="0" algn="ctr">
              <a:buNone/>
              <a:defRPr sz="2000"/>
            </a:lvl1pPr>
          </a:lstStyle>
          <a:p>
            <a:pPr lvl="0"/>
            <a:r>
              <a:rPr lang="en-US"/>
              <a:t>Subtitle</a:t>
            </a:r>
          </a:p>
        </p:txBody>
      </p:sp>
      <p:sp>
        <p:nvSpPr>
          <p:cNvPr id="51" name="Text Placeholder 13"/>
          <p:cNvSpPr>
            <a:spLocks noGrp="1"/>
          </p:cNvSpPr>
          <p:nvPr>
            <p:ph type="body" sz="quarter" idx="36" hasCustomPrompt="1"/>
          </p:nvPr>
        </p:nvSpPr>
        <p:spPr>
          <a:xfrm>
            <a:off x="1275617"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52" name="Text Placeholder 15"/>
          <p:cNvSpPr>
            <a:spLocks noGrp="1"/>
          </p:cNvSpPr>
          <p:nvPr>
            <p:ph type="body" sz="quarter" idx="37" hasCustomPrompt="1"/>
          </p:nvPr>
        </p:nvSpPr>
        <p:spPr>
          <a:xfrm rot="16200000">
            <a:off x="402895" y="4013447"/>
            <a:ext cx="1234440" cy="387743"/>
          </a:xfrm>
        </p:spPr>
        <p:txBody>
          <a:bodyPr anchor="ctr">
            <a:noAutofit/>
          </a:bodyPr>
          <a:lstStyle>
            <a:lvl1pPr marL="0" indent="0" algn="ctr">
              <a:buNone/>
              <a:defRPr sz="2000"/>
            </a:lvl1pPr>
          </a:lstStyle>
          <a:p>
            <a:pPr lvl="0"/>
            <a:r>
              <a:rPr lang="en-US"/>
              <a:t>Subtitle</a:t>
            </a:r>
          </a:p>
        </p:txBody>
      </p:sp>
      <p:sp>
        <p:nvSpPr>
          <p:cNvPr id="59" name="Text Placeholder 13"/>
          <p:cNvSpPr>
            <a:spLocks noGrp="1"/>
          </p:cNvSpPr>
          <p:nvPr>
            <p:ph type="body" sz="quarter" idx="43" hasCustomPrompt="1"/>
          </p:nvPr>
        </p:nvSpPr>
        <p:spPr>
          <a:xfrm>
            <a:off x="7866888"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0" name="Text Placeholder 13"/>
          <p:cNvSpPr>
            <a:spLocks noGrp="1"/>
          </p:cNvSpPr>
          <p:nvPr>
            <p:ph type="body" sz="quarter" idx="44" hasCustomPrompt="1"/>
          </p:nvPr>
        </p:nvSpPr>
        <p:spPr>
          <a:xfrm>
            <a:off x="7866888"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1" name="Text Placeholder 13"/>
          <p:cNvSpPr>
            <a:spLocks noGrp="1"/>
          </p:cNvSpPr>
          <p:nvPr>
            <p:ph type="body" sz="quarter" idx="45" hasCustomPrompt="1"/>
          </p:nvPr>
        </p:nvSpPr>
        <p:spPr>
          <a:xfrm>
            <a:off x="7866888"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3" name="Text Placeholder 13"/>
          <p:cNvSpPr>
            <a:spLocks noGrp="1"/>
          </p:cNvSpPr>
          <p:nvPr>
            <p:ph type="body" sz="quarter" idx="46" hasCustomPrompt="1"/>
          </p:nvPr>
        </p:nvSpPr>
        <p:spPr>
          <a:xfrm>
            <a:off x="4541520"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4" name="Text Placeholder 13"/>
          <p:cNvSpPr>
            <a:spLocks noGrp="1"/>
          </p:cNvSpPr>
          <p:nvPr>
            <p:ph type="body" sz="quarter" idx="47" hasCustomPrompt="1"/>
          </p:nvPr>
        </p:nvSpPr>
        <p:spPr>
          <a:xfrm>
            <a:off x="4548392"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5" name="Text Placeholder 13"/>
          <p:cNvSpPr>
            <a:spLocks noGrp="1"/>
          </p:cNvSpPr>
          <p:nvPr>
            <p:ph type="body" sz="quarter" idx="48" hasCustomPrompt="1"/>
          </p:nvPr>
        </p:nvSpPr>
        <p:spPr>
          <a:xfrm>
            <a:off x="4548392"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6" name="Text Placeholder 15"/>
          <p:cNvSpPr>
            <a:spLocks noGrp="1"/>
          </p:cNvSpPr>
          <p:nvPr>
            <p:ph type="body" sz="quarter" idx="49" hasCustomPrompt="1"/>
          </p:nvPr>
        </p:nvSpPr>
        <p:spPr>
          <a:xfrm>
            <a:off x="4541520" y="1860807"/>
            <a:ext cx="3108960" cy="387743"/>
          </a:xfrm>
        </p:spPr>
        <p:txBody>
          <a:bodyPr anchor="ctr">
            <a:noAutofit/>
          </a:bodyPr>
          <a:lstStyle>
            <a:lvl1pPr marL="0" indent="0" algn="ctr">
              <a:buNone/>
              <a:defRPr sz="2000"/>
            </a:lvl1pPr>
          </a:lstStyle>
          <a:p>
            <a:pPr lvl="0"/>
            <a:r>
              <a:rPr lang="en-US"/>
              <a:t>Subtitle</a:t>
            </a:r>
          </a:p>
        </p:txBody>
      </p:sp>
      <p:cxnSp>
        <p:nvCxnSpPr>
          <p:cNvPr id="67" name="Straight Connector 66"/>
          <p:cNvCxnSpPr/>
          <p:nvPr userDrawn="1"/>
        </p:nvCxnSpPr>
        <p:spPr>
          <a:xfrm>
            <a:off x="11346928" y="1888239"/>
            <a:ext cx="0" cy="4422714"/>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826244" y="6261228"/>
            <a:ext cx="10527556" cy="0"/>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userDrawn="1"/>
        </p:nvSpPr>
        <p:spPr>
          <a:xfrm>
            <a:off x="11168606" y="6082906"/>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sp>
        <p:nvSpPr>
          <p:cNvPr id="70" name="Text Placeholder 12"/>
          <p:cNvSpPr>
            <a:spLocks noGrp="1"/>
          </p:cNvSpPr>
          <p:nvPr>
            <p:ph type="body" sz="quarter" idx="24" hasCustomPrompt="1"/>
          </p:nvPr>
        </p:nvSpPr>
        <p:spPr>
          <a:xfrm>
            <a:off x="1275617" y="2275983"/>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1" name="Text Placeholder 12"/>
          <p:cNvSpPr>
            <a:spLocks noGrp="1"/>
          </p:cNvSpPr>
          <p:nvPr>
            <p:ph type="body" sz="quarter" idx="50" hasCustomPrompt="1"/>
          </p:nvPr>
        </p:nvSpPr>
        <p:spPr>
          <a:xfrm>
            <a:off x="1275617" y="3590099"/>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2" name="Text Placeholder 12"/>
          <p:cNvSpPr>
            <a:spLocks noGrp="1"/>
          </p:cNvSpPr>
          <p:nvPr>
            <p:ph type="body" sz="quarter" idx="51" hasCustomPrompt="1"/>
          </p:nvPr>
        </p:nvSpPr>
        <p:spPr>
          <a:xfrm>
            <a:off x="1315228" y="4902777"/>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3" name="Text Placeholder 12"/>
          <p:cNvSpPr>
            <a:spLocks noGrp="1"/>
          </p:cNvSpPr>
          <p:nvPr>
            <p:ph type="body" sz="quarter" idx="52" hasCustomPrompt="1"/>
          </p:nvPr>
        </p:nvSpPr>
        <p:spPr>
          <a:xfrm>
            <a:off x="4548392" y="2275982"/>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4" name="Text Placeholder 12"/>
          <p:cNvSpPr>
            <a:spLocks noGrp="1"/>
          </p:cNvSpPr>
          <p:nvPr>
            <p:ph type="body" sz="quarter" idx="53" hasCustomPrompt="1"/>
          </p:nvPr>
        </p:nvSpPr>
        <p:spPr>
          <a:xfrm>
            <a:off x="4548392" y="3590099"/>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5" name="Text Placeholder 12"/>
          <p:cNvSpPr>
            <a:spLocks noGrp="1"/>
          </p:cNvSpPr>
          <p:nvPr>
            <p:ph type="body" sz="quarter" idx="54" hasCustomPrompt="1"/>
          </p:nvPr>
        </p:nvSpPr>
        <p:spPr>
          <a:xfrm>
            <a:off x="4548392"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6" name="Text Placeholder 12"/>
          <p:cNvSpPr>
            <a:spLocks noGrp="1"/>
          </p:cNvSpPr>
          <p:nvPr>
            <p:ph type="body" sz="quarter" idx="55" hasCustomPrompt="1"/>
          </p:nvPr>
        </p:nvSpPr>
        <p:spPr>
          <a:xfrm>
            <a:off x="7866888" y="2275982"/>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7" name="Text Placeholder 12"/>
          <p:cNvSpPr>
            <a:spLocks noGrp="1"/>
          </p:cNvSpPr>
          <p:nvPr>
            <p:ph type="body" sz="quarter" idx="56" hasCustomPrompt="1"/>
          </p:nvPr>
        </p:nvSpPr>
        <p:spPr>
          <a:xfrm>
            <a:off x="7866888" y="3590099"/>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8" name="Text Placeholder 12"/>
          <p:cNvSpPr>
            <a:spLocks noGrp="1"/>
          </p:cNvSpPr>
          <p:nvPr>
            <p:ph type="body" sz="quarter" idx="57" hasCustomPrompt="1"/>
          </p:nvPr>
        </p:nvSpPr>
        <p:spPr>
          <a:xfrm>
            <a:off x="7866888"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grpSp>
        <p:nvGrpSpPr>
          <p:cNvPr id="43" name="Group 42"/>
          <p:cNvGrpSpPr/>
          <p:nvPr userDrawn="1"/>
        </p:nvGrpSpPr>
        <p:grpSpPr>
          <a:xfrm>
            <a:off x="0" y="6766560"/>
            <a:ext cx="12192000" cy="91440"/>
            <a:chOff x="0" y="4480421"/>
            <a:chExt cx="12192000" cy="91440"/>
          </a:xfrm>
        </p:grpSpPr>
        <p:sp>
          <p:nvSpPr>
            <p:cNvPr id="44" name="Rectangle 4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029975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shbone 4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F75C8F3-AA3F-4928-AF8B-62B64190C79F}"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547499"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5970730"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393962"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3722263"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145494"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568726"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536016"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432662"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432662"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536016"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568726"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145494"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3722263"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393962"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5970730"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547499"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8" name="Text Placeholder 13"/>
          <p:cNvSpPr>
            <a:spLocks noGrp="1"/>
          </p:cNvSpPr>
          <p:nvPr>
            <p:ph type="body" sz="quarter" idx="42" hasCustomPrompt="1"/>
          </p:nvPr>
        </p:nvSpPr>
        <p:spPr>
          <a:xfrm>
            <a:off x="409002" y="284387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9" name="Text Placeholder 13"/>
          <p:cNvSpPr>
            <a:spLocks noGrp="1"/>
          </p:cNvSpPr>
          <p:nvPr>
            <p:ph type="body" sz="quarter" idx="43" hasCustomPrompt="1"/>
          </p:nvPr>
        </p:nvSpPr>
        <p:spPr>
          <a:xfrm>
            <a:off x="401192" y="354074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20" name="Text Placeholder 13"/>
          <p:cNvSpPr>
            <a:spLocks noGrp="1"/>
          </p:cNvSpPr>
          <p:nvPr>
            <p:ph type="body" sz="quarter" idx="44" hasCustomPrompt="1"/>
          </p:nvPr>
        </p:nvSpPr>
        <p:spPr>
          <a:xfrm>
            <a:off x="401192" y="423761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21" name="Text Placeholder 12"/>
          <p:cNvSpPr>
            <a:spLocks noGrp="1"/>
          </p:cNvSpPr>
          <p:nvPr>
            <p:ph type="body" sz="quarter" idx="45" hasCustomPrompt="1"/>
          </p:nvPr>
        </p:nvSpPr>
        <p:spPr>
          <a:xfrm>
            <a:off x="1865376" y="3581099"/>
            <a:ext cx="1225296" cy="475488"/>
          </a:xfrm>
          <a:prstGeom prst="rightArrow">
            <a:avLst>
              <a:gd name="adj1" fmla="val 60684"/>
              <a:gd name="adj2" fmla="val 50000"/>
            </a:avLst>
          </a:prstGeom>
          <a:solidFill>
            <a:schemeClr val="accent4"/>
          </a:solidFill>
          <a:ln>
            <a:noFill/>
          </a:ln>
        </p:spPr>
        <p:txBody>
          <a:bodyPr vert="horz" wrap="square" lIns="91440" tIns="45720" rIns="91440" bIns="45720" rtlCol="0" anchor="ctr">
            <a:noAutofit/>
          </a:bodyPr>
          <a:lstStyle>
            <a:lvl1pPr marL="228600" indent="-228600" algn="ctr">
              <a:buNone/>
              <a:defRPr lang="en-US" sz="1600" b="1" cap="none" baseline="0">
                <a:solidFill>
                  <a:schemeClr val="bg1"/>
                </a:solidFill>
              </a:defRPr>
            </a:lvl1pPr>
          </a:lstStyle>
          <a:p>
            <a:pPr marL="0" lvl="0" indent="0"/>
            <a:r>
              <a:rPr lang="en-US"/>
              <a:t>Item</a:t>
            </a:r>
          </a:p>
        </p:txBody>
      </p:sp>
      <p:sp>
        <p:nvSpPr>
          <p:cNvPr id="125" name="Text Placeholder 12"/>
          <p:cNvSpPr>
            <a:spLocks noGrp="1"/>
          </p:cNvSpPr>
          <p:nvPr>
            <p:ph type="body" sz="quarter" idx="46" hasCustomPrompt="1"/>
          </p:nvPr>
        </p:nvSpPr>
        <p:spPr>
          <a:xfrm>
            <a:off x="3090672" y="3624716"/>
            <a:ext cx="6519672"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Cause &amp; Effect Fishbone Diagram</a:t>
            </a:r>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a:t>Effect</a:t>
            </a:r>
          </a:p>
        </p:txBody>
      </p:sp>
      <p:grpSp>
        <p:nvGrpSpPr>
          <p:cNvPr id="35" name="Group 34"/>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075046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shbone 6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F71DAAE-6BD5-466E-B7D9-ADD1B8AF9C2C}"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703908"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6127139"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550371"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3878672"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301903"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725135"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692425"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589071"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589071"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692425"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725135"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301903"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3878672"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550371"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6127139"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703908"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a:t>Effect</a:t>
            </a:r>
          </a:p>
        </p:txBody>
      </p:sp>
      <p:sp>
        <p:nvSpPr>
          <p:cNvPr id="36" name="Text Placeholder 13"/>
          <p:cNvSpPr>
            <a:spLocks noGrp="1"/>
          </p:cNvSpPr>
          <p:nvPr>
            <p:ph type="body" sz="quarter" idx="49" hasCustomPrompt="1"/>
          </p:nvPr>
        </p:nvSpPr>
        <p:spPr>
          <a:xfrm>
            <a:off x="1312517"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37" name="Text Placeholder 13"/>
          <p:cNvSpPr>
            <a:spLocks noGrp="1"/>
          </p:cNvSpPr>
          <p:nvPr>
            <p:ph type="body" sz="quarter" idx="50" hasCustomPrompt="1"/>
          </p:nvPr>
        </p:nvSpPr>
        <p:spPr>
          <a:xfrm>
            <a:off x="735748"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38" name="Text Placeholder 13"/>
          <p:cNvSpPr>
            <a:spLocks noGrp="1"/>
          </p:cNvSpPr>
          <p:nvPr>
            <p:ph type="body" sz="quarter" idx="51" hasCustomPrompt="1"/>
          </p:nvPr>
        </p:nvSpPr>
        <p:spPr>
          <a:xfrm>
            <a:off x="158980"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39" name="Text Placeholder 12"/>
          <p:cNvSpPr>
            <a:spLocks noGrp="1"/>
          </p:cNvSpPr>
          <p:nvPr>
            <p:ph type="body" sz="quarter" idx="52" hasCustomPrompt="1"/>
          </p:nvPr>
        </p:nvSpPr>
        <p:spPr>
          <a:xfrm rot="18900000">
            <a:off x="1126270"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40" name="Text Placeholder 12"/>
          <p:cNvSpPr>
            <a:spLocks noGrp="1"/>
          </p:cNvSpPr>
          <p:nvPr>
            <p:ph type="body" sz="quarter" idx="53" hasCustomPrompt="1"/>
          </p:nvPr>
        </p:nvSpPr>
        <p:spPr>
          <a:xfrm rot="2700000">
            <a:off x="1126270"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41" name="Text Placeholder 13"/>
          <p:cNvSpPr>
            <a:spLocks noGrp="1"/>
          </p:cNvSpPr>
          <p:nvPr>
            <p:ph type="body" sz="quarter" idx="54" hasCustomPrompt="1"/>
          </p:nvPr>
        </p:nvSpPr>
        <p:spPr>
          <a:xfrm>
            <a:off x="158980"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42" name="Text Placeholder 13"/>
          <p:cNvSpPr>
            <a:spLocks noGrp="1"/>
          </p:cNvSpPr>
          <p:nvPr>
            <p:ph type="body" sz="quarter" idx="55" hasCustomPrompt="1"/>
          </p:nvPr>
        </p:nvSpPr>
        <p:spPr>
          <a:xfrm>
            <a:off x="735748"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44" name="Text Placeholder 13"/>
          <p:cNvSpPr>
            <a:spLocks noGrp="1"/>
          </p:cNvSpPr>
          <p:nvPr>
            <p:ph type="body" sz="quarter" idx="56" hasCustomPrompt="1"/>
          </p:nvPr>
        </p:nvSpPr>
        <p:spPr>
          <a:xfrm>
            <a:off x="1312517"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45" name="Text Placeholder 12"/>
          <p:cNvSpPr>
            <a:spLocks noGrp="1"/>
          </p:cNvSpPr>
          <p:nvPr>
            <p:ph type="body" sz="quarter" idx="46" hasCustomPrompt="1"/>
          </p:nvPr>
        </p:nvSpPr>
        <p:spPr>
          <a:xfrm>
            <a:off x="1323289" y="3624716"/>
            <a:ext cx="8287056"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Cause &amp; Effect Fishbone Diagram</a:t>
            </a:r>
          </a:p>
        </p:txBody>
      </p:sp>
      <p:grpSp>
        <p:nvGrpSpPr>
          <p:cNvPr id="43" name="Group 42"/>
          <p:cNvGrpSpPr/>
          <p:nvPr userDrawn="1"/>
        </p:nvGrpSpPr>
        <p:grpSpPr>
          <a:xfrm>
            <a:off x="0" y="6766560"/>
            <a:ext cx="12192000" cy="91440"/>
            <a:chOff x="0" y="4480421"/>
            <a:chExt cx="12192000" cy="91440"/>
          </a:xfrm>
        </p:grpSpPr>
        <p:sp>
          <p:nvSpPr>
            <p:cNvPr id="46" name="Rectangle 4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064367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555B7D3-F260-4092-BF68-2999C18B2A60}"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49262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1047AD8-8D6D-4ACB-B27A-5089660D4929}"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2864769"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2864769" y="1548551"/>
            <a:ext cx="3585150" cy="838987"/>
          </a:xfrm>
          <a:solidFill>
            <a:schemeClr val="accent1"/>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2864769"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2864769"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946162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35" name="Text Placeholder 13"/>
          <p:cNvSpPr>
            <a:spLocks noGrp="1"/>
          </p:cNvSpPr>
          <p:nvPr>
            <p:ph type="body" sz="quarter" idx="39"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36" name="Text Placeholder 12"/>
          <p:cNvSpPr>
            <a:spLocks noGrp="1"/>
          </p:cNvSpPr>
          <p:nvPr>
            <p:ph type="body" sz="quarter" idx="40"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2</a:t>
            </a:r>
          </a:p>
        </p:txBody>
      </p:sp>
      <p:sp>
        <p:nvSpPr>
          <p:cNvPr id="37" name="Text Placeholder 13"/>
          <p:cNvSpPr>
            <a:spLocks noGrp="1"/>
          </p:cNvSpPr>
          <p:nvPr>
            <p:ph type="body" sz="quarter" idx="41"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38" name="Text Placeholder 13"/>
          <p:cNvSpPr>
            <a:spLocks noGrp="1"/>
          </p:cNvSpPr>
          <p:nvPr>
            <p:ph type="body" sz="quarter" idx="42"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D68DDAC-EA74-49AA-8664-46A84D73516D}"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5742081"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5742081" y="1548551"/>
            <a:ext cx="3585150" cy="838987"/>
          </a:xfrm>
          <a:solidFill>
            <a:schemeClr val="accent3"/>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a:t>Option 3</a:t>
            </a:r>
          </a:p>
        </p:txBody>
      </p:sp>
      <p:sp>
        <p:nvSpPr>
          <p:cNvPr id="68" name="Text Placeholder 13"/>
          <p:cNvSpPr>
            <a:spLocks noGrp="1"/>
          </p:cNvSpPr>
          <p:nvPr>
            <p:ph type="body" sz="quarter" idx="37" hasCustomPrompt="1"/>
          </p:nvPr>
        </p:nvSpPr>
        <p:spPr>
          <a:xfrm>
            <a:off x="5742081"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5742081"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39545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6" name="Rectangle 5"/>
          <p:cNvSpPr/>
          <p:nvPr userDrawn="1"/>
        </p:nvSpPr>
        <p:spPr>
          <a:xfrm>
            <a:off x="482600"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p:cNvSpPr/>
          <p:nvPr userDrawn="1"/>
        </p:nvSpPr>
        <p:spPr>
          <a:xfrm>
            <a:off x="4474972"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userDrawn="1"/>
        </p:nvSpPr>
        <p:spPr>
          <a:xfrm>
            <a:off x="8467344"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4DD3C35-D458-4D7B-B9D4-374B44091D6A}"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1" name="Text Placeholder 12"/>
          <p:cNvSpPr>
            <a:spLocks noGrp="1"/>
          </p:cNvSpPr>
          <p:nvPr>
            <p:ph type="body" sz="quarter" idx="24" hasCustomPrompt="1"/>
          </p:nvPr>
        </p:nvSpPr>
        <p:spPr>
          <a:xfrm>
            <a:off x="482600"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1</a:t>
            </a:r>
          </a:p>
        </p:txBody>
      </p:sp>
      <p:sp>
        <p:nvSpPr>
          <p:cNvPr id="32" name="Text Placeholder 13"/>
          <p:cNvSpPr>
            <a:spLocks noGrp="1"/>
          </p:cNvSpPr>
          <p:nvPr>
            <p:ph type="body" sz="quarter" idx="25" hasCustomPrompt="1"/>
          </p:nvPr>
        </p:nvSpPr>
        <p:spPr>
          <a:xfrm>
            <a:off x="482600"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34" name="Text Placeholder 13"/>
          <p:cNvSpPr>
            <a:spLocks noGrp="1"/>
          </p:cNvSpPr>
          <p:nvPr>
            <p:ph type="body" sz="quarter" idx="26" hasCustomPrompt="1"/>
          </p:nvPr>
        </p:nvSpPr>
        <p:spPr>
          <a:xfrm>
            <a:off x="482600"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40" name="Text Placeholder 12"/>
          <p:cNvSpPr>
            <a:spLocks noGrp="1"/>
          </p:cNvSpPr>
          <p:nvPr>
            <p:ph type="body" sz="quarter" idx="28" hasCustomPrompt="1"/>
          </p:nvPr>
        </p:nvSpPr>
        <p:spPr>
          <a:xfrm>
            <a:off x="8467345"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3</a:t>
            </a:r>
          </a:p>
        </p:txBody>
      </p:sp>
      <p:sp>
        <p:nvSpPr>
          <p:cNvPr id="41" name="Text Placeholder 13"/>
          <p:cNvSpPr>
            <a:spLocks noGrp="1"/>
          </p:cNvSpPr>
          <p:nvPr>
            <p:ph type="body" sz="quarter" idx="29" hasCustomPrompt="1"/>
          </p:nvPr>
        </p:nvSpPr>
        <p:spPr>
          <a:xfrm>
            <a:off x="8467345"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42" name="Text Placeholder 13"/>
          <p:cNvSpPr>
            <a:spLocks noGrp="1"/>
          </p:cNvSpPr>
          <p:nvPr>
            <p:ph type="body" sz="quarter" idx="30" hasCustomPrompt="1"/>
          </p:nvPr>
        </p:nvSpPr>
        <p:spPr>
          <a:xfrm>
            <a:off x="8467345"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55" name="Text Placeholder 12"/>
          <p:cNvSpPr>
            <a:spLocks noGrp="1"/>
          </p:cNvSpPr>
          <p:nvPr>
            <p:ph type="body" sz="quarter" idx="36" hasCustomPrompt="1"/>
          </p:nvPr>
        </p:nvSpPr>
        <p:spPr>
          <a:xfrm>
            <a:off x="4474972"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2</a:t>
            </a:r>
          </a:p>
        </p:txBody>
      </p:sp>
      <p:sp>
        <p:nvSpPr>
          <p:cNvPr id="56" name="Text Placeholder 13"/>
          <p:cNvSpPr>
            <a:spLocks noGrp="1"/>
          </p:cNvSpPr>
          <p:nvPr>
            <p:ph type="body" sz="quarter" idx="37" hasCustomPrompt="1"/>
          </p:nvPr>
        </p:nvSpPr>
        <p:spPr>
          <a:xfrm>
            <a:off x="4474972"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57" name="Text Placeholder 13"/>
          <p:cNvSpPr>
            <a:spLocks noGrp="1"/>
          </p:cNvSpPr>
          <p:nvPr>
            <p:ph type="body" sz="quarter" idx="38" hasCustomPrompt="1"/>
          </p:nvPr>
        </p:nvSpPr>
        <p:spPr>
          <a:xfrm>
            <a:off x="4474972"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58" name="Text Placeholder 13"/>
          <p:cNvSpPr>
            <a:spLocks noGrp="1"/>
          </p:cNvSpPr>
          <p:nvPr>
            <p:ph type="body" sz="quarter" idx="39" hasCustomPrompt="1"/>
          </p:nvPr>
        </p:nvSpPr>
        <p:spPr>
          <a:xfrm>
            <a:off x="482600"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0" name="Text Placeholder 13"/>
          <p:cNvSpPr>
            <a:spLocks noGrp="1"/>
          </p:cNvSpPr>
          <p:nvPr>
            <p:ph type="body" sz="quarter" idx="40" hasCustomPrompt="1"/>
          </p:nvPr>
        </p:nvSpPr>
        <p:spPr>
          <a:xfrm>
            <a:off x="8467345"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1" name="Text Placeholder 13"/>
          <p:cNvSpPr>
            <a:spLocks noGrp="1"/>
          </p:cNvSpPr>
          <p:nvPr>
            <p:ph type="body" sz="quarter" idx="41" hasCustomPrompt="1"/>
          </p:nvPr>
        </p:nvSpPr>
        <p:spPr>
          <a:xfrm>
            <a:off x="4474972"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2" name="Text Placeholder 13"/>
          <p:cNvSpPr>
            <a:spLocks noGrp="1"/>
          </p:cNvSpPr>
          <p:nvPr>
            <p:ph type="body" sz="quarter" idx="42" hasCustomPrompt="1"/>
          </p:nvPr>
        </p:nvSpPr>
        <p:spPr>
          <a:xfrm>
            <a:off x="482600"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3" name="Text Placeholder 13"/>
          <p:cNvSpPr>
            <a:spLocks noGrp="1"/>
          </p:cNvSpPr>
          <p:nvPr>
            <p:ph type="body" sz="quarter" idx="43" hasCustomPrompt="1"/>
          </p:nvPr>
        </p:nvSpPr>
        <p:spPr>
          <a:xfrm>
            <a:off x="8467345"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4" name="Text Placeholder 13"/>
          <p:cNvSpPr>
            <a:spLocks noGrp="1"/>
          </p:cNvSpPr>
          <p:nvPr>
            <p:ph type="body" sz="quarter" idx="44" hasCustomPrompt="1"/>
          </p:nvPr>
        </p:nvSpPr>
        <p:spPr>
          <a:xfrm>
            <a:off x="4474972"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5" name="Text Placeholder 13"/>
          <p:cNvSpPr>
            <a:spLocks noGrp="1"/>
          </p:cNvSpPr>
          <p:nvPr>
            <p:ph type="body" sz="quarter" idx="45" hasCustomPrompt="1"/>
          </p:nvPr>
        </p:nvSpPr>
        <p:spPr>
          <a:xfrm>
            <a:off x="482600"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0" name="Text Placeholder 13"/>
          <p:cNvSpPr>
            <a:spLocks noGrp="1"/>
          </p:cNvSpPr>
          <p:nvPr>
            <p:ph type="body" sz="quarter" idx="46" hasCustomPrompt="1"/>
          </p:nvPr>
        </p:nvSpPr>
        <p:spPr>
          <a:xfrm>
            <a:off x="8467345"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1" name="Text Placeholder 13"/>
          <p:cNvSpPr>
            <a:spLocks noGrp="1"/>
          </p:cNvSpPr>
          <p:nvPr>
            <p:ph type="body" sz="quarter" idx="47" hasCustomPrompt="1"/>
          </p:nvPr>
        </p:nvSpPr>
        <p:spPr>
          <a:xfrm>
            <a:off x="4474972"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2" name="Text Placeholder 13"/>
          <p:cNvSpPr>
            <a:spLocks noGrp="1"/>
          </p:cNvSpPr>
          <p:nvPr>
            <p:ph type="body" sz="quarter" idx="48" hasCustomPrompt="1"/>
          </p:nvPr>
        </p:nvSpPr>
        <p:spPr>
          <a:xfrm>
            <a:off x="482600"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sp>
        <p:nvSpPr>
          <p:cNvPr id="73" name="Text Placeholder 13"/>
          <p:cNvSpPr>
            <a:spLocks noGrp="1"/>
          </p:cNvSpPr>
          <p:nvPr>
            <p:ph type="body" sz="quarter" idx="49" hasCustomPrompt="1"/>
          </p:nvPr>
        </p:nvSpPr>
        <p:spPr>
          <a:xfrm>
            <a:off x="8467345"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sp>
        <p:nvSpPr>
          <p:cNvPr id="74" name="Text Placeholder 13"/>
          <p:cNvSpPr>
            <a:spLocks noGrp="1"/>
          </p:cNvSpPr>
          <p:nvPr>
            <p:ph type="body" sz="quarter" idx="50" hasCustomPrompt="1"/>
          </p:nvPr>
        </p:nvSpPr>
        <p:spPr>
          <a:xfrm>
            <a:off x="4474972"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grpSp>
        <p:nvGrpSpPr>
          <p:cNvPr id="11" name="Group 10"/>
          <p:cNvGrpSpPr/>
          <p:nvPr userDrawn="1"/>
        </p:nvGrpSpPr>
        <p:grpSpPr>
          <a:xfrm>
            <a:off x="482600" y="3192136"/>
            <a:ext cx="3242056" cy="1584010"/>
            <a:chOff x="482600" y="3192136"/>
            <a:chExt cx="3242056" cy="1584010"/>
          </a:xfrm>
        </p:grpSpPr>
        <p:cxnSp>
          <p:nvCxnSpPr>
            <p:cNvPr id="9" name="Straight Connector 8"/>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1" name="Text Placeholder 13"/>
          <p:cNvSpPr>
            <a:spLocks noGrp="1"/>
          </p:cNvSpPr>
          <p:nvPr>
            <p:ph type="body" sz="quarter" idx="51" hasCustomPrompt="1"/>
          </p:nvPr>
        </p:nvSpPr>
        <p:spPr>
          <a:xfrm>
            <a:off x="4474972"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sp>
        <p:nvSpPr>
          <p:cNvPr id="82" name="Text Placeholder 13"/>
          <p:cNvSpPr>
            <a:spLocks noGrp="1"/>
          </p:cNvSpPr>
          <p:nvPr>
            <p:ph type="body" sz="quarter" idx="52" hasCustomPrompt="1"/>
          </p:nvPr>
        </p:nvSpPr>
        <p:spPr>
          <a:xfrm>
            <a:off x="482600"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sp>
        <p:nvSpPr>
          <p:cNvPr id="85" name="Text Placeholder 13"/>
          <p:cNvSpPr>
            <a:spLocks noGrp="1"/>
          </p:cNvSpPr>
          <p:nvPr>
            <p:ph type="body" sz="quarter" idx="53" hasCustomPrompt="1"/>
          </p:nvPr>
        </p:nvSpPr>
        <p:spPr>
          <a:xfrm>
            <a:off x="8467345"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grpSp>
        <p:nvGrpSpPr>
          <p:cNvPr id="86" name="Group 85"/>
          <p:cNvGrpSpPr/>
          <p:nvPr userDrawn="1"/>
        </p:nvGrpSpPr>
        <p:grpSpPr>
          <a:xfrm>
            <a:off x="4474972" y="3192136"/>
            <a:ext cx="3242056" cy="1584010"/>
            <a:chOff x="482600" y="3192136"/>
            <a:chExt cx="3242056" cy="1584010"/>
          </a:xfrm>
        </p:grpSpPr>
        <p:cxnSp>
          <p:nvCxnSpPr>
            <p:cNvPr id="87" name="Straight Connector 86"/>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a:off x="8467344" y="3192136"/>
            <a:ext cx="3242056" cy="1584010"/>
            <a:chOff x="482600" y="3192136"/>
            <a:chExt cx="3242056" cy="1584010"/>
          </a:xfrm>
        </p:grpSpPr>
        <p:cxnSp>
          <p:nvCxnSpPr>
            <p:cNvPr id="93" name="Straight Connector 92"/>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a:off x="0" y="6766560"/>
            <a:ext cx="12192000" cy="91440"/>
            <a:chOff x="0" y="4480421"/>
            <a:chExt cx="12192000" cy="91440"/>
          </a:xfrm>
        </p:grpSpPr>
        <p:sp>
          <p:nvSpPr>
            <p:cNvPr id="66" name="Rectangle 6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32247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C0A74BA-555F-4FEA-82BD-9E4A2AFDD44D}"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6" name="Picture Placeholder 10"/>
          <p:cNvSpPr>
            <a:spLocks noGrp="1" noChangeAspect="1"/>
          </p:cNvSpPr>
          <p:nvPr>
            <p:ph type="pic" sz="quarter" idx="14" hasCustomPrompt="1"/>
          </p:nvPr>
        </p:nvSpPr>
        <p:spPr>
          <a:xfrm>
            <a:off x="354775" y="1721331"/>
            <a:ext cx="5703125" cy="4294386"/>
          </a:xfrm>
          <a:solidFill>
            <a:schemeClr val="bg1"/>
          </a:solidFill>
          <a:effectLst>
            <a:outerShdw blurRad="101600" dist="63500" dir="2700000" algn="tl" rotWithShape="0">
              <a:prstClr val="black">
                <a:alpha val="40000"/>
              </a:prstClr>
            </a:outerShdw>
          </a:effectLst>
        </p:spPr>
        <p:txBody>
          <a:bodyPr/>
          <a:lstStyle>
            <a:lvl1pPr>
              <a:defRPr/>
            </a:lvl1pPr>
          </a:lstStyle>
          <a:p>
            <a:r>
              <a:rPr lang="en-US"/>
              <a:t>Your map goes here</a:t>
            </a:r>
          </a:p>
        </p:txBody>
      </p:sp>
      <p:sp>
        <p:nvSpPr>
          <p:cNvPr id="18" name="Text Placeholder 29"/>
          <p:cNvSpPr>
            <a:spLocks noGrp="1"/>
          </p:cNvSpPr>
          <p:nvPr>
            <p:ph type="body" sz="quarter" idx="22" hasCustomPrompt="1"/>
          </p:nvPr>
        </p:nvSpPr>
        <p:spPr>
          <a:xfrm>
            <a:off x="6615875" y="1721331"/>
            <a:ext cx="5093526" cy="1174269"/>
          </a:xfrm>
          <a:solidFill>
            <a:schemeClr val="tx1">
              <a:lumMod val="10000"/>
              <a:lumOff val="90000"/>
            </a:schemeClr>
          </a:solidFill>
        </p:spPr>
        <p:txBody>
          <a:bodyPr anchor="t">
            <a:normAutofit/>
          </a:bodyPr>
          <a:lstStyle>
            <a:lvl1pPr marL="0" indent="0" algn="just">
              <a:buNone/>
              <a:defRPr sz="1800">
                <a:solidFill>
                  <a:schemeClr val="tx2"/>
                </a:solidFill>
              </a:defRPr>
            </a:lvl1pPr>
          </a:lstStyle>
          <a:p>
            <a:pPr lvl="0"/>
            <a:r>
              <a:rPr lang="en-US"/>
              <a:t>Lorem ipsum dolor sit amet, placerat ipsum erat et tortor, vehicula sociis vel vel, ut cursus sociosqu integer sapien in. Aliquet blandit, pellentesque nec vitae. Sapien ante feugiat non est etiam aut.</a:t>
            </a:r>
          </a:p>
        </p:txBody>
      </p:sp>
      <p:sp>
        <p:nvSpPr>
          <p:cNvPr id="19" name="Text Placeholder 29"/>
          <p:cNvSpPr>
            <a:spLocks noGrp="1"/>
          </p:cNvSpPr>
          <p:nvPr>
            <p:ph type="body" sz="quarter" idx="18" hasCustomPrompt="1"/>
          </p:nvPr>
        </p:nvSpPr>
        <p:spPr>
          <a:xfrm>
            <a:off x="6615875" y="3197675"/>
            <a:ext cx="546925" cy="431800"/>
          </a:xfrm>
        </p:spPr>
        <p:txBody>
          <a:bodyPr vert="horz" lIns="91440" tIns="45720" rIns="91440" bIns="45720" rtlCol="0" anchor="ctr">
            <a:normAutofit/>
          </a:bodyPr>
          <a:lstStyle>
            <a:lvl1pPr algn="ctr">
              <a:defRPr lang="en-US" sz="2000" b="0" cap="none" baseline="0">
                <a:solidFill>
                  <a:srgbClr val="324D5E"/>
                </a:solidFill>
                <a:latin typeface="FontAwesome" pitchFamily="2" charset="0"/>
              </a:defRPr>
            </a:lvl1pPr>
          </a:lstStyle>
          <a:p>
            <a:pPr marL="0" lvl="0" indent="0">
              <a:buNone/>
            </a:pPr>
            <a:r>
              <a:rPr lang="en-US"/>
              <a:t></a:t>
            </a:r>
          </a:p>
        </p:txBody>
      </p:sp>
      <p:sp>
        <p:nvSpPr>
          <p:cNvPr id="20" name="Text Placeholder 29"/>
          <p:cNvSpPr>
            <a:spLocks noGrp="1"/>
          </p:cNvSpPr>
          <p:nvPr>
            <p:ph type="body" sz="quarter" idx="23" hasCustomPrompt="1"/>
          </p:nvPr>
        </p:nvSpPr>
        <p:spPr>
          <a:xfrm>
            <a:off x="7319772" y="3197675"/>
            <a:ext cx="4392168" cy="1110984"/>
          </a:xfrm>
        </p:spPr>
        <p:txBody>
          <a:bodyPr anchor="t">
            <a:normAutofit/>
          </a:bodyPr>
          <a:lstStyle>
            <a:lvl1pPr marL="0" indent="0" algn="just">
              <a:buNone/>
              <a:defRPr sz="1800">
                <a:solidFill>
                  <a:srgbClr val="8C9CA6"/>
                </a:solidFill>
              </a:defRPr>
            </a:lvl1pPr>
          </a:lstStyle>
          <a:p>
            <a:pPr lvl="0"/>
            <a:r>
              <a:rPr lang="en-US"/>
              <a:t>Adress</a:t>
            </a:r>
          </a:p>
        </p:txBody>
      </p:sp>
      <p:sp>
        <p:nvSpPr>
          <p:cNvPr id="21" name="Text Placeholder 29"/>
          <p:cNvSpPr>
            <a:spLocks noGrp="1"/>
          </p:cNvSpPr>
          <p:nvPr>
            <p:ph type="body" sz="quarter" idx="24" hasCustomPrompt="1"/>
          </p:nvPr>
        </p:nvSpPr>
        <p:spPr>
          <a:xfrm>
            <a:off x="6615875" y="4366208"/>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5" name="Text Placeholder 29"/>
          <p:cNvSpPr>
            <a:spLocks noGrp="1"/>
          </p:cNvSpPr>
          <p:nvPr>
            <p:ph type="body" sz="quarter" idx="25" hasCustomPrompt="1"/>
          </p:nvPr>
        </p:nvSpPr>
        <p:spPr>
          <a:xfrm>
            <a:off x="7319772" y="4366208"/>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26" name="Text Placeholder 29"/>
          <p:cNvSpPr>
            <a:spLocks noGrp="1"/>
          </p:cNvSpPr>
          <p:nvPr>
            <p:ph type="body" sz="quarter" idx="26" hasCustomPrompt="1"/>
          </p:nvPr>
        </p:nvSpPr>
        <p:spPr>
          <a:xfrm>
            <a:off x="6615875" y="4834136"/>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7" name="Text Placeholder 29"/>
          <p:cNvSpPr>
            <a:spLocks noGrp="1"/>
          </p:cNvSpPr>
          <p:nvPr>
            <p:ph type="body" sz="quarter" idx="27" hasCustomPrompt="1"/>
          </p:nvPr>
        </p:nvSpPr>
        <p:spPr>
          <a:xfrm>
            <a:off x="7319772" y="4834136"/>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28" name="Text Placeholder 29"/>
          <p:cNvSpPr>
            <a:spLocks noGrp="1"/>
          </p:cNvSpPr>
          <p:nvPr>
            <p:ph type="body" sz="quarter" idx="28" hasCustomPrompt="1"/>
          </p:nvPr>
        </p:nvSpPr>
        <p:spPr>
          <a:xfrm>
            <a:off x="6615875" y="5292935"/>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9" name="Text Placeholder 29"/>
          <p:cNvSpPr>
            <a:spLocks noGrp="1"/>
          </p:cNvSpPr>
          <p:nvPr>
            <p:ph type="body" sz="quarter" idx="29" hasCustomPrompt="1"/>
          </p:nvPr>
        </p:nvSpPr>
        <p:spPr>
          <a:xfrm>
            <a:off x="7319772" y="5292935"/>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30" name="Text Placeholder 29"/>
          <p:cNvSpPr>
            <a:spLocks noGrp="1"/>
          </p:cNvSpPr>
          <p:nvPr>
            <p:ph type="body" sz="quarter" idx="30" hasCustomPrompt="1"/>
          </p:nvPr>
        </p:nvSpPr>
        <p:spPr>
          <a:xfrm>
            <a:off x="6615875" y="5760863"/>
            <a:ext cx="546925"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cap="none" baseline="0">
                <a:solidFill>
                  <a:srgbClr val="324D5E"/>
                </a:solidFill>
                <a:latin typeface="FontAwesome" pitchFamily="2"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t>
            </a:r>
          </a:p>
        </p:txBody>
      </p:sp>
      <p:sp>
        <p:nvSpPr>
          <p:cNvPr id="31" name="Text Placeholder 29"/>
          <p:cNvSpPr>
            <a:spLocks noGrp="1"/>
          </p:cNvSpPr>
          <p:nvPr>
            <p:ph type="body" sz="quarter" idx="31" hasCustomPrompt="1"/>
          </p:nvPr>
        </p:nvSpPr>
        <p:spPr>
          <a:xfrm>
            <a:off x="7319772" y="5760863"/>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Tree>
    <p:extLst>
      <p:ext uri="{BB962C8B-B14F-4D97-AF65-F5344CB8AC3E}">
        <p14:creationId xmlns:p14="http://schemas.microsoft.com/office/powerpoint/2010/main" val="16055137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05AE6E7-83E6-44CE-B9F2-5BA0F5E31D14}"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482600" y="1619250"/>
            <a:ext cx="11226801"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428411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233C32F-4C1B-48CE-92F8-9D5A6C192732}"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0" y="1619250"/>
            <a:ext cx="12192000"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090222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D2C0A331-81F0-481B-8ED2-A2E200E48EEF}"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17" name="Text Placeholder 12"/>
          <p:cNvSpPr>
            <a:spLocks noGrp="1"/>
          </p:cNvSpPr>
          <p:nvPr>
            <p:ph type="body" sz="quarter" idx="28" hasCustomPrompt="1"/>
          </p:nvPr>
        </p:nvSpPr>
        <p:spPr>
          <a:xfrm>
            <a:off x="8467345"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26" name="Text Placeholder 12"/>
          <p:cNvSpPr>
            <a:spLocks noGrp="1"/>
          </p:cNvSpPr>
          <p:nvPr>
            <p:ph type="body" sz="quarter" idx="36" hasCustomPrompt="1"/>
          </p:nvPr>
        </p:nvSpPr>
        <p:spPr>
          <a:xfrm>
            <a:off x="4472940"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29" name="Text Placeholder 5"/>
          <p:cNvSpPr>
            <a:spLocks noGrp="1"/>
          </p:cNvSpPr>
          <p:nvPr>
            <p:ph type="body" sz="quarter" idx="40"/>
          </p:nvPr>
        </p:nvSpPr>
        <p:spPr>
          <a:xfrm>
            <a:off x="4472940"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0" name="Text Placeholder 5"/>
          <p:cNvSpPr>
            <a:spLocks noGrp="1"/>
          </p:cNvSpPr>
          <p:nvPr>
            <p:ph type="body" sz="quarter" idx="41"/>
          </p:nvPr>
        </p:nvSpPr>
        <p:spPr>
          <a:xfrm>
            <a:off x="8467345"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2" name="Chart Placeholder 11"/>
          <p:cNvSpPr>
            <a:spLocks noGrp="1"/>
          </p:cNvSpPr>
          <p:nvPr>
            <p:ph type="chart" sz="quarter" idx="42"/>
          </p:nvPr>
        </p:nvSpPr>
        <p:spPr>
          <a:xfrm>
            <a:off x="482598" y="4730711"/>
            <a:ext cx="3246120" cy="1517689"/>
          </a:xfrm>
        </p:spPr>
        <p:txBody>
          <a:bodyPr/>
          <a:lstStyle/>
          <a:p>
            <a:endParaRPr lang="en-US"/>
          </a:p>
        </p:txBody>
      </p:sp>
      <p:sp>
        <p:nvSpPr>
          <p:cNvPr id="31" name="Chart Placeholder 11"/>
          <p:cNvSpPr>
            <a:spLocks noGrp="1"/>
          </p:cNvSpPr>
          <p:nvPr>
            <p:ph type="chart" sz="quarter" idx="43"/>
          </p:nvPr>
        </p:nvSpPr>
        <p:spPr>
          <a:xfrm>
            <a:off x="4472940" y="4730711"/>
            <a:ext cx="3246120" cy="1517689"/>
          </a:xfrm>
        </p:spPr>
        <p:txBody>
          <a:bodyPr/>
          <a:lstStyle/>
          <a:p>
            <a:endParaRPr lang="en-US"/>
          </a:p>
        </p:txBody>
      </p:sp>
      <p:sp>
        <p:nvSpPr>
          <p:cNvPr id="32" name="Chart Placeholder 11"/>
          <p:cNvSpPr>
            <a:spLocks noGrp="1"/>
          </p:cNvSpPr>
          <p:nvPr>
            <p:ph type="chart" sz="quarter" idx="44"/>
          </p:nvPr>
        </p:nvSpPr>
        <p:spPr>
          <a:xfrm>
            <a:off x="8467345" y="4730711"/>
            <a:ext cx="3246120" cy="1517689"/>
          </a:xfrm>
        </p:spPr>
        <p:txBody>
          <a:bodyPr/>
          <a:lstStyle/>
          <a:p>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389347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ap and 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835E7114-D342-45C4-B788-BA821CA031C4}"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4224965"/>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4851219"/>
            <a:ext cx="5613402"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281240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ap and 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D10E827F-ABE5-4709-B2D3-23E7CE8C5049}"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694810"/>
            <a:ext cx="274320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3302053"/>
            <a:ext cx="2743200" cy="2666947"/>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99661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ap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5D60B7F4-1B05-4F7C-B2EC-E685DABFD28C}"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5361758"/>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COUNTRY</a:t>
            </a:r>
          </a:p>
        </p:txBody>
      </p:sp>
      <p:sp>
        <p:nvSpPr>
          <p:cNvPr id="24" name="Text Placeholder 5"/>
          <p:cNvSpPr>
            <a:spLocks noGrp="1"/>
          </p:cNvSpPr>
          <p:nvPr>
            <p:ph type="body" sz="quarter" idx="45"/>
          </p:nvPr>
        </p:nvSpPr>
        <p:spPr>
          <a:xfrm>
            <a:off x="6642100" y="1668688"/>
            <a:ext cx="5067302" cy="28906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cxnSp>
        <p:nvCxnSpPr>
          <p:cNvPr id="8" name="Straight Connector 7"/>
          <p:cNvCxnSpPr/>
          <p:nvPr userDrawn="1"/>
        </p:nvCxnSpPr>
        <p:spPr>
          <a:xfrm>
            <a:off x="6642100" y="4714194"/>
            <a:ext cx="5067302" cy="0"/>
          </a:xfrm>
          <a:prstGeom prst="line">
            <a:avLst/>
          </a:prstGeom>
          <a:ln>
            <a:solidFill>
              <a:schemeClr val="bg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16" name="Group 15"/>
          <p:cNvGrpSpPr/>
          <p:nvPr userDrawn="1"/>
        </p:nvGrpSpPr>
        <p:grpSpPr>
          <a:xfrm>
            <a:off x="0" y="6766560"/>
            <a:ext cx="12192000" cy="91440"/>
            <a:chOff x="0" y="4480421"/>
            <a:chExt cx="12192000" cy="91440"/>
          </a:xfrm>
        </p:grpSpPr>
        <p:sp>
          <p:nvSpPr>
            <p:cNvPr id="17" name="Rectangle 1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2591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voic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DC3BD21A-236A-4658-B443-CEB13052DF82}"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able Placeholder 8"/>
          <p:cNvSpPr>
            <a:spLocks noGrp="1"/>
          </p:cNvSpPr>
          <p:nvPr>
            <p:ph type="tbl" sz="quarter" idx="13"/>
          </p:nvPr>
        </p:nvSpPr>
        <p:spPr>
          <a:xfrm>
            <a:off x="7126514" y="1654175"/>
            <a:ext cx="4586952" cy="1988911"/>
          </a:xfrm>
        </p:spPr>
        <p:txBody>
          <a:bodyPr/>
          <a:lstStyle/>
          <a:p>
            <a:endParaRPr lang="en-US"/>
          </a:p>
        </p:txBody>
      </p:sp>
      <p:sp>
        <p:nvSpPr>
          <p:cNvPr id="25" name="Table Placeholder 8"/>
          <p:cNvSpPr>
            <a:spLocks noGrp="1"/>
          </p:cNvSpPr>
          <p:nvPr>
            <p:ph type="tbl" sz="quarter" idx="14"/>
          </p:nvPr>
        </p:nvSpPr>
        <p:spPr>
          <a:xfrm>
            <a:off x="482598" y="4125686"/>
            <a:ext cx="11230867" cy="2086323"/>
          </a:xfrm>
        </p:spPr>
        <p:txBody>
          <a:bodyPr/>
          <a:lstStyle/>
          <a:p>
            <a:endParaRPr lang="en-US"/>
          </a:p>
        </p:txBody>
      </p:sp>
      <p:sp>
        <p:nvSpPr>
          <p:cNvPr id="11" name="Text Placeholder 10"/>
          <p:cNvSpPr>
            <a:spLocks noGrp="1"/>
          </p:cNvSpPr>
          <p:nvPr>
            <p:ph type="body" sz="quarter" idx="15" hasCustomPrompt="1"/>
          </p:nvPr>
        </p:nvSpPr>
        <p:spPr>
          <a:xfrm>
            <a:off x="482598" y="1981511"/>
            <a:ext cx="5236031" cy="1890071"/>
          </a:xfrm>
        </p:spPr>
        <p:txBody>
          <a:bodyPr>
            <a:normAutofit/>
          </a:bodyPr>
          <a:lstStyle>
            <a:lvl1pPr marL="0" indent="0">
              <a:spcBef>
                <a:spcPts val="0"/>
              </a:spcBef>
              <a:buNone/>
              <a:defRPr sz="1600" baseline="0"/>
            </a:lvl1pPr>
            <a:lvl2pPr marL="457200" indent="0">
              <a:buNone/>
              <a:defRPr/>
            </a:lvl2pPr>
            <a:lvl3pPr marL="914400" indent="0">
              <a:buNone/>
              <a:defRPr/>
            </a:lvl3pPr>
            <a:lvl4pPr marL="1371600" indent="0">
              <a:buNone/>
              <a:defRPr/>
            </a:lvl4pPr>
            <a:lvl5pPr marL="1828800" indent="0">
              <a:buNone/>
              <a:defRPr/>
            </a:lvl5pPr>
          </a:lstStyle>
          <a:p>
            <a:pPr lvl="0"/>
            <a:r>
              <a:rPr lang="en-US"/>
              <a:t>Supplier information (address, phone #, etc.)</a:t>
            </a:r>
          </a:p>
        </p:txBody>
      </p:sp>
      <p:sp>
        <p:nvSpPr>
          <p:cNvPr id="26" name="Text Placeholder 10"/>
          <p:cNvSpPr>
            <a:spLocks noGrp="1"/>
          </p:cNvSpPr>
          <p:nvPr>
            <p:ph type="body" sz="quarter" idx="16" hasCustomPrompt="1"/>
          </p:nvPr>
        </p:nvSpPr>
        <p:spPr>
          <a:xfrm>
            <a:off x="482597" y="1630415"/>
            <a:ext cx="5236031" cy="332086"/>
          </a:xfrm>
        </p:spPr>
        <p:txBody>
          <a:bodyPr>
            <a:noAutofit/>
          </a:bodyPr>
          <a:lstStyle>
            <a:lvl1pPr marL="0" indent="0">
              <a:buNone/>
              <a:defRPr sz="1800" b="1" baseline="0"/>
            </a:lvl1pPr>
            <a:lvl2pPr marL="457200" indent="0">
              <a:buNone/>
              <a:defRPr/>
            </a:lvl2pPr>
            <a:lvl3pPr marL="914400" indent="0">
              <a:buNone/>
              <a:defRPr/>
            </a:lvl3pPr>
            <a:lvl4pPr marL="1371600" indent="0">
              <a:buNone/>
              <a:defRPr/>
            </a:lvl4pPr>
            <a:lvl5pPr marL="1828800" indent="0">
              <a:buNone/>
              <a:defRPr/>
            </a:lvl5pPr>
          </a:lstStyle>
          <a:p>
            <a:pPr lvl="0"/>
            <a:r>
              <a:rPr lang="en-US"/>
              <a:t>Invoice to:</a:t>
            </a:r>
          </a:p>
        </p:txBody>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297331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6 icons lef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5F955431-5198-410C-8C44-7039A7E2E722}"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82598"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17" name="Text Placeholder 10"/>
          <p:cNvSpPr>
            <a:spLocks noGrp="1"/>
          </p:cNvSpPr>
          <p:nvPr>
            <p:ph type="body" sz="quarter" idx="16" hasCustomPrompt="1"/>
          </p:nvPr>
        </p:nvSpPr>
        <p:spPr>
          <a:xfrm>
            <a:off x="48259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4" name="Text Placeholder 10"/>
          <p:cNvSpPr>
            <a:spLocks noGrp="1"/>
          </p:cNvSpPr>
          <p:nvPr>
            <p:ph type="body" sz="quarter" idx="17" hasCustomPrompt="1"/>
          </p:nvPr>
        </p:nvSpPr>
        <p:spPr>
          <a:xfrm>
            <a:off x="1718562"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7" name="Text Placeholder 10"/>
          <p:cNvSpPr>
            <a:spLocks noGrp="1"/>
          </p:cNvSpPr>
          <p:nvPr>
            <p:ph type="body" sz="quarter" idx="18" hasCustomPrompt="1"/>
          </p:nvPr>
        </p:nvSpPr>
        <p:spPr>
          <a:xfrm>
            <a:off x="2954526"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8" name="Text Placeholder 10"/>
          <p:cNvSpPr>
            <a:spLocks noGrp="1"/>
          </p:cNvSpPr>
          <p:nvPr>
            <p:ph type="body" sz="quarter" idx="19" hasCustomPrompt="1"/>
          </p:nvPr>
        </p:nvSpPr>
        <p:spPr>
          <a:xfrm>
            <a:off x="4190490"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9" name="Text Placeholder 10"/>
          <p:cNvSpPr>
            <a:spLocks noGrp="1"/>
          </p:cNvSpPr>
          <p:nvPr>
            <p:ph type="body" sz="quarter" idx="20" hasCustomPrompt="1"/>
          </p:nvPr>
        </p:nvSpPr>
        <p:spPr>
          <a:xfrm>
            <a:off x="5426454"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0" name="Text Placeholder 10"/>
          <p:cNvSpPr>
            <a:spLocks noGrp="1"/>
          </p:cNvSpPr>
          <p:nvPr>
            <p:ph type="body" sz="quarter" idx="21" hasCustomPrompt="1"/>
          </p:nvPr>
        </p:nvSpPr>
        <p:spPr>
          <a:xfrm>
            <a:off x="666241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1" name="Text Placeholder 10"/>
          <p:cNvSpPr>
            <a:spLocks noGrp="1"/>
          </p:cNvSpPr>
          <p:nvPr>
            <p:ph type="body" sz="quarter" idx="22" hasCustomPrompt="1"/>
          </p:nvPr>
        </p:nvSpPr>
        <p:spPr>
          <a:xfrm>
            <a:off x="48259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38" name="Text Placeholder 10"/>
          <p:cNvSpPr>
            <a:spLocks noGrp="1"/>
          </p:cNvSpPr>
          <p:nvPr>
            <p:ph type="body" sz="quarter" idx="28" hasCustomPrompt="1"/>
          </p:nvPr>
        </p:nvSpPr>
        <p:spPr>
          <a:xfrm>
            <a:off x="482598"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39" name="Text Placeholder 10"/>
          <p:cNvSpPr>
            <a:spLocks noGrp="1"/>
          </p:cNvSpPr>
          <p:nvPr>
            <p:ph type="body" sz="quarter" idx="29" hasCustomPrompt="1"/>
          </p:nvPr>
        </p:nvSpPr>
        <p:spPr>
          <a:xfrm>
            <a:off x="1718562"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0" name="Text Placeholder 10"/>
          <p:cNvSpPr>
            <a:spLocks noGrp="1"/>
          </p:cNvSpPr>
          <p:nvPr>
            <p:ph type="body" sz="quarter" idx="30" hasCustomPrompt="1"/>
          </p:nvPr>
        </p:nvSpPr>
        <p:spPr>
          <a:xfrm>
            <a:off x="2954526"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1" name="Text Placeholder 10"/>
          <p:cNvSpPr>
            <a:spLocks noGrp="1"/>
          </p:cNvSpPr>
          <p:nvPr>
            <p:ph type="body" sz="quarter" idx="31" hasCustomPrompt="1"/>
          </p:nvPr>
        </p:nvSpPr>
        <p:spPr>
          <a:xfrm>
            <a:off x="4190490"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2" name="Text Placeholder 10"/>
          <p:cNvSpPr>
            <a:spLocks noGrp="1"/>
          </p:cNvSpPr>
          <p:nvPr>
            <p:ph type="body" sz="quarter" idx="32" hasCustomPrompt="1"/>
          </p:nvPr>
        </p:nvSpPr>
        <p:spPr>
          <a:xfrm>
            <a:off x="5426454"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3" name="Text Placeholder 10"/>
          <p:cNvSpPr>
            <a:spLocks noGrp="1"/>
          </p:cNvSpPr>
          <p:nvPr>
            <p:ph type="body" sz="quarter" idx="33" hasCustomPrompt="1"/>
          </p:nvPr>
        </p:nvSpPr>
        <p:spPr>
          <a:xfrm>
            <a:off x="666241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4" name="Text Placeholder 10"/>
          <p:cNvSpPr>
            <a:spLocks noGrp="1"/>
          </p:cNvSpPr>
          <p:nvPr>
            <p:ph type="body" sz="quarter" idx="34" hasCustomPrompt="1"/>
          </p:nvPr>
        </p:nvSpPr>
        <p:spPr>
          <a:xfrm>
            <a:off x="482598"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Your title here</a:t>
            </a:r>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562483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nd 6 icons righ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9236DC25-AAA2-4739-A9B9-34648F430148}"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774183"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17" name="Text Placeholder 10"/>
          <p:cNvSpPr>
            <a:spLocks noGrp="1"/>
          </p:cNvSpPr>
          <p:nvPr>
            <p:ph type="body" sz="quarter" idx="16" hasCustomPrompt="1"/>
          </p:nvPr>
        </p:nvSpPr>
        <p:spPr>
          <a:xfrm>
            <a:off x="477418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4" name="Text Placeholder 10"/>
          <p:cNvSpPr>
            <a:spLocks noGrp="1"/>
          </p:cNvSpPr>
          <p:nvPr>
            <p:ph type="body" sz="quarter" idx="17" hasCustomPrompt="1"/>
          </p:nvPr>
        </p:nvSpPr>
        <p:spPr>
          <a:xfrm>
            <a:off x="6010147"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7" name="Text Placeholder 10"/>
          <p:cNvSpPr>
            <a:spLocks noGrp="1"/>
          </p:cNvSpPr>
          <p:nvPr>
            <p:ph type="body" sz="quarter" idx="18" hasCustomPrompt="1"/>
          </p:nvPr>
        </p:nvSpPr>
        <p:spPr>
          <a:xfrm>
            <a:off x="7246111"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8" name="Text Placeholder 10"/>
          <p:cNvSpPr>
            <a:spLocks noGrp="1"/>
          </p:cNvSpPr>
          <p:nvPr>
            <p:ph type="body" sz="quarter" idx="19" hasCustomPrompt="1"/>
          </p:nvPr>
        </p:nvSpPr>
        <p:spPr>
          <a:xfrm>
            <a:off x="8482075"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9" name="Text Placeholder 10"/>
          <p:cNvSpPr>
            <a:spLocks noGrp="1"/>
          </p:cNvSpPr>
          <p:nvPr>
            <p:ph type="body" sz="quarter" idx="20" hasCustomPrompt="1"/>
          </p:nvPr>
        </p:nvSpPr>
        <p:spPr>
          <a:xfrm>
            <a:off x="9718039"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0" name="Text Placeholder 10"/>
          <p:cNvSpPr>
            <a:spLocks noGrp="1"/>
          </p:cNvSpPr>
          <p:nvPr>
            <p:ph type="body" sz="quarter" idx="21" hasCustomPrompt="1"/>
          </p:nvPr>
        </p:nvSpPr>
        <p:spPr>
          <a:xfrm>
            <a:off x="1095400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1" name="Text Placeholder 10"/>
          <p:cNvSpPr>
            <a:spLocks noGrp="1"/>
          </p:cNvSpPr>
          <p:nvPr>
            <p:ph type="body" sz="quarter" idx="22" hasCustomPrompt="1"/>
          </p:nvPr>
        </p:nvSpPr>
        <p:spPr>
          <a:xfrm>
            <a:off x="477418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38" name="Text Placeholder 10"/>
          <p:cNvSpPr>
            <a:spLocks noGrp="1"/>
          </p:cNvSpPr>
          <p:nvPr>
            <p:ph type="body" sz="quarter" idx="28" hasCustomPrompt="1"/>
          </p:nvPr>
        </p:nvSpPr>
        <p:spPr>
          <a:xfrm>
            <a:off x="4774183"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39" name="Text Placeholder 10"/>
          <p:cNvSpPr>
            <a:spLocks noGrp="1"/>
          </p:cNvSpPr>
          <p:nvPr>
            <p:ph type="body" sz="quarter" idx="29" hasCustomPrompt="1"/>
          </p:nvPr>
        </p:nvSpPr>
        <p:spPr>
          <a:xfrm>
            <a:off x="6010147"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0" name="Text Placeholder 10"/>
          <p:cNvSpPr>
            <a:spLocks noGrp="1"/>
          </p:cNvSpPr>
          <p:nvPr>
            <p:ph type="body" sz="quarter" idx="30" hasCustomPrompt="1"/>
          </p:nvPr>
        </p:nvSpPr>
        <p:spPr>
          <a:xfrm>
            <a:off x="7246111"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1" name="Text Placeholder 10"/>
          <p:cNvSpPr>
            <a:spLocks noGrp="1"/>
          </p:cNvSpPr>
          <p:nvPr>
            <p:ph type="body" sz="quarter" idx="31" hasCustomPrompt="1"/>
          </p:nvPr>
        </p:nvSpPr>
        <p:spPr>
          <a:xfrm>
            <a:off x="8482075"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2" name="Text Placeholder 10"/>
          <p:cNvSpPr>
            <a:spLocks noGrp="1"/>
          </p:cNvSpPr>
          <p:nvPr>
            <p:ph type="body" sz="quarter" idx="32" hasCustomPrompt="1"/>
          </p:nvPr>
        </p:nvSpPr>
        <p:spPr>
          <a:xfrm>
            <a:off x="9718039"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3" name="Text Placeholder 10"/>
          <p:cNvSpPr>
            <a:spLocks noGrp="1"/>
          </p:cNvSpPr>
          <p:nvPr>
            <p:ph type="body" sz="quarter" idx="33" hasCustomPrompt="1"/>
          </p:nvPr>
        </p:nvSpPr>
        <p:spPr>
          <a:xfrm>
            <a:off x="1095400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4" name="Text Placeholder 10"/>
          <p:cNvSpPr>
            <a:spLocks noGrp="1"/>
          </p:cNvSpPr>
          <p:nvPr>
            <p:ph type="body" sz="quarter" idx="34" hasCustomPrompt="1"/>
          </p:nvPr>
        </p:nvSpPr>
        <p:spPr>
          <a:xfrm>
            <a:off x="4774183"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Your title here</a:t>
            </a:r>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423974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c">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3CE10A1-43A6-477E-80D2-36150E47A7A1}"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24" name="Picture Placeholder 5"/>
          <p:cNvSpPr>
            <a:spLocks noGrp="1"/>
          </p:cNvSpPr>
          <p:nvPr>
            <p:ph type="pic" sz="quarter" idx="22"/>
          </p:nvPr>
        </p:nvSpPr>
        <p:spPr>
          <a:xfrm>
            <a:off x="1273978" y="1965559"/>
            <a:ext cx="4581144" cy="2587752"/>
          </a:xfrm>
        </p:spPr>
        <p:txBody>
          <a:bodyPr/>
          <a:lstStyle/>
          <a:p>
            <a:endParaRPr lang="en-US"/>
          </a:p>
        </p:txBody>
      </p:sp>
      <p:grpSp>
        <p:nvGrpSpPr>
          <p:cNvPr id="37" name="Group 36"/>
          <p:cNvGrpSpPr/>
          <p:nvPr userDrawn="1"/>
        </p:nvGrpSpPr>
        <p:grpSpPr>
          <a:xfrm>
            <a:off x="0" y="6766560"/>
            <a:ext cx="12192000" cy="91440"/>
            <a:chOff x="0" y="4480421"/>
            <a:chExt cx="12192000" cy="91440"/>
          </a:xfrm>
        </p:grpSpPr>
        <p:sp>
          <p:nvSpPr>
            <p:cNvPr id="40" name="Rectangle 3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44644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9DEDD5F-2679-4E7B-8037-A1C500C87800}"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354775"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3316627"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6278479"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4" name="Text Placeholder 29"/>
          <p:cNvSpPr>
            <a:spLocks noGrp="1"/>
          </p:cNvSpPr>
          <p:nvPr>
            <p:ph type="body" sz="quarter" idx="21" hasCustomPrompt="1"/>
          </p:nvPr>
        </p:nvSpPr>
        <p:spPr>
          <a:xfrm>
            <a:off x="9240330"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354775"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6" name="Text Placeholder 29"/>
          <p:cNvSpPr>
            <a:spLocks noGrp="1"/>
          </p:cNvSpPr>
          <p:nvPr>
            <p:ph type="body" sz="quarter" idx="23" hasCustomPrompt="1"/>
          </p:nvPr>
        </p:nvSpPr>
        <p:spPr>
          <a:xfrm>
            <a:off x="3316627"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6278479"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8" name="Text Placeholder 29"/>
          <p:cNvSpPr>
            <a:spLocks noGrp="1"/>
          </p:cNvSpPr>
          <p:nvPr>
            <p:ph type="body" sz="quarter" idx="25" hasCustomPrompt="1"/>
          </p:nvPr>
        </p:nvSpPr>
        <p:spPr>
          <a:xfrm>
            <a:off x="9240330"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354775"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2" name="Text Placeholder 7"/>
          <p:cNvSpPr>
            <a:spLocks noGrp="1"/>
          </p:cNvSpPr>
          <p:nvPr>
            <p:ph type="body" sz="quarter" idx="27" hasCustomPrompt="1"/>
          </p:nvPr>
        </p:nvSpPr>
        <p:spPr>
          <a:xfrm>
            <a:off x="3313467"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6280058"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4" name="Text Placeholder 7"/>
          <p:cNvSpPr>
            <a:spLocks noGrp="1"/>
          </p:cNvSpPr>
          <p:nvPr>
            <p:ph type="body" sz="quarter" idx="29" hasCustomPrompt="1"/>
          </p:nvPr>
        </p:nvSpPr>
        <p:spPr>
          <a:xfrm>
            <a:off x="9246649" y="1686031"/>
            <a:ext cx="2596896" cy="2596896"/>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grpSp>
        <p:nvGrpSpPr>
          <p:cNvPr id="51" name="Group 50"/>
          <p:cNvGrpSpPr/>
          <p:nvPr userDrawn="1"/>
        </p:nvGrpSpPr>
        <p:grpSpPr>
          <a:xfrm>
            <a:off x="0" y="6766560"/>
            <a:ext cx="12192000" cy="91440"/>
            <a:chOff x="0" y="4480421"/>
            <a:chExt cx="12192000" cy="91440"/>
          </a:xfrm>
        </p:grpSpPr>
        <p:sp>
          <p:nvSpPr>
            <p:cNvPr id="52" name="Rectangle 5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4765306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A3AA790-F2F6-4551-B203-7607FA133651}"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pic>
        <p:nvPicPr>
          <p:cNvPr id="3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608" y="1801199"/>
            <a:ext cx="6167436" cy="354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Picture Placeholder 4"/>
          <p:cNvSpPr>
            <a:spLocks noGrp="1"/>
          </p:cNvSpPr>
          <p:nvPr>
            <p:ph type="pic" sz="quarter" idx="22"/>
          </p:nvPr>
        </p:nvSpPr>
        <p:spPr>
          <a:xfrm>
            <a:off x="963750" y="2037929"/>
            <a:ext cx="4645152" cy="2895111"/>
          </a:xfrm>
        </p:spPr>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147292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Pad blac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DB2B366-92EC-4687-AC5A-E6F10EDF18D8}"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userDrawn="1"/>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userDrawn="1"/>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954063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pple watch">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15E74D1-7ACB-480A-9473-8221673F9214}"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Freeform 9"/>
          <p:cNvSpPr>
            <a:spLocks/>
          </p:cNvSpPr>
          <p:nvPr userDrawn="1"/>
        </p:nvSpPr>
        <p:spPr bwMode="auto">
          <a:xfrm>
            <a:off x="4523145" y="2996164"/>
            <a:ext cx="177209" cy="410605"/>
          </a:xfrm>
          <a:custGeom>
            <a:avLst/>
            <a:gdLst>
              <a:gd name="T0" fmla="*/ 62 w 123"/>
              <a:gd name="T1" fmla="*/ 0 h 285"/>
              <a:gd name="T2" fmla="*/ 81 w 123"/>
              <a:gd name="T3" fmla="*/ 4 h 285"/>
              <a:gd name="T4" fmla="*/ 98 w 123"/>
              <a:gd name="T5" fmla="*/ 11 h 285"/>
              <a:gd name="T6" fmla="*/ 111 w 123"/>
              <a:gd name="T7" fmla="*/ 25 h 285"/>
              <a:gd name="T8" fmla="*/ 121 w 123"/>
              <a:gd name="T9" fmla="*/ 42 h 285"/>
              <a:gd name="T10" fmla="*/ 123 w 123"/>
              <a:gd name="T11" fmla="*/ 61 h 285"/>
              <a:gd name="T12" fmla="*/ 123 w 123"/>
              <a:gd name="T13" fmla="*/ 224 h 285"/>
              <a:gd name="T14" fmla="*/ 121 w 123"/>
              <a:gd name="T15" fmla="*/ 243 h 285"/>
              <a:gd name="T16" fmla="*/ 111 w 123"/>
              <a:gd name="T17" fmla="*/ 260 h 285"/>
              <a:gd name="T18" fmla="*/ 98 w 123"/>
              <a:gd name="T19" fmla="*/ 273 h 285"/>
              <a:gd name="T20" fmla="*/ 81 w 123"/>
              <a:gd name="T21" fmla="*/ 282 h 285"/>
              <a:gd name="T22" fmla="*/ 62 w 123"/>
              <a:gd name="T23" fmla="*/ 285 h 285"/>
              <a:gd name="T24" fmla="*/ 42 w 123"/>
              <a:gd name="T25" fmla="*/ 282 h 285"/>
              <a:gd name="T26" fmla="*/ 25 w 123"/>
              <a:gd name="T27" fmla="*/ 273 h 285"/>
              <a:gd name="T28" fmla="*/ 12 w 123"/>
              <a:gd name="T29" fmla="*/ 260 h 285"/>
              <a:gd name="T30" fmla="*/ 3 w 123"/>
              <a:gd name="T31" fmla="*/ 243 h 285"/>
              <a:gd name="T32" fmla="*/ 0 w 123"/>
              <a:gd name="T33" fmla="*/ 224 h 285"/>
              <a:gd name="T34" fmla="*/ 0 w 123"/>
              <a:gd name="T35" fmla="*/ 61 h 285"/>
              <a:gd name="T36" fmla="*/ 3 w 123"/>
              <a:gd name="T37" fmla="*/ 42 h 285"/>
              <a:gd name="T38" fmla="*/ 12 w 123"/>
              <a:gd name="T39" fmla="*/ 25 h 285"/>
              <a:gd name="T40" fmla="*/ 25 w 123"/>
              <a:gd name="T41" fmla="*/ 11 h 285"/>
              <a:gd name="T42" fmla="*/ 42 w 123"/>
              <a:gd name="T43" fmla="*/ 4 h 285"/>
              <a:gd name="T44" fmla="*/ 62 w 123"/>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285">
                <a:moveTo>
                  <a:pt x="62" y="0"/>
                </a:moveTo>
                <a:lnTo>
                  <a:pt x="81" y="4"/>
                </a:lnTo>
                <a:lnTo>
                  <a:pt x="98" y="11"/>
                </a:lnTo>
                <a:lnTo>
                  <a:pt x="111" y="25"/>
                </a:lnTo>
                <a:lnTo>
                  <a:pt x="121" y="42"/>
                </a:lnTo>
                <a:lnTo>
                  <a:pt x="123" y="61"/>
                </a:lnTo>
                <a:lnTo>
                  <a:pt x="123" y="224"/>
                </a:lnTo>
                <a:lnTo>
                  <a:pt x="121" y="243"/>
                </a:lnTo>
                <a:lnTo>
                  <a:pt x="111" y="260"/>
                </a:lnTo>
                <a:lnTo>
                  <a:pt x="98" y="273"/>
                </a:lnTo>
                <a:lnTo>
                  <a:pt x="81" y="282"/>
                </a:lnTo>
                <a:lnTo>
                  <a:pt x="62" y="285"/>
                </a:lnTo>
                <a:lnTo>
                  <a:pt x="42" y="282"/>
                </a:lnTo>
                <a:lnTo>
                  <a:pt x="25" y="273"/>
                </a:lnTo>
                <a:lnTo>
                  <a:pt x="12" y="260"/>
                </a:lnTo>
                <a:lnTo>
                  <a:pt x="3" y="243"/>
                </a:lnTo>
                <a:lnTo>
                  <a:pt x="0" y="224"/>
                </a:lnTo>
                <a:lnTo>
                  <a:pt x="0" y="61"/>
                </a:lnTo>
                <a:lnTo>
                  <a:pt x="3" y="42"/>
                </a:lnTo>
                <a:lnTo>
                  <a:pt x="12" y="25"/>
                </a:lnTo>
                <a:lnTo>
                  <a:pt x="25" y="11"/>
                </a:lnTo>
                <a:lnTo>
                  <a:pt x="42" y="4"/>
                </a:lnTo>
                <a:lnTo>
                  <a:pt x="6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0" name="Freeform 10"/>
          <p:cNvSpPr>
            <a:spLocks/>
          </p:cNvSpPr>
          <p:nvPr userDrawn="1"/>
        </p:nvSpPr>
        <p:spPr bwMode="auto">
          <a:xfrm>
            <a:off x="4569248" y="4203183"/>
            <a:ext cx="122461" cy="609423"/>
          </a:xfrm>
          <a:custGeom>
            <a:avLst/>
            <a:gdLst>
              <a:gd name="T0" fmla="*/ 42 w 85"/>
              <a:gd name="T1" fmla="*/ 0 h 423"/>
              <a:gd name="T2" fmla="*/ 59 w 85"/>
              <a:gd name="T3" fmla="*/ 4 h 423"/>
              <a:gd name="T4" fmla="*/ 72 w 85"/>
              <a:gd name="T5" fmla="*/ 13 h 423"/>
              <a:gd name="T6" fmla="*/ 81 w 85"/>
              <a:gd name="T7" fmla="*/ 27 h 423"/>
              <a:gd name="T8" fmla="*/ 85 w 85"/>
              <a:gd name="T9" fmla="*/ 44 h 423"/>
              <a:gd name="T10" fmla="*/ 85 w 85"/>
              <a:gd name="T11" fmla="*/ 380 h 423"/>
              <a:gd name="T12" fmla="*/ 81 w 85"/>
              <a:gd name="T13" fmla="*/ 397 h 423"/>
              <a:gd name="T14" fmla="*/ 72 w 85"/>
              <a:gd name="T15" fmla="*/ 410 h 423"/>
              <a:gd name="T16" fmla="*/ 59 w 85"/>
              <a:gd name="T17" fmla="*/ 419 h 423"/>
              <a:gd name="T18" fmla="*/ 42 w 85"/>
              <a:gd name="T19" fmla="*/ 423 h 423"/>
              <a:gd name="T20" fmla="*/ 26 w 85"/>
              <a:gd name="T21" fmla="*/ 419 h 423"/>
              <a:gd name="T22" fmla="*/ 11 w 85"/>
              <a:gd name="T23" fmla="*/ 410 h 423"/>
              <a:gd name="T24" fmla="*/ 2 w 85"/>
              <a:gd name="T25" fmla="*/ 397 h 423"/>
              <a:gd name="T26" fmla="*/ 0 w 85"/>
              <a:gd name="T27" fmla="*/ 380 h 423"/>
              <a:gd name="T28" fmla="*/ 0 w 85"/>
              <a:gd name="T29" fmla="*/ 44 h 423"/>
              <a:gd name="T30" fmla="*/ 2 w 85"/>
              <a:gd name="T31" fmla="*/ 27 h 423"/>
              <a:gd name="T32" fmla="*/ 11 w 85"/>
              <a:gd name="T33" fmla="*/ 13 h 423"/>
              <a:gd name="T34" fmla="*/ 26 w 85"/>
              <a:gd name="T35" fmla="*/ 4 h 423"/>
              <a:gd name="T36" fmla="*/ 42 w 85"/>
              <a:gd name="T3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23">
                <a:moveTo>
                  <a:pt x="42" y="0"/>
                </a:moveTo>
                <a:lnTo>
                  <a:pt x="59" y="4"/>
                </a:lnTo>
                <a:lnTo>
                  <a:pt x="72" y="13"/>
                </a:lnTo>
                <a:lnTo>
                  <a:pt x="81" y="27"/>
                </a:lnTo>
                <a:lnTo>
                  <a:pt x="85" y="44"/>
                </a:lnTo>
                <a:lnTo>
                  <a:pt x="85" y="380"/>
                </a:lnTo>
                <a:lnTo>
                  <a:pt x="81" y="397"/>
                </a:lnTo>
                <a:lnTo>
                  <a:pt x="72" y="410"/>
                </a:lnTo>
                <a:lnTo>
                  <a:pt x="59" y="419"/>
                </a:lnTo>
                <a:lnTo>
                  <a:pt x="42" y="423"/>
                </a:lnTo>
                <a:lnTo>
                  <a:pt x="26" y="419"/>
                </a:lnTo>
                <a:lnTo>
                  <a:pt x="11" y="410"/>
                </a:lnTo>
                <a:lnTo>
                  <a:pt x="2" y="397"/>
                </a:lnTo>
                <a:lnTo>
                  <a:pt x="0" y="380"/>
                </a:lnTo>
                <a:lnTo>
                  <a:pt x="0" y="44"/>
                </a:lnTo>
                <a:lnTo>
                  <a:pt x="2" y="27"/>
                </a:lnTo>
                <a:lnTo>
                  <a:pt x="11" y="13"/>
                </a:lnTo>
                <a:lnTo>
                  <a:pt x="26" y="4"/>
                </a:lnTo>
                <a:lnTo>
                  <a:pt x="4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1" name="Freeform 11"/>
          <p:cNvSpPr>
            <a:spLocks/>
          </p:cNvSpPr>
          <p:nvPr userDrawn="1"/>
        </p:nvSpPr>
        <p:spPr bwMode="auto">
          <a:xfrm>
            <a:off x="1997569" y="1313407"/>
            <a:ext cx="2645155" cy="5077084"/>
          </a:xfrm>
          <a:custGeom>
            <a:avLst/>
            <a:gdLst>
              <a:gd name="T0" fmla="*/ 1141 w 1836"/>
              <a:gd name="T1" fmla="*/ 5 h 3524"/>
              <a:gd name="T2" fmla="*/ 1354 w 1836"/>
              <a:gd name="T3" fmla="*/ 24 h 3524"/>
              <a:gd name="T4" fmla="*/ 1436 w 1836"/>
              <a:gd name="T5" fmla="*/ 59 h 3524"/>
              <a:gd name="T6" fmla="*/ 1480 w 1836"/>
              <a:gd name="T7" fmla="*/ 132 h 3524"/>
              <a:gd name="T8" fmla="*/ 1489 w 1836"/>
              <a:gd name="T9" fmla="*/ 221 h 3524"/>
              <a:gd name="T10" fmla="*/ 1504 w 1836"/>
              <a:gd name="T11" fmla="*/ 384 h 3524"/>
              <a:gd name="T12" fmla="*/ 1545 w 1836"/>
              <a:gd name="T13" fmla="*/ 528 h 3524"/>
              <a:gd name="T14" fmla="*/ 1618 w 1836"/>
              <a:gd name="T15" fmla="*/ 653 h 3524"/>
              <a:gd name="T16" fmla="*/ 1697 w 1836"/>
              <a:gd name="T17" fmla="*/ 725 h 3524"/>
              <a:gd name="T18" fmla="*/ 1760 w 1836"/>
              <a:gd name="T19" fmla="*/ 776 h 3524"/>
              <a:gd name="T20" fmla="*/ 1821 w 1836"/>
              <a:gd name="T21" fmla="*/ 871 h 3524"/>
              <a:gd name="T22" fmla="*/ 1836 w 1836"/>
              <a:gd name="T23" fmla="*/ 2546 h 3524"/>
              <a:gd name="T24" fmla="*/ 1821 w 1836"/>
              <a:gd name="T25" fmla="*/ 2630 h 3524"/>
              <a:gd name="T26" fmla="*/ 1761 w 1836"/>
              <a:gd name="T27" fmla="*/ 2739 h 3524"/>
              <a:gd name="T28" fmla="*/ 1665 w 1836"/>
              <a:gd name="T29" fmla="*/ 2821 h 3524"/>
              <a:gd name="T30" fmla="*/ 1592 w 1836"/>
              <a:gd name="T31" fmla="*/ 2896 h 3524"/>
              <a:gd name="T32" fmla="*/ 1529 w 1836"/>
              <a:gd name="T33" fmla="*/ 3033 h 3524"/>
              <a:gd name="T34" fmla="*/ 1507 w 1836"/>
              <a:gd name="T35" fmla="*/ 3168 h 3524"/>
              <a:gd name="T36" fmla="*/ 1497 w 1836"/>
              <a:gd name="T37" fmla="*/ 3294 h 3524"/>
              <a:gd name="T38" fmla="*/ 1473 w 1836"/>
              <a:gd name="T39" fmla="*/ 3392 h 3524"/>
              <a:gd name="T40" fmla="*/ 1429 w 1836"/>
              <a:gd name="T41" fmla="*/ 3455 h 3524"/>
              <a:gd name="T42" fmla="*/ 1346 w 1836"/>
              <a:gd name="T43" fmla="*/ 3494 h 3524"/>
              <a:gd name="T44" fmla="*/ 1247 w 1836"/>
              <a:gd name="T45" fmla="*/ 3508 h 3524"/>
              <a:gd name="T46" fmla="*/ 918 w 1836"/>
              <a:gd name="T47" fmla="*/ 3524 h 3524"/>
              <a:gd name="T48" fmla="*/ 589 w 1836"/>
              <a:gd name="T49" fmla="*/ 3508 h 3524"/>
              <a:gd name="T50" fmla="*/ 490 w 1836"/>
              <a:gd name="T51" fmla="*/ 3494 h 3524"/>
              <a:gd name="T52" fmla="*/ 407 w 1836"/>
              <a:gd name="T53" fmla="*/ 3455 h 3524"/>
              <a:gd name="T54" fmla="*/ 363 w 1836"/>
              <a:gd name="T55" fmla="*/ 3392 h 3524"/>
              <a:gd name="T56" fmla="*/ 339 w 1836"/>
              <a:gd name="T57" fmla="*/ 3294 h 3524"/>
              <a:gd name="T58" fmla="*/ 329 w 1836"/>
              <a:gd name="T59" fmla="*/ 3168 h 3524"/>
              <a:gd name="T60" fmla="*/ 307 w 1836"/>
              <a:gd name="T61" fmla="*/ 3033 h 3524"/>
              <a:gd name="T62" fmla="*/ 244 w 1836"/>
              <a:gd name="T63" fmla="*/ 2896 h 3524"/>
              <a:gd name="T64" fmla="*/ 171 w 1836"/>
              <a:gd name="T65" fmla="*/ 2821 h 3524"/>
              <a:gd name="T66" fmla="*/ 87 w 1836"/>
              <a:gd name="T67" fmla="*/ 2744 h 3524"/>
              <a:gd name="T68" fmla="*/ 34 w 1836"/>
              <a:gd name="T69" fmla="*/ 2676 h 3524"/>
              <a:gd name="T70" fmla="*/ 6 w 1836"/>
              <a:gd name="T71" fmla="*/ 2589 h 3524"/>
              <a:gd name="T72" fmla="*/ 0 w 1836"/>
              <a:gd name="T73" fmla="*/ 943 h 3524"/>
              <a:gd name="T74" fmla="*/ 30 w 1836"/>
              <a:gd name="T75" fmla="*/ 836 h 3524"/>
              <a:gd name="T76" fmla="*/ 104 w 1836"/>
              <a:gd name="T77" fmla="*/ 750 h 3524"/>
              <a:gd name="T78" fmla="*/ 144 w 1836"/>
              <a:gd name="T79" fmla="*/ 721 h 3524"/>
              <a:gd name="T80" fmla="*/ 240 w 1836"/>
              <a:gd name="T81" fmla="*/ 623 h 3524"/>
              <a:gd name="T82" fmla="*/ 305 w 1836"/>
              <a:gd name="T83" fmla="*/ 487 h 3524"/>
              <a:gd name="T84" fmla="*/ 338 w 1836"/>
              <a:gd name="T85" fmla="*/ 335 h 3524"/>
              <a:gd name="T86" fmla="*/ 347 w 1836"/>
              <a:gd name="T87" fmla="*/ 204 h 3524"/>
              <a:gd name="T88" fmla="*/ 367 w 1836"/>
              <a:gd name="T89" fmla="*/ 103 h 3524"/>
              <a:gd name="T90" fmla="*/ 423 w 1836"/>
              <a:gd name="T91" fmla="*/ 43 h 3524"/>
              <a:gd name="T92" fmla="*/ 517 w 1836"/>
              <a:gd name="T93" fmla="*/ 18 h 3524"/>
              <a:gd name="T94" fmla="*/ 843 w 1836"/>
              <a:gd name="T95" fmla="*/ 0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3524">
                <a:moveTo>
                  <a:pt x="843" y="0"/>
                </a:moveTo>
                <a:lnTo>
                  <a:pt x="993" y="0"/>
                </a:lnTo>
                <a:lnTo>
                  <a:pt x="1141" y="5"/>
                </a:lnTo>
                <a:lnTo>
                  <a:pt x="1287" y="16"/>
                </a:lnTo>
                <a:lnTo>
                  <a:pt x="1319" y="18"/>
                </a:lnTo>
                <a:lnTo>
                  <a:pt x="1354" y="24"/>
                </a:lnTo>
                <a:lnTo>
                  <a:pt x="1385" y="31"/>
                </a:lnTo>
                <a:lnTo>
                  <a:pt x="1413" y="43"/>
                </a:lnTo>
                <a:lnTo>
                  <a:pt x="1436" y="59"/>
                </a:lnTo>
                <a:lnTo>
                  <a:pt x="1455" y="80"/>
                </a:lnTo>
                <a:lnTo>
                  <a:pt x="1469" y="103"/>
                </a:lnTo>
                <a:lnTo>
                  <a:pt x="1480" y="132"/>
                </a:lnTo>
                <a:lnTo>
                  <a:pt x="1486" y="166"/>
                </a:lnTo>
                <a:lnTo>
                  <a:pt x="1489" y="204"/>
                </a:lnTo>
                <a:lnTo>
                  <a:pt x="1489" y="221"/>
                </a:lnTo>
                <a:lnTo>
                  <a:pt x="1493" y="284"/>
                </a:lnTo>
                <a:lnTo>
                  <a:pt x="1498" y="334"/>
                </a:lnTo>
                <a:lnTo>
                  <a:pt x="1504" y="384"/>
                </a:lnTo>
                <a:lnTo>
                  <a:pt x="1515" y="432"/>
                </a:lnTo>
                <a:lnTo>
                  <a:pt x="1528" y="480"/>
                </a:lnTo>
                <a:lnTo>
                  <a:pt x="1545" y="528"/>
                </a:lnTo>
                <a:lnTo>
                  <a:pt x="1565" y="572"/>
                </a:lnTo>
                <a:lnTo>
                  <a:pt x="1590" y="614"/>
                </a:lnTo>
                <a:lnTo>
                  <a:pt x="1618" y="653"/>
                </a:lnTo>
                <a:lnTo>
                  <a:pt x="1652" y="689"/>
                </a:lnTo>
                <a:lnTo>
                  <a:pt x="1692" y="721"/>
                </a:lnTo>
                <a:lnTo>
                  <a:pt x="1697" y="725"/>
                </a:lnTo>
                <a:lnTo>
                  <a:pt x="1703" y="729"/>
                </a:lnTo>
                <a:lnTo>
                  <a:pt x="1732" y="750"/>
                </a:lnTo>
                <a:lnTo>
                  <a:pt x="1760" y="776"/>
                </a:lnTo>
                <a:lnTo>
                  <a:pt x="1785" y="805"/>
                </a:lnTo>
                <a:lnTo>
                  <a:pt x="1806" y="836"/>
                </a:lnTo>
                <a:lnTo>
                  <a:pt x="1821" y="871"/>
                </a:lnTo>
                <a:lnTo>
                  <a:pt x="1832" y="906"/>
                </a:lnTo>
                <a:lnTo>
                  <a:pt x="1836" y="943"/>
                </a:lnTo>
                <a:lnTo>
                  <a:pt x="1836" y="2546"/>
                </a:lnTo>
                <a:lnTo>
                  <a:pt x="1834" y="2568"/>
                </a:lnTo>
                <a:lnTo>
                  <a:pt x="1830" y="2589"/>
                </a:lnTo>
                <a:lnTo>
                  <a:pt x="1821" y="2630"/>
                </a:lnTo>
                <a:lnTo>
                  <a:pt x="1806" y="2669"/>
                </a:lnTo>
                <a:lnTo>
                  <a:pt x="1786" y="2705"/>
                </a:lnTo>
                <a:lnTo>
                  <a:pt x="1761" y="2739"/>
                </a:lnTo>
                <a:lnTo>
                  <a:pt x="1731" y="2769"/>
                </a:lnTo>
                <a:lnTo>
                  <a:pt x="1700" y="2796"/>
                </a:lnTo>
                <a:lnTo>
                  <a:pt x="1665" y="2821"/>
                </a:lnTo>
                <a:lnTo>
                  <a:pt x="1646" y="2835"/>
                </a:lnTo>
                <a:lnTo>
                  <a:pt x="1628" y="2850"/>
                </a:lnTo>
                <a:lnTo>
                  <a:pt x="1592" y="2896"/>
                </a:lnTo>
                <a:lnTo>
                  <a:pt x="1566" y="2941"/>
                </a:lnTo>
                <a:lnTo>
                  <a:pt x="1545" y="2987"/>
                </a:lnTo>
                <a:lnTo>
                  <a:pt x="1529" y="3033"/>
                </a:lnTo>
                <a:lnTo>
                  <a:pt x="1519" y="3079"/>
                </a:lnTo>
                <a:lnTo>
                  <a:pt x="1511" y="3125"/>
                </a:lnTo>
                <a:lnTo>
                  <a:pt x="1507" y="3168"/>
                </a:lnTo>
                <a:lnTo>
                  <a:pt x="1503" y="3211"/>
                </a:lnTo>
                <a:lnTo>
                  <a:pt x="1501" y="3253"/>
                </a:lnTo>
                <a:lnTo>
                  <a:pt x="1497" y="3294"/>
                </a:lnTo>
                <a:lnTo>
                  <a:pt x="1491" y="3332"/>
                </a:lnTo>
                <a:lnTo>
                  <a:pt x="1482" y="3367"/>
                </a:lnTo>
                <a:lnTo>
                  <a:pt x="1473" y="3392"/>
                </a:lnTo>
                <a:lnTo>
                  <a:pt x="1463" y="3415"/>
                </a:lnTo>
                <a:lnTo>
                  <a:pt x="1447" y="3436"/>
                </a:lnTo>
                <a:lnTo>
                  <a:pt x="1429" y="3455"/>
                </a:lnTo>
                <a:lnTo>
                  <a:pt x="1406" y="3470"/>
                </a:lnTo>
                <a:lnTo>
                  <a:pt x="1379" y="3483"/>
                </a:lnTo>
                <a:lnTo>
                  <a:pt x="1346" y="3494"/>
                </a:lnTo>
                <a:lnTo>
                  <a:pt x="1307" y="3500"/>
                </a:lnTo>
                <a:lnTo>
                  <a:pt x="1285" y="3503"/>
                </a:lnTo>
                <a:lnTo>
                  <a:pt x="1247" y="3508"/>
                </a:lnTo>
                <a:lnTo>
                  <a:pt x="1139" y="3517"/>
                </a:lnTo>
                <a:lnTo>
                  <a:pt x="1029" y="3523"/>
                </a:lnTo>
                <a:lnTo>
                  <a:pt x="918" y="3524"/>
                </a:lnTo>
                <a:lnTo>
                  <a:pt x="807" y="3523"/>
                </a:lnTo>
                <a:lnTo>
                  <a:pt x="697" y="3517"/>
                </a:lnTo>
                <a:lnTo>
                  <a:pt x="589" y="3508"/>
                </a:lnTo>
                <a:lnTo>
                  <a:pt x="551" y="3503"/>
                </a:lnTo>
                <a:lnTo>
                  <a:pt x="529" y="3500"/>
                </a:lnTo>
                <a:lnTo>
                  <a:pt x="490" y="3494"/>
                </a:lnTo>
                <a:lnTo>
                  <a:pt x="457" y="3483"/>
                </a:lnTo>
                <a:lnTo>
                  <a:pt x="430" y="3470"/>
                </a:lnTo>
                <a:lnTo>
                  <a:pt x="407" y="3455"/>
                </a:lnTo>
                <a:lnTo>
                  <a:pt x="389" y="3436"/>
                </a:lnTo>
                <a:lnTo>
                  <a:pt x="373" y="3415"/>
                </a:lnTo>
                <a:lnTo>
                  <a:pt x="363" y="3392"/>
                </a:lnTo>
                <a:lnTo>
                  <a:pt x="354" y="3367"/>
                </a:lnTo>
                <a:lnTo>
                  <a:pt x="345" y="3332"/>
                </a:lnTo>
                <a:lnTo>
                  <a:pt x="339" y="3294"/>
                </a:lnTo>
                <a:lnTo>
                  <a:pt x="335" y="3253"/>
                </a:lnTo>
                <a:lnTo>
                  <a:pt x="333" y="3211"/>
                </a:lnTo>
                <a:lnTo>
                  <a:pt x="329" y="3168"/>
                </a:lnTo>
                <a:lnTo>
                  <a:pt x="325" y="3125"/>
                </a:lnTo>
                <a:lnTo>
                  <a:pt x="317" y="3079"/>
                </a:lnTo>
                <a:lnTo>
                  <a:pt x="307" y="3033"/>
                </a:lnTo>
                <a:lnTo>
                  <a:pt x="291" y="2987"/>
                </a:lnTo>
                <a:lnTo>
                  <a:pt x="270" y="2941"/>
                </a:lnTo>
                <a:lnTo>
                  <a:pt x="244" y="2896"/>
                </a:lnTo>
                <a:lnTo>
                  <a:pt x="208" y="2850"/>
                </a:lnTo>
                <a:lnTo>
                  <a:pt x="190" y="2835"/>
                </a:lnTo>
                <a:lnTo>
                  <a:pt x="171" y="2821"/>
                </a:lnTo>
                <a:lnTo>
                  <a:pt x="142" y="2800"/>
                </a:lnTo>
                <a:lnTo>
                  <a:pt x="113" y="2774"/>
                </a:lnTo>
                <a:lnTo>
                  <a:pt x="87" y="2744"/>
                </a:lnTo>
                <a:lnTo>
                  <a:pt x="66" y="2724"/>
                </a:lnTo>
                <a:lnTo>
                  <a:pt x="47" y="2701"/>
                </a:lnTo>
                <a:lnTo>
                  <a:pt x="34" y="2676"/>
                </a:lnTo>
                <a:lnTo>
                  <a:pt x="23" y="2648"/>
                </a:lnTo>
                <a:lnTo>
                  <a:pt x="13" y="2619"/>
                </a:lnTo>
                <a:lnTo>
                  <a:pt x="6" y="2589"/>
                </a:lnTo>
                <a:lnTo>
                  <a:pt x="2" y="2568"/>
                </a:lnTo>
                <a:lnTo>
                  <a:pt x="0" y="2546"/>
                </a:lnTo>
                <a:lnTo>
                  <a:pt x="0" y="943"/>
                </a:lnTo>
                <a:lnTo>
                  <a:pt x="4" y="906"/>
                </a:lnTo>
                <a:lnTo>
                  <a:pt x="15" y="871"/>
                </a:lnTo>
                <a:lnTo>
                  <a:pt x="30" y="836"/>
                </a:lnTo>
                <a:lnTo>
                  <a:pt x="51" y="805"/>
                </a:lnTo>
                <a:lnTo>
                  <a:pt x="76" y="776"/>
                </a:lnTo>
                <a:lnTo>
                  <a:pt x="104" y="750"/>
                </a:lnTo>
                <a:lnTo>
                  <a:pt x="133" y="729"/>
                </a:lnTo>
                <a:lnTo>
                  <a:pt x="139" y="725"/>
                </a:lnTo>
                <a:lnTo>
                  <a:pt x="144" y="721"/>
                </a:lnTo>
                <a:lnTo>
                  <a:pt x="180" y="692"/>
                </a:lnTo>
                <a:lnTo>
                  <a:pt x="210" y="662"/>
                </a:lnTo>
                <a:lnTo>
                  <a:pt x="240" y="623"/>
                </a:lnTo>
                <a:lnTo>
                  <a:pt x="266" y="581"/>
                </a:lnTo>
                <a:lnTo>
                  <a:pt x="288" y="535"/>
                </a:lnTo>
                <a:lnTo>
                  <a:pt x="305" y="487"/>
                </a:lnTo>
                <a:lnTo>
                  <a:pt x="320" y="437"/>
                </a:lnTo>
                <a:lnTo>
                  <a:pt x="330" y="386"/>
                </a:lnTo>
                <a:lnTo>
                  <a:pt x="338" y="335"/>
                </a:lnTo>
                <a:lnTo>
                  <a:pt x="343" y="284"/>
                </a:lnTo>
                <a:lnTo>
                  <a:pt x="347" y="221"/>
                </a:lnTo>
                <a:lnTo>
                  <a:pt x="347" y="204"/>
                </a:lnTo>
                <a:lnTo>
                  <a:pt x="350" y="166"/>
                </a:lnTo>
                <a:lnTo>
                  <a:pt x="356" y="132"/>
                </a:lnTo>
                <a:lnTo>
                  <a:pt x="367" y="103"/>
                </a:lnTo>
                <a:lnTo>
                  <a:pt x="381" y="80"/>
                </a:lnTo>
                <a:lnTo>
                  <a:pt x="400" y="59"/>
                </a:lnTo>
                <a:lnTo>
                  <a:pt x="423" y="43"/>
                </a:lnTo>
                <a:lnTo>
                  <a:pt x="451" y="31"/>
                </a:lnTo>
                <a:lnTo>
                  <a:pt x="482" y="24"/>
                </a:lnTo>
                <a:lnTo>
                  <a:pt x="517" y="18"/>
                </a:lnTo>
                <a:lnTo>
                  <a:pt x="549" y="16"/>
                </a:lnTo>
                <a:lnTo>
                  <a:pt x="695" y="5"/>
                </a:lnTo>
                <a:lnTo>
                  <a:pt x="843" y="0"/>
                </a:lnTo>
                <a:close/>
              </a:path>
            </a:pathLst>
          </a:custGeom>
          <a:pattFill prst="wdUpDiag">
            <a:fgClr>
              <a:srgbClr val="C8DB46"/>
            </a:fgClr>
            <a:bgClr>
              <a:srgbClr val="D0E54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2" name="Freeform 12"/>
          <p:cNvSpPr>
            <a:spLocks/>
          </p:cNvSpPr>
          <p:nvPr userDrawn="1"/>
        </p:nvSpPr>
        <p:spPr bwMode="auto">
          <a:xfrm>
            <a:off x="1997569" y="2277247"/>
            <a:ext cx="2645155" cy="3149406"/>
          </a:xfrm>
          <a:custGeom>
            <a:avLst/>
            <a:gdLst>
              <a:gd name="T0" fmla="*/ 1498 w 1836"/>
              <a:gd name="T1" fmla="*/ 0 h 2186"/>
              <a:gd name="T2" fmla="*/ 1563 w 1836"/>
              <a:gd name="T3" fmla="*/ 1 h 2186"/>
              <a:gd name="T4" fmla="*/ 1614 w 1836"/>
              <a:gd name="T5" fmla="*/ 10 h 2186"/>
              <a:gd name="T6" fmla="*/ 1664 w 1836"/>
              <a:gd name="T7" fmla="*/ 34 h 2186"/>
              <a:gd name="T8" fmla="*/ 1697 w 1836"/>
              <a:gd name="T9" fmla="*/ 56 h 2186"/>
              <a:gd name="T10" fmla="*/ 1732 w 1836"/>
              <a:gd name="T11" fmla="*/ 81 h 2186"/>
              <a:gd name="T12" fmla="*/ 1785 w 1836"/>
              <a:gd name="T13" fmla="*/ 136 h 2186"/>
              <a:gd name="T14" fmla="*/ 1821 w 1836"/>
              <a:gd name="T15" fmla="*/ 202 h 2186"/>
              <a:gd name="T16" fmla="*/ 1836 w 1836"/>
              <a:gd name="T17" fmla="*/ 274 h 2186"/>
              <a:gd name="T18" fmla="*/ 1834 w 1836"/>
              <a:gd name="T19" fmla="*/ 1899 h 2186"/>
              <a:gd name="T20" fmla="*/ 1821 w 1836"/>
              <a:gd name="T21" fmla="*/ 1961 h 2186"/>
              <a:gd name="T22" fmla="*/ 1786 w 1836"/>
              <a:gd name="T23" fmla="*/ 2036 h 2186"/>
              <a:gd name="T24" fmla="*/ 1731 w 1836"/>
              <a:gd name="T25" fmla="*/ 2100 h 2186"/>
              <a:gd name="T26" fmla="*/ 1665 w 1836"/>
              <a:gd name="T27" fmla="*/ 2152 h 2186"/>
              <a:gd name="T28" fmla="*/ 1604 w 1836"/>
              <a:gd name="T29" fmla="*/ 2178 h 2186"/>
              <a:gd name="T30" fmla="*/ 1537 w 1836"/>
              <a:gd name="T31" fmla="*/ 2186 h 2186"/>
              <a:gd name="T32" fmla="*/ 338 w 1836"/>
              <a:gd name="T33" fmla="*/ 2186 h 2186"/>
              <a:gd name="T34" fmla="*/ 231 w 1836"/>
              <a:gd name="T35" fmla="*/ 2176 h 2186"/>
              <a:gd name="T36" fmla="*/ 177 w 1836"/>
              <a:gd name="T37" fmla="*/ 2157 h 2186"/>
              <a:gd name="T38" fmla="*/ 136 w 1836"/>
              <a:gd name="T39" fmla="*/ 2127 h 2186"/>
              <a:gd name="T40" fmla="*/ 75 w 1836"/>
              <a:gd name="T41" fmla="*/ 2070 h 2186"/>
              <a:gd name="T42" fmla="*/ 30 w 1836"/>
              <a:gd name="T43" fmla="*/ 2000 h 2186"/>
              <a:gd name="T44" fmla="*/ 6 w 1836"/>
              <a:gd name="T45" fmla="*/ 1920 h 2186"/>
              <a:gd name="T46" fmla="*/ 0 w 1836"/>
              <a:gd name="T47" fmla="*/ 1877 h 2186"/>
              <a:gd name="T48" fmla="*/ 4 w 1836"/>
              <a:gd name="T49" fmla="*/ 237 h 2186"/>
              <a:gd name="T50" fmla="*/ 30 w 1836"/>
              <a:gd name="T51" fmla="*/ 167 h 2186"/>
              <a:gd name="T52" fmla="*/ 76 w 1836"/>
              <a:gd name="T53" fmla="*/ 107 h 2186"/>
              <a:gd name="T54" fmla="*/ 133 w 1836"/>
              <a:gd name="T55" fmla="*/ 60 h 2186"/>
              <a:gd name="T56" fmla="*/ 144 w 1836"/>
              <a:gd name="T57" fmla="*/ 52 h 2186"/>
              <a:gd name="T58" fmla="*/ 207 w 1836"/>
              <a:gd name="T59" fmla="*/ 17 h 2186"/>
              <a:gd name="T60" fmla="*/ 271 w 1836"/>
              <a:gd name="T61" fmla="*/ 3 h 2186"/>
              <a:gd name="T62" fmla="*/ 345 w 1836"/>
              <a:gd name="T63" fmla="*/ 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2186">
                <a:moveTo>
                  <a:pt x="345" y="0"/>
                </a:moveTo>
                <a:lnTo>
                  <a:pt x="1498" y="0"/>
                </a:lnTo>
                <a:lnTo>
                  <a:pt x="1533" y="0"/>
                </a:lnTo>
                <a:lnTo>
                  <a:pt x="1563" y="1"/>
                </a:lnTo>
                <a:lnTo>
                  <a:pt x="1590" y="5"/>
                </a:lnTo>
                <a:lnTo>
                  <a:pt x="1614" y="10"/>
                </a:lnTo>
                <a:lnTo>
                  <a:pt x="1639" y="21"/>
                </a:lnTo>
                <a:lnTo>
                  <a:pt x="1664" y="34"/>
                </a:lnTo>
                <a:lnTo>
                  <a:pt x="1692" y="52"/>
                </a:lnTo>
                <a:lnTo>
                  <a:pt x="1697" y="56"/>
                </a:lnTo>
                <a:lnTo>
                  <a:pt x="1703" y="60"/>
                </a:lnTo>
                <a:lnTo>
                  <a:pt x="1732" y="81"/>
                </a:lnTo>
                <a:lnTo>
                  <a:pt x="1760" y="107"/>
                </a:lnTo>
                <a:lnTo>
                  <a:pt x="1785" y="136"/>
                </a:lnTo>
                <a:lnTo>
                  <a:pt x="1806" y="167"/>
                </a:lnTo>
                <a:lnTo>
                  <a:pt x="1821" y="202"/>
                </a:lnTo>
                <a:lnTo>
                  <a:pt x="1832" y="237"/>
                </a:lnTo>
                <a:lnTo>
                  <a:pt x="1836" y="274"/>
                </a:lnTo>
                <a:lnTo>
                  <a:pt x="1836" y="1877"/>
                </a:lnTo>
                <a:lnTo>
                  <a:pt x="1834" y="1899"/>
                </a:lnTo>
                <a:lnTo>
                  <a:pt x="1830" y="1920"/>
                </a:lnTo>
                <a:lnTo>
                  <a:pt x="1821" y="1961"/>
                </a:lnTo>
                <a:lnTo>
                  <a:pt x="1806" y="2000"/>
                </a:lnTo>
                <a:lnTo>
                  <a:pt x="1786" y="2036"/>
                </a:lnTo>
                <a:lnTo>
                  <a:pt x="1761" y="2070"/>
                </a:lnTo>
                <a:lnTo>
                  <a:pt x="1731" y="2100"/>
                </a:lnTo>
                <a:lnTo>
                  <a:pt x="1700" y="2127"/>
                </a:lnTo>
                <a:lnTo>
                  <a:pt x="1665" y="2152"/>
                </a:lnTo>
                <a:lnTo>
                  <a:pt x="1635" y="2168"/>
                </a:lnTo>
                <a:lnTo>
                  <a:pt x="1604" y="2178"/>
                </a:lnTo>
                <a:lnTo>
                  <a:pt x="1571" y="2183"/>
                </a:lnTo>
                <a:lnTo>
                  <a:pt x="1537" y="2186"/>
                </a:lnTo>
                <a:lnTo>
                  <a:pt x="1502" y="2186"/>
                </a:lnTo>
                <a:lnTo>
                  <a:pt x="338" y="2186"/>
                </a:lnTo>
                <a:lnTo>
                  <a:pt x="282" y="2183"/>
                </a:lnTo>
                <a:lnTo>
                  <a:pt x="231" y="2176"/>
                </a:lnTo>
                <a:lnTo>
                  <a:pt x="185" y="2163"/>
                </a:lnTo>
                <a:lnTo>
                  <a:pt x="177" y="2157"/>
                </a:lnTo>
                <a:lnTo>
                  <a:pt x="171" y="2152"/>
                </a:lnTo>
                <a:lnTo>
                  <a:pt x="136" y="2127"/>
                </a:lnTo>
                <a:lnTo>
                  <a:pt x="105" y="2100"/>
                </a:lnTo>
                <a:lnTo>
                  <a:pt x="75" y="2070"/>
                </a:lnTo>
                <a:lnTo>
                  <a:pt x="50" y="2036"/>
                </a:lnTo>
                <a:lnTo>
                  <a:pt x="30" y="2000"/>
                </a:lnTo>
                <a:lnTo>
                  <a:pt x="15" y="1961"/>
                </a:lnTo>
                <a:lnTo>
                  <a:pt x="6" y="1920"/>
                </a:lnTo>
                <a:lnTo>
                  <a:pt x="2" y="1899"/>
                </a:lnTo>
                <a:lnTo>
                  <a:pt x="0" y="1877"/>
                </a:lnTo>
                <a:lnTo>
                  <a:pt x="0" y="274"/>
                </a:lnTo>
                <a:lnTo>
                  <a:pt x="4" y="237"/>
                </a:lnTo>
                <a:lnTo>
                  <a:pt x="15" y="202"/>
                </a:lnTo>
                <a:lnTo>
                  <a:pt x="30" y="167"/>
                </a:lnTo>
                <a:lnTo>
                  <a:pt x="51" y="136"/>
                </a:lnTo>
                <a:lnTo>
                  <a:pt x="76" y="107"/>
                </a:lnTo>
                <a:lnTo>
                  <a:pt x="104" y="81"/>
                </a:lnTo>
                <a:lnTo>
                  <a:pt x="133" y="60"/>
                </a:lnTo>
                <a:lnTo>
                  <a:pt x="139" y="56"/>
                </a:lnTo>
                <a:lnTo>
                  <a:pt x="144" y="52"/>
                </a:lnTo>
                <a:lnTo>
                  <a:pt x="176" y="31"/>
                </a:lnTo>
                <a:lnTo>
                  <a:pt x="207" y="17"/>
                </a:lnTo>
                <a:lnTo>
                  <a:pt x="239" y="8"/>
                </a:lnTo>
                <a:lnTo>
                  <a:pt x="271" y="3"/>
                </a:lnTo>
                <a:lnTo>
                  <a:pt x="307" y="0"/>
                </a:lnTo>
                <a:lnTo>
                  <a:pt x="34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3" name="Freeform 13"/>
          <p:cNvSpPr>
            <a:spLocks/>
          </p:cNvSpPr>
          <p:nvPr userDrawn="1"/>
        </p:nvSpPr>
        <p:spPr bwMode="auto">
          <a:xfrm>
            <a:off x="2068165" y="2344960"/>
            <a:ext cx="2503965" cy="3013978"/>
          </a:xfrm>
          <a:custGeom>
            <a:avLst/>
            <a:gdLst>
              <a:gd name="T0" fmla="*/ 1449 w 1738"/>
              <a:gd name="T1" fmla="*/ 0 h 2092"/>
              <a:gd name="T2" fmla="*/ 1504 w 1738"/>
              <a:gd name="T3" fmla="*/ 1 h 2092"/>
              <a:gd name="T4" fmla="*/ 1548 w 1738"/>
              <a:gd name="T5" fmla="*/ 9 h 2092"/>
              <a:gd name="T6" fmla="*/ 1592 w 1738"/>
              <a:gd name="T7" fmla="*/ 29 h 2092"/>
              <a:gd name="T8" fmla="*/ 1619 w 1738"/>
              <a:gd name="T9" fmla="*/ 47 h 2092"/>
              <a:gd name="T10" fmla="*/ 1622 w 1738"/>
              <a:gd name="T11" fmla="*/ 48 h 2092"/>
              <a:gd name="T12" fmla="*/ 1656 w 1738"/>
              <a:gd name="T13" fmla="*/ 73 h 2092"/>
              <a:gd name="T14" fmla="*/ 1704 w 1738"/>
              <a:gd name="T15" fmla="*/ 128 h 2092"/>
              <a:gd name="T16" fmla="*/ 1734 w 1738"/>
              <a:gd name="T17" fmla="*/ 192 h 2092"/>
              <a:gd name="T18" fmla="*/ 1738 w 1738"/>
              <a:gd name="T19" fmla="*/ 1830 h 2092"/>
              <a:gd name="T20" fmla="*/ 1734 w 1738"/>
              <a:gd name="T21" fmla="*/ 1864 h 2092"/>
              <a:gd name="T22" fmla="*/ 1726 w 1738"/>
              <a:gd name="T23" fmla="*/ 1902 h 2092"/>
              <a:gd name="T24" fmla="*/ 1694 w 1738"/>
              <a:gd name="T25" fmla="*/ 1966 h 2092"/>
              <a:gd name="T26" fmla="*/ 1647 w 1738"/>
              <a:gd name="T27" fmla="*/ 2020 h 2092"/>
              <a:gd name="T28" fmla="*/ 1590 w 1738"/>
              <a:gd name="T29" fmla="*/ 2064 h 2092"/>
              <a:gd name="T30" fmla="*/ 1538 w 1738"/>
              <a:gd name="T31" fmla="*/ 2085 h 2092"/>
              <a:gd name="T32" fmla="*/ 1482 w 1738"/>
              <a:gd name="T33" fmla="*/ 2091 h 2092"/>
              <a:gd name="T34" fmla="*/ 289 w 1738"/>
              <a:gd name="T35" fmla="*/ 2092 h 2092"/>
              <a:gd name="T36" fmla="*/ 201 w 1738"/>
              <a:gd name="T37" fmla="*/ 2083 h 2092"/>
              <a:gd name="T38" fmla="*/ 148 w 1738"/>
              <a:gd name="T39" fmla="*/ 2064 h 2092"/>
              <a:gd name="T40" fmla="*/ 91 w 1738"/>
              <a:gd name="T41" fmla="*/ 2020 h 2092"/>
              <a:gd name="T42" fmla="*/ 44 w 1738"/>
              <a:gd name="T43" fmla="*/ 1965 h 2092"/>
              <a:gd name="T44" fmla="*/ 12 w 1738"/>
              <a:gd name="T45" fmla="*/ 1901 h 2092"/>
              <a:gd name="T46" fmla="*/ 4 w 1738"/>
              <a:gd name="T47" fmla="*/ 1864 h 2092"/>
              <a:gd name="T48" fmla="*/ 0 w 1738"/>
              <a:gd name="T49" fmla="*/ 1830 h 2092"/>
              <a:gd name="T50" fmla="*/ 4 w 1738"/>
              <a:gd name="T51" fmla="*/ 192 h 2092"/>
              <a:gd name="T52" fmla="*/ 34 w 1738"/>
              <a:gd name="T53" fmla="*/ 128 h 2092"/>
              <a:gd name="T54" fmla="*/ 82 w 1738"/>
              <a:gd name="T55" fmla="*/ 73 h 2092"/>
              <a:gd name="T56" fmla="*/ 116 w 1738"/>
              <a:gd name="T57" fmla="*/ 48 h 2092"/>
              <a:gd name="T58" fmla="*/ 119 w 1738"/>
              <a:gd name="T59" fmla="*/ 47 h 2092"/>
              <a:gd name="T60" fmla="*/ 150 w 1738"/>
              <a:gd name="T61" fmla="*/ 26 h 2092"/>
              <a:gd name="T62" fmla="*/ 204 w 1738"/>
              <a:gd name="T63" fmla="*/ 7 h 2092"/>
              <a:gd name="T64" fmla="*/ 263 w 1738"/>
              <a:gd name="T65" fmla="*/ 1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8" h="2092">
                <a:moveTo>
                  <a:pt x="296" y="0"/>
                </a:moveTo>
                <a:lnTo>
                  <a:pt x="1449" y="0"/>
                </a:lnTo>
                <a:lnTo>
                  <a:pt x="1479" y="1"/>
                </a:lnTo>
                <a:lnTo>
                  <a:pt x="1504" y="1"/>
                </a:lnTo>
                <a:lnTo>
                  <a:pt x="1527" y="4"/>
                </a:lnTo>
                <a:lnTo>
                  <a:pt x="1548" y="9"/>
                </a:lnTo>
                <a:lnTo>
                  <a:pt x="1569" y="17"/>
                </a:lnTo>
                <a:lnTo>
                  <a:pt x="1592" y="29"/>
                </a:lnTo>
                <a:lnTo>
                  <a:pt x="1615" y="45"/>
                </a:lnTo>
                <a:lnTo>
                  <a:pt x="1619" y="47"/>
                </a:lnTo>
                <a:lnTo>
                  <a:pt x="1620" y="48"/>
                </a:lnTo>
                <a:lnTo>
                  <a:pt x="1622" y="48"/>
                </a:lnTo>
                <a:lnTo>
                  <a:pt x="1628" y="54"/>
                </a:lnTo>
                <a:lnTo>
                  <a:pt x="1656" y="73"/>
                </a:lnTo>
                <a:lnTo>
                  <a:pt x="1682" y="98"/>
                </a:lnTo>
                <a:lnTo>
                  <a:pt x="1704" y="128"/>
                </a:lnTo>
                <a:lnTo>
                  <a:pt x="1723" y="160"/>
                </a:lnTo>
                <a:lnTo>
                  <a:pt x="1734" y="192"/>
                </a:lnTo>
                <a:lnTo>
                  <a:pt x="1738" y="227"/>
                </a:lnTo>
                <a:lnTo>
                  <a:pt x="1738" y="1830"/>
                </a:lnTo>
                <a:lnTo>
                  <a:pt x="1734" y="1863"/>
                </a:lnTo>
                <a:lnTo>
                  <a:pt x="1734" y="1864"/>
                </a:lnTo>
                <a:lnTo>
                  <a:pt x="1734" y="1867"/>
                </a:lnTo>
                <a:lnTo>
                  <a:pt x="1726" y="1902"/>
                </a:lnTo>
                <a:lnTo>
                  <a:pt x="1712" y="1935"/>
                </a:lnTo>
                <a:lnTo>
                  <a:pt x="1694" y="1966"/>
                </a:lnTo>
                <a:lnTo>
                  <a:pt x="1671" y="1994"/>
                </a:lnTo>
                <a:lnTo>
                  <a:pt x="1647" y="2020"/>
                </a:lnTo>
                <a:lnTo>
                  <a:pt x="1619" y="2044"/>
                </a:lnTo>
                <a:lnTo>
                  <a:pt x="1590" y="2064"/>
                </a:lnTo>
                <a:lnTo>
                  <a:pt x="1565" y="2078"/>
                </a:lnTo>
                <a:lnTo>
                  <a:pt x="1538" y="2085"/>
                </a:lnTo>
                <a:lnTo>
                  <a:pt x="1510" y="2089"/>
                </a:lnTo>
                <a:lnTo>
                  <a:pt x="1482" y="2091"/>
                </a:lnTo>
                <a:lnTo>
                  <a:pt x="1453" y="2092"/>
                </a:lnTo>
                <a:lnTo>
                  <a:pt x="289" y="2092"/>
                </a:lnTo>
                <a:lnTo>
                  <a:pt x="245" y="2089"/>
                </a:lnTo>
                <a:lnTo>
                  <a:pt x="201" y="2083"/>
                </a:lnTo>
                <a:lnTo>
                  <a:pt x="158" y="2072"/>
                </a:lnTo>
                <a:lnTo>
                  <a:pt x="148" y="2064"/>
                </a:lnTo>
                <a:lnTo>
                  <a:pt x="119" y="2044"/>
                </a:lnTo>
                <a:lnTo>
                  <a:pt x="91" y="2020"/>
                </a:lnTo>
                <a:lnTo>
                  <a:pt x="67" y="1994"/>
                </a:lnTo>
                <a:lnTo>
                  <a:pt x="44" y="1965"/>
                </a:lnTo>
                <a:lnTo>
                  <a:pt x="26" y="1934"/>
                </a:lnTo>
                <a:lnTo>
                  <a:pt x="12" y="1901"/>
                </a:lnTo>
                <a:lnTo>
                  <a:pt x="4" y="1867"/>
                </a:lnTo>
                <a:lnTo>
                  <a:pt x="4" y="1864"/>
                </a:lnTo>
                <a:lnTo>
                  <a:pt x="4" y="1863"/>
                </a:lnTo>
                <a:lnTo>
                  <a:pt x="0" y="1830"/>
                </a:lnTo>
                <a:lnTo>
                  <a:pt x="0" y="227"/>
                </a:lnTo>
                <a:lnTo>
                  <a:pt x="4" y="192"/>
                </a:lnTo>
                <a:lnTo>
                  <a:pt x="15" y="160"/>
                </a:lnTo>
                <a:lnTo>
                  <a:pt x="34" y="128"/>
                </a:lnTo>
                <a:lnTo>
                  <a:pt x="56" y="98"/>
                </a:lnTo>
                <a:lnTo>
                  <a:pt x="82" y="73"/>
                </a:lnTo>
                <a:lnTo>
                  <a:pt x="110" y="54"/>
                </a:lnTo>
                <a:lnTo>
                  <a:pt x="116" y="48"/>
                </a:lnTo>
                <a:lnTo>
                  <a:pt x="118" y="48"/>
                </a:lnTo>
                <a:lnTo>
                  <a:pt x="119" y="47"/>
                </a:lnTo>
                <a:lnTo>
                  <a:pt x="123" y="45"/>
                </a:lnTo>
                <a:lnTo>
                  <a:pt x="150" y="26"/>
                </a:lnTo>
                <a:lnTo>
                  <a:pt x="178" y="14"/>
                </a:lnTo>
                <a:lnTo>
                  <a:pt x="204" y="7"/>
                </a:lnTo>
                <a:lnTo>
                  <a:pt x="233" y="3"/>
                </a:lnTo>
                <a:lnTo>
                  <a:pt x="263" y="1"/>
                </a:lnTo>
                <a:lnTo>
                  <a:pt x="29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5" name="Picture Placeholder 4"/>
          <p:cNvSpPr>
            <a:spLocks noGrp="1"/>
          </p:cNvSpPr>
          <p:nvPr>
            <p:ph type="pic" sz="quarter" idx="22"/>
          </p:nvPr>
        </p:nvSpPr>
        <p:spPr>
          <a:xfrm>
            <a:off x="2144522" y="2424200"/>
            <a:ext cx="2350008" cy="2852928"/>
          </a:xfrm>
          <a:prstGeom prst="roundRect">
            <a:avLst>
              <a:gd name="adj" fmla="val 12344"/>
            </a:avLst>
          </a:prstGeom>
          <a:solidFill>
            <a:schemeClr val="tx1"/>
          </a:solidFill>
        </p:spPr>
      </p:sp>
      <p:grpSp>
        <p:nvGrpSpPr>
          <p:cNvPr id="63" name="Group 62"/>
          <p:cNvGrpSpPr/>
          <p:nvPr userDrawn="1"/>
        </p:nvGrpSpPr>
        <p:grpSpPr>
          <a:xfrm>
            <a:off x="0" y="6766560"/>
            <a:ext cx="12192000" cy="91440"/>
            <a:chOff x="0" y="4480421"/>
            <a:chExt cx="12192000" cy="91440"/>
          </a:xfrm>
        </p:grpSpPr>
        <p:sp>
          <p:nvSpPr>
            <p:cNvPr id="64" name="Rectangle 6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6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054976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Pad white">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9F787B9-CC10-4150-9B27-E6BB10BBFBE2}"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40000"/>
              <a:lumOff val="6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254637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g ipad black">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CE1C80B-80EB-4542-A973-0610E75ADB2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chemeClr val="tx2"/>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46474B"/>
              </a:gs>
              <a:gs pos="0">
                <a:srgbClr val="000000"/>
              </a:gs>
              <a:gs pos="38000">
                <a:srgbClr val="292A2E"/>
              </a:gs>
            </a:gsLst>
            <a:lin ang="18000000" scaled="0"/>
          </a:gra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4812278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g ipad white">
    <p:bg>
      <p:bgPr>
        <a:solidFill>
          <a:schemeClr val="bg2"/>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5355F17-47F7-42A7-B2A3-F21FB3071BC9}"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rgbClr val="E4E4E4"/>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16832986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high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609B2F6-3EC5-4CD1-9F1D-845485B3CE79}" type="datetime1">
              <a:rPr lang="en-US" smtClean="0">
                <a:solidFill>
                  <a:srgbClr val="273339">
                    <a:tint val="75000"/>
                  </a:srgbClr>
                </a:solidFill>
              </a:rPr>
              <a:t>2/13/2019</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2018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342900" y="420688"/>
            <a:ext cx="4572000" cy="2852737"/>
          </a:xfrm>
          <a:solidFill>
            <a:schemeClr val="bg1">
              <a:alpha val="30000"/>
            </a:schemeClr>
          </a:solidFill>
        </p:spPr>
        <p:txBody>
          <a:bodyPr lIns="274320" tIns="91440" rIns="274320" bIns="182880" anchor="ctr"/>
          <a:lstStyle>
            <a:lvl1pPr algn="ctr">
              <a:defRPr sz="6000" b="1">
                <a:solidFill>
                  <a:srgbClr val="324D5E"/>
                </a:solidFill>
                <a:latin typeface="+mn-lt"/>
              </a:defRPr>
            </a:lvl1pPr>
          </a:lstStyle>
          <a:p>
            <a:r>
              <a:rPr lang="en-US"/>
              <a:t>Click to edit Master title style</a:t>
            </a:r>
          </a:p>
        </p:txBody>
      </p:sp>
      <p:sp>
        <p:nvSpPr>
          <p:cNvPr id="3" name="Text Placeholder 2"/>
          <p:cNvSpPr>
            <a:spLocks noGrp="1"/>
          </p:cNvSpPr>
          <p:nvPr>
            <p:ph type="body" idx="1"/>
          </p:nvPr>
        </p:nvSpPr>
        <p:spPr>
          <a:xfrm>
            <a:off x="342900" y="3273425"/>
            <a:ext cx="4572000" cy="942975"/>
          </a:xfrm>
          <a:solidFill>
            <a:schemeClr val="bg1">
              <a:alpha val="50000"/>
            </a:schemeClr>
          </a:solidFill>
        </p:spPr>
        <p:txBody>
          <a:bodyPr lIns="274320" tIns="91440" rIns="274320" bIns="182880" anchor="ctr"/>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595414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bottom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627A6E-D06C-476B-9A25-B32819B23CD3}" type="datetime1">
              <a:rPr lang="en-US" smtClean="0">
                <a:solidFill>
                  <a:srgbClr val="273339">
                    <a:tint val="75000"/>
                  </a:srgbClr>
                </a:solidFill>
              </a:rPr>
              <a:t>2/13/2019</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2018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9" name="Text Placeholder 2"/>
          <p:cNvSpPr>
            <a:spLocks noGrp="1"/>
          </p:cNvSpPr>
          <p:nvPr>
            <p:ph type="body" idx="18"/>
          </p:nvPr>
        </p:nvSpPr>
        <p:spPr>
          <a:xfrm>
            <a:off x="342900" y="5413375"/>
            <a:ext cx="4572000" cy="942975"/>
          </a:xfrm>
          <a:solidFill>
            <a:schemeClr val="bg1">
              <a:alpha val="5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itle 1"/>
          <p:cNvSpPr>
            <a:spLocks noGrp="1"/>
          </p:cNvSpPr>
          <p:nvPr>
            <p:ph type="title"/>
          </p:nvPr>
        </p:nvSpPr>
        <p:spPr>
          <a:xfrm>
            <a:off x="3429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16966297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bottom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ABCA14C-53E0-418A-ADC6-DA6E5E29F131}" type="datetime1">
              <a:rPr lang="en-US" smtClean="0">
                <a:solidFill>
                  <a:srgbClr val="273339">
                    <a:tint val="75000"/>
                  </a:srgbClr>
                </a:solidFill>
              </a:rPr>
              <a:t>2/13/2019</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smtClean="0">
                <a:solidFill>
                  <a:srgbClr val="273339"/>
                </a:solidFill>
              </a:rPr>
              <a:t>COPYRIGHT © 2018 DATA DIRECT FZ LLC  ALL RIGHTS RESERVED</a:t>
            </a:r>
            <a:endParaRPr lang="en-US">
              <a:solidFill>
                <a:srgbClr val="273339"/>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7213600" y="5413375"/>
            <a:ext cx="4572000" cy="942975"/>
          </a:xfrm>
          <a:solidFill>
            <a:schemeClr val="bg1">
              <a:alpha val="30000"/>
            </a:schemeClr>
          </a:solidFill>
        </p:spPr>
        <p:txBody>
          <a:bodyPr lIns="274320" tIns="91440" rIns="274320" bIns="182880"/>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04622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716489" y="0"/>
            <a:ext cx="6475511" cy="6858000"/>
          </a:xfrm>
        </p:spPr>
        <p:txBody>
          <a:bodyPr rtlCol="0">
            <a:normAutofit/>
          </a:bodyPr>
          <a:lstStyle>
            <a:lvl1pPr>
              <a:defRPr sz="1400"/>
            </a:lvl1pPr>
          </a:lstStyle>
          <a:p>
            <a:pPr lvl="0"/>
            <a:endParaRPr lang="en-US" noProof="0" dirty="0"/>
          </a:p>
        </p:txBody>
      </p:sp>
    </p:spTree>
    <p:extLst>
      <p:ext uri="{BB962C8B-B14F-4D97-AF65-F5344CB8AC3E}">
        <p14:creationId xmlns:p14="http://schemas.microsoft.com/office/powerpoint/2010/main" val="356070998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63431AF-33E6-4B79-A858-60192AD2E117}"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862156213"/>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1" name="Picture 20"/>
          <p:cNvPicPr preferRelativeResize="0">
            <a:picLocks/>
          </p:cNvPicPr>
          <p:nvPr userDrawn="1"/>
        </p:nvPicPr>
        <p:blipFill rotWithShape="1">
          <a:blip r:embed="rId2">
            <a:extLst>
              <a:ext uri="{28A0092B-C50C-407E-A947-70E740481C1C}">
                <a14:useLocalDpi xmlns:a14="http://schemas.microsoft.com/office/drawing/2010/main" val="0"/>
              </a:ext>
            </a:extLst>
          </a:blip>
          <a:srcRect b="58148"/>
          <a:stretch/>
        </p:blipFill>
        <p:spPr>
          <a:xfrm>
            <a:off x="1" y="-2"/>
            <a:ext cx="12192000" cy="2907792"/>
          </a:xfrm>
          <a:prstGeom prst="rect">
            <a:avLst/>
          </a:prstGeom>
        </p:spPr>
      </p:pic>
      <p:sp>
        <p:nvSpPr>
          <p:cNvPr id="9" name="Rectangle 8"/>
          <p:cNvSpPr/>
          <p:nvPr userDrawn="1"/>
        </p:nvSpPr>
        <p:spPr>
          <a:xfrm>
            <a:off x="2" y="-1"/>
            <a:ext cx="12191998" cy="29085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icture Placeholder 10"/>
          <p:cNvSpPr>
            <a:spLocks noGrp="1"/>
          </p:cNvSpPr>
          <p:nvPr>
            <p:ph type="pic" sz="quarter" idx="13"/>
          </p:nvPr>
        </p:nvSpPr>
        <p:spPr>
          <a:xfrm>
            <a:off x="0" y="3091408"/>
            <a:ext cx="2295144" cy="1728216"/>
          </a:xfrm>
        </p:spPr>
        <p:txBody>
          <a:bodyPr/>
          <a:lstStyle/>
          <a:p>
            <a:endParaRPr lang="en-US"/>
          </a:p>
        </p:txBody>
      </p:sp>
      <p:sp>
        <p:nvSpPr>
          <p:cNvPr id="12" name="Picture Placeholder 10"/>
          <p:cNvSpPr>
            <a:spLocks noGrp="1"/>
          </p:cNvSpPr>
          <p:nvPr>
            <p:ph type="pic" sz="quarter" idx="14"/>
          </p:nvPr>
        </p:nvSpPr>
        <p:spPr>
          <a:xfrm>
            <a:off x="2474214" y="3091408"/>
            <a:ext cx="2295144" cy="1728216"/>
          </a:xfrm>
        </p:spPr>
        <p:txBody>
          <a:bodyPr/>
          <a:lstStyle/>
          <a:p>
            <a:endParaRPr lang="en-US"/>
          </a:p>
        </p:txBody>
      </p:sp>
      <p:sp>
        <p:nvSpPr>
          <p:cNvPr id="13" name="Picture Placeholder 10"/>
          <p:cNvSpPr>
            <a:spLocks noGrp="1"/>
          </p:cNvSpPr>
          <p:nvPr>
            <p:ph type="pic" sz="quarter" idx="15"/>
          </p:nvPr>
        </p:nvSpPr>
        <p:spPr>
          <a:xfrm>
            <a:off x="4948428" y="3091408"/>
            <a:ext cx="2295144" cy="1728216"/>
          </a:xfrm>
        </p:spPr>
        <p:txBody>
          <a:bodyPr/>
          <a:lstStyle/>
          <a:p>
            <a:endParaRPr lang="en-US"/>
          </a:p>
        </p:txBody>
      </p:sp>
      <p:sp>
        <p:nvSpPr>
          <p:cNvPr id="14" name="Picture Placeholder 10"/>
          <p:cNvSpPr>
            <a:spLocks noGrp="1"/>
          </p:cNvSpPr>
          <p:nvPr>
            <p:ph type="pic" sz="quarter" idx="16"/>
          </p:nvPr>
        </p:nvSpPr>
        <p:spPr>
          <a:xfrm>
            <a:off x="7422642" y="3091408"/>
            <a:ext cx="2295144" cy="1728216"/>
          </a:xfrm>
        </p:spPr>
        <p:txBody>
          <a:bodyPr/>
          <a:lstStyle/>
          <a:p>
            <a:endParaRPr lang="en-US"/>
          </a:p>
        </p:txBody>
      </p:sp>
      <p:sp>
        <p:nvSpPr>
          <p:cNvPr id="15" name="Picture Placeholder 10"/>
          <p:cNvSpPr>
            <a:spLocks noGrp="1"/>
          </p:cNvSpPr>
          <p:nvPr>
            <p:ph type="pic" sz="quarter" idx="17"/>
          </p:nvPr>
        </p:nvSpPr>
        <p:spPr>
          <a:xfrm>
            <a:off x="9896856" y="3091408"/>
            <a:ext cx="2295144" cy="1728216"/>
          </a:xfrm>
        </p:spPr>
        <p:txBody>
          <a:bodyPr/>
          <a:lstStyle/>
          <a:p>
            <a:endParaRPr lang="en-US"/>
          </a:p>
        </p:txBody>
      </p:sp>
      <p:sp>
        <p:nvSpPr>
          <p:cNvPr id="8" name="Rectangle 7"/>
          <p:cNvSpPr/>
          <p:nvPr userDrawn="1"/>
        </p:nvSpPr>
        <p:spPr>
          <a:xfrm>
            <a:off x="2" y="6357040"/>
            <a:ext cx="12191998" cy="500960"/>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838200" y="6424268"/>
            <a:ext cx="2743200" cy="365125"/>
          </a:xfrm>
        </p:spPr>
        <p:txBody>
          <a:bodyPr/>
          <a:lstStyle>
            <a:lvl1pPr>
              <a:defRPr>
                <a:solidFill>
                  <a:srgbClr val="8C9CA6"/>
                </a:solidFill>
              </a:defRPr>
            </a:lvl1pPr>
          </a:lstStyle>
          <a:p>
            <a:fld id="{08EDEFA1-D238-420E-8EE2-E3D856142430}" type="datetime1">
              <a:rPr lang="en-US" smtClean="0"/>
              <a:t>2/13/2019</a:t>
            </a:fld>
            <a:endParaRPr lang="en-US" dirty="0"/>
          </a:p>
        </p:txBody>
      </p:sp>
      <p:sp>
        <p:nvSpPr>
          <p:cNvPr id="5" name="Footer Placeholder 4"/>
          <p:cNvSpPr>
            <a:spLocks noGrp="1"/>
          </p:cNvSpPr>
          <p:nvPr>
            <p:ph type="ftr" sz="quarter" idx="11"/>
          </p:nvPr>
        </p:nvSpPr>
        <p:spPr>
          <a:xfrm>
            <a:off x="4038600" y="6424268"/>
            <a:ext cx="4114800" cy="365125"/>
          </a:xfrm>
        </p:spPr>
        <p:txBody>
          <a:bodyPr/>
          <a:lstStyle>
            <a:lvl1pPr>
              <a:defRPr>
                <a:solidFill>
                  <a:srgbClr val="8C9CA6"/>
                </a:solidFill>
              </a:defRPr>
            </a:lvl1pPr>
          </a:lstStyle>
          <a:p>
            <a:r>
              <a:rPr lang="en-US" smtClean="0">
                <a:solidFill>
                  <a:prstClr val="white"/>
                </a:solidFill>
              </a:rPr>
              <a:t>COPYRIGHT © 2018 DATA DIRECT FZ LLC  ALL RIGHTS RESERVED</a:t>
            </a:r>
            <a:endParaRPr lang="en-US" dirty="0"/>
          </a:p>
        </p:txBody>
      </p:sp>
      <p:sp>
        <p:nvSpPr>
          <p:cNvPr id="6" name="Slide Number Placeholder 5"/>
          <p:cNvSpPr>
            <a:spLocks noGrp="1"/>
          </p:cNvSpPr>
          <p:nvPr>
            <p:ph type="sldNum" sz="quarter" idx="12"/>
          </p:nvPr>
        </p:nvSpPr>
        <p:spPr>
          <a:xfrm>
            <a:off x="8610600" y="6424268"/>
            <a:ext cx="2743200" cy="365125"/>
          </a:xfrm>
        </p:spPr>
        <p:txBody>
          <a:bodyPr/>
          <a:lstStyle>
            <a:lvl1pPr>
              <a:defRPr>
                <a:solidFill>
                  <a:srgbClr val="8C9CA6"/>
                </a:solidFill>
              </a:defRPr>
            </a:lvl1pPr>
          </a:lstStyle>
          <a:p>
            <a:fld id="{6E18DBF4-37B7-4C4F-9728-A1C100B177EE}" type="slidenum">
              <a:rPr lang="en-US" smtClean="0"/>
              <a:pPr/>
              <a:t>‹#›</a:t>
            </a:fld>
            <a:endParaRPr lang="en-US"/>
          </a:p>
        </p:txBody>
      </p:sp>
      <p:grpSp>
        <p:nvGrpSpPr>
          <p:cNvPr id="7" name="Group 6"/>
          <p:cNvGrpSpPr/>
          <p:nvPr userDrawn="1"/>
        </p:nvGrpSpPr>
        <p:grpSpPr>
          <a:xfrm>
            <a:off x="0" y="4819624"/>
            <a:ext cx="12192000" cy="91440"/>
            <a:chOff x="0" y="4617581"/>
            <a:chExt cx="12192000" cy="91440"/>
          </a:xfrm>
        </p:grpSpPr>
        <p:sp>
          <p:nvSpPr>
            <p:cNvPr id="16" name="Rectangle 15"/>
            <p:cNvSpPr/>
            <p:nvPr userDrawn="1"/>
          </p:nvSpPr>
          <p:spPr>
            <a:xfrm>
              <a:off x="0" y="4617581"/>
              <a:ext cx="229514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2474214" y="4617581"/>
              <a:ext cx="229514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4948428" y="4617581"/>
              <a:ext cx="229514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7422642" y="4617581"/>
              <a:ext cx="229514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9896856" y="4617581"/>
              <a:ext cx="229514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4" name="Rectangle 33"/>
          <p:cNvSpPr/>
          <p:nvPr userDrawn="1"/>
        </p:nvSpPr>
        <p:spPr>
          <a:xfrm>
            <a:off x="0" y="3091409"/>
            <a:ext cx="2295144" cy="1728216"/>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74214" y="3091409"/>
            <a:ext cx="2295144" cy="1728216"/>
          </a:xfrm>
          <a:prstGeom prst="rect">
            <a:avLst/>
          </a:prstGeom>
          <a:solidFill>
            <a:srgbClr val="1E708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948428" y="3091409"/>
            <a:ext cx="2295144" cy="1728216"/>
          </a:xfrm>
          <a:prstGeom prst="rect">
            <a:avLst/>
          </a:prstGeom>
          <a:solidFill>
            <a:srgbClr val="F99D1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422642" y="3091409"/>
            <a:ext cx="2295144" cy="1728216"/>
          </a:xfrm>
          <a:prstGeom prst="rect">
            <a:avLst/>
          </a:prstGeom>
          <a:solidFill>
            <a:srgbClr val="8AC74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9896856" y="3091409"/>
            <a:ext cx="2295144" cy="1728216"/>
          </a:xfrm>
          <a:prstGeom prst="rect">
            <a:avLst/>
          </a:prstGeom>
          <a:solidFill>
            <a:srgbClr val="8B4E9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0" y="85064"/>
            <a:ext cx="9144000" cy="1561058"/>
          </a:xfrm>
        </p:spPr>
        <p:txBody>
          <a:bodyPr anchor="b"/>
          <a:lstStyle>
            <a:lvl1pPr algn="r">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1647163"/>
            <a:ext cx="9144000" cy="1174065"/>
          </a:xfrm>
        </p:spPr>
        <p:txBody>
          <a:bodyPr/>
          <a:lstStyle>
            <a:lvl1pPr marL="0" indent="0" algn="r">
              <a:buNone/>
              <a:defRPr sz="2400">
                <a:solidFill>
                  <a:srgbClr val="5769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342109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CB3914B-1679-486A-A085-83096D82D4C7}"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607646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0563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5678"/>
            <a:ext cx="10515600" cy="4751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5123E8C-D873-4C68-B108-6480D9286BFA}"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4" name="Group 13"/>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10498870"/>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F03CCA5-AAEC-4245-A8DE-205308543934}"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half" idx="2"/>
          </p:nvPr>
        </p:nvSpPr>
        <p:spPr>
          <a:xfrm>
            <a:off x="6172200" y="16431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5" name="Picture 14"/>
          <p:cNvPicPr/>
          <p:nvPr userDrawn="1"/>
        </p:nvPicPr>
        <p:blipFill rotWithShape="1">
          <a:blip r:embed="rId2" cstate="print">
            <a:extLst>
              <a:ext uri="{28A0092B-C50C-407E-A947-70E740481C1C}">
                <a14:useLocalDpi xmlns:a14="http://schemas.microsoft.com/office/drawing/2010/main" val="0"/>
              </a:ext>
            </a:extLst>
          </a:blip>
          <a:srcRect t="16883" b="13141"/>
          <a:stretch/>
        </p:blipFill>
        <p:spPr>
          <a:xfrm>
            <a:off x="10949546" y="307205"/>
            <a:ext cx="1242452" cy="547433"/>
          </a:xfrm>
          <a:prstGeom prst="rect">
            <a:avLst/>
          </a:prstGeom>
        </p:spPr>
      </p:pic>
    </p:spTree>
    <p:extLst>
      <p:ext uri="{BB962C8B-B14F-4D97-AF65-F5344CB8AC3E}">
        <p14:creationId xmlns:p14="http://schemas.microsoft.com/office/powerpoint/2010/main" val="81742500"/>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96F8EFF-736F-4662-BBC7-1A9EB7C43633}"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p:cNvSpPr>
            <a:spLocks noGrp="1"/>
          </p:cNvSpPr>
          <p:nvPr>
            <p:ph sz="half" idx="13"/>
          </p:nvPr>
        </p:nvSpPr>
        <p:spPr>
          <a:xfrm>
            <a:off x="7905750"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
          <p:cNvSpPr>
            <a:spLocks noGrp="1"/>
          </p:cNvSpPr>
          <p:nvPr>
            <p:ph sz="half" idx="14"/>
          </p:nvPr>
        </p:nvSpPr>
        <p:spPr>
          <a:xfrm>
            <a:off x="4371975"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6" name="Picture 15"/>
          <p:cNvPicPr/>
          <p:nvPr userDrawn="1"/>
        </p:nvPicPr>
        <p:blipFill rotWithShape="1">
          <a:blip r:embed="rId2" cstate="print">
            <a:extLst>
              <a:ext uri="{28A0092B-C50C-407E-A947-70E740481C1C}">
                <a14:useLocalDpi xmlns:a14="http://schemas.microsoft.com/office/drawing/2010/main" val="0"/>
              </a:ext>
            </a:extLst>
          </a:blip>
          <a:srcRect t="16883" b="13141"/>
          <a:stretch/>
        </p:blipFill>
        <p:spPr>
          <a:xfrm>
            <a:off x="10949546" y="307205"/>
            <a:ext cx="1242452" cy="547433"/>
          </a:xfrm>
          <a:prstGeom prst="rect">
            <a:avLst/>
          </a:prstGeom>
        </p:spPr>
      </p:pic>
    </p:spTree>
    <p:extLst>
      <p:ext uri="{BB962C8B-B14F-4D97-AF65-F5344CB8AC3E}">
        <p14:creationId xmlns:p14="http://schemas.microsoft.com/office/powerpoint/2010/main" val="2476443702"/>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51F3299-8F83-40F3-AAD8-3860FB97AB7F}"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6" name="Picture Placeholder 10"/>
          <p:cNvSpPr>
            <a:spLocks noGrp="1" noChangeAspect="1"/>
          </p:cNvSpPr>
          <p:nvPr>
            <p:ph type="pic" sz="quarter" idx="14" hasCustomPrompt="1"/>
          </p:nvPr>
        </p:nvSpPr>
        <p:spPr>
          <a:xfrm>
            <a:off x="354775" y="1721331"/>
            <a:ext cx="5703125" cy="4294386"/>
          </a:xfrm>
          <a:solidFill>
            <a:schemeClr val="bg1"/>
          </a:solidFill>
          <a:effectLst>
            <a:outerShdw blurRad="101600" dist="63500" dir="2700000" algn="tl" rotWithShape="0">
              <a:prstClr val="black">
                <a:alpha val="40000"/>
              </a:prstClr>
            </a:outerShdw>
          </a:effectLst>
        </p:spPr>
        <p:txBody>
          <a:bodyPr/>
          <a:lstStyle>
            <a:lvl1pPr>
              <a:defRPr/>
            </a:lvl1pPr>
          </a:lstStyle>
          <a:p>
            <a:r>
              <a:rPr lang="en-US"/>
              <a:t>Your map goes here</a:t>
            </a:r>
          </a:p>
        </p:txBody>
      </p:sp>
      <p:sp>
        <p:nvSpPr>
          <p:cNvPr id="18" name="Text Placeholder 29"/>
          <p:cNvSpPr>
            <a:spLocks noGrp="1"/>
          </p:cNvSpPr>
          <p:nvPr>
            <p:ph type="body" sz="quarter" idx="22" hasCustomPrompt="1"/>
          </p:nvPr>
        </p:nvSpPr>
        <p:spPr>
          <a:xfrm>
            <a:off x="6615875" y="1721331"/>
            <a:ext cx="5093526" cy="1174269"/>
          </a:xfrm>
          <a:solidFill>
            <a:schemeClr val="tx1">
              <a:lumMod val="10000"/>
              <a:lumOff val="90000"/>
            </a:schemeClr>
          </a:solidFill>
        </p:spPr>
        <p:txBody>
          <a:bodyPr anchor="t">
            <a:normAutofit/>
          </a:bodyPr>
          <a:lstStyle>
            <a:lvl1pPr marL="0" indent="0" algn="just">
              <a:buNone/>
              <a:defRPr sz="1800">
                <a:solidFill>
                  <a:schemeClr val="tx2"/>
                </a:solidFill>
              </a:defRPr>
            </a:lvl1pPr>
          </a:lstStyle>
          <a:p>
            <a:pPr lvl="0"/>
            <a:r>
              <a:rPr lang="en-US"/>
              <a:t>Lorem ipsum dolor sit amet, placerat ipsum erat et tortor, vehicula sociis vel vel, ut cursus sociosqu integer sapien in. Aliquet blandit, pellentesque nec vitae. Sapien ante feugiat non est etiam aut.</a:t>
            </a:r>
          </a:p>
        </p:txBody>
      </p:sp>
      <p:sp>
        <p:nvSpPr>
          <p:cNvPr id="19" name="Text Placeholder 29"/>
          <p:cNvSpPr>
            <a:spLocks noGrp="1"/>
          </p:cNvSpPr>
          <p:nvPr>
            <p:ph type="body" sz="quarter" idx="18" hasCustomPrompt="1"/>
          </p:nvPr>
        </p:nvSpPr>
        <p:spPr>
          <a:xfrm>
            <a:off x="6615875" y="3197675"/>
            <a:ext cx="546925" cy="431800"/>
          </a:xfrm>
        </p:spPr>
        <p:txBody>
          <a:bodyPr vert="horz" lIns="91440" tIns="45720" rIns="91440" bIns="45720" rtlCol="0" anchor="ctr">
            <a:normAutofit/>
          </a:bodyPr>
          <a:lstStyle>
            <a:lvl1pPr algn="ctr">
              <a:defRPr lang="en-US" sz="2000" b="0" cap="none" baseline="0">
                <a:solidFill>
                  <a:srgbClr val="324D5E"/>
                </a:solidFill>
                <a:latin typeface="FontAwesome" pitchFamily="2" charset="0"/>
              </a:defRPr>
            </a:lvl1pPr>
          </a:lstStyle>
          <a:p>
            <a:pPr marL="0" lvl="0" indent="0">
              <a:buNone/>
            </a:pPr>
            <a:r>
              <a:rPr lang="en-US"/>
              <a:t></a:t>
            </a:r>
          </a:p>
        </p:txBody>
      </p:sp>
      <p:sp>
        <p:nvSpPr>
          <p:cNvPr id="20" name="Text Placeholder 29"/>
          <p:cNvSpPr>
            <a:spLocks noGrp="1"/>
          </p:cNvSpPr>
          <p:nvPr>
            <p:ph type="body" sz="quarter" idx="23" hasCustomPrompt="1"/>
          </p:nvPr>
        </p:nvSpPr>
        <p:spPr>
          <a:xfrm>
            <a:off x="7319772" y="3197675"/>
            <a:ext cx="4392168" cy="1110984"/>
          </a:xfrm>
        </p:spPr>
        <p:txBody>
          <a:bodyPr anchor="t">
            <a:normAutofit/>
          </a:bodyPr>
          <a:lstStyle>
            <a:lvl1pPr marL="0" indent="0" algn="just">
              <a:buNone/>
              <a:defRPr sz="1800">
                <a:solidFill>
                  <a:srgbClr val="8C9CA6"/>
                </a:solidFill>
              </a:defRPr>
            </a:lvl1pPr>
          </a:lstStyle>
          <a:p>
            <a:pPr lvl="0"/>
            <a:r>
              <a:rPr lang="en-US"/>
              <a:t>Adress</a:t>
            </a:r>
          </a:p>
        </p:txBody>
      </p:sp>
      <p:sp>
        <p:nvSpPr>
          <p:cNvPr id="21" name="Text Placeholder 29"/>
          <p:cNvSpPr>
            <a:spLocks noGrp="1"/>
          </p:cNvSpPr>
          <p:nvPr>
            <p:ph type="body" sz="quarter" idx="24" hasCustomPrompt="1"/>
          </p:nvPr>
        </p:nvSpPr>
        <p:spPr>
          <a:xfrm>
            <a:off x="6615875" y="4366208"/>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5" name="Text Placeholder 29"/>
          <p:cNvSpPr>
            <a:spLocks noGrp="1"/>
          </p:cNvSpPr>
          <p:nvPr>
            <p:ph type="body" sz="quarter" idx="25" hasCustomPrompt="1"/>
          </p:nvPr>
        </p:nvSpPr>
        <p:spPr>
          <a:xfrm>
            <a:off x="7319772" y="4366208"/>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26" name="Text Placeholder 29"/>
          <p:cNvSpPr>
            <a:spLocks noGrp="1"/>
          </p:cNvSpPr>
          <p:nvPr>
            <p:ph type="body" sz="quarter" idx="26" hasCustomPrompt="1"/>
          </p:nvPr>
        </p:nvSpPr>
        <p:spPr>
          <a:xfrm>
            <a:off x="6615875" y="4834136"/>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7" name="Text Placeholder 29"/>
          <p:cNvSpPr>
            <a:spLocks noGrp="1"/>
          </p:cNvSpPr>
          <p:nvPr>
            <p:ph type="body" sz="quarter" idx="27" hasCustomPrompt="1"/>
          </p:nvPr>
        </p:nvSpPr>
        <p:spPr>
          <a:xfrm>
            <a:off x="7319772" y="4834136"/>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28" name="Text Placeholder 29"/>
          <p:cNvSpPr>
            <a:spLocks noGrp="1"/>
          </p:cNvSpPr>
          <p:nvPr>
            <p:ph type="body" sz="quarter" idx="28" hasCustomPrompt="1"/>
          </p:nvPr>
        </p:nvSpPr>
        <p:spPr>
          <a:xfrm>
            <a:off x="6615875" y="5292935"/>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9" name="Text Placeholder 29"/>
          <p:cNvSpPr>
            <a:spLocks noGrp="1"/>
          </p:cNvSpPr>
          <p:nvPr>
            <p:ph type="body" sz="quarter" idx="29" hasCustomPrompt="1"/>
          </p:nvPr>
        </p:nvSpPr>
        <p:spPr>
          <a:xfrm>
            <a:off x="7319772" y="5292935"/>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30" name="Text Placeholder 29"/>
          <p:cNvSpPr>
            <a:spLocks noGrp="1"/>
          </p:cNvSpPr>
          <p:nvPr>
            <p:ph type="body" sz="quarter" idx="30" hasCustomPrompt="1"/>
          </p:nvPr>
        </p:nvSpPr>
        <p:spPr>
          <a:xfrm>
            <a:off x="6615875" y="5760863"/>
            <a:ext cx="546925"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cap="none" baseline="0">
                <a:solidFill>
                  <a:srgbClr val="324D5E"/>
                </a:solidFill>
                <a:latin typeface="FontAwesome" pitchFamily="2"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t>
            </a:r>
          </a:p>
        </p:txBody>
      </p:sp>
      <p:sp>
        <p:nvSpPr>
          <p:cNvPr id="31" name="Text Placeholder 29"/>
          <p:cNvSpPr>
            <a:spLocks noGrp="1"/>
          </p:cNvSpPr>
          <p:nvPr>
            <p:ph type="body" sz="quarter" idx="31" hasCustomPrompt="1"/>
          </p:nvPr>
        </p:nvSpPr>
        <p:spPr>
          <a:xfrm>
            <a:off x="7319772" y="5760863"/>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pic>
        <p:nvPicPr>
          <p:cNvPr id="32" name="Picture 31"/>
          <p:cNvPicPr/>
          <p:nvPr userDrawn="1"/>
        </p:nvPicPr>
        <p:blipFill rotWithShape="1">
          <a:blip r:embed="rId2" cstate="print">
            <a:extLst>
              <a:ext uri="{28A0092B-C50C-407E-A947-70E740481C1C}">
                <a14:useLocalDpi xmlns:a14="http://schemas.microsoft.com/office/drawing/2010/main" val="0"/>
              </a:ext>
            </a:extLst>
          </a:blip>
          <a:srcRect t="16883" b="13141"/>
          <a:stretch/>
        </p:blipFill>
        <p:spPr>
          <a:xfrm>
            <a:off x="10949546" y="307205"/>
            <a:ext cx="1242452" cy="547433"/>
          </a:xfrm>
          <a:prstGeom prst="rect">
            <a:avLst/>
          </a:prstGeom>
        </p:spPr>
      </p:pic>
    </p:spTree>
    <p:extLst>
      <p:ext uri="{BB962C8B-B14F-4D97-AF65-F5344CB8AC3E}">
        <p14:creationId xmlns:p14="http://schemas.microsoft.com/office/powerpoint/2010/main" val="1930678297"/>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223CD9F-DD45-4CE8-896D-2DFCB4472CBB}"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354775"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3316627"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6278479"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4" name="Text Placeholder 29"/>
          <p:cNvSpPr>
            <a:spLocks noGrp="1"/>
          </p:cNvSpPr>
          <p:nvPr>
            <p:ph type="body" sz="quarter" idx="21" hasCustomPrompt="1"/>
          </p:nvPr>
        </p:nvSpPr>
        <p:spPr>
          <a:xfrm>
            <a:off x="9240330"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354775"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6" name="Text Placeholder 29"/>
          <p:cNvSpPr>
            <a:spLocks noGrp="1"/>
          </p:cNvSpPr>
          <p:nvPr>
            <p:ph type="body" sz="quarter" idx="23" hasCustomPrompt="1"/>
          </p:nvPr>
        </p:nvSpPr>
        <p:spPr>
          <a:xfrm>
            <a:off x="3316627"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6278479"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8" name="Text Placeholder 29"/>
          <p:cNvSpPr>
            <a:spLocks noGrp="1"/>
          </p:cNvSpPr>
          <p:nvPr>
            <p:ph type="body" sz="quarter" idx="25" hasCustomPrompt="1"/>
          </p:nvPr>
        </p:nvSpPr>
        <p:spPr>
          <a:xfrm>
            <a:off x="9240330"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354775"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2" name="Text Placeholder 7"/>
          <p:cNvSpPr>
            <a:spLocks noGrp="1"/>
          </p:cNvSpPr>
          <p:nvPr>
            <p:ph type="body" sz="quarter" idx="27" hasCustomPrompt="1"/>
          </p:nvPr>
        </p:nvSpPr>
        <p:spPr>
          <a:xfrm>
            <a:off x="3313467"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6280058"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4" name="Text Placeholder 7"/>
          <p:cNvSpPr>
            <a:spLocks noGrp="1"/>
          </p:cNvSpPr>
          <p:nvPr>
            <p:ph type="body" sz="quarter" idx="29" hasCustomPrompt="1"/>
          </p:nvPr>
        </p:nvSpPr>
        <p:spPr>
          <a:xfrm>
            <a:off x="9246649" y="1686031"/>
            <a:ext cx="2596896" cy="2596896"/>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grpSp>
        <p:nvGrpSpPr>
          <p:cNvPr id="51" name="Group 50"/>
          <p:cNvGrpSpPr/>
          <p:nvPr userDrawn="1"/>
        </p:nvGrpSpPr>
        <p:grpSpPr>
          <a:xfrm>
            <a:off x="0" y="6766560"/>
            <a:ext cx="12192000" cy="91440"/>
            <a:chOff x="0" y="4480421"/>
            <a:chExt cx="12192000" cy="91440"/>
          </a:xfrm>
        </p:grpSpPr>
        <p:sp>
          <p:nvSpPr>
            <p:cNvPr id="52" name="Rectangle 5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25" name="Picture 24"/>
          <p:cNvPicPr/>
          <p:nvPr userDrawn="1"/>
        </p:nvPicPr>
        <p:blipFill rotWithShape="1">
          <a:blip r:embed="rId2" cstate="print">
            <a:extLst>
              <a:ext uri="{28A0092B-C50C-407E-A947-70E740481C1C}">
                <a14:useLocalDpi xmlns:a14="http://schemas.microsoft.com/office/drawing/2010/main" val="0"/>
              </a:ext>
            </a:extLst>
          </a:blip>
          <a:srcRect t="16883" b="13141"/>
          <a:stretch/>
        </p:blipFill>
        <p:spPr>
          <a:xfrm>
            <a:off x="10949546" y="307205"/>
            <a:ext cx="1242452" cy="547433"/>
          </a:xfrm>
          <a:prstGeom prst="rect">
            <a:avLst/>
          </a:prstGeom>
        </p:spPr>
      </p:pic>
    </p:spTree>
    <p:extLst>
      <p:ext uri="{BB962C8B-B14F-4D97-AF65-F5344CB8AC3E}">
        <p14:creationId xmlns:p14="http://schemas.microsoft.com/office/powerpoint/2010/main" val="1621880996"/>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26E72E8-7A3D-42F4-B568-AC033544DCF4}"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28" name="Picture 27"/>
          <p:cNvPicPr/>
          <p:nvPr userDrawn="1"/>
        </p:nvPicPr>
        <p:blipFill rotWithShape="1">
          <a:blip r:embed="rId2" cstate="print">
            <a:extLst>
              <a:ext uri="{28A0092B-C50C-407E-A947-70E740481C1C}">
                <a14:useLocalDpi xmlns:a14="http://schemas.microsoft.com/office/drawing/2010/main" val="0"/>
              </a:ext>
            </a:extLst>
          </a:blip>
          <a:srcRect t="16883" b="13141"/>
          <a:stretch/>
        </p:blipFill>
        <p:spPr>
          <a:xfrm>
            <a:off x="10949546" y="307205"/>
            <a:ext cx="1242452" cy="547433"/>
          </a:xfrm>
          <a:prstGeom prst="rect">
            <a:avLst/>
          </a:prstGeom>
        </p:spPr>
      </p:pic>
    </p:spTree>
    <p:extLst>
      <p:ext uri="{BB962C8B-B14F-4D97-AF65-F5344CB8AC3E}">
        <p14:creationId xmlns:p14="http://schemas.microsoft.com/office/powerpoint/2010/main" val="1053855488"/>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x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81011DC-3047-4DB9-A275-B830DA98166B}" type="datetime1">
              <a:rPr lang="en-US" smtClean="0"/>
              <a:t>2/13/2019</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COPYRIGHT © 2018 DATA DIRECT FZ LLC  ALL RIGHTS RESERVED</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28" name="Text Placeholder 29"/>
          <p:cNvSpPr>
            <a:spLocks noGrp="1"/>
          </p:cNvSpPr>
          <p:nvPr>
            <p:ph type="body" sz="quarter" idx="30" hasCustomPrompt="1"/>
          </p:nvPr>
        </p:nvSpPr>
        <p:spPr>
          <a:xfrm>
            <a:off x="5172823"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9" name="Text Placeholder 29"/>
          <p:cNvSpPr>
            <a:spLocks noGrp="1"/>
          </p:cNvSpPr>
          <p:nvPr>
            <p:ph type="body" sz="quarter" idx="31" hasCustomPrompt="1"/>
          </p:nvPr>
        </p:nvSpPr>
        <p:spPr>
          <a:xfrm>
            <a:off x="5172823"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4" name="Text Placeholder 7"/>
          <p:cNvSpPr>
            <a:spLocks noGrp="1"/>
          </p:cNvSpPr>
          <p:nvPr>
            <p:ph type="body" sz="quarter" idx="32" hasCustomPrompt="1"/>
          </p:nvPr>
        </p:nvSpPr>
        <p:spPr>
          <a:xfrm>
            <a:off x="4319080" y="1716544"/>
            <a:ext cx="796671" cy="796671"/>
          </a:xfrm>
          <a:prstGeom prst="ellipse">
            <a:avLst/>
          </a:prstGeom>
          <a:solidFill>
            <a:schemeClr val="accent3"/>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38" name="Text Placeholder 29"/>
          <p:cNvSpPr>
            <a:spLocks noGrp="1"/>
          </p:cNvSpPr>
          <p:nvPr>
            <p:ph type="body" sz="quarter" idx="33" hasCustomPrompt="1"/>
          </p:nvPr>
        </p:nvSpPr>
        <p:spPr>
          <a:xfrm>
            <a:off x="5172823"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9" name="Text Placeholder 29"/>
          <p:cNvSpPr>
            <a:spLocks noGrp="1"/>
          </p:cNvSpPr>
          <p:nvPr>
            <p:ph type="body" sz="quarter" idx="34" hasCustomPrompt="1"/>
          </p:nvPr>
        </p:nvSpPr>
        <p:spPr>
          <a:xfrm>
            <a:off x="5172823"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40" name="Text Placeholder 7"/>
          <p:cNvSpPr>
            <a:spLocks noGrp="1"/>
          </p:cNvSpPr>
          <p:nvPr>
            <p:ph type="body" sz="quarter" idx="35" hasCustomPrompt="1"/>
          </p:nvPr>
        </p:nvSpPr>
        <p:spPr>
          <a:xfrm>
            <a:off x="4319080" y="4073629"/>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9112505"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9112505"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8258762"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9112505"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9112505"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8258762"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grpSp>
        <p:nvGrpSpPr>
          <p:cNvPr id="55" name="Group 54"/>
          <p:cNvGrpSpPr/>
          <p:nvPr userDrawn="1"/>
        </p:nvGrpSpPr>
        <p:grpSpPr>
          <a:xfrm>
            <a:off x="0" y="6766560"/>
            <a:ext cx="12192000" cy="91440"/>
            <a:chOff x="0" y="4480421"/>
            <a:chExt cx="12192000" cy="91440"/>
          </a:xfrm>
        </p:grpSpPr>
        <p:sp>
          <p:nvSpPr>
            <p:cNvPr id="56" name="Rectangle 5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542893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theme" Target="../theme/theme1.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slideLayout" Target="../slideLayouts/slideLayout128.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42" Type="http://schemas.openxmlformats.org/officeDocument/2006/relationships/slideLayout" Target="../slideLayouts/slideLayout131.xml"/><Relationship Id="rId47" Type="http://schemas.openxmlformats.org/officeDocument/2006/relationships/slideLayout" Target="../slideLayouts/slideLayout136.xml"/><Relationship Id="rId50" Type="http://schemas.openxmlformats.org/officeDocument/2006/relationships/slideLayout" Target="../slideLayouts/slideLayout139.xml"/><Relationship Id="rId55" Type="http://schemas.openxmlformats.org/officeDocument/2006/relationships/slideLayout" Target="../slideLayouts/slideLayout144.xml"/><Relationship Id="rId63" Type="http://schemas.openxmlformats.org/officeDocument/2006/relationships/slideLayout" Target="../slideLayouts/slideLayout152.xml"/><Relationship Id="rId68" Type="http://schemas.openxmlformats.org/officeDocument/2006/relationships/slideLayout" Target="../slideLayouts/slideLayout157.xml"/><Relationship Id="rId76" Type="http://schemas.openxmlformats.org/officeDocument/2006/relationships/slideLayout" Target="../slideLayouts/slideLayout165.xml"/><Relationship Id="rId84" Type="http://schemas.openxmlformats.org/officeDocument/2006/relationships/slideLayout" Target="../slideLayouts/slideLayout173.xml"/><Relationship Id="rId89" Type="http://schemas.openxmlformats.org/officeDocument/2006/relationships/slideLayout" Target="../slideLayouts/slideLayout178.xml"/><Relationship Id="rId7" Type="http://schemas.openxmlformats.org/officeDocument/2006/relationships/slideLayout" Target="../slideLayouts/slideLayout96.xml"/><Relationship Id="rId71" Type="http://schemas.openxmlformats.org/officeDocument/2006/relationships/slideLayout" Target="../slideLayouts/slideLayout160.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9" Type="http://schemas.openxmlformats.org/officeDocument/2006/relationships/slideLayout" Target="../slideLayouts/slideLayout118.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slideLayout" Target="../slideLayouts/slideLayout129.xml"/><Relationship Id="rId45" Type="http://schemas.openxmlformats.org/officeDocument/2006/relationships/slideLayout" Target="../slideLayouts/slideLayout134.xml"/><Relationship Id="rId53" Type="http://schemas.openxmlformats.org/officeDocument/2006/relationships/slideLayout" Target="../slideLayouts/slideLayout142.xml"/><Relationship Id="rId58" Type="http://schemas.openxmlformats.org/officeDocument/2006/relationships/slideLayout" Target="../slideLayouts/slideLayout147.xml"/><Relationship Id="rId66" Type="http://schemas.openxmlformats.org/officeDocument/2006/relationships/slideLayout" Target="../slideLayouts/slideLayout155.xml"/><Relationship Id="rId74" Type="http://schemas.openxmlformats.org/officeDocument/2006/relationships/slideLayout" Target="../slideLayouts/slideLayout163.xml"/><Relationship Id="rId79" Type="http://schemas.openxmlformats.org/officeDocument/2006/relationships/slideLayout" Target="../slideLayouts/slideLayout168.xml"/><Relationship Id="rId87" Type="http://schemas.openxmlformats.org/officeDocument/2006/relationships/slideLayout" Target="../slideLayouts/slideLayout176.xml"/><Relationship Id="rId5" Type="http://schemas.openxmlformats.org/officeDocument/2006/relationships/slideLayout" Target="../slideLayouts/slideLayout94.xml"/><Relationship Id="rId61" Type="http://schemas.openxmlformats.org/officeDocument/2006/relationships/slideLayout" Target="../slideLayouts/slideLayout150.xml"/><Relationship Id="rId82" Type="http://schemas.openxmlformats.org/officeDocument/2006/relationships/slideLayout" Target="../slideLayouts/slideLayout171.xml"/><Relationship Id="rId90" Type="http://schemas.openxmlformats.org/officeDocument/2006/relationships/slideLayout" Target="../slideLayouts/slideLayout179.xml"/><Relationship Id="rId19" Type="http://schemas.openxmlformats.org/officeDocument/2006/relationships/slideLayout" Target="../slideLayouts/slideLayout10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48" Type="http://schemas.openxmlformats.org/officeDocument/2006/relationships/slideLayout" Target="../slideLayouts/slideLayout137.xml"/><Relationship Id="rId56" Type="http://schemas.openxmlformats.org/officeDocument/2006/relationships/slideLayout" Target="../slideLayouts/slideLayout145.xml"/><Relationship Id="rId64" Type="http://schemas.openxmlformats.org/officeDocument/2006/relationships/slideLayout" Target="../slideLayouts/slideLayout153.xml"/><Relationship Id="rId69" Type="http://schemas.openxmlformats.org/officeDocument/2006/relationships/slideLayout" Target="../slideLayouts/slideLayout158.xml"/><Relationship Id="rId77" Type="http://schemas.openxmlformats.org/officeDocument/2006/relationships/slideLayout" Target="../slideLayouts/slideLayout166.xml"/><Relationship Id="rId8" Type="http://schemas.openxmlformats.org/officeDocument/2006/relationships/slideLayout" Target="../slideLayouts/slideLayout97.xml"/><Relationship Id="rId51" Type="http://schemas.openxmlformats.org/officeDocument/2006/relationships/slideLayout" Target="../slideLayouts/slideLayout140.xml"/><Relationship Id="rId72" Type="http://schemas.openxmlformats.org/officeDocument/2006/relationships/slideLayout" Target="../slideLayouts/slideLayout161.xml"/><Relationship Id="rId80" Type="http://schemas.openxmlformats.org/officeDocument/2006/relationships/slideLayout" Target="../slideLayouts/slideLayout169.xml"/><Relationship Id="rId85" Type="http://schemas.openxmlformats.org/officeDocument/2006/relationships/slideLayout" Target="../slideLayouts/slideLayout174.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 Id="rId46" Type="http://schemas.openxmlformats.org/officeDocument/2006/relationships/slideLayout" Target="../slideLayouts/slideLayout135.xml"/><Relationship Id="rId59" Type="http://schemas.openxmlformats.org/officeDocument/2006/relationships/slideLayout" Target="../slideLayouts/slideLayout148.xml"/><Relationship Id="rId67" Type="http://schemas.openxmlformats.org/officeDocument/2006/relationships/slideLayout" Target="../slideLayouts/slideLayout156.xml"/><Relationship Id="rId20" Type="http://schemas.openxmlformats.org/officeDocument/2006/relationships/slideLayout" Target="../slideLayouts/slideLayout109.xml"/><Relationship Id="rId41" Type="http://schemas.openxmlformats.org/officeDocument/2006/relationships/slideLayout" Target="../slideLayouts/slideLayout130.xml"/><Relationship Id="rId54" Type="http://schemas.openxmlformats.org/officeDocument/2006/relationships/slideLayout" Target="../slideLayouts/slideLayout143.xml"/><Relationship Id="rId62" Type="http://schemas.openxmlformats.org/officeDocument/2006/relationships/slideLayout" Target="../slideLayouts/slideLayout151.xml"/><Relationship Id="rId70" Type="http://schemas.openxmlformats.org/officeDocument/2006/relationships/slideLayout" Target="../slideLayouts/slideLayout159.xml"/><Relationship Id="rId75" Type="http://schemas.openxmlformats.org/officeDocument/2006/relationships/slideLayout" Target="../slideLayouts/slideLayout164.xml"/><Relationship Id="rId83" Type="http://schemas.openxmlformats.org/officeDocument/2006/relationships/slideLayout" Target="../slideLayouts/slideLayout172.xml"/><Relationship Id="rId88" Type="http://schemas.openxmlformats.org/officeDocument/2006/relationships/slideLayout" Target="../slideLayouts/slideLayout177.xml"/><Relationship Id="rId91" Type="http://schemas.openxmlformats.org/officeDocument/2006/relationships/theme" Target="../theme/theme2.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49" Type="http://schemas.openxmlformats.org/officeDocument/2006/relationships/slideLayout" Target="../slideLayouts/slideLayout138.xml"/><Relationship Id="rId57" Type="http://schemas.openxmlformats.org/officeDocument/2006/relationships/slideLayout" Target="../slideLayouts/slideLayout146.xml"/><Relationship Id="rId10" Type="http://schemas.openxmlformats.org/officeDocument/2006/relationships/slideLayout" Target="../slideLayouts/slideLayout99.xml"/><Relationship Id="rId31" Type="http://schemas.openxmlformats.org/officeDocument/2006/relationships/slideLayout" Target="../slideLayouts/slideLayout120.xml"/><Relationship Id="rId44" Type="http://schemas.openxmlformats.org/officeDocument/2006/relationships/slideLayout" Target="../slideLayouts/slideLayout133.xml"/><Relationship Id="rId52" Type="http://schemas.openxmlformats.org/officeDocument/2006/relationships/slideLayout" Target="../slideLayouts/slideLayout141.xml"/><Relationship Id="rId60" Type="http://schemas.openxmlformats.org/officeDocument/2006/relationships/slideLayout" Target="../slideLayouts/slideLayout149.xml"/><Relationship Id="rId65" Type="http://schemas.openxmlformats.org/officeDocument/2006/relationships/slideLayout" Target="../slideLayouts/slideLayout154.xml"/><Relationship Id="rId73" Type="http://schemas.openxmlformats.org/officeDocument/2006/relationships/slideLayout" Target="../slideLayouts/slideLayout162.xml"/><Relationship Id="rId78" Type="http://schemas.openxmlformats.org/officeDocument/2006/relationships/slideLayout" Target="../slideLayouts/slideLayout167.xml"/><Relationship Id="rId81" Type="http://schemas.openxmlformats.org/officeDocument/2006/relationships/slideLayout" Target="../slideLayouts/slideLayout170.xml"/><Relationship Id="rId86" Type="http://schemas.openxmlformats.org/officeDocument/2006/relationships/slideLayout" Target="../slideLayouts/slideLayout175.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9A47B-9D58-4593-B149-23B6973E786D}" type="datetime1">
              <a:rPr lang="en-US" smtClean="0">
                <a:solidFill>
                  <a:srgbClr val="273339">
                    <a:tint val="75000"/>
                  </a:srgbClr>
                </a:solidFill>
              </a:rPr>
              <a:t>2/13/2019</a:t>
            </a:fld>
            <a:endParaRPr lang="en-US" dirty="0">
              <a:solidFill>
                <a:srgbClr val="273339">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solidFill>
                  <a:srgbClr val="273339"/>
                </a:solidFill>
              </a:rPr>
              <a:t>COPYRIGHT © 2018 DATA DIRECT FZ LLC  ALL RIGHTS RESERVED</a:t>
            </a:r>
            <a:endParaRPr lang="en-US" dirty="0">
              <a:solidFill>
                <a:srgbClr val="273339"/>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143929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4106" r:id="rId8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16E83-8E9B-44F1-A217-67CF4F661A5D}" type="datetime1">
              <a:rPr lang="en-US" smtClean="0">
                <a:solidFill>
                  <a:srgbClr val="273339">
                    <a:tint val="75000"/>
                  </a:srgbClr>
                </a:solidFill>
              </a:rPr>
              <a:t>2/13/2019</a:t>
            </a:fld>
            <a:endParaRPr lang="en-US" dirty="0">
              <a:solidFill>
                <a:srgbClr val="273339">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solidFill>
                  <a:srgbClr val="273339"/>
                </a:solidFill>
              </a:rPr>
              <a:t>COPYRIGHT © 2018 DATA DIRECT FZ LLC  ALL RIGHTS RESERVED</a:t>
            </a:r>
            <a:endParaRPr lang="en-US" dirty="0">
              <a:solidFill>
                <a:srgbClr val="273339"/>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260929528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 id="2147483868" r:id="rId30"/>
    <p:sldLayoutId id="2147483869" r:id="rId31"/>
    <p:sldLayoutId id="2147483870" r:id="rId32"/>
    <p:sldLayoutId id="2147483871" r:id="rId33"/>
    <p:sldLayoutId id="2147483872" r:id="rId34"/>
    <p:sldLayoutId id="2147483873" r:id="rId35"/>
    <p:sldLayoutId id="2147483874" r:id="rId36"/>
    <p:sldLayoutId id="2147483875" r:id="rId37"/>
    <p:sldLayoutId id="2147483876" r:id="rId38"/>
    <p:sldLayoutId id="2147483877" r:id="rId39"/>
    <p:sldLayoutId id="2147483878" r:id="rId40"/>
    <p:sldLayoutId id="2147483879" r:id="rId41"/>
    <p:sldLayoutId id="2147483880" r:id="rId42"/>
    <p:sldLayoutId id="2147483881" r:id="rId43"/>
    <p:sldLayoutId id="2147483882" r:id="rId44"/>
    <p:sldLayoutId id="2147483883" r:id="rId45"/>
    <p:sldLayoutId id="2147483884" r:id="rId46"/>
    <p:sldLayoutId id="2147483885" r:id="rId47"/>
    <p:sldLayoutId id="2147483886" r:id="rId48"/>
    <p:sldLayoutId id="2147483887" r:id="rId49"/>
    <p:sldLayoutId id="2147483888" r:id="rId50"/>
    <p:sldLayoutId id="2147483889" r:id="rId51"/>
    <p:sldLayoutId id="2147483890" r:id="rId52"/>
    <p:sldLayoutId id="2147483891" r:id="rId53"/>
    <p:sldLayoutId id="2147483892" r:id="rId54"/>
    <p:sldLayoutId id="2147483893" r:id="rId55"/>
    <p:sldLayoutId id="2147483894" r:id="rId56"/>
    <p:sldLayoutId id="2147483895" r:id="rId57"/>
    <p:sldLayoutId id="2147483896" r:id="rId58"/>
    <p:sldLayoutId id="2147483897" r:id="rId59"/>
    <p:sldLayoutId id="2147483898" r:id="rId60"/>
    <p:sldLayoutId id="2147483899" r:id="rId61"/>
    <p:sldLayoutId id="2147483900" r:id="rId62"/>
    <p:sldLayoutId id="2147483901" r:id="rId63"/>
    <p:sldLayoutId id="2147483902" r:id="rId64"/>
    <p:sldLayoutId id="2147483903" r:id="rId65"/>
    <p:sldLayoutId id="2147483904" r:id="rId66"/>
    <p:sldLayoutId id="2147483905" r:id="rId67"/>
    <p:sldLayoutId id="2147483906" r:id="rId68"/>
    <p:sldLayoutId id="2147483907" r:id="rId69"/>
    <p:sldLayoutId id="2147483908" r:id="rId70"/>
    <p:sldLayoutId id="2147483909" r:id="rId71"/>
    <p:sldLayoutId id="2147483910" r:id="rId72"/>
    <p:sldLayoutId id="2147483911" r:id="rId73"/>
    <p:sldLayoutId id="2147483912" r:id="rId74"/>
    <p:sldLayoutId id="2147483913" r:id="rId75"/>
    <p:sldLayoutId id="2147483914" r:id="rId76"/>
    <p:sldLayoutId id="2147483915" r:id="rId77"/>
    <p:sldLayoutId id="2147483916" r:id="rId78"/>
    <p:sldLayoutId id="2147483917" r:id="rId79"/>
    <p:sldLayoutId id="2147483918" r:id="rId80"/>
    <p:sldLayoutId id="2147483919" r:id="rId81"/>
    <p:sldLayoutId id="2147483920" r:id="rId82"/>
    <p:sldLayoutId id="2147483921" r:id="rId83"/>
    <p:sldLayoutId id="2147483922" r:id="rId84"/>
    <p:sldLayoutId id="2147483923" r:id="rId85"/>
    <p:sldLayoutId id="2147483924" r:id="rId86"/>
    <p:sldLayoutId id="2147483925" r:id="rId87"/>
    <p:sldLayoutId id="2147483926" r:id="rId88"/>
    <p:sldLayoutId id="2147484105" r:id="rId89"/>
    <p:sldLayoutId id="2147484108" r:id="rId9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jpeg"/><Relationship Id="rId26" Type="http://schemas.openxmlformats.org/officeDocument/2006/relationships/image" Target="../media/image36.gif"/><Relationship Id="rId3" Type="http://schemas.openxmlformats.org/officeDocument/2006/relationships/image" Target="../media/image13.gif"/><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jpeg"/><Relationship Id="rId2" Type="http://schemas.openxmlformats.org/officeDocument/2006/relationships/image" Target="../media/image4.png"/><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93.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5" Type="http://schemas.openxmlformats.org/officeDocument/2006/relationships/image" Target="../media/image15.png"/><Relationship Id="rId15" Type="http://schemas.openxmlformats.org/officeDocument/2006/relationships/image" Target="../media/image25.jpeg"/><Relationship Id="rId23" Type="http://schemas.openxmlformats.org/officeDocument/2006/relationships/image" Target="../media/image33.png"/><Relationship Id="rId28" Type="http://schemas.openxmlformats.org/officeDocument/2006/relationships/image" Target="../media/image38.png"/><Relationship Id="rId10" Type="http://schemas.openxmlformats.org/officeDocument/2006/relationships/image" Target="../media/image20.png"/><Relationship Id="rId19" Type="http://schemas.openxmlformats.org/officeDocument/2006/relationships/image" Target="../media/image29.jpe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jpe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png"/><Relationship Id="rId18" Type="http://schemas.openxmlformats.org/officeDocument/2006/relationships/image" Target="../media/image4.png"/><Relationship Id="rId3" Type="http://schemas.openxmlformats.org/officeDocument/2006/relationships/image" Target="../media/image44.png"/><Relationship Id="rId7" Type="http://schemas.openxmlformats.org/officeDocument/2006/relationships/image" Target="../media/image48.jpeg"/><Relationship Id="rId12" Type="http://schemas.openxmlformats.org/officeDocument/2006/relationships/image" Target="../media/image53.jpeg"/><Relationship Id="rId17" Type="http://schemas.openxmlformats.org/officeDocument/2006/relationships/image" Target="../media/image58.pn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93.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93.xml"/></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9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4.xml"/><Relationship Id="rId16" Type="http://schemas.openxmlformats.org/officeDocument/2006/relationships/image" Target="../media/image75.png"/><Relationship Id="rId1" Type="http://schemas.openxmlformats.org/officeDocument/2006/relationships/slideLayout" Target="../slideLayouts/slideLayout9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19" Type="http://schemas.openxmlformats.org/officeDocument/2006/relationships/image" Target="../media/image4.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9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7.xml"/><Relationship Id="rId4" Type="http://schemas.openxmlformats.org/officeDocument/2006/relationships/image" Target="../media/image84.jp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3.jpg"/><Relationship Id="rId5" Type="http://schemas.openxmlformats.org/officeDocument/2006/relationships/image" Target="../media/image92.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18" Type="http://schemas.openxmlformats.org/officeDocument/2006/relationships/image" Target="../media/image114.png"/><Relationship Id="rId26" Type="http://schemas.microsoft.com/office/2007/relationships/diagramDrawing" Target="../diagrams/drawing4.xml"/><Relationship Id="rId3" Type="http://schemas.openxmlformats.org/officeDocument/2006/relationships/image" Target="../media/image99.png"/><Relationship Id="rId21" Type="http://schemas.openxmlformats.org/officeDocument/2006/relationships/image" Target="../media/image117.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113.png"/><Relationship Id="rId25" Type="http://schemas.openxmlformats.org/officeDocument/2006/relationships/diagramColors" Target="../diagrams/colors4.xml"/><Relationship Id="rId2" Type="http://schemas.openxmlformats.org/officeDocument/2006/relationships/image" Target="../media/image98.png"/><Relationship Id="rId16" Type="http://schemas.openxmlformats.org/officeDocument/2006/relationships/image" Target="../media/image112.png"/><Relationship Id="rId20" Type="http://schemas.openxmlformats.org/officeDocument/2006/relationships/image" Target="../media/image116.png"/><Relationship Id="rId29" Type="http://schemas.openxmlformats.org/officeDocument/2006/relationships/image" Target="../media/image121.png"/><Relationship Id="rId1" Type="http://schemas.openxmlformats.org/officeDocument/2006/relationships/slideLayout" Target="../slideLayouts/slideLayout4.xml"/><Relationship Id="rId6" Type="http://schemas.openxmlformats.org/officeDocument/2006/relationships/image" Target="../media/image102.png"/><Relationship Id="rId11" Type="http://schemas.openxmlformats.org/officeDocument/2006/relationships/image" Target="../media/image107.png"/><Relationship Id="rId24" Type="http://schemas.openxmlformats.org/officeDocument/2006/relationships/diagramQuickStyle" Target="../diagrams/quickStyle4.xml"/><Relationship Id="rId5" Type="http://schemas.openxmlformats.org/officeDocument/2006/relationships/image" Target="../media/image101.png"/><Relationship Id="rId15" Type="http://schemas.openxmlformats.org/officeDocument/2006/relationships/image" Target="../media/image111.png"/><Relationship Id="rId23" Type="http://schemas.openxmlformats.org/officeDocument/2006/relationships/diagramLayout" Target="../diagrams/layout4.xml"/><Relationship Id="rId28" Type="http://schemas.openxmlformats.org/officeDocument/2006/relationships/image" Target="../media/image120.png"/><Relationship Id="rId10" Type="http://schemas.openxmlformats.org/officeDocument/2006/relationships/image" Target="../media/image106.png"/><Relationship Id="rId19" Type="http://schemas.openxmlformats.org/officeDocument/2006/relationships/image" Target="../media/image115.png"/><Relationship Id="rId31" Type="http://schemas.openxmlformats.org/officeDocument/2006/relationships/image" Target="../media/image123.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 Id="rId22" Type="http://schemas.openxmlformats.org/officeDocument/2006/relationships/diagramData" Target="../diagrams/data4.xml"/><Relationship Id="rId27" Type="http://schemas.openxmlformats.org/officeDocument/2006/relationships/image" Target="../media/image119.png"/><Relationship Id="rId30" Type="http://schemas.openxmlformats.org/officeDocument/2006/relationships/image" Target="../media/image12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xml"/><Relationship Id="rId1" Type="http://schemas.openxmlformats.org/officeDocument/2006/relationships/slideLayout" Target="../slideLayouts/slideLayout87.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xml"/><Relationship Id="rId1" Type="http://schemas.openxmlformats.org/officeDocument/2006/relationships/slideLayout" Target="../slideLayouts/slideLayout88.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4.xml"/><Relationship Id="rId5" Type="http://schemas.openxmlformats.org/officeDocument/2006/relationships/image" Target="../media/image147.jpeg"/><Relationship Id="rId4" Type="http://schemas.openxmlformats.org/officeDocument/2006/relationships/image" Target="../media/image14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0.xml"/><Relationship Id="rId1" Type="http://schemas.openxmlformats.org/officeDocument/2006/relationships/slideLayout" Target="../slideLayouts/slideLayout88.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png"/><Relationship Id="rId1" Type="http://schemas.openxmlformats.org/officeDocument/2006/relationships/slideLayout" Target="../slideLayouts/slideLayout3.xml"/><Relationship Id="rId4" Type="http://schemas.openxmlformats.org/officeDocument/2006/relationships/image" Target="../media/image153.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7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9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9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916357"/>
            <a:ext cx="12205340" cy="3173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p:txBody>
          <a:bodyPr/>
          <a:lstStyle/>
          <a:p>
            <a:r>
              <a:rPr lang="en-US" dirty="0"/>
              <a:t>Data Direct Group</a:t>
            </a:r>
          </a:p>
        </p:txBody>
      </p:sp>
      <p:sp>
        <p:nvSpPr>
          <p:cNvPr id="5" name="Subtitle 4"/>
          <p:cNvSpPr>
            <a:spLocks noGrp="1"/>
          </p:cNvSpPr>
          <p:nvPr>
            <p:ph type="subTitle" idx="1"/>
          </p:nvPr>
        </p:nvSpPr>
        <p:spPr/>
        <p:txBody>
          <a:bodyPr/>
          <a:lstStyle/>
          <a:p>
            <a:r>
              <a:rPr lang="en-US" dirty="0" smtClean="0">
                <a:solidFill>
                  <a:srgbClr val="ACB9C1"/>
                </a:solidFill>
              </a:rPr>
              <a:t>Credentials</a:t>
            </a:r>
            <a:endParaRPr lang="en-US" dirty="0">
              <a:solidFill>
                <a:srgbClr val="ACB9C1"/>
              </a:solidFill>
            </a:endParaRPr>
          </a:p>
        </p:txBody>
      </p:sp>
      <p:pic>
        <p:nvPicPr>
          <p:cNvPr id="2" name="Picture 1"/>
          <p:cNvPicPr>
            <a:picLocks noChangeAspect="1"/>
          </p:cNvPicPr>
          <p:nvPr/>
        </p:nvPicPr>
        <p:blipFill rotWithShape="1">
          <a:blip r:embed="rId3"/>
          <a:srcRect l="119" t="39474" r="-119" b="40714"/>
          <a:stretch/>
        </p:blipFill>
        <p:spPr>
          <a:xfrm>
            <a:off x="1102177" y="4503232"/>
            <a:ext cx="10000985" cy="1383061"/>
          </a:xfrm>
          <a:prstGeom prst="rect">
            <a:avLst/>
          </a:prstGeom>
        </p:spPr>
      </p:pic>
      <p:pic>
        <p:nvPicPr>
          <p:cNvPr id="7" name="Picture 6"/>
          <p:cNvPicPr/>
          <p:nvPr/>
        </p:nvPicPr>
        <p:blipFill rotWithShape="1">
          <a:blip r:embed="rId4" cstate="print">
            <a:extLst>
              <a:ext uri="{28A0092B-C50C-407E-A947-70E740481C1C}">
                <a14:useLocalDpi xmlns:a14="http://schemas.microsoft.com/office/drawing/2010/main" val="0"/>
              </a:ext>
            </a:extLst>
          </a:blip>
          <a:srcRect t="16883" b="13141"/>
          <a:stretch/>
        </p:blipFill>
        <p:spPr>
          <a:xfrm>
            <a:off x="4929748" y="3232997"/>
            <a:ext cx="2345841" cy="1141540"/>
          </a:xfrm>
          <a:prstGeom prst="rect">
            <a:avLst/>
          </a:prstGeom>
        </p:spPr>
      </p:pic>
    </p:spTree>
    <p:extLst>
      <p:ext uri="{BB962C8B-B14F-4D97-AF65-F5344CB8AC3E}">
        <p14:creationId xmlns:p14="http://schemas.microsoft.com/office/powerpoint/2010/main" val="25657267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190ECB02-CEA9-FC47-BF6F-D50EA9BB024C}"/>
              </a:ext>
            </a:extLst>
          </p:cNvPr>
          <p:cNvSpPr>
            <a:spLocks noGrp="1"/>
          </p:cNvSpPr>
          <p:nvPr>
            <p:ph type="title"/>
          </p:nvPr>
        </p:nvSpPr>
        <p:spPr/>
        <p:txBody>
          <a:bodyPr>
            <a:normAutofit fontScale="90000"/>
          </a:bodyPr>
          <a:lstStyle/>
          <a:p>
            <a:r>
              <a:rPr lang="en-US" dirty="0">
                <a:cs typeface="Times New Roman" panose="02020603050405020304" pitchFamily="18" charset="0"/>
              </a:rPr>
              <a:t>Our </a:t>
            </a:r>
            <a:r>
              <a:rPr lang="en-US" dirty="0" smtClean="0">
                <a:cs typeface="Times New Roman" panose="02020603050405020304" pitchFamily="18" charset="0"/>
              </a:rPr>
              <a:t>Clients – BFSI </a:t>
            </a:r>
            <a:endParaRPr lang="en-US" dirty="0"/>
          </a:p>
        </p:txBody>
      </p:sp>
      <p:pic>
        <p:nvPicPr>
          <p:cNvPr id="36" name="Picture 35"/>
          <p:cNvPicPr/>
          <p:nvPr/>
        </p:nvPicPr>
        <p:blipFill rotWithShape="1">
          <a:blip r:embed="rId2" cstate="print">
            <a:extLst>
              <a:ext uri="{28A0092B-C50C-407E-A947-70E740481C1C}">
                <a14:useLocalDpi xmlns:a14="http://schemas.microsoft.com/office/drawing/2010/main" val="0"/>
              </a:ext>
            </a:extLst>
          </a:blip>
          <a:srcRect t="16883" b="13141"/>
          <a:stretch/>
        </p:blipFill>
        <p:spPr>
          <a:xfrm>
            <a:off x="10949546" y="307205"/>
            <a:ext cx="1242452" cy="547433"/>
          </a:xfrm>
          <a:prstGeom prst="rect">
            <a:avLst/>
          </a:prstGeom>
        </p:spPr>
      </p:pic>
      <p:sp>
        <p:nvSpPr>
          <p:cNvPr id="46"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graphicFrame>
        <p:nvGraphicFramePr>
          <p:cNvPr id="78" name="Content Placeholder 5"/>
          <p:cNvGraphicFramePr>
            <a:graphicFrameLocks/>
          </p:cNvGraphicFramePr>
          <p:nvPr>
            <p:extLst>
              <p:ext uri="{D42A27DB-BD31-4B8C-83A1-F6EECF244321}">
                <p14:modId xmlns:p14="http://schemas.microsoft.com/office/powerpoint/2010/main" val="4142181134"/>
              </p:ext>
            </p:extLst>
          </p:nvPr>
        </p:nvGraphicFramePr>
        <p:xfrm>
          <a:off x="1006460" y="1368821"/>
          <a:ext cx="10649754" cy="4910830"/>
        </p:xfrm>
        <a:graphic>
          <a:graphicData uri="http://schemas.openxmlformats.org/drawingml/2006/table">
            <a:tbl>
              <a:tblPr firstRow="1" bandRow="1">
                <a:tableStyleId>{3B4B98B0-60AC-42C2-AFA5-B58CD77FA1E5}</a:tableStyleId>
              </a:tblPr>
              <a:tblGrid>
                <a:gridCol w="1774959"/>
                <a:gridCol w="1774959"/>
                <a:gridCol w="1774959"/>
                <a:gridCol w="1774959"/>
                <a:gridCol w="1774959"/>
                <a:gridCol w="1774959"/>
              </a:tblGrid>
              <a:tr h="982166">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982166">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982166">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982166">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982166">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bl>
          </a:graphicData>
        </a:graphic>
      </p:graphicFrame>
      <p:pic>
        <p:nvPicPr>
          <p:cNvPr id="79" name="Picture 2" descr="C:\Users\amit.l\Desktop\AIG_logo.gif"/>
          <p:cNvPicPr>
            <a:picLocks noChangeAspect="1" noChangeArrowheads="1"/>
          </p:cNvPicPr>
          <p:nvPr/>
        </p:nvPicPr>
        <p:blipFill>
          <a:blip r:embed="rId3" cstate="print"/>
          <a:srcRect/>
          <a:stretch>
            <a:fillRect/>
          </a:stretch>
        </p:blipFill>
        <p:spPr bwMode="auto">
          <a:xfrm>
            <a:off x="1118549" y="1474000"/>
            <a:ext cx="1407233" cy="760667"/>
          </a:xfrm>
          <a:prstGeom prst="rect">
            <a:avLst/>
          </a:prstGeom>
          <a:noFill/>
        </p:spPr>
      </p:pic>
      <p:pic>
        <p:nvPicPr>
          <p:cNvPr id="80" name="Picture 79" descr="http://www.dqg.org/web_page_images/events/logos/Oman%20Insurance%20-%20Logo.JPG"/>
          <p:cNvPicPr>
            <a:picLocks noChangeAspect="1"/>
          </p:cNvPicPr>
          <p:nvPr/>
        </p:nvPicPr>
        <p:blipFill>
          <a:blip r:embed="rId4" cstate="print"/>
          <a:srcRect/>
          <a:stretch>
            <a:fillRect/>
          </a:stretch>
        </p:blipFill>
        <p:spPr bwMode="auto">
          <a:xfrm>
            <a:off x="2964370" y="1414887"/>
            <a:ext cx="1428160" cy="892074"/>
          </a:xfrm>
          <a:prstGeom prst="rect">
            <a:avLst/>
          </a:prstGeom>
          <a:noFill/>
          <a:ln w="9525">
            <a:noFill/>
            <a:miter lim="800000"/>
            <a:headEnd/>
            <a:tailEnd/>
          </a:ln>
        </p:spPr>
      </p:pic>
      <p:pic>
        <p:nvPicPr>
          <p:cNvPr id="81" name="Picture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0983" y="1443164"/>
            <a:ext cx="1300696" cy="790352"/>
          </a:xfrm>
          <a:prstGeom prst="rect">
            <a:avLst/>
          </a:prstGeom>
        </p:spPr>
      </p:pic>
      <p:pic>
        <p:nvPicPr>
          <p:cNvPr id="82" name="Picture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9030" y="3631091"/>
            <a:ext cx="1645964" cy="375396"/>
          </a:xfrm>
          <a:prstGeom prst="rect">
            <a:avLst/>
          </a:prstGeom>
        </p:spPr>
      </p:pic>
      <p:pic>
        <p:nvPicPr>
          <p:cNvPr id="83" name="Picture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7939" y="3424303"/>
            <a:ext cx="1585483" cy="824946"/>
          </a:xfrm>
          <a:prstGeom prst="rect">
            <a:avLst/>
          </a:prstGeom>
        </p:spPr>
      </p:pic>
      <p:pic>
        <p:nvPicPr>
          <p:cNvPr id="84" name="Picture 83"/>
          <p:cNvPicPr>
            <a:picLocks noChangeAspect="1"/>
          </p:cNvPicPr>
          <p:nvPr/>
        </p:nvPicPr>
        <p:blipFill rotWithShape="1">
          <a:blip r:embed="rId8" cstate="print">
            <a:extLst>
              <a:ext uri="{28A0092B-C50C-407E-A947-70E740481C1C}">
                <a14:useLocalDpi xmlns:a14="http://schemas.microsoft.com/office/drawing/2010/main" val="0"/>
              </a:ext>
            </a:extLst>
          </a:blip>
          <a:srcRect l="26375" t="20062" r="28565" b="20782"/>
          <a:stretch/>
        </p:blipFill>
        <p:spPr>
          <a:xfrm>
            <a:off x="3229896" y="2427969"/>
            <a:ext cx="837127" cy="824248"/>
          </a:xfrm>
          <a:prstGeom prst="rect">
            <a:avLst/>
          </a:prstGeom>
        </p:spPr>
      </p:pic>
      <p:pic>
        <p:nvPicPr>
          <p:cNvPr id="85" name="Picture 8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9080" y="3725653"/>
            <a:ext cx="1658740" cy="325135"/>
          </a:xfrm>
          <a:prstGeom prst="rect">
            <a:avLst/>
          </a:prstGeom>
        </p:spPr>
      </p:pic>
      <p:pic>
        <p:nvPicPr>
          <p:cNvPr id="86" name="Picture 85"/>
          <p:cNvPicPr>
            <a:picLocks noChangeAspect="1"/>
          </p:cNvPicPr>
          <p:nvPr/>
        </p:nvPicPr>
        <p:blipFill rotWithShape="1">
          <a:blip r:embed="rId10"/>
          <a:srcRect l="1243" t="16246" r="92385" b="76447"/>
          <a:stretch/>
        </p:blipFill>
        <p:spPr>
          <a:xfrm>
            <a:off x="6593722" y="1409010"/>
            <a:ext cx="1293150" cy="833683"/>
          </a:xfrm>
          <a:prstGeom prst="rect">
            <a:avLst/>
          </a:prstGeom>
        </p:spPr>
      </p:pic>
      <p:pic>
        <p:nvPicPr>
          <p:cNvPr id="87" name="Picture 86"/>
          <p:cNvPicPr>
            <a:picLocks noChangeAspect="1"/>
          </p:cNvPicPr>
          <p:nvPr/>
        </p:nvPicPr>
        <p:blipFill rotWithShape="1">
          <a:blip r:embed="rId11"/>
          <a:srcRect l="7636" t="21375" r="81188" b="69375"/>
          <a:stretch/>
        </p:blipFill>
        <p:spPr>
          <a:xfrm>
            <a:off x="4721755" y="2492072"/>
            <a:ext cx="1576427" cy="733516"/>
          </a:xfrm>
          <a:prstGeom prst="rect">
            <a:avLst/>
          </a:prstGeom>
        </p:spPr>
      </p:pic>
      <p:pic>
        <p:nvPicPr>
          <p:cNvPr id="88" name="Picture 87"/>
          <p:cNvPicPr/>
          <p:nvPr/>
        </p:nvPicPr>
        <p:blipFill rotWithShape="1">
          <a:blip r:embed="rId12"/>
          <a:srcRect l="15064" t="16877" r="66346" b="69213"/>
          <a:stretch/>
        </p:blipFill>
        <p:spPr bwMode="auto">
          <a:xfrm>
            <a:off x="9912358" y="2553896"/>
            <a:ext cx="1610755" cy="617021"/>
          </a:xfrm>
          <a:prstGeom prst="rect">
            <a:avLst/>
          </a:prstGeom>
          <a:ln>
            <a:noFill/>
          </a:ln>
          <a:extLst>
            <a:ext uri="{53640926-AAD7-44D8-BBD7-CCE9431645EC}">
              <a14:shadowObscured xmlns:a14="http://schemas.microsoft.com/office/drawing/2010/main"/>
            </a:ext>
          </a:extLst>
        </p:spPr>
      </p:pic>
      <p:pic>
        <p:nvPicPr>
          <p:cNvPr id="89" name="Picture 88"/>
          <p:cNvPicPr>
            <a:picLocks noChangeAspect="1"/>
          </p:cNvPicPr>
          <p:nvPr/>
        </p:nvPicPr>
        <p:blipFill rotWithShape="1">
          <a:blip r:embed="rId13" cstate="print">
            <a:extLst>
              <a:ext uri="{28A0092B-C50C-407E-A947-70E740481C1C}">
                <a14:useLocalDpi xmlns:a14="http://schemas.microsoft.com/office/drawing/2010/main" val="0"/>
              </a:ext>
            </a:extLst>
          </a:blip>
          <a:srcRect l="3407" r="-1"/>
          <a:stretch/>
        </p:blipFill>
        <p:spPr>
          <a:xfrm>
            <a:off x="9917567" y="1584549"/>
            <a:ext cx="1707923" cy="678871"/>
          </a:xfrm>
          <a:prstGeom prst="rect">
            <a:avLst/>
          </a:prstGeom>
        </p:spPr>
      </p:pic>
      <p:pic>
        <p:nvPicPr>
          <p:cNvPr id="90" name="Picture 89"/>
          <p:cNvPicPr>
            <a:picLocks noChangeAspect="1"/>
          </p:cNvPicPr>
          <p:nvPr/>
        </p:nvPicPr>
        <p:blipFill rotWithShape="1">
          <a:blip r:embed="rId14" cstate="print">
            <a:extLst>
              <a:ext uri="{28A0092B-C50C-407E-A947-70E740481C1C}">
                <a14:useLocalDpi xmlns:a14="http://schemas.microsoft.com/office/drawing/2010/main" val="0"/>
              </a:ext>
            </a:extLst>
          </a:blip>
          <a:srcRect l="11390" t="28958" r="5906" b="40958"/>
          <a:stretch/>
        </p:blipFill>
        <p:spPr>
          <a:xfrm>
            <a:off x="1051595" y="2710456"/>
            <a:ext cx="1669928" cy="404969"/>
          </a:xfrm>
          <a:prstGeom prst="rect">
            <a:avLst/>
          </a:prstGeom>
        </p:spPr>
      </p:pic>
      <p:pic>
        <p:nvPicPr>
          <p:cNvPr id="91" name="Picture 9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05048" y="2440737"/>
            <a:ext cx="1475623" cy="836186"/>
          </a:xfrm>
          <a:prstGeom prst="rect">
            <a:avLst/>
          </a:prstGeom>
        </p:spPr>
      </p:pic>
      <p:pic>
        <p:nvPicPr>
          <p:cNvPr id="92" name="Picture 91"/>
          <p:cNvPicPr>
            <a:picLocks noChangeAspect="1"/>
          </p:cNvPicPr>
          <p:nvPr/>
        </p:nvPicPr>
        <p:blipFill rotWithShape="1">
          <a:blip r:embed="rId16" cstate="print">
            <a:extLst>
              <a:ext uri="{28A0092B-C50C-407E-A947-70E740481C1C}">
                <a14:useLocalDpi xmlns:a14="http://schemas.microsoft.com/office/drawing/2010/main" val="0"/>
              </a:ext>
            </a:extLst>
          </a:blip>
          <a:srcRect l="12542" t="4578" r="11741" b="1207"/>
          <a:stretch/>
        </p:blipFill>
        <p:spPr>
          <a:xfrm>
            <a:off x="8556135" y="2375451"/>
            <a:ext cx="763822" cy="946190"/>
          </a:xfrm>
          <a:prstGeom prst="rect">
            <a:avLst/>
          </a:prstGeom>
        </p:spPr>
      </p:pic>
      <p:pic>
        <p:nvPicPr>
          <p:cNvPr id="93" name="Picture 92"/>
          <p:cNvPicPr>
            <a:picLocks noChangeAspect="1"/>
          </p:cNvPicPr>
          <p:nvPr/>
        </p:nvPicPr>
        <p:blipFill rotWithShape="1">
          <a:blip r:embed="rId17">
            <a:extLst>
              <a:ext uri="{28A0092B-C50C-407E-A947-70E740481C1C}">
                <a14:useLocalDpi xmlns:a14="http://schemas.microsoft.com/office/drawing/2010/main" val="0"/>
              </a:ext>
            </a:extLst>
          </a:blip>
          <a:srcRect l="16221" t="20761" r="15159" b="22451"/>
          <a:stretch/>
        </p:blipFill>
        <p:spPr>
          <a:xfrm>
            <a:off x="6656180" y="3371802"/>
            <a:ext cx="1075014" cy="889664"/>
          </a:xfrm>
          <a:prstGeom prst="rect">
            <a:avLst/>
          </a:prstGeom>
        </p:spPr>
      </p:pic>
      <p:pic>
        <p:nvPicPr>
          <p:cNvPr id="94" name="Picture 93" descr="https://evbdn.eventbrite.com/s3-s3/eventlogos/20688/mashreqvhires.jpg"/>
          <p:cNvPicPr>
            <a:picLocks noChangeAspect="1"/>
          </p:cNvPicPr>
          <p:nvPr/>
        </p:nvPicPr>
        <p:blipFill rotWithShape="1">
          <a:blip r:embed="rId18" cstate="print"/>
          <a:srcRect t="13436"/>
          <a:stretch/>
        </p:blipFill>
        <p:spPr bwMode="auto">
          <a:xfrm>
            <a:off x="1172959" y="5391009"/>
            <a:ext cx="1117490" cy="818040"/>
          </a:xfrm>
          <a:prstGeom prst="rect">
            <a:avLst/>
          </a:prstGeom>
          <a:noFill/>
          <a:ln w="9525">
            <a:noFill/>
            <a:miter lim="800000"/>
            <a:headEnd/>
            <a:tailEnd/>
          </a:ln>
        </p:spPr>
      </p:pic>
      <p:pic>
        <p:nvPicPr>
          <p:cNvPr id="95" name="Picture 15" descr="imagesCAVBX0IY"/>
          <p:cNvPicPr>
            <a:picLocks noChangeAspect="1"/>
          </p:cNvPicPr>
          <p:nvPr/>
        </p:nvPicPr>
        <p:blipFill>
          <a:blip r:embed="rId19" cstate="print"/>
          <a:srcRect/>
          <a:stretch>
            <a:fillRect/>
          </a:stretch>
        </p:blipFill>
        <p:spPr bwMode="auto">
          <a:xfrm>
            <a:off x="2934534" y="4630060"/>
            <a:ext cx="1415407" cy="463978"/>
          </a:xfrm>
          <a:prstGeom prst="rect">
            <a:avLst/>
          </a:prstGeom>
          <a:noFill/>
          <a:ln w="9525">
            <a:noFill/>
            <a:miter lim="800000"/>
            <a:headEnd/>
            <a:tailEnd/>
          </a:ln>
        </p:spPr>
      </p:pic>
      <p:pic>
        <p:nvPicPr>
          <p:cNvPr id="96" name="Picture 9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13089" y="4654636"/>
            <a:ext cx="1574151" cy="475906"/>
          </a:xfrm>
          <a:prstGeom prst="rect">
            <a:avLst/>
          </a:prstGeom>
        </p:spPr>
      </p:pic>
      <p:pic>
        <p:nvPicPr>
          <p:cNvPr id="97" name="Picture 9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60144" y="5424031"/>
            <a:ext cx="1559339" cy="733807"/>
          </a:xfrm>
          <a:prstGeom prst="rect">
            <a:avLst/>
          </a:prstGeom>
        </p:spPr>
      </p:pic>
      <p:pic>
        <p:nvPicPr>
          <p:cNvPr id="98" name="Picture 9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79301" y="5320276"/>
            <a:ext cx="1358261" cy="932237"/>
          </a:xfrm>
          <a:prstGeom prst="rect">
            <a:avLst/>
          </a:prstGeom>
        </p:spPr>
      </p:pic>
      <p:pic>
        <p:nvPicPr>
          <p:cNvPr id="99" name="Picture 9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980095" y="5573276"/>
            <a:ext cx="1595675" cy="513041"/>
          </a:xfrm>
          <a:prstGeom prst="rect">
            <a:avLst/>
          </a:prstGeom>
        </p:spPr>
      </p:pic>
      <p:pic>
        <p:nvPicPr>
          <p:cNvPr id="100" name="Picture 9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481569" y="5316551"/>
            <a:ext cx="932777" cy="932777"/>
          </a:xfrm>
          <a:prstGeom prst="rect">
            <a:avLst/>
          </a:prstGeom>
        </p:spPr>
      </p:pic>
      <p:pic>
        <p:nvPicPr>
          <p:cNvPr id="101" name="Picture 100"/>
          <p:cNvPicPr>
            <a:picLocks noChangeAspect="1"/>
          </p:cNvPicPr>
          <p:nvPr/>
        </p:nvPicPr>
        <p:blipFill rotWithShape="1">
          <a:blip r:embed="rId25" cstate="print">
            <a:extLst>
              <a:ext uri="{28A0092B-C50C-407E-A947-70E740481C1C}">
                <a14:useLocalDpi xmlns:a14="http://schemas.microsoft.com/office/drawing/2010/main" val="0"/>
              </a:ext>
            </a:extLst>
          </a:blip>
          <a:srcRect t="18352" b="21856"/>
          <a:stretch/>
        </p:blipFill>
        <p:spPr>
          <a:xfrm>
            <a:off x="4624168" y="4542263"/>
            <a:ext cx="1636834" cy="611677"/>
          </a:xfrm>
          <a:prstGeom prst="rect">
            <a:avLst/>
          </a:prstGeom>
        </p:spPr>
      </p:pic>
      <p:pic>
        <p:nvPicPr>
          <p:cNvPr id="102" name="Picture 10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225749" y="4371849"/>
            <a:ext cx="848678" cy="880110"/>
          </a:xfrm>
          <a:prstGeom prst="rect">
            <a:avLst/>
          </a:prstGeom>
        </p:spPr>
      </p:pic>
      <p:pic>
        <p:nvPicPr>
          <p:cNvPr id="103" name="Picture 23"/>
          <p:cNvPicPr>
            <a:picLocks noChangeAspect="1"/>
          </p:cNvPicPr>
          <p:nvPr/>
        </p:nvPicPr>
        <p:blipFill>
          <a:blip r:embed="rId27" cstate="print"/>
          <a:srcRect/>
          <a:stretch>
            <a:fillRect/>
          </a:stretch>
        </p:blipFill>
        <p:spPr bwMode="auto">
          <a:xfrm>
            <a:off x="6390758" y="4568993"/>
            <a:ext cx="1678443" cy="554071"/>
          </a:xfrm>
          <a:prstGeom prst="rect">
            <a:avLst/>
          </a:prstGeom>
          <a:noFill/>
          <a:ln w="9525">
            <a:noFill/>
            <a:miter lim="800000"/>
            <a:headEnd/>
            <a:tailEnd/>
          </a:ln>
        </p:spPr>
      </p:pic>
      <p:pic>
        <p:nvPicPr>
          <p:cNvPr id="104" name="Picture 103"/>
          <p:cNvPicPr>
            <a:picLocks noChangeAspect="1"/>
          </p:cNvPicPr>
          <p:nvPr/>
        </p:nvPicPr>
        <p:blipFill rotWithShape="1">
          <a:blip r:embed="rId28"/>
          <a:srcRect l="7455" t="19836" r="84192" b="69545"/>
          <a:stretch/>
        </p:blipFill>
        <p:spPr>
          <a:xfrm>
            <a:off x="8526377" y="3448495"/>
            <a:ext cx="998962" cy="713990"/>
          </a:xfrm>
          <a:prstGeom prst="rect">
            <a:avLst/>
          </a:prstGeom>
        </p:spPr>
      </p:pic>
      <p:pic>
        <p:nvPicPr>
          <p:cNvPr id="105" name="Picture 104"/>
          <p:cNvPicPr>
            <a:picLocks noChangeAspect="1"/>
          </p:cNvPicPr>
          <p:nvPr/>
        </p:nvPicPr>
        <p:blipFill rotWithShape="1">
          <a:blip r:embed="rId29"/>
          <a:srcRect l="16325" t="21614" r="71230" b="69011"/>
          <a:stretch/>
        </p:blipFill>
        <p:spPr>
          <a:xfrm>
            <a:off x="8212437" y="4467049"/>
            <a:ext cx="1575322" cy="667194"/>
          </a:xfrm>
          <a:prstGeom prst="rect">
            <a:avLst/>
          </a:prstGeom>
        </p:spPr>
      </p:pic>
      <p:pic>
        <p:nvPicPr>
          <p:cNvPr id="106" name="Picture 105"/>
          <p:cNvPicPr>
            <a:picLocks noChangeAspect="1"/>
          </p:cNvPicPr>
          <p:nvPr/>
        </p:nvPicPr>
        <p:blipFill rotWithShape="1">
          <a:blip r:embed="rId30" cstate="print">
            <a:extLst>
              <a:ext uri="{28A0092B-C50C-407E-A947-70E740481C1C}">
                <a14:useLocalDpi xmlns:a14="http://schemas.microsoft.com/office/drawing/2010/main" val="0"/>
              </a:ext>
            </a:extLst>
          </a:blip>
          <a:srcRect l="10325" t="25610" r="10065" b="25610"/>
          <a:stretch/>
        </p:blipFill>
        <p:spPr>
          <a:xfrm>
            <a:off x="10219366" y="3534399"/>
            <a:ext cx="986959" cy="604754"/>
          </a:xfrm>
          <a:prstGeom prst="rect">
            <a:avLst/>
          </a:prstGeom>
        </p:spPr>
      </p:pic>
      <p:pic>
        <p:nvPicPr>
          <p:cNvPr id="107" name="Picture 106"/>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664884" y="5564478"/>
            <a:ext cx="1555402" cy="573949"/>
          </a:xfrm>
          <a:prstGeom prst="rect">
            <a:avLst/>
          </a:prstGeom>
        </p:spPr>
      </p:pic>
      <p:pic>
        <p:nvPicPr>
          <p:cNvPr id="108" name="Picture 107"/>
          <p:cNvPicPr>
            <a:picLocks noChangeAspect="1"/>
          </p:cNvPicPr>
          <p:nvPr/>
        </p:nvPicPr>
        <p:blipFill rotWithShape="1">
          <a:blip r:embed="rId32">
            <a:extLst>
              <a:ext uri="{28A0092B-C50C-407E-A947-70E740481C1C}">
                <a14:useLocalDpi xmlns:a14="http://schemas.microsoft.com/office/drawing/2010/main" val="0"/>
              </a:ext>
            </a:extLst>
          </a:blip>
          <a:srcRect t="33352" b="33352"/>
          <a:stretch/>
        </p:blipFill>
        <p:spPr>
          <a:xfrm>
            <a:off x="8128071" y="1679151"/>
            <a:ext cx="1639772" cy="486338"/>
          </a:xfrm>
          <a:prstGeom prst="rect">
            <a:avLst/>
          </a:prstGeom>
        </p:spPr>
      </p:pic>
    </p:spTree>
    <p:extLst>
      <p:ext uri="{BB962C8B-B14F-4D97-AF65-F5344CB8AC3E}">
        <p14:creationId xmlns:p14="http://schemas.microsoft.com/office/powerpoint/2010/main" val="36652766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190ECB02-CEA9-FC47-BF6F-D50EA9BB024C}"/>
              </a:ext>
            </a:extLst>
          </p:cNvPr>
          <p:cNvSpPr>
            <a:spLocks noGrp="1"/>
          </p:cNvSpPr>
          <p:nvPr>
            <p:ph type="title"/>
          </p:nvPr>
        </p:nvSpPr>
        <p:spPr/>
        <p:txBody>
          <a:bodyPr>
            <a:normAutofit fontScale="90000"/>
          </a:bodyPr>
          <a:lstStyle/>
          <a:p>
            <a:r>
              <a:rPr lang="en-US" dirty="0">
                <a:cs typeface="Times New Roman" panose="02020603050405020304" pitchFamily="18" charset="0"/>
              </a:rPr>
              <a:t>Our </a:t>
            </a:r>
            <a:r>
              <a:rPr lang="en-US" dirty="0" smtClean="0">
                <a:cs typeface="Times New Roman" panose="02020603050405020304" pitchFamily="18" charset="0"/>
              </a:rPr>
              <a:t>Clients – Government</a:t>
            </a:r>
            <a:endParaRPr lang="en-US" dirty="0"/>
          </a:p>
        </p:txBody>
      </p:sp>
      <p:graphicFrame>
        <p:nvGraphicFramePr>
          <p:cNvPr id="11" name="Table 11">
            <a:extLst>
              <a:ext uri="{FF2B5EF4-FFF2-40B4-BE49-F238E27FC236}">
                <a16:creationId xmlns="" xmlns:a16="http://schemas.microsoft.com/office/drawing/2014/main" id="{EE009F32-97B4-CD49-A728-3430F682D83C}"/>
              </a:ext>
            </a:extLst>
          </p:cNvPr>
          <p:cNvGraphicFramePr>
            <a:graphicFrameLocks noGrp="1"/>
          </p:cNvGraphicFramePr>
          <p:nvPr>
            <p:extLst>
              <p:ext uri="{D42A27DB-BD31-4B8C-83A1-F6EECF244321}">
                <p14:modId xmlns:p14="http://schemas.microsoft.com/office/powerpoint/2010/main" val="2835255600"/>
              </p:ext>
            </p:extLst>
          </p:nvPr>
        </p:nvGraphicFramePr>
        <p:xfrm>
          <a:off x="1028315" y="1571379"/>
          <a:ext cx="10079828" cy="4526892"/>
        </p:xfrm>
        <a:graphic>
          <a:graphicData uri="http://schemas.openxmlformats.org/drawingml/2006/table">
            <a:tbl>
              <a:tblPr firstRow="1" bandRow="1">
                <a:tableStyleId>{5940675A-B579-460E-94D1-54222C63F5DA}</a:tableStyleId>
              </a:tblPr>
              <a:tblGrid>
                <a:gridCol w="2519957">
                  <a:extLst>
                    <a:ext uri="{9D8B030D-6E8A-4147-A177-3AD203B41FA5}">
                      <a16:colId xmlns="" xmlns:a16="http://schemas.microsoft.com/office/drawing/2014/main" val="4135332246"/>
                    </a:ext>
                  </a:extLst>
                </a:gridCol>
                <a:gridCol w="2519957">
                  <a:extLst>
                    <a:ext uri="{9D8B030D-6E8A-4147-A177-3AD203B41FA5}">
                      <a16:colId xmlns="" xmlns:a16="http://schemas.microsoft.com/office/drawing/2014/main" val="1327890570"/>
                    </a:ext>
                  </a:extLst>
                </a:gridCol>
                <a:gridCol w="2519957">
                  <a:extLst>
                    <a:ext uri="{9D8B030D-6E8A-4147-A177-3AD203B41FA5}">
                      <a16:colId xmlns="" xmlns:a16="http://schemas.microsoft.com/office/drawing/2014/main" val="1159082878"/>
                    </a:ext>
                  </a:extLst>
                </a:gridCol>
                <a:gridCol w="2519957">
                  <a:extLst>
                    <a:ext uri="{9D8B030D-6E8A-4147-A177-3AD203B41FA5}">
                      <a16:colId xmlns="" xmlns:a16="http://schemas.microsoft.com/office/drawing/2014/main" val="118684830"/>
                    </a:ext>
                  </a:extLst>
                </a:gridCol>
              </a:tblGrid>
              <a:tr h="1131723">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 xmlns:a16="http://schemas.microsoft.com/office/drawing/2014/main" val="2574323884"/>
                  </a:ext>
                </a:extLst>
              </a:tr>
              <a:tr h="1131723">
                <a:tc>
                  <a:txBody>
                    <a:bodyPr/>
                    <a:lstStyle/>
                    <a:p>
                      <a:endParaRPr lang="en-US"/>
                    </a:p>
                  </a:txBody>
                  <a:tcPr/>
                </a:tc>
                <a:tc>
                  <a:txBody>
                    <a:bodyPr/>
                    <a:lstStyle/>
                    <a:p>
                      <a:endParaRPr lang="en-US" dirty="0" smtClean="0"/>
                    </a:p>
                    <a:p>
                      <a:endParaRPr lang="en-US" dirty="0" smtClean="0"/>
                    </a:p>
                    <a:p>
                      <a:endParaRPr lang="en-US" dirty="0" smtClean="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smtClean="0"/>
                        <a:t>Fujairah Finance Department</a:t>
                      </a:r>
                      <a:endParaRPr lang="en-US" dirty="0"/>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4036938181"/>
                  </a:ext>
                </a:extLst>
              </a:tr>
              <a:tr h="113172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2544576583"/>
                  </a:ext>
                </a:extLst>
              </a:tr>
              <a:tr h="1131723">
                <a:tc>
                  <a:txBody>
                    <a:bodyPr/>
                    <a:lstStyle/>
                    <a:p>
                      <a:endParaRPr lang="en-US" dirty="0"/>
                    </a:p>
                  </a:txBody>
                  <a:tcPr/>
                </a:tc>
                <a:tc>
                  <a:txBody>
                    <a:bodyPr/>
                    <a:lstStyle/>
                    <a:p>
                      <a:endParaRPr lang="en-US" dirty="0"/>
                    </a:p>
                    <a:p>
                      <a:endParaRPr lang="en-US" dirty="0"/>
                    </a:p>
                    <a:p>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latin typeface="+mn-lt"/>
                          <a:ea typeface="+mn-ea"/>
                          <a:cs typeface="+mn-cs"/>
                        </a:rPr>
                        <a:t>Engineer Office</a:t>
                      </a:r>
                    </a:p>
                  </a:txBody>
                  <a:tcP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608859638"/>
                  </a:ext>
                </a:extLst>
              </a:tr>
            </a:tbl>
          </a:graphicData>
        </a:graphic>
      </p:graphicFrame>
      <p:pic>
        <p:nvPicPr>
          <p:cNvPr id="13" name="Picture 14">
            <a:extLst>
              <a:ext uri="{FF2B5EF4-FFF2-40B4-BE49-F238E27FC236}">
                <a16:creationId xmlns="" xmlns:a16="http://schemas.microsoft.com/office/drawing/2014/main" id="{DF1E12C4-6EF7-3842-B09D-95E0EDE6FD4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50269" y="1819090"/>
            <a:ext cx="2304000" cy="724048"/>
          </a:xfrm>
          <a:prstGeom prst="rect">
            <a:avLst/>
          </a:prstGeom>
        </p:spPr>
      </p:pic>
      <p:pic>
        <p:nvPicPr>
          <p:cNvPr id="2" name="Picture 9" descr="C:\Users\Admin\Desktop\New folder\public prosecution.bmp">
            <a:extLst>
              <a:ext uri="{FF2B5EF4-FFF2-40B4-BE49-F238E27FC236}">
                <a16:creationId xmlns="" xmlns:a16="http://schemas.microsoft.com/office/drawing/2014/main" id="{EEA5756E-DC2B-6F42-A928-DBC8AC211FBD}"/>
              </a:ext>
            </a:extLst>
          </p:cNvPr>
          <p:cNvPicPr>
            <a:picLocks noChangeAspect="1" noChangeArrowheads="1"/>
          </p:cNvPicPr>
          <p:nvPr/>
        </p:nvPicPr>
        <p:blipFill>
          <a:blip r:embed="rId3" cstate="print"/>
          <a:srcRect/>
          <a:stretch>
            <a:fillRect/>
          </a:stretch>
        </p:blipFill>
        <p:spPr bwMode="auto">
          <a:xfrm>
            <a:off x="6505718" y="1648543"/>
            <a:ext cx="1620000" cy="864000"/>
          </a:xfrm>
          <a:prstGeom prst="rect">
            <a:avLst/>
          </a:prstGeom>
          <a:noFill/>
        </p:spPr>
      </p:pic>
      <p:pic>
        <p:nvPicPr>
          <p:cNvPr id="15" name="Picture 14" descr="123.tif">
            <a:extLst>
              <a:ext uri="{FF2B5EF4-FFF2-40B4-BE49-F238E27FC236}">
                <a16:creationId xmlns="" xmlns:a16="http://schemas.microsoft.com/office/drawing/2014/main" id="{557C464B-B138-7F40-B125-245DBD713D4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5697" y="1749114"/>
            <a:ext cx="1935859" cy="864000"/>
          </a:xfrm>
          <a:prstGeom prst="rect">
            <a:avLst/>
          </a:prstGeom>
          <a:noFill/>
          <a:ln w="9525">
            <a:noFill/>
            <a:miter lim="800000"/>
            <a:headEnd/>
            <a:tailEnd/>
          </a:ln>
        </p:spPr>
      </p:pic>
      <p:pic>
        <p:nvPicPr>
          <p:cNvPr id="12" name="Picture 11" descr="Fujairah Municipality">
            <a:extLst>
              <a:ext uri="{FF2B5EF4-FFF2-40B4-BE49-F238E27FC236}">
                <a16:creationId xmlns="" xmlns:a16="http://schemas.microsoft.com/office/drawing/2014/main" id="{D39BCE54-5F4D-9F42-BAE3-E086EB68E48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05537" y="2740789"/>
            <a:ext cx="1182282" cy="824416"/>
          </a:xfrm>
          <a:prstGeom prst="rect">
            <a:avLst/>
          </a:prstGeom>
          <a:noFill/>
          <a:ln w="9525">
            <a:noFill/>
            <a:miter lim="800000"/>
            <a:headEnd/>
            <a:tailEnd/>
          </a:ln>
        </p:spPr>
      </p:pic>
      <p:pic>
        <p:nvPicPr>
          <p:cNvPr id="17" name="Picture 16" descr="C:\Users\Admin\Pictures\sharjah toen planning.bmp">
            <a:extLst>
              <a:ext uri="{FF2B5EF4-FFF2-40B4-BE49-F238E27FC236}">
                <a16:creationId xmlns="" xmlns:a16="http://schemas.microsoft.com/office/drawing/2014/main" id="{3412C572-A62C-D546-9EC3-C96BD37B9F0E}"/>
              </a:ext>
            </a:extLst>
          </p:cNvPr>
          <p:cNvPicPr>
            <a:picLocks noChangeAspect="1" noChangeArrowheads="1"/>
          </p:cNvPicPr>
          <p:nvPr/>
        </p:nvPicPr>
        <p:blipFill>
          <a:blip r:embed="rId6" cstate="print"/>
          <a:srcRect/>
          <a:stretch>
            <a:fillRect/>
          </a:stretch>
        </p:blipFill>
        <p:spPr bwMode="auto">
          <a:xfrm>
            <a:off x="6726126" y="2761506"/>
            <a:ext cx="1231225" cy="971254"/>
          </a:xfrm>
          <a:prstGeom prst="rect">
            <a:avLst/>
          </a:prstGeom>
          <a:noFill/>
          <a:ln w="9525">
            <a:noFill/>
            <a:miter lim="800000"/>
            <a:headEnd/>
            <a:tailEnd/>
          </a:ln>
        </p:spPr>
      </p:pic>
      <p:pic>
        <p:nvPicPr>
          <p:cNvPr id="19" name="Picture 20">
            <a:extLst>
              <a:ext uri="{FF2B5EF4-FFF2-40B4-BE49-F238E27FC236}">
                <a16:creationId xmlns="" xmlns:a16="http://schemas.microsoft.com/office/drawing/2014/main" id="{49ADE9AD-216F-9E43-B2EF-3232ACC5222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661177" y="2862537"/>
            <a:ext cx="2272694" cy="713604"/>
          </a:xfrm>
          <a:prstGeom prst="rect">
            <a:avLst/>
          </a:prstGeom>
        </p:spPr>
      </p:pic>
      <p:pic>
        <p:nvPicPr>
          <p:cNvPr id="29" name="Picture 6" descr="11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103144" y="1625473"/>
            <a:ext cx="1388760" cy="1053143"/>
          </a:xfrm>
          <a:prstGeom prst="rect">
            <a:avLst/>
          </a:prstGeom>
          <a:noFill/>
          <a:ln w="9525">
            <a:noFill/>
            <a:miter lim="800000"/>
            <a:headEnd/>
            <a:tailEnd/>
          </a:ln>
        </p:spPr>
      </p:pic>
      <p:pic>
        <p:nvPicPr>
          <p:cNvPr id="33" name="Picture 13" descr="C:\Documents and Settings\Hammaad Ul Haq\My Documents\My Pictures\Shj Coop.bmp"/>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579633" y="2724706"/>
            <a:ext cx="1504476" cy="1087324"/>
          </a:xfrm>
          <a:prstGeom prst="rect">
            <a:avLst/>
          </a:prstGeom>
          <a:noFill/>
          <a:ln w="9525">
            <a:noFill/>
            <a:miter lim="800000"/>
            <a:headEnd/>
            <a:tailEnd/>
          </a:ln>
        </p:spPr>
      </p:pic>
      <p:pic>
        <p:nvPicPr>
          <p:cNvPr id="35" name="Picture 34"/>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853577" y="4109158"/>
            <a:ext cx="1887894" cy="667715"/>
          </a:xfrm>
          <a:prstGeom prst="rect">
            <a:avLst/>
          </a:prstGeom>
        </p:spPr>
      </p:pic>
      <p:pic>
        <p:nvPicPr>
          <p:cNvPr id="36" name="Picture 11">
            <a:extLst>
              <a:ext uri="{FF2B5EF4-FFF2-40B4-BE49-F238E27FC236}">
                <a16:creationId xmlns="" xmlns:a16="http://schemas.microsoft.com/office/drawing/2014/main" id="{D3794403-18A7-D144-8C93-EC6938A6041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365084" y="4109158"/>
            <a:ext cx="1933575" cy="730020"/>
          </a:xfrm>
          <a:prstGeom prst="rect">
            <a:avLst/>
          </a:prstGeom>
        </p:spPr>
      </p:pic>
      <p:pic>
        <p:nvPicPr>
          <p:cNvPr id="37" name="Picture 11" descr="C:\Documents and Settings\Hammaad Ul Haq\My Documents\My Pictures\images.jpg"/>
          <p:cNvPicPr>
            <a:picLocks noChangeAspect="1" noChangeArrowheads="1"/>
          </p:cNvPicPr>
          <p:nvPr/>
        </p:nvPicPr>
        <p:blipFill>
          <a:blip r:embed="rId12" cstate="print"/>
          <a:srcRect/>
          <a:stretch>
            <a:fillRect/>
          </a:stretch>
        </p:blipFill>
        <p:spPr bwMode="auto">
          <a:xfrm>
            <a:off x="3983811" y="3887183"/>
            <a:ext cx="1396196" cy="1047147"/>
          </a:xfrm>
          <a:prstGeom prst="rect">
            <a:avLst/>
          </a:prstGeom>
          <a:noFill/>
          <a:ln w="9525">
            <a:noFill/>
            <a:miter lim="800000"/>
            <a:headEnd/>
            <a:tailEnd/>
          </a:ln>
        </p:spPr>
      </p:pic>
      <p:pic>
        <p:nvPicPr>
          <p:cNvPr id="38" name="Picture 14">
            <a:extLst>
              <a:ext uri="{FF2B5EF4-FFF2-40B4-BE49-F238E27FC236}">
                <a16:creationId xmlns="" xmlns:a16="http://schemas.microsoft.com/office/drawing/2014/main" id="{DF1E12C4-6EF7-3842-B09D-95E0EDE6FD4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279390" y="4140318"/>
            <a:ext cx="2124695" cy="667700"/>
          </a:xfrm>
          <a:prstGeom prst="rect">
            <a:avLst/>
          </a:prstGeom>
        </p:spPr>
      </p:pic>
      <p:pic>
        <p:nvPicPr>
          <p:cNvPr id="40" name="Picture 10" descr="C:\Users\Admin\Desktop\New folder\eo.bmp"/>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983811" y="5007278"/>
            <a:ext cx="1500012" cy="752923"/>
          </a:xfrm>
          <a:prstGeom prst="rect">
            <a:avLst/>
          </a:prstGeom>
          <a:noFill/>
        </p:spPr>
      </p:pic>
      <p:pic>
        <p:nvPicPr>
          <p:cNvPr id="42" name="Picture 4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505718" y="5049493"/>
            <a:ext cx="1479974" cy="963845"/>
          </a:xfrm>
          <a:prstGeom prst="rect">
            <a:avLst/>
          </a:prstGeom>
          <a:noFill/>
          <a:ln w="9525">
            <a:noFill/>
            <a:miter lim="800000"/>
            <a:headEnd/>
            <a:tailEnd/>
          </a:ln>
        </p:spPr>
      </p:pic>
      <p:pic>
        <p:nvPicPr>
          <p:cNvPr id="43" name="Picture 42"/>
          <p:cNvPicPr/>
          <p:nvPr/>
        </p:nvPicPr>
        <p:blipFill>
          <a:blip r:embed="rId16" cstate="email">
            <a:extLst>
              <a:ext uri="{28A0092B-C50C-407E-A947-70E740481C1C}">
                <a14:useLocalDpi xmlns:a14="http://schemas.microsoft.com/office/drawing/2010/main"/>
              </a:ext>
            </a:extLst>
          </a:blip>
          <a:srcRect/>
          <a:stretch>
            <a:fillRect/>
          </a:stretch>
        </p:blipFill>
        <p:spPr bwMode="auto">
          <a:xfrm>
            <a:off x="8853577" y="5101849"/>
            <a:ext cx="1990949" cy="919386"/>
          </a:xfrm>
          <a:prstGeom prst="rect">
            <a:avLst/>
          </a:prstGeom>
          <a:noFill/>
          <a:ln w="9525">
            <a:noFill/>
            <a:miter lim="800000"/>
            <a:headEnd/>
            <a:tailEnd/>
          </a:ln>
        </p:spPr>
      </p:pic>
      <p:pic>
        <p:nvPicPr>
          <p:cNvPr id="44" name="Picture 43"/>
          <p:cNvPicPr/>
          <p:nvPr/>
        </p:nvPicPr>
        <p:blipFill>
          <a:blip r:embed="rId17" cstate="email">
            <a:extLst>
              <a:ext uri="{28A0092B-C50C-407E-A947-70E740481C1C}">
                <a14:useLocalDpi xmlns:a14="http://schemas.microsoft.com/office/drawing/2010/main"/>
              </a:ext>
            </a:extLst>
          </a:blip>
          <a:srcRect/>
          <a:stretch>
            <a:fillRect/>
          </a:stretch>
        </p:blipFill>
        <p:spPr bwMode="auto">
          <a:xfrm>
            <a:off x="1683542" y="5032221"/>
            <a:ext cx="830932" cy="1015251"/>
          </a:xfrm>
          <a:prstGeom prst="rect">
            <a:avLst/>
          </a:prstGeom>
          <a:noFill/>
          <a:ln w="9525">
            <a:noFill/>
            <a:miter lim="800000"/>
            <a:headEnd/>
            <a:tailEnd/>
          </a:ln>
        </p:spPr>
      </p:pic>
      <p:pic>
        <p:nvPicPr>
          <p:cNvPr id="21" name="Picture 20"/>
          <p:cNvPicPr/>
          <p:nvPr/>
        </p:nvPicPr>
        <p:blipFill rotWithShape="1">
          <a:blip r:embed="rId18" cstate="print">
            <a:extLst>
              <a:ext uri="{28A0092B-C50C-407E-A947-70E740481C1C}">
                <a14:useLocalDpi xmlns:a14="http://schemas.microsoft.com/office/drawing/2010/main" val="0"/>
              </a:ext>
            </a:extLst>
          </a:blip>
          <a:srcRect t="16883" b="13141"/>
          <a:stretch/>
        </p:blipFill>
        <p:spPr>
          <a:xfrm>
            <a:off x="10949546" y="307205"/>
            <a:ext cx="1242452" cy="547433"/>
          </a:xfrm>
          <a:prstGeom prst="rect">
            <a:avLst/>
          </a:prstGeom>
        </p:spPr>
      </p:pic>
      <p:sp>
        <p:nvSpPr>
          <p:cNvPr id="22"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34355227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072188" y="1835110"/>
            <a:ext cx="5688708" cy="3419277"/>
          </a:xfrm>
          <a:prstGeom prst="rect">
            <a:avLst/>
          </a:prstGeom>
        </p:spPr>
      </p:pic>
      <p:sp>
        <p:nvSpPr>
          <p:cNvPr id="4" name="Content Placeholder 3"/>
          <p:cNvSpPr>
            <a:spLocks noGrp="1"/>
          </p:cNvSpPr>
          <p:nvPr>
            <p:ph idx="1"/>
          </p:nvPr>
        </p:nvSpPr>
        <p:spPr>
          <a:xfrm>
            <a:off x="838200" y="1425678"/>
            <a:ext cx="5233988" cy="4907389"/>
          </a:xfrm>
        </p:spPr>
        <p:txBody>
          <a:bodyPr>
            <a:noAutofit/>
          </a:bodyPr>
          <a:lstStyle/>
          <a:p>
            <a:pPr fontAlgn="base">
              <a:lnSpc>
                <a:spcPct val="100000"/>
              </a:lnSpc>
            </a:pPr>
            <a:r>
              <a:rPr lang="en-US" sz="1800" dirty="0"/>
              <a:t>Successfully managing business with 85% Omanis from last 4 years </a:t>
            </a:r>
          </a:p>
          <a:p>
            <a:pPr fontAlgn="base">
              <a:lnSpc>
                <a:spcPct val="100000"/>
              </a:lnSpc>
            </a:pPr>
            <a:r>
              <a:rPr lang="en-US" sz="1800" dirty="0"/>
              <a:t>Started with small team in year 2014 and ramp up </a:t>
            </a:r>
            <a:r>
              <a:rPr lang="en-US" sz="1800" dirty="0" smtClean="0"/>
              <a:t>to </a:t>
            </a:r>
            <a:r>
              <a:rPr lang="en-US" sz="1800" dirty="0"/>
              <a:t>300% </a:t>
            </a:r>
            <a:r>
              <a:rPr lang="en-US" sz="1800" dirty="0" smtClean="0"/>
              <a:t>capacity</a:t>
            </a:r>
          </a:p>
          <a:p>
            <a:pPr fontAlgn="base">
              <a:lnSpc>
                <a:spcPct val="100000"/>
              </a:lnSpc>
            </a:pPr>
            <a:r>
              <a:rPr lang="en-US" sz="1800" dirty="0" smtClean="0"/>
              <a:t>The performance and productivity have continued to grow month on month</a:t>
            </a:r>
          </a:p>
          <a:p>
            <a:pPr fontAlgn="base">
              <a:lnSpc>
                <a:spcPct val="100000"/>
              </a:lnSpc>
            </a:pPr>
            <a:r>
              <a:rPr lang="en-US" sz="1800" dirty="0" smtClean="0"/>
              <a:t>Employment to Omani Nationals has allowed to execute the projects in native language </a:t>
            </a:r>
            <a:r>
              <a:rPr lang="en-US" sz="1800" dirty="0"/>
              <a:t>and </a:t>
            </a:r>
            <a:r>
              <a:rPr lang="en-US" sz="1800" dirty="0" smtClean="0"/>
              <a:t>dialects</a:t>
            </a:r>
          </a:p>
          <a:p>
            <a:pPr fontAlgn="base">
              <a:lnSpc>
                <a:spcPct val="100000"/>
              </a:lnSpc>
            </a:pPr>
            <a:r>
              <a:rPr lang="en-US" sz="1800" dirty="0" smtClean="0"/>
              <a:t>It has also helped to reduce the cost of employment of expatriate employees</a:t>
            </a:r>
          </a:p>
          <a:p>
            <a:pPr fontAlgn="base">
              <a:lnSpc>
                <a:spcPct val="100000"/>
              </a:lnSpc>
            </a:pPr>
            <a:r>
              <a:rPr lang="en-US" sz="1800" dirty="0" smtClean="0"/>
              <a:t>The employees gender ratio helps to managed contact centre process seamlessly</a:t>
            </a:r>
          </a:p>
          <a:p>
            <a:pPr fontAlgn="base">
              <a:lnSpc>
                <a:spcPct val="100000"/>
              </a:lnSpc>
            </a:pPr>
            <a:endParaRPr lang="en-US" sz="1800" dirty="0" smtClean="0"/>
          </a:p>
          <a:p>
            <a:pPr fontAlgn="base">
              <a:lnSpc>
                <a:spcPct val="100000"/>
              </a:lnSpc>
            </a:pPr>
            <a:endParaRPr lang="en-US" sz="1800" dirty="0" smtClean="0"/>
          </a:p>
          <a:p>
            <a:pPr marL="0" indent="0">
              <a:lnSpc>
                <a:spcPct val="100000"/>
              </a:lnSpc>
              <a:buNone/>
            </a:pPr>
            <a:endParaRPr lang="en-US" sz="1800" dirty="0">
              <a:solidFill>
                <a:schemeClr val="tx1"/>
              </a:solidFill>
            </a:endParaRPr>
          </a:p>
          <a:p>
            <a:pPr lvl="1">
              <a:lnSpc>
                <a:spcPct val="100000"/>
              </a:lnSpc>
            </a:pPr>
            <a:endParaRPr lang="en-US" sz="1800" dirty="0">
              <a:solidFill>
                <a:schemeClr val="tx1"/>
              </a:solidFill>
            </a:endParaRPr>
          </a:p>
          <a:p>
            <a:pPr marL="0" indent="0">
              <a:lnSpc>
                <a:spcPct val="100000"/>
              </a:lnSpc>
              <a:buNone/>
            </a:pPr>
            <a:endParaRPr lang="en-US" sz="1800" dirty="0"/>
          </a:p>
          <a:p>
            <a:pPr>
              <a:lnSpc>
                <a:spcPct val="100000"/>
              </a:lnSpc>
            </a:pPr>
            <a:endParaRPr lang="en-US" sz="1800" dirty="0"/>
          </a:p>
          <a:p>
            <a:pPr>
              <a:lnSpc>
                <a:spcPct val="100000"/>
              </a:lnSpc>
            </a:pPr>
            <a:endParaRPr lang="en-US" sz="1800" dirty="0"/>
          </a:p>
        </p:txBody>
      </p:sp>
      <p:sp>
        <p:nvSpPr>
          <p:cNvPr id="3" name="Title 2"/>
          <p:cNvSpPr>
            <a:spLocks noGrp="1"/>
          </p:cNvSpPr>
          <p:nvPr>
            <p:ph type="title"/>
          </p:nvPr>
        </p:nvSpPr>
        <p:spPr/>
        <p:txBody>
          <a:bodyPr>
            <a:normAutofit fontScale="90000"/>
          </a:bodyPr>
          <a:lstStyle/>
          <a:p>
            <a:r>
              <a:rPr lang="en-US" dirty="0"/>
              <a:t>Experience in Sultanate of Oman</a:t>
            </a:r>
            <a:endParaRPr lang="en-US" dirty="0">
              <a:latin typeface="+mj-lt"/>
            </a:endParaRPr>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t="16883" b="13141"/>
          <a:stretch/>
        </p:blipFill>
        <p:spPr>
          <a:xfrm>
            <a:off x="10949546" y="307205"/>
            <a:ext cx="1242452" cy="547433"/>
          </a:xfrm>
          <a:prstGeom prst="rect">
            <a:avLst/>
          </a:prstGeom>
        </p:spPr>
      </p:pic>
      <p:sp>
        <p:nvSpPr>
          <p:cNvPr id="7"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270695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574542" y="1713090"/>
            <a:ext cx="4670074" cy="2807013"/>
          </a:xfrm>
          <a:prstGeom prst="rect">
            <a:avLst/>
          </a:prstGeom>
        </p:spPr>
      </p:pic>
      <p:sp>
        <p:nvSpPr>
          <p:cNvPr id="4" name="Content Placeholder 3"/>
          <p:cNvSpPr>
            <a:spLocks noGrp="1"/>
          </p:cNvSpPr>
          <p:nvPr>
            <p:ph idx="1"/>
          </p:nvPr>
        </p:nvSpPr>
        <p:spPr>
          <a:xfrm>
            <a:off x="838200" y="1425678"/>
            <a:ext cx="5233988" cy="4907389"/>
          </a:xfrm>
        </p:spPr>
        <p:txBody>
          <a:bodyPr>
            <a:noAutofit/>
          </a:bodyPr>
          <a:lstStyle/>
          <a:p>
            <a:pPr fontAlgn="base">
              <a:lnSpc>
                <a:spcPct val="100000"/>
              </a:lnSpc>
            </a:pPr>
            <a:r>
              <a:rPr lang="en-US" sz="1800" dirty="0"/>
              <a:t>Successfully managing </a:t>
            </a:r>
            <a:r>
              <a:rPr lang="en-US" sz="1800" dirty="0" smtClean="0"/>
              <a:t>operations with </a:t>
            </a:r>
            <a:r>
              <a:rPr lang="en-US" sz="1800" dirty="0"/>
              <a:t>80% Saudi nationals from last 3 years </a:t>
            </a:r>
          </a:p>
          <a:p>
            <a:pPr fontAlgn="base">
              <a:lnSpc>
                <a:spcPct val="100000"/>
              </a:lnSpc>
            </a:pPr>
            <a:r>
              <a:rPr lang="en-US" sz="1800" dirty="0"/>
              <a:t>Started with small team in year 2015 and ramp up </a:t>
            </a:r>
            <a:r>
              <a:rPr lang="en-US" sz="1800" dirty="0" smtClean="0"/>
              <a:t>to 250</a:t>
            </a:r>
            <a:r>
              <a:rPr lang="en-US" sz="1800" dirty="0"/>
              <a:t>% </a:t>
            </a:r>
            <a:r>
              <a:rPr lang="en-US" sz="1800" dirty="0" smtClean="0"/>
              <a:t>capacity</a:t>
            </a:r>
          </a:p>
          <a:p>
            <a:pPr fontAlgn="base">
              <a:lnSpc>
                <a:spcPct val="100000"/>
              </a:lnSpc>
            </a:pPr>
            <a:r>
              <a:rPr lang="en-US" sz="1800" dirty="0" smtClean="0"/>
              <a:t>Many </a:t>
            </a:r>
            <a:r>
              <a:rPr lang="en-US" sz="1800" dirty="0"/>
              <a:t>of candidates </a:t>
            </a:r>
            <a:r>
              <a:rPr lang="en-US" sz="1800" dirty="0" smtClean="0"/>
              <a:t>had depicted a </a:t>
            </a:r>
            <a:r>
              <a:rPr lang="en-US" sz="1800" dirty="0"/>
              <a:t>willingness to </a:t>
            </a:r>
            <a:r>
              <a:rPr lang="en-US" sz="1800" dirty="0" smtClean="0"/>
              <a:t>work with Data Direct Saudi Arabia</a:t>
            </a:r>
            <a:endParaRPr lang="en-US" sz="1800" dirty="0"/>
          </a:p>
          <a:p>
            <a:pPr fontAlgn="base">
              <a:lnSpc>
                <a:spcPct val="100000"/>
              </a:lnSpc>
            </a:pPr>
            <a:r>
              <a:rPr lang="en-US" sz="1800" dirty="0" smtClean="0"/>
              <a:t>Provided employment to </a:t>
            </a:r>
            <a:r>
              <a:rPr lang="en-US" sz="1800" dirty="0"/>
              <a:t>Graduate and under Graduate </a:t>
            </a:r>
            <a:r>
              <a:rPr lang="en-US" sz="1800" dirty="0" smtClean="0"/>
              <a:t>Saudi nationals </a:t>
            </a:r>
            <a:r>
              <a:rPr lang="en-US" sz="1800" dirty="0"/>
              <a:t>to </a:t>
            </a:r>
            <a:r>
              <a:rPr lang="en-US" sz="1800" dirty="0" smtClean="0"/>
              <a:t>exhibit the abilities in digital world </a:t>
            </a:r>
          </a:p>
          <a:p>
            <a:pPr fontAlgn="base">
              <a:lnSpc>
                <a:spcPct val="100000"/>
              </a:lnSpc>
            </a:pPr>
            <a:r>
              <a:rPr lang="en-US" sz="1800" dirty="0" smtClean="0"/>
              <a:t>The </a:t>
            </a:r>
            <a:r>
              <a:rPr lang="en-US" sz="1800" dirty="0"/>
              <a:t>performance and productivity have </a:t>
            </a:r>
            <a:r>
              <a:rPr lang="en-US" sz="1800" dirty="0" smtClean="0"/>
              <a:t>continued </a:t>
            </a:r>
            <a:r>
              <a:rPr lang="en-US" sz="1800" dirty="0"/>
              <a:t>to grow month on month</a:t>
            </a:r>
          </a:p>
          <a:p>
            <a:pPr fontAlgn="base">
              <a:lnSpc>
                <a:spcPct val="100000"/>
              </a:lnSpc>
            </a:pPr>
            <a:r>
              <a:rPr lang="en-US" sz="1800" dirty="0"/>
              <a:t>Employment to Saudi nationals has allowed to execute the projects in quick time </a:t>
            </a:r>
            <a:r>
              <a:rPr lang="en-US" sz="1800" dirty="0" smtClean="0"/>
              <a:t>period</a:t>
            </a:r>
            <a:endParaRPr lang="en-US" sz="1800" dirty="0"/>
          </a:p>
        </p:txBody>
      </p:sp>
      <p:sp>
        <p:nvSpPr>
          <p:cNvPr id="3" name="Title 2"/>
          <p:cNvSpPr>
            <a:spLocks noGrp="1"/>
          </p:cNvSpPr>
          <p:nvPr>
            <p:ph type="title"/>
          </p:nvPr>
        </p:nvSpPr>
        <p:spPr/>
        <p:txBody>
          <a:bodyPr>
            <a:normAutofit fontScale="90000"/>
          </a:bodyPr>
          <a:lstStyle/>
          <a:p>
            <a:r>
              <a:rPr lang="en-US" dirty="0"/>
              <a:t>Experience in Kingdom of Saudi Arabia</a:t>
            </a:r>
            <a:endParaRPr lang="en-US" dirty="0">
              <a:latin typeface="+mj-lt"/>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57835" y="1575803"/>
            <a:ext cx="4895965" cy="3801415"/>
          </a:xfrm>
          <a:prstGeom prst="rect">
            <a:avLst/>
          </a:prstGeom>
        </p:spPr>
      </p:pic>
      <p:pic>
        <p:nvPicPr>
          <p:cNvPr id="7" name="Picture 6"/>
          <p:cNvPicPr/>
          <p:nvPr/>
        </p:nvPicPr>
        <p:blipFill rotWithShape="1">
          <a:blip r:embed="rId4" cstate="print">
            <a:extLst>
              <a:ext uri="{28A0092B-C50C-407E-A947-70E740481C1C}">
                <a14:useLocalDpi xmlns:a14="http://schemas.microsoft.com/office/drawing/2010/main" val="0"/>
              </a:ext>
            </a:extLst>
          </a:blip>
          <a:srcRect t="16883" b="13141"/>
          <a:stretch/>
        </p:blipFill>
        <p:spPr>
          <a:xfrm>
            <a:off x="10949546" y="307205"/>
            <a:ext cx="1242452" cy="547433"/>
          </a:xfrm>
          <a:prstGeom prst="rect">
            <a:avLst/>
          </a:prstGeom>
        </p:spPr>
      </p:pic>
      <p:sp>
        <p:nvSpPr>
          <p:cNvPr id="8"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229043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Our Key Services</a:t>
            </a:r>
            <a:endParaRPr lang="en-US" dirty="0"/>
          </a:p>
        </p:txBody>
      </p:sp>
      <p:grpSp>
        <p:nvGrpSpPr>
          <p:cNvPr id="26" name="Group 25"/>
          <p:cNvGrpSpPr/>
          <p:nvPr/>
        </p:nvGrpSpPr>
        <p:grpSpPr>
          <a:xfrm>
            <a:off x="486727" y="1447600"/>
            <a:ext cx="2932645" cy="4160628"/>
            <a:chOff x="486727" y="1625090"/>
            <a:chExt cx="2932645" cy="4160628"/>
          </a:xfrm>
        </p:grpSpPr>
        <p:grpSp>
          <p:nvGrpSpPr>
            <p:cNvPr id="27" name="Group 26"/>
            <p:cNvGrpSpPr/>
            <p:nvPr/>
          </p:nvGrpSpPr>
          <p:grpSpPr>
            <a:xfrm>
              <a:off x="486727" y="1625090"/>
              <a:ext cx="2932645" cy="1286673"/>
              <a:chOff x="486727" y="2011946"/>
              <a:chExt cx="2932645" cy="1286673"/>
            </a:xfrm>
          </p:grpSpPr>
          <p:sp>
            <p:nvSpPr>
              <p:cNvPr id="36" name="Rectangle 1436"/>
              <p:cNvSpPr>
                <a:spLocks noChangeArrowheads="1"/>
              </p:cNvSpPr>
              <p:nvPr/>
            </p:nvSpPr>
            <p:spPr bwMode="auto">
              <a:xfrm>
                <a:off x="486728"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Telesales</a:t>
                </a:r>
              </a:p>
            </p:txBody>
          </p:sp>
          <p:sp>
            <p:nvSpPr>
              <p:cNvPr id="37" name="Rectangle 1436"/>
              <p:cNvSpPr>
                <a:spLocks noChangeArrowheads="1"/>
              </p:cNvSpPr>
              <p:nvPr/>
            </p:nvSpPr>
            <p:spPr bwMode="auto">
              <a:xfrm>
                <a:off x="486727" y="2011946"/>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b="1" dirty="0">
                    <a:solidFill>
                      <a:schemeClr val="accent1"/>
                    </a:solidFill>
                  </a:rPr>
                  <a:t>01</a:t>
                </a:r>
              </a:p>
            </p:txBody>
          </p:sp>
          <p:sp>
            <p:nvSpPr>
              <p:cNvPr id="38" name="Content Placeholder 2"/>
              <p:cNvSpPr txBox="1">
                <a:spLocks/>
              </p:cNvSpPr>
              <p:nvPr/>
            </p:nvSpPr>
            <p:spPr>
              <a:xfrm>
                <a:off x="486728" y="2836954"/>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Generating a sale &amp; closing it as well telephone/online.</a:t>
                </a:r>
              </a:p>
            </p:txBody>
          </p:sp>
        </p:grpSp>
        <p:grpSp>
          <p:nvGrpSpPr>
            <p:cNvPr id="28" name="Group 27"/>
            <p:cNvGrpSpPr/>
            <p:nvPr/>
          </p:nvGrpSpPr>
          <p:grpSpPr>
            <a:xfrm>
              <a:off x="486727" y="3154400"/>
              <a:ext cx="2932645" cy="1286673"/>
              <a:chOff x="486727" y="2011946"/>
              <a:chExt cx="2932645" cy="1286673"/>
            </a:xfrm>
          </p:grpSpPr>
          <p:sp>
            <p:nvSpPr>
              <p:cNvPr id="33" name="Rectangle 1436"/>
              <p:cNvSpPr>
                <a:spLocks noChangeArrowheads="1"/>
              </p:cNvSpPr>
              <p:nvPr/>
            </p:nvSpPr>
            <p:spPr bwMode="auto">
              <a:xfrm>
                <a:off x="486728"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Demand Generation</a:t>
                </a:r>
              </a:p>
            </p:txBody>
          </p:sp>
          <p:sp>
            <p:nvSpPr>
              <p:cNvPr id="34" name="Rectangle 1436"/>
              <p:cNvSpPr>
                <a:spLocks noChangeArrowheads="1"/>
              </p:cNvSpPr>
              <p:nvPr/>
            </p:nvSpPr>
            <p:spPr bwMode="auto">
              <a:xfrm>
                <a:off x="486727" y="2011946"/>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b="1">
                    <a:solidFill>
                      <a:schemeClr val="tx2"/>
                    </a:solidFill>
                  </a:rPr>
                  <a:t>02</a:t>
                </a:r>
                <a:endParaRPr lang="en-US" sz="4000" b="1" dirty="0">
                  <a:solidFill>
                    <a:schemeClr val="tx2"/>
                  </a:solidFill>
                </a:endParaRPr>
              </a:p>
            </p:txBody>
          </p:sp>
          <p:sp>
            <p:nvSpPr>
              <p:cNvPr id="35" name="Content Placeholder 2"/>
              <p:cNvSpPr txBox="1">
                <a:spLocks/>
              </p:cNvSpPr>
              <p:nvPr/>
            </p:nvSpPr>
            <p:spPr>
              <a:xfrm>
                <a:off x="486728" y="2836954"/>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Qualifying a lead &amp; passing to Channel/ Sales team</a:t>
                </a:r>
              </a:p>
            </p:txBody>
          </p:sp>
        </p:grpSp>
        <p:grpSp>
          <p:nvGrpSpPr>
            <p:cNvPr id="29" name="Group 28"/>
            <p:cNvGrpSpPr/>
            <p:nvPr/>
          </p:nvGrpSpPr>
          <p:grpSpPr>
            <a:xfrm>
              <a:off x="486727" y="4683711"/>
              <a:ext cx="2932645" cy="1102007"/>
              <a:chOff x="486727" y="2011946"/>
              <a:chExt cx="2932645" cy="1102007"/>
            </a:xfrm>
          </p:grpSpPr>
          <p:sp>
            <p:nvSpPr>
              <p:cNvPr id="30" name="Rectangle 1436"/>
              <p:cNvSpPr>
                <a:spLocks noChangeArrowheads="1"/>
              </p:cNvSpPr>
              <p:nvPr/>
            </p:nvSpPr>
            <p:spPr bwMode="auto">
              <a:xfrm>
                <a:off x="486728"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Market Surveys</a:t>
                </a:r>
              </a:p>
            </p:txBody>
          </p:sp>
          <p:sp>
            <p:nvSpPr>
              <p:cNvPr id="31" name="Rectangle 1436"/>
              <p:cNvSpPr>
                <a:spLocks noChangeArrowheads="1"/>
              </p:cNvSpPr>
              <p:nvPr/>
            </p:nvSpPr>
            <p:spPr bwMode="auto">
              <a:xfrm>
                <a:off x="486727" y="2011946"/>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b="1">
                    <a:solidFill>
                      <a:schemeClr val="accent4">
                        <a:lumMod val="75000"/>
                      </a:schemeClr>
                    </a:solidFill>
                  </a:rPr>
                  <a:t>03</a:t>
                </a:r>
                <a:endParaRPr lang="en-US" sz="4000" b="1" dirty="0">
                  <a:solidFill>
                    <a:schemeClr val="accent4">
                      <a:lumMod val="75000"/>
                    </a:schemeClr>
                  </a:solidFill>
                </a:endParaRPr>
              </a:p>
            </p:txBody>
          </p:sp>
          <p:sp>
            <p:nvSpPr>
              <p:cNvPr id="32" name="Content Placeholder 2"/>
              <p:cNvSpPr txBox="1">
                <a:spLocks/>
              </p:cNvSpPr>
              <p:nvPr/>
            </p:nvSpPr>
            <p:spPr>
              <a:xfrm>
                <a:off x="486728" y="2836954"/>
                <a:ext cx="2932644" cy="276999"/>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CATI led &amp; basic surveys</a:t>
                </a:r>
              </a:p>
            </p:txBody>
          </p:sp>
        </p:grpSp>
      </p:grpSp>
      <p:grpSp>
        <p:nvGrpSpPr>
          <p:cNvPr id="39" name="Group 38"/>
          <p:cNvGrpSpPr/>
          <p:nvPr/>
        </p:nvGrpSpPr>
        <p:grpSpPr>
          <a:xfrm>
            <a:off x="9014441" y="1502603"/>
            <a:ext cx="2932644" cy="4318750"/>
            <a:chOff x="724412" y="1625090"/>
            <a:chExt cx="2932644" cy="4318750"/>
          </a:xfrm>
        </p:grpSpPr>
        <p:grpSp>
          <p:nvGrpSpPr>
            <p:cNvPr id="40" name="Group 39"/>
            <p:cNvGrpSpPr/>
            <p:nvPr/>
          </p:nvGrpSpPr>
          <p:grpSpPr>
            <a:xfrm>
              <a:off x="724412" y="1625090"/>
              <a:ext cx="2932644" cy="1087821"/>
              <a:chOff x="724412" y="2011946"/>
              <a:chExt cx="2932644" cy="1087821"/>
            </a:xfrm>
          </p:grpSpPr>
          <p:sp>
            <p:nvSpPr>
              <p:cNvPr id="49" name="Rectangle 1436"/>
              <p:cNvSpPr>
                <a:spLocks noChangeArrowheads="1"/>
              </p:cNvSpPr>
              <p:nvPr/>
            </p:nvSpPr>
            <p:spPr bwMode="auto">
              <a:xfrm>
                <a:off x="728541"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Customer support</a:t>
                </a:r>
              </a:p>
            </p:txBody>
          </p:sp>
          <p:sp>
            <p:nvSpPr>
              <p:cNvPr id="50" name="Rectangle 1436"/>
              <p:cNvSpPr>
                <a:spLocks noChangeArrowheads="1"/>
              </p:cNvSpPr>
              <p:nvPr/>
            </p:nvSpPr>
            <p:spPr bwMode="auto">
              <a:xfrm>
                <a:off x="2715253" y="2011946"/>
                <a:ext cx="704119" cy="707886"/>
              </a:xfrm>
              <a:prstGeom prst="rect">
                <a:avLst/>
              </a:prstGeom>
              <a:extLst/>
            </p:spPr>
            <p:txBody>
              <a:bodyPr vert="horz" wrap="square" lIns="91440" tIns="45720" rIns="91440" bIns="45720" rtlCol="0">
                <a:spAutoFit/>
              </a:bodyPr>
              <a:lstStyle/>
              <a:p>
                <a:pPr algn="r">
                  <a:buFont typeface="Arial" pitchFamily="34" charset="0"/>
                  <a:buNone/>
                </a:pPr>
                <a:r>
                  <a:rPr lang="en-US" sz="4000" b="1">
                    <a:solidFill>
                      <a:schemeClr val="accent3"/>
                    </a:solidFill>
                  </a:rPr>
                  <a:t>04</a:t>
                </a:r>
                <a:endParaRPr lang="en-US" sz="4000" b="1" dirty="0">
                  <a:solidFill>
                    <a:schemeClr val="accent3"/>
                  </a:solidFill>
                </a:endParaRPr>
              </a:p>
            </p:txBody>
          </p:sp>
          <p:sp>
            <p:nvSpPr>
              <p:cNvPr id="51" name="Content Placeholder 2"/>
              <p:cNvSpPr txBox="1">
                <a:spLocks/>
              </p:cNvSpPr>
              <p:nvPr/>
            </p:nvSpPr>
            <p:spPr>
              <a:xfrm>
                <a:off x="724412" y="2822768"/>
                <a:ext cx="2932644" cy="276999"/>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Inbound &amp; Outbound  support processes</a:t>
                </a:r>
              </a:p>
            </p:txBody>
          </p:sp>
        </p:grpSp>
        <p:grpSp>
          <p:nvGrpSpPr>
            <p:cNvPr id="41" name="Group 40"/>
            <p:cNvGrpSpPr/>
            <p:nvPr/>
          </p:nvGrpSpPr>
          <p:grpSpPr>
            <a:xfrm>
              <a:off x="724412" y="3154400"/>
              <a:ext cx="2932644" cy="1102007"/>
              <a:chOff x="724412" y="2011946"/>
              <a:chExt cx="2932644" cy="1102007"/>
            </a:xfrm>
          </p:grpSpPr>
          <p:sp>
            <p:nvSpPr>
              <p:cNvPr id="46" name="Rectangle 1436"/>
              <p:cNvSpPr>
                <a:spLocks noChangeArrowheads="1"/>
              </p:cNvSpPr>
              <p:nvPr/>
            </p:nvSpPr>
            <p:spPr bwMode="auto">
              <a:xfrm>
                <a:off x="728541"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Customer Profiling</a:t>
                </a:r>
              </a:p>
            </p:txBody>
          </p:sp>
          <p:sp>
            <p:nvSpPr>
              <p:cNvPr id="47" name="Rectangle 1436"/>
              <p:cNvSpPr>
                <a:spLocks noChangeArrowheads="1"/>
              </p:cNvSpPr>
              <p:nvPr/>
            </p:nvSpPr>
            <p:spPr bwMode="auto">
              <a:xfrm>
                <a:off x="2715253" y="2011946"/>
                <a:ext cx="704119" cy="707886"/>
              </a:xfrm>
              <a:prstGeom prst="rect">
                <a:avLst/>
              </a:prstGeom>
              <a:extLst/>
            </p:spPr>
            <p:txBody>
              <a:bodyPr vert="horz" wrap="square" lIns="91440" tIns="45720" rIns="91440" bIns="45720" rtlCol="0">
                <a:spAutoFit/>
              </a:bodyPr>
              <a:lstStyle/>
              <a:p>
                <a:pPr algn="r">
                  <a:buFont typeface="Arial" pitchFamily="34" charset="0"/>
                  <a:buNone/>
                </a:pPr>
                <a:r>
                  <a:rPr lang="en-US" sz="4000" b="1">
                    <a:solidFill>
                      <a:schemeClr val="accent5"/>
                    </a:solidFill>
                  </a:rPr>
                  <a:t>05</a:t>
                </a:r>
                <a:endParaRPr lang="en-US" sz="4000" b="1" dirty="0">
                  <a:solidFill>
                    <a:schemeClr val="accent5"/>
                  </a:solidFill>
                </a:endParaRPr>
              </a:p>
            </p:txBody>
          </p:sp>
          <p:sp>
            <p:nvSpPr>
              <p:cNvPr id="48" name="Content Placeholder 2"/>
              <p:cNvSpPr txBox="1">
                <a:spLocks/>
              </p:cNvSpPr>
              <p:nvPr/>
            </p:nvSpPr>
            <p:spPr>
              <a:xfrm>
                <a:off x="724412" y="2836954"/>
                <a:ext cx="2932644" cy="276999"/>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Enhance profile via calling </a:t>
                </a:r>
              </a:p>
            </p:txBody>
          </p:sp>
        </p:grpSp>
        <p:grpSp>
          <p:nvGrpSpPr>
            <p:cNvPr id="42" name="Group 41"/>
            <p:cNvGrpSpPr/>
            <p:nvPr/>
          </p:nvGrpSpPr>
          <p:grpSpPr>
            <a:xfrm>
              <a:off x="724412" y="4683711"/>
              <a:ext cx="2932644" cy="1260129"/>
              <a:chOff x="724412" y="2011946"/>
              <a:chExt cx="2932644" cy="1260129"/>
            </a:xfrm>
          </p:grpSpPr>
          <p:sp>
            <p:nvSpPr>
              <p:cNvPr id="43" name="Rectangle 1436"/>
              <p:cNvSpPr>
                <a:spLocks noChangeArrowheads="1"/>
              </p:cNvSpPr>
              <p:nvPr/>
            </p:nvSpPr>
            <p:spPr bwMode="auto">
              <a:xfrm>
                <a:off x="728541"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RSVP</a:t>
                </a:r>
              </a:p>
            </p:txBody>
          </p:sp>
          <p:sp>
            <p:nvSpPr>
              <p:cNvPr id="44" name="Rectangle 1436"/>
              <p:cNvSpPr>
                <a:spLocks noChangeArrowheads="1"/>
              </p:cNvSpPr>
              <p:nvPr/>
            </p:nvSpPr>
            <p:spPr bwMode="auto">
              <a:xfrm>
                <a:off x="2715253" y="2011946"/>
                <a:ext cx="704119" cy="707886"/>
              </a:xfrm>
              <a:prstGeom prst="rect">
                <a:avLst/>
              </a:prstGeom>
              <a:extLst/>
            </p:spPr>
            <p:txBody>
              <a:bodyPr vert="horz" wrap="square" lIns="91440" tIns="45720" rIns="91440" bIns="45720" rtlCol="0">
                <a:spAutoFit/>
              </a:bodyPr>
              <a:lstStyle/>
              <a:p>
                <a:pPr algn="r">
                  <a:buFont typeface="Arial" pitchFamily="34" charset="0"/>
                  <a:buNone/>
                </a:pPr>
                <a:r>
                  <a:rPr lang="en-US" sz="4000" b="1">
                    <a:solidFill>
                      <a:schemeClr val="accent6"/>
                    </a:solidFill>
                  </a:rPr>
                  <a:t>06</a:t>
                </a:r>
                <a:endParaRPr lang="en-US" sz="4000" b="1" dirty="0">
                  <a:solidFill>
                    <a:schemeClr val="accent6"/>
                  </a:solidFill>
                </a:endParaRPr>
              </a:p>
            </p:txBody>
          </p:sp>
          <p:sp>
            <p:nvSpPr>
              <p:cNvPr id="45" name="Content Placeholder 2"/>
              <p:cNvSpPr txBox="1">
                <a:spLocks/>
              </p:cNvSpPr>
              <p:nvPr/>
            </p:nvSpPr>
            <p:spPr>
              <a:xfrm>
                <a:off x="724412" y="2810410"/>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None/>
                </a:pPr>
                <a:r>
                  <a:rPr lang="en-US" sz="1200" dirty="0">
                    <a:solidFill>
                      <a:schemeClr val="bg2"/>
                    </a:solidFill>
                  </a:rPr>
                  <a:t>Typically events </a:t>
                </a:r>
              </a:p>
              <a:p>
                <a:pPr marL="0" lvl="0" indent="0" algn="just">
                  <a:spcBef>
                    <a:spcPts val="0"/>
                  </a:spcBef>
                  <a:buNone/>
                </a:pPr>
                <a:endParaRPr lang="en-US" sz="1200" dirty="0">
                  <a:solidFill>
                    <a:schemeClr val="bg2"/>
                  </a:solidFill>
                </a:endParaRPr>
              </a:p>
            </p:txBody>
          </p:sp>
        </p:grpSp>
      </p:grpSp>
      <p:grpSp>
        <p:nvGrpSpPr>
          <p:cNvPr id="52" name="Group 51"/>
          <p:cNvGrpSpPr/>
          <p:nvPr/>
        </p:nvGrpSpPr>
        <p:grpSpPr>
          <a:xfrm>
            <a:off x="2734217" y="1540169"/>
            <a:ext cx="6221140" cy="4303245"/>
            <a:chOff x="1693199" y="717752"/>
            <a:chExt cx="5770970" cy="3643086"/>
          </a:xfrm>
        </p:grpSpPr>
        <p:grpSp>
          <p:nvGrpSpPr>
            <p:cNvPr id="53" name="Groupe 11"/>
            <p:cNvGrpSpPr/>
            <p:nvPr/>
          </p:nvGrpSpPr>
          <p:grpSpPr>
            <a:xfrm>
              <a:off x="1716570" y="717752"/>
              <a:ext cx="5717091" cy="3571620"/>
              <a:chOff x="-91077" y="582930"/>
              <a:chExt cx="9218451" cy="5759010"/>
            </a:xfrm>
          </p:grpSpPr>
          <p:pic>
            <p:nvPicPr>
              <p:cNvPr id="69" name="Image 10" descr="schema.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77" y="649800"/>
                <a:ext cx="9144000" cy="5692140"/>
              </a:xfrm>
              <a:prstGeom prst="rect">
                <a:avLst/>
              </a:prstGeom>
            </p:spPr>
          </p:pic>
          <p:pic>
            <p:nvPicPr>
              <p:cNvPr id="70" name="Image 8" descr="man.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26" y="582930"/>
                <a:ext cx="9144000" cy="5692140"/>
              </a:xfrm>
              <a:prstGeom prst="rect">
                <a:avLst/>
              </a:prstGeom>
            </p:spPr>
          </p:pic>
        </p:grpSp>
        <p:sp>
          <p:nvSpPr>
            <p:cNvPr id="54" name="Rounded Rectangle 53"/>
            <p:cNvSpPr/>
            <p:nvPr/>
          </p:nvSpPr>
          <p:spPr>
            <a:xfrm>
              <a:off x="1693199" y="3675037"/>
              <a:ext cx="5770970" cy="685801"/>
            </a:xfrm>
            <a:prstGeom prst="roundRect">
              <a:avLst>
                <a:gd name="adj" fmla="val 16810"/>
              </a:avLst>
            </a:prstGeom>
            <a:ln/>
          </p:spPr>
          <p:style>
            <a:lnRef idx="1">
              <a:schemeClr val="accent3"/>
            </a:lnRef>
            <a:fillRef idx="2">
              <a:schemeClr val="accent3"/>
            </a:fillRef>
            <a:effectRef idx="1">
              <a:schemeClr val="accent3"/>
            </a:effectRef>
            <a:fontRef idx="minor">
              <a:schemeClr val="dk1"/>
            </a:fontRef>
          </p:style>
          <p:txBody>
            <a:bodyPr vert="horz" wrap="none" lIns="27000" rIns="27000" rtlCol="0" anchor="ctr"/>
            <a:lstStyle/>
            <a:p>
              <a:pPr marL="257175" algn="ctr">
                <a:lnSpc>
                  <a:spcPct val="80000"/>
                </a:lnSpc>
              </a:pPr>
              <a:endParaRPr lang="en-US" sz="900" spc="-45" dirty="0">
                <a:solidFill>
                  <a:srgbClr val="555555"/>
                </a:solidFill>
                <a:ea typeface="ＭＳ Ｐゴシック"/>
                <a:cs typeface="ＭＳ Ｐゴシック"/>
              </a:endParaRPr>
            </a:p>
          </p:txBody>
        </p:sp>
        <p:pic>
          <p:nvPicPr>
            <p:cNvPr id="55" name="Picture 54" descr="audi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97356" y="1065106"/>
              <a:ext cx="377190" cy="274321"/>
            </a:xfrm>
            <a:prstGeom prst="rect">
              <a:avLst/>
            </a:prstGeom>
          </p:spPr>
        </p:pic>
        <p:pic>
          <p:nvPicPr>
            <p:cNvPr id="56" name="Picture 55" descr="chat.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28162" y="1139098"/>
              <a:ext cx="377190" cy="274321"/>
            </a:xfrm>
            <a:prstGeom prst="rect">
              <a:avLst/>
            </a:prstGeom>
          </p:spPr>
        </p:pic>
        <p:pic>
          <p:nvPicPr>
            <p:cNvPr id="57" name="Picture 56" descr="fb.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42684" y="1667890"/>
              <a:ext cx="377190" cy="274321"/>
            </a:xfrm>
            <a:prstGeom prst="rect">
              <a:avLst/>
            </a:prstGeom>
          </p:spPr>
        </p:pic>
        <p:pic>
          <p:nvPicPr>
            <p:cNvPr id="58" name="Picture 57" descr="mail.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52167" y="2820520"/>
              <a:ext cx="377190" cy="274321"/>
            </a:xfrm>
            <a:prstGeom prst="rect">
              <a:avLst/>
            </a:prstGeom>
          </p:spPr>
        </p:pic>
        <p:pic>
          <p:nvPicPr>
            <p:cNvPr id="59" name="Picture 58" descr="sms.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93992" y="2170273"/>
              <a:ext cx="379208" cy="274321"/>
            </a:xfrm>
            <a:prstGeom prst="rect">
              <a:avLst/>
            </a:prstGeom>
          </p:spPr>
        </p:pic>
        <p:pic>
          <p:nvPicPr>
            <p:cNvPr id="60" name="Picture 59" descr="twitter.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48141" y="1568626"/>
              <a:ext cx="377190" cy="274321"/>
            </a:xfrm>
            <a:prstGeom prst="rect">
              <a:avLst/>
            </a:prstGeom>
          </p:spPr>
        </p:pic>
        <p:pic>
          <p:nvPicPr>
            <p:cNvPr id="61" name="Picture 60" descr="videochat.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747937" y="790785"/>
              <a:ext cx="377190" cy="274321"/>
            </a:xfrm>
            <a:prstGeom prst="rect">
              <a:avLst/>
            </a:prstGeom>
          </p:spPr>
        </p:pic>
        <p:pic>
          <p:nvPicPr>
            <p:cNvPr id="62" name="Image 29" descr="audio.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87910" y="3764974"/>
              <a:ext cx="695649" cy="505927"/>
            </a:xfrm>
            <a:prstGeom prst="rect">
              <a:avLst/>
            </a:prstGeom>
          </p:spPr>
        </p:pic>
        <p:pic>
          <p:nvPicPr>
            <p:cNvPr id="63" name="Image 30" descr="chat.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232988" y="3764974"/>
              <a:ext cx="695649" cy="505927"/>
            </a:xfrm>
            <a:prstGeom prst="rect">
              <a:avLst/>
            </a:prstGeom>
          </p:spPr>
        </p:pic>
        <p:pic>
          <p:nvPicPr>
            <p:cNvPr id="64" name="Image 31" descr="fb.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700605" y="3764974"/>
              <a:ext cx="695649" cy="505927"/>
            </a:xfrm>
            <a:prstGeom prst="rect">
              <a:avLst/>
            </a:prstGeom>
          </p:spPr>
        </p:pic>
        <p:pic>
          <p:nvPicPr>
            <p:cNvPr id="65" name="Image 32" descr="mail.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055528" y="3764974"/>
              <a:ext cx="695649" cy="505927"/>
            </a:xfrm>
            <a:prstGeom prst="rect">
              <a:avLst/>
            </a:prstGeom>
          </p:spPr>
        </p:pic>
        <p:pic>
          <p:nvPicPr>
            <p:cNvPr id="66" name="Image 33" descr="sms.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761650" y="3764973"/>
              <a:ext cx="699371" cy="505927"/>
            </a:xfrm>
            <a:prstGeom prst="rect">
              <a:avLst/>
            </a:prstGeom>
          </p:spPr>
        </p:pic>
        <p:pic>
          <p:nvPicPr>
            <p:cNvPr id="67" name="Image 34" descr="twitter.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410448" y="3764972"/>
              <a:ext cx="695649" cy="505927"/>
            </a:xfrm>
            <a:prstGeom prst="rect">
              <a:avLst/>
            </a:prstGeom>
          </p:spPr>
        </p:pic>
        <p:pic>
          <p:nvPicPr>
            <p:cNvPr id="68" name="Image 35" descr="videochat.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878062" y="3764971"/>
              <a:ext cx="695649" cy="505927"/>
            </a:xfrm>
            <a:prstGeom prst="rect">
              <a:avLst/>
            </a:prstGeom>
          </p:spPr>
        </p:pic>
      </p:grpSp>
      <p:pic>
        <p:nvPicPr>
          <p:cNvPr id="71" name="Picture 70"/>
          <p:cNvPicPr/>
          <p:nvPr/>
        </p:nvPicPr>
        <p:blipFill rotWithShape="1">
          <a:blip r:embed="rId19" cstate="print">
            <a:extLst>
              <a:ext uri="{28A0092B-C50C-407E-A947-70E740481C1C}">
                <a14:useLocalDpi xmlns:a14="http://schemas.microsoft.com/office/drawing/2010/main" val="0"/>
              </a:ext>
            </a:extLst>
          </a:blip>
          <a:srcRect t="16883" b="13141"/>
          <a:stretch/>
        </p:blipFill>
        <p:spPr>
          <a:xfrm>
            <a:off x="10949546" y="307205"/>
            <a:ext cx="1242452" cy="547433"/>
          </a:xfrm>
          <a:prstGeom prst="rect">
            <a:avLst/>
          </a:prstGeom>
        </p:spPr>
      </p:pic>
      <p:sp>
        <p:nvSpPr>
          <p:cNvPr id="72"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11889425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B77F6AB1-B3A2-8D4B-A612-8AEE4911E4DA}"/>
              </a:ext>
            </a:extLst>
          </p:cNvPr>
          <p:cNvSpPr>
            <a:spLocks noGrp="1"/>
          </p:cNvSpPr>
          <p:nvPr>
            <p:ph idx="1"/>
          </p:nvPr>
        </p:nvSpPr>
        <p:spPr>
          <a:xfrm>
            <a:off x="838200" y="1425678"/>
            <a:ext cx="10515600" cy="4751285"/>
          </a:xfrm>
        </p:spPr>
        <p:txBody>
          <a:bodyPr>
            <a:noAutofit/>
          </a:bodyPr>
          <a:lstStyle/>
          <a:p>
            <a:pPr>
              <a:lnSpc>
                <a:spcPct val="100000"/>
              </a:lnSpc>
            </a:pPr>
            <a:r>
              <a:rPr lang="en-GB" sz="1800" dirty="0"/>
              <a:t>We </a:t>
            </a:r>
            <a:r>
              <a:rPr lang="en-US" sz="1800" dirty="0"/>
              <a:t>offers </a:t>
            </a:r>
            <a:r>
              <a:rPr lang="en-GB" sz="1800" dirty="0"/>
              <a:t> ‘Train The Trainer’ (TTT) approach </a:t>
            </a:r>
            <a:r>
              <a:rPr lang="en-US" sz="1800" dirty="0"/>
              <a:t>to our clients</a:t>
            </a:r>
            <a:r>
              <a:rPr lang="en-GB" sz="1800" dirty="0"/>
              <a:t> </a:t>
            </a:r>
            <a:endParaRPr lang="en-US" sz="1800" dirty="0"/>
          </a:p>
          <a:p>
            <a:pPr>
              <a:lnSpc>
                <a:spcPct val="100000"/>
              </a:lnSpc>
            </a:pPr>
            <a:r>
              <a:rPr lang="en-GB" sz="1800" dirty="0"/>
              <a:t>A set of individuals from our team will get trained and certified by </a:t>
            </a:r>
            <a:r>
              <a:rPr lang="en-US" sz="1800" dirty="0"/>
              <a:t>Client’s</a:t>
            </a:r>
            <a:r>
              <a:rPr lang="en-GB" sz="1800" dirty="0"/>
              <a:t> trainers</a:t>
            </a:r>
            <a:endParaRPr lang="en-US" sz="1800" dirty="0"/>
          </a:p>
          <a:p>
            <a:pPr>
              <a:lnSpc>
                <a:spcPct val="100000"/>
              </a:lnSpc>
            </a:pPr>
            <a:r>
              <a:rPr lang="en-GB" sz="1800" dirty="0"/>
              <a:t>These certified trainers then will train the subsequent batches for the program</a:t>
            </a:r>
            <a:endParaRPr lang="en-IN" sz="1800" dirty="0"/>
          </a:p>
          <a:p>
            <a:pPr>
              <a:lnSpc>
                <a:spcPct val="100000"/>
              </a:lnSpc>
            </a:pPr>
            <a:r>
              <a:rPr lang="en-GB" sz="1800" dirty="0"/>
              <a:t>The entire training will be divided into two </a:t>
            </a:r>
            <a:r>
              <a:rPr lang="en-GB" sz="1800" dirty="0" smtClean="0"/>
              <a:t>parts; Pre-process training &amp; Process </a:t>
            </a:r>
            <a:r>
              <a:rPr lang="en-GB" sz="1800" dirty="0"/>
              <a:t>training</a:t>
            </a:r>
            <a:endParaRPr lang="en-IN" sz="1800" dirty="0"/>
          </a:p>
          <a:p>
            <a:pPr>
              <a:lnSpc>
                <a:spcPct val="100000"/>
              </a:lnSpc>
            </a:pPr>
            <a:r>
              <a:rPr lang="en-GB" sz="1800" dirty="0"/>
              <a:t>The pre-process training will include soft-skill, customer service, telephone etiquettes, assertiveness and objection </a:t>
            </a:r>
            <a:r>
              <a:rPr lang="en-GB" sz="1800" dirty="0" smtClean="0"/>
              <a:t>handling</a:t>
            </a:r>
            <a:endParaRPr lang="en-US" sz="1800" dirty="0"/>
          </a:p>
          <a:p>
            <a:pPr>
              <a:lnSpc>
                <a:spcPct val="100000"/>
              </a:lnSpc>
            </a:pPr>
            <a:r>
              <a:rPr lang="en-GB" sz="1800" dirty="0"/>
              <a:t>The process training includes understanding the CRM, process work flows, SOPS, </a:t>
            </a:r>
            <a:r>
              <a:rPr lang="en-GB" sz="1800" dirty="0" smtClean="0"/>
              <a:t>etc.</a:t>
            </a:r>
            <a:endParaRPr lang="en-IN" sz="1800" dirty="0"/>
          </a:p>
          <a:p>
            <a:pPr>
              <a:lnSpc>
                <a:spcPct val="100000"/>
              </a:lnSpc>
            </a:pPr>
            <a:r>
              <a:rPr lang="en-GB" sz="1800" dirty="0"/>
              <a:t>Keeping in view the dynamic nature of </a:t>
            </a:r>
            <a:r>
              <a:rPr lang="en-US" sz="1800" dirty="0"/>
              <a:t>our client’s </a:t>
            </a:r>
            <a:r>
              <a:rPr lang="en-GB" sz="1800" dirty="0"/>
              <a:t>business where changes and updates are essential to the business, we also</a:t>
            </a:r>
            <a:r>
              <a:rPr lang="en-US" sz="1800" dirty="0"/>
              <a:t> believe</a:t>
            </a:r>
            <a:r>
              <a:rPr lang="en-GB" sz="1800" dirty="0"/>
              <a:t> to have a monthly refresher training</a:t>
            </a:r>
            <a:endParaRPr lang="en-US" sz="1800" dirty="0"/>
          </a:p>
          <a:p>
            <a:pPr>
              <a:lnSpc>
                <a:spcPct val="100000"/>
              </a:lnSpc>
            </a:pPr>
            <a:r>
              <a:rPr lang="en-GB" sz="1800" dirty="0"/>
              <a:t>A training manual would be created in conjunction with inputs from Data Direct &amp; </a:t>
            </a:r>
            <a:r>
              <a:rPr lang="en-US" sz="1800" dirty="0"/>
              <a:t>clients</a:t>
            </a:r>
            <a:r>
              <a:rPr lang="en-GB" sz="1800" dirty="0"/>
              <a:t> which will be updated on an on-going basis</a:t>
            </a:r>
            <a:endParaRPr lang="en-IN" sz="1800" dirty="0"/>
          </a:p>
          <a:p>
            <a:pPr>
              <a:lnSpc>
                <a:spcPct val="100000"/>
              </a:lnSpc>
            </a:pPr>
            <a:r>
              <a:rPr lang="en-GB" sz="1800" dirty="0"/>
              <a:t>We also propose to create a list of frequently asked questions (FAQ) and store it for future training purpose</a:t>
            </a:r>
            <a:endParaRPr lang="en-IN" sz="1800" dirty="0"/>
          </a:p>
        </p:txBody>
      </p:sp>
      <p:sp>
        <p:nvSpPr>
          <p:cNvPr id="3" name="Title 2">
            <a:extLst>
              <a:ext uri="{FF2B5EF4-FFF2-40B4-BE49-F238E27FC236}">
                <a16:creationId xmlns="" xmlns:a16="http://schemas.microsoft.com/office/drawing/2014/main" id="{230D8EE9-3F2C-E44A-A23F-0A72270FE7CF}"/>
              </a:ext>
            </a:extLst>
          </p:cNvPr>
          <p:cNvSpPr>
            <a:spLocks noGrp="1"/>
          </p:cNvSpPr>
          <p:nvPr>
            <p:ph type="title"/>
          </p:nvPr>
        </p:nvSpPr>
        <p:spPr/>
        <p:txBody>
          <a:bodyPr>
            <a:normAutofit fontScale="90000"/>
          </a:bodyPr>
          <a:lstStyle/>
          <a:p>
            <a:r>
              <a:rPr lang="en-US" dirty="0" smtClean="0"/>
              <a:t>Knowledge Management</a:t>
            </a:r>
            <a:endParaRPr lang="en-US" dirty="0"/>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t="16883" b="13141"/>
          <a:stretch/>
        </p:blipFill>
        <p:spPr>
          <a:xfrm>
            <a:off x="10949546" y="307205"/>
            <a:ext cx="1242452" cy="547433"/>
          </a:xfrm>
          <a:prstGeom prst="rect">
            <a:avLst/>
          </a:prstGeom>
        </p:spPr>
      </p:pic>
      <p:sp>
        <p:nvSpPr>
          <p:cNvPr id="6"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20284131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844"/>
            <a:ext cx="10515600" cy="673100"/>
          </a:xfrm>
        </p:spPr>
        <p:txBody>
          <a:bodyPr vert="horz" rtlCol="0">
            <a:normAutofit fontScale="90000"/>
          </a:bodyPr>
          <a:lstStyle/>
          <a:p>
            <a:r>
              <a:rPr lang="en-US" b="0" dirty="0"/>
              <a:t>Contact Centre - Team Structure </a:t>
            </a:r>
          </a:p>
        </p:txBody>
      </p:sp>
      <p:graphicFrame>
        <p:nvGraphicFramePr>
          <p:cNvPr id="21" name="Diagram 20"/>
          <p:cNvGraphicFramePr/>
          <p:nvPr>
            <p:extLst>
              <p:ext uri="{D42A27DB-BD31-4B8C-83A1-F6EECF244321}">
                <p14:modId xmlns:p14="http://schemas.microsoft.com/office/powerpoint/2010/main" val="687051041"/>
              </p:ext>
            </p:extLst>
          </p:nvPr>
        </p:nvGraphicFramePr>
        <p:xfrm>
          <a:off x="359834" y="1287257"/>
          <a:ext cx="11472332" cy="4809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p:nvPr/>
        </p:nvPicPr>
        <p:blipFill rotWithShape="1">
          <a:blip r:embed="rId7" cstate="print">
            <a:extLst>
              <a:ext uri="{28A0092B-C50C-407E-A947-70E740481C1C}">
                <a14:useLocalDpi xmlns:a14="http://schemas.microsoft.com/office/drawing/2010/main" val="0"/>
              </a:ext>
            </a:extLst>
          </a:blip>
          <a:srcRect t="16883" b="13141"/>
          <a:stretch/>
        </p:blipFill>
        <p:spPr>
          <a:xfrm>
            <a:off x="10949546" y="307205"/>
            <a:ext cx="1242452" cy="547433"/>
          </a:xfrm>
          <a:prstGeom prst="rect">
            <a:avLst/>
          </a:prstGeom>
        </p:spPr>
      </p:pic>
      <p:sp>
        <p:nvSpPr>
          <p:cNvPr id="6"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208647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ACA83160-54C9-334D-8D91-F23BB8803361}"/>
              </a:ext>
            </a:extLst>
          </p:cNvPr>
          <p:cNvSpPr>
            <a:spLocks noGrp="1"/>
          </p:cNvSpPr>
          <p:nvPr>
            <p:ph type="title"/>
          </p:nvPr>
        </p:nvSpPr>
        <p:spPr/>
        <p:txBody>
          <a:bodyPr>
            <a:normAutofit fontScale="90000"/>
          </a:bodyPr>
          <a:lstStyle/>
          <a:p>
            <a:r>
              <a:rPr lang="en-US" dirty="0" smtClean="0"/>
              <a:t>Reporting Dashboard</a:t>
            </a:r>
            <a:endParaRPr lang="en-US" dirty="0"/>
          </a:p>
        </p:txBody>
      </p:sp>
      <p:sp>
        <p:nvSpPr>
          <p:cNvPr id="21" name="Rectangle 20">
            <a:extLst>
              <a:ext uri="{FF2B5EF4-FFF2-40B4-BE49-F238E27FC236}">
                <a16:creationId xmlns="" xmlns:a16="http://schemas.microsoft.com/office/drawing/2014/main" id="{F65CC00E-C4DD-4246-B1DC-335E1246B0E2}"/>
              </a:ext>
            </a:extLst>
          </p:cNvPr>
          <p:cNvSpPr/>
          <p:nvPr/>
        </p:nvSpPr>
        <p:spPr>
          <a:xfrm>
            <a:off x="1023249" y="3037552"/>
            <a:ext cx="1003830" cy="411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D7855FFB-99A0-3A4A-8D13-A98372531D7F}"/>
              </a:ext>
            </a:extLst>
          </p:cNvPr>
          <p:cNvSpPr/>
          <p:nvPr/>
        </p:nvSpPr>
        <p:spPr>
          <a:xfrm>
            <a:off x="6485670" y="3063103"/>
            <a:ext cx="660209" cy="309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Content Placeholder 30">
            <a:extLst>
              <a:ext uri="{FF2B5EF4-FFF2-40B4-BE49-F238E27FC236}">
                <a16:creationId xmlns="" xmlns:a16="http://schemas.microsoft.com/office/drawing/2014/main" id="{16AA376D-9F9D-4845-BC97-715C8071CC2F}"/>
              </a:ext>
            </a:extLst>
          </p:cNvPr>
          <p:cNvPicPr>
            <a:picLocks noGrp="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398148" y="1248228"/>
            <a:ext cx="9654915" cy="5060989"/>
          </a:xfrm>
          <a:prstGeom prst="rect">
            <a:avLst/>
          </a:prstGeom>
          <a:noFill/>
          <a:ln w="9525">
            <a:noFill/>
            <a:miter lim="800000"/>
            <a:headEnd/>
            <a:tailEnd/>
          </a:ln>
        </p:spPr>
      </p:pic>
      <p:sp>
        <p:nvSpPr>
          <p:cNvPr id="33" name="Rectangle 32">
            <a:extLst>
              <a:ext uri="{FF2B5EF4-FFF2-40B4-BE49-F238E27FC236}">
                <a16:creationId xmlns="" xmlns:a16="http://schemas.microsoft.com/office/drawing/2014/main" id="{FCE69803-0674-784E-A924-221A30CBC47D}"/>
              </a:ext>
            </a:extLst>
          </p:cNvPr>
          <p:cNvSpPr/>
          <p:nvPr/>
        </p:nvSpPr>
        <p:spPr>
          <a:xfrm>
            <a:off x="1524182" y="2255254"/>
            <a:ext cx="1913441" cy="68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 xmlns:a16="http://schemas.microsoft.com/office/drawing/2014/main" id="{6B729AC2-3264-E04A-AB07-FE042A6E3DBA}"/>
              </a:ext>
            </a:extLst>
          </p:cNvPr>
          <p:cNvSpPr/>
          <p:nvPr/>
        </p:nvSpPr>
        <p:spPr>
          <a:xfrm>
            <a:off x="2556334" y="1234580"/>
            <a:ext cx="1089001" cy="280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 xmlns:a16="http://schemas.microsoft.com/office/drawing/2014/main" id="{9BDB784E-5861-1449-9B5C-7685D8556973}"/>
              </a:ext>
            </a:extLst>
          </p:cNvPr>
          <p:cNvSpPr/>
          <p:nvPr/>
        </p:nvSpPr>
        <p:spPr>
          <a:xfrm>
            <a:off x="8664358" y="1354838"/>
            <a:ext cx="702352" cy="116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442016" y="1814132"/>
            <a:ext cx="1233734" cy="246490"/>
          </a:xfrm>
          <a:prstGeom prst="rect">
            <a:avLst/>
          </a:prstGeom>
          <a:solidFill>
            <a:srgbClr val="90497B"/>
          </a:solidFill>
          <a:ln>
            <a:solidFill>
              <a:srgbClr val="9049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2525786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a:solidFill>
            <a:schemeClr val="accent2">
              <a:lumMod val="50000"/>
            </a:schemeClr>
          </a:solidFill>
        </p:spPr>
      </p:pic>
      <p:sp>
        <p:nvSpPr>
          <p:cNvPr id="8" name="Title 7"/>
          <p:cNvSpPr>
            <a:spLocks noGrp="1"/>
          </p:cNvSpPr>
          <p:nvPr>
            <p:ph type="title"/>
          </p:nvPr>
        </p:nvSpPr>
        <p:spPr>
          <a:solidFill>
            <a:schemeClr val="bg1">
              <a:alpha val="55000"/>
            </a:schemeClr>
          </a:solidFill>
        </p:spPr>
        <p:txBody>
          <a:bodyPr vert="horz" lIns="274320" tIns="91440" rIns="274320" bIns="182880" rtlCol="0" anchor="ctr">
            <a:normAutofit/>
          </a:bodyPr>
          <a:lstStyle/>
          <a:p>
            <a:r>
              <a:rPr lang="en-US" sz="5400" dirty="0" smtClean="0"/>
              <a:t>Information management service</a:t>
            </a:r>
            <a:endParaRPr lang="en-US" sz="5400" dirty="0"/>
          </a:p>
        </p:txBody>
      </p:sp>
      <p:grpSp>
        <p:nvGrpSpPr>
          <p:cNvPr id="14" name="Group 13"/>
          <p:cNvGrpSpPr/>
          <p:nvPr/>
        </p:nvGrpSpPr>
        <p:grpSpPr>
          <a:xfrm>
            <a:off x="7213600" y="6264910"/>
            <a:ext cx="4572000" cy="91440"/>
            <a:chOff x="0" y="4480421"/>
            <a:chExt cx="12192000" cy="91440"/>
          </a:xfrm>
        </p:grpSpPr>
        <p:sp>
          <p:nvSpPr>
            <p:cNvPr id="15" name="Rectangle 14"/>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Date Placeholder 4"/>
          <p:cNvSpPr>
            <a:spLocks noGrp="1"/>
          </p:cNvSpPr>
          <p:nvPr>
            <p:ph type="dt" sz="half" idx="10"/>
          </p:nvPr>
        </p:nvSpPr>
        <p:spPr/>
        <p:txBody>
          <a:bodyPr/>
          <a:lstStyle/>
          <a:p>
            <a:fld id="{38E446A2-E071-4800-B002-2FD493C41C18}" type="datetime1">
              <a:rPr lang="en-US" smtClean="0">
                <a:solidFill>
                  <a:srgbClr val="273339">
                    <a:tint val="75000"/>
                  </a:srgbClr>
                </a:solidFill>
              </a:rPr>
              <a:pPr/>
              <a:t>2/13/2019</a:t>
            </a:fld>
            <a:endParaRPr lang="en-US">
              <a:solidFill>
                <a:srgbClr val="273339">
                  <a:tint val="75000"/>
                </a:srgbClr>
              </a:solidFill>
            </a:endParaRP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18</a:t>
            </a:fld>
            <a:endParaRPr lang="en-US">
              <a:solidFill>
                <a:srgbClr val="273339">
                  <a:tint val="75000"/>
                </a:srgbClr>
              </a:solidFill>
            </a:endParaRPr>
          </a:p>
        </p:txBody>
      </p:sp>
      <p:sp>
        <p:nvSpPr>
          <p:cNvPr id="13" name="Footer Placeholder 1"/>
          <p:cNvSpPr txBox="1">
            <a:spLocks/>
          </p:cNvSpPr>
          <p:nvPr/>
        </p:nvSpPr>
        <p:spPr>
          <a:xfrm>
            <a:off x="4038600" y="6582226"/>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35223489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Enterprise content management ( ECM)</a:t>
            </a:r>
            <a:endParaRPr lang="en-US" dirty="0"/>
          </a:p>
        </p:txBody>
      </p:sp>
      <p:sp>
        <p:nvSpPr>
          <p:cNvPr id="2" name="Date Placeholder 1"/>
          <p:cNvSpPr>
            <a:spLocks noGrp="1"/>
          </p:cNvSpPr>
          <p:nvPr>
            <p:ph type="dt" sz="half" idx="10"/>
          </p:nvPr>
        </p:nvSpPr>
        <p:spPr/>
        <p:txBody>
          <a:bodyPr/>
          <a:lstStyle/>
          <a:p>
            <a:fld id="{E2B5071B-E5A5-48BD-9951-E238CE593899}" type="datetime1">
              <a:rPr lang="en-US" smtClean="0"/>
              <a:pPr/>
              <a:t>2/13/2019</a:t>
            </a:fld>
            <a:endParaRPr lang="en-US" dirty="0"/>
          </a:p>
        </p:txBody>
      </p:sp>
      <p:sp>
        <p:nvSpPr>
          <p:cNvPr id="4" name="Slide Number Placeholder 3"/>
          <p:cNvSpPr>
            <a:spLocks noGrp="1"/>
          </p:cNvSpPr>
          <p:nvPr>
            <p:ph type="sldNum" sz="quarter" idx="12"/>
          </p:nvPr>
        </p:nvSpPr>
        <p:spPr/>
        <p:txBody>
          <a:bodyPr/>
          <a:lstStyle/>
          <a:p>
            <a:fld id="{6E18DBF4-37B7-4C4F-9728-A1C100B177EE}" type="slidenum">
              <a:rPr lang="en-US" smtClean="0"/>
              <a:pPr/>
              <a:t>19</a:t>
            </a:fld>
            <a:endParaRPr lang="en-US"/>
          </a:p>
        </p:txBody>
      </p:sp>
      <p:grpSp>
        <p:nvGrpSpPr>
          <p:cNvPr id="19" name="Group 18"/>
          <p:cNvGrpSpPr/>
          <p:nvPr/>
        </p:nvGrpSpPr>
        <p:grpSpPr>
          <a:xfrm>
            <a:off x="4308506" y="2094088"/>
            <a:ext cx="3574990" cy="3574990"/>
            <a:chOff x="4308506" y="1641506"/>
            <a:chExt cx="3574990" cy="3574990"/>
          </a:xfrm>
        </p:grpSpPr>
        <p:sp>
          <p:nvSpPr>
            <p:cNvPr id="11" name="Freeform 10"/>
            <p:cNvSpPr/>
            <p:nvPr/>
          </p:nvSpPr>
          <p:spPr>
            <a:xfrm>
              <a:off x="6273800" y="1641506"/>
              <a:ext cx="960390" cy="636372"/>
            </a:xfrm>
            <a:custGeom>
              <a:avLst/>
              <a:gdLst>
                <a:gd name="connsiteX0" fmla="*/ 0 w 960390"/>
                <a:gd name="connsiteY0" fmla="*/ 0 h 636372"/>
                <a:gd name="connsiteX1" fmla="*/ 5880 w 960390"/>
                <a:gd name="connsiteY1" fmla="*/ 297 h 636372"/>
                <a:gd name="connsiteX2" fmla="*/ 826626 w 960390"/>
                <a:gd name="connsiteY2" fmla="*/ 297831 h 636372"/>
                <a:gd name="connsiteX3" fmla="*/ 960390 w 960390"/>
                <a:gd name="connsiteY3" fmla="*/ 397858 h 636372"/>
                <a:gd name="connsiteX4" fmla="*/ 721876 w 960390"/>
                <a:gd name="connsiteY4" fmla="*/ 636372 h 636372"/>
                <a:gd name="connsiteX5" fmla="*/ 639763 w 960390"/>
                <a:gd name="connsiteY5" fmla="*/ 574969 h 636372"/>
                <a:gd name="connsiteX6" fmla="*/ 116897 w 960390"/>
                <a:gd name="connsiteY6" fmla="*/ 354946 h 636372"/>
                <a:gd name="connsiteX7" fmla="*/ 0 w 960390"/>
                <a:gd name="connsiteY7" fmla="*/ 337105 h 636372"/>
                <a:gd name="connsiteX8" fmla="*/ 0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0" y="0"/>
                  </a:moveTo>
                  <a:lnTo>
                    <a:pt x="5880" y="297"/>
                  </a:lnTo>
                  <a:cubicBezTo>
                    <a:pt x="307841" y="30963"/>
                    <a:pt x="587694" y="136412"/>
                    <a:pt x="826626" y="297831"/>
                  </a:cubicBezTo>
                  <a:lnTo>
                    <a:pt x="960390" y="397858"/>
                  </a:lnTo>
                  <a:lnTo>
                    <a:pt x="721876" y="636372"/>
                  </a:lnTo>
                  <a:lnTo>
                    <a:pt x="639763" y="574969"/>
                  </a:lnTo>
                  <a:cubicBezTo>
                    <a:pt x="484178" y="469857"/>
                    <a:pt x="307276" y="393903"/>
                    <a:pt x="116897" y="354946"/>
                  </a:cubicBezTo>
                  <a:lnTo>
                    <a:pt x="0" y="337105"/>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2" name="Freeform 11"/>
            <p:cNvSpPr/>
            <p:nvPr/>
          </p:nvSpPr>
          <p:spPr>
            <a:xfrm>
              <a:off x="4957811" y="1641506"/>
              <a:ext cx="960389" cy="636372"/>
            </a:xfrm>
            <a:custGeom>
              <a:avLst/>
              <a:gdLst>
                <a:gd name="connsiteX0" fmla="*/ 960389 w 960389"/>
                <a:gd name="connsiteY0" fmla="*/ 0 h 636372"/>
                <a:gd name="connsiteX1" fmla="*/ 960389 w 960389"/>
                <a:gd name="connsiteY1" fmla="*/ 337105 h 636372"/>
                <a:gd name="connsiteX2" fmla="*/ 843494 w 960389"/>
                <a:gd name="connsiteY2" fmla="*/ 354946 h 636372"/>
                <a:gd name="connsiteX3" fmla="*/ 320628 w 960389"/>
                <a:gd name="connsiteY3" fmla="*/ 574969 h 636372"/>
                <a:gd name="connsiteX4" fmla="*/ 238514 w 960389"/>
                <a:gd name="connsiteY4" fmla="*/ 636372 h 636372"/>
                <a:gd name="connsiteX5" fmla="*/ 0 w 960389"/>
                <a:gd name="connsiteY5" fmla="*/ 397858 h 636372"/>
                <a:gd name="connsiteX6" fmla="*/ 133765 w 960389"/>
                <a:gd name="connsiteY6" fmla="*/ 297831 h 636372"/>
                <a:gd name="connsiteX7" fmla="*/ 954511 w 960389"/>
                <a:gd name="connsiteY7" fmla="*/ 297 h 636372"/>
                <a:gd name="connsiteX8" fmla="*/ 960389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960389" y="0"/>
                  </a:moveTo>
                  <a:lnTo>
                    <a:pt x="960389" y="337105"/>
                  </a:lnTo>
                  <a:lnTo>
                    <a:pt x="843494" y="354946"/>
                  </a:lnTo>
                  <a:cubicBezTo>
                    <a:pt x="653116" y="393903"/>
                    <a:pt x="476214" y="469857"/>
                    <a:pt x="320628" y="574969"/>
                  </a:cubicBezTo>
                  <a:lnTo>
                    <a:pt x="238514" y="636372"/>
                  </a:lnTo>
                  <a:lnTo>
                    <a:pt x="0" y="397858"/>
                  </a:lnTo>
                  <a:lnTo>
                    <a:pt x="133765" y="297831"/>
                  </a:lnTo>
                  <a:cubicBezTo>
                    <a:pt x="372697" y="136412"/>
                    <a:pt x="652550" y="30963"/>
                    <a:pt x="954511" y="297"/>
                  </a:cubicBezTo>
                  <a:lnTo>
                    <a:pt x="960389"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3" name="Freeform 12"/>
            <p:cNvSpPr/>
            <p:nvPr/>
          </p:nvSpPr>
          <p:spPr>
            <a:xfrm>
              <a:off x="7247124" y="2290811"/>
              <a:ext cx="636372" cy="960390"/>
            </a:xfrm>
            <a:custGeom>
              <a:avLst/>
              <a:gdLst>
                <a:gd name="connsiteX0" fmla="*/ 238514 w 636372"/>
                <a:gd name="connsiteY0" fmla="*/ 0 h 960390"/>
                <a:gd name="connsiteX1" fmla="*/ 338541 w 636372"/>
                <a:gd name="connsiteY1" fmla="*/ 133765 h 960390"/>
                <a:gd name="connsiteX2" fmla="*/ 636075 w 636372"/>
                <a:gd name="connsiteY2" fmla="*/ 954511 h 960390"/>
                <a:gd name="connsiteX3" fmla="*/ 636372 w 636372"/>
                <a:gd name="connsiteY3" fmla="*/ 960390 h 960390"/>
                <a:gd name="connsiteX4" fmla="*/ 299267 w 636372"/>
                <a:gd name="connsiteY4" fmla="*/ 960390 h 960390"/>
                <a:gd name="connsiteX5" fmla="*/ 281426 w 636372"/>
                <a:gd name="connsiteY5" fmla="*/ 843494 h 960390"/>
                <a:gd name="connsiteX6" fmla="*/ 61403 w 636372"/>
                <a:gd name="connsiteY6" fmla="*/ 320628 h 960390"/>
                <a:gd name="connsiteX7" fmla="*/ 0 w 636372"/>
                <a:gd name="connsiteY7" fmla="*/ 238514 h 960390"/>
                <a:gd name="connsiteX8" fmla="*/ 238514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38514" y="0"/>
                  </a:moveTo>
                  <a:lnTo>
                    <a:pt x="338541" y="133765"/>
                  </a:lnTo>
                  <a:cubicBezTo>
                    <a:pt x="499961" y="372697"/>
                    <a:pt x="605409" y="652550"/>
                    <a:pt x="636075" y="954511"/>
                  </a:cubicBezTo>
                  <a:lnTo>
                    <a:pt x="636372" y="960390"/>
                  </a:lnTo>
                  <a:lnTo>
                    <a:pt x="299267" y="960390"/>
                  </a:lnTo>
                  <a:lnTo>
                    <a:pt x="281426" y="843494"/>
                  </a:lnTo>
                  <a:cubicBezTo>
                    <a:pt x="242469" y="653116"/>
                    <a:pt x="166515" y="476214"/>
                    <a:pt x="61403" y="320628"/>
                  </a:cubicBezTo>
                  <a:lnTo>
                    <a:pt x="0" y="238514"/>
                  </a:lnTo>
                  <a:lnTo>
                    <a:pt x="238514" y="0"/>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4" name="Freeform 13"/>
            <p:cNvSpPr/>
            <p:nvPr/>
          </p:nvSpPr>
          <p:spPr>
            <a:xfrm>
              <a:off x="4308506" y="2290812"/>
              <a:ext cx="636372" cy="960389"/>
            </a:xfrm>
            <a:custGeom>
              <a:avLst/>
              <a:gdLst>
                <a:gd name="connsiteX0" fmla="*/ 397858 w 636372"/>
                <a:gd name="connsiteY0" fmla="*/ 0 h 960389"/>
                <a:gd name="connsiteX1" fmla="*/ 636372 w 636372"/>
                <a:gd name="connsiteY1" fmla="*/ 238514 h 960389"/>
                <a:gd name="connsiteX2" fmla="*/ 574969 w 636372"/>
                <a:gd name="connsiteY2" fmla="*/ 320627 h 960389"/>
                <a:gd name="connsiteX3" fmla="*/ 354946 w 636372"/>
                <a:gd name="connsiteY3" fmla="*/ 843493 h 960389"/>
                <a:gd name="connsiteX4" fmla="*/ 337105 w 636372"/>
                <a:gd name="connsiteY4" fmla="*/ 960389 h 960389"/>
                <a:gd name="connsiteX5" fmla="*/ 0 w 636372"/>
                <a:gd name="connsiteY5" fmla="*/ 960389 h 960389"/>
                <a:gd name="connsiteX6" fmla="*/ 297 w 636372"/>
                <a:gd name="connsiteY6" fmla="*/ 954510 h 960389"/>
                <a:gd name="connsiteX7" fmla="*/ 297831 w 636372"/>
                <a:gd name="connsiteY7" fmla="*/ 133764 h 960389"/>
                <a:gd name="connsiteX8" fmla="*/ 397858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397858" y="0"/>
                  </a:moveTo>
                  <a:lnTo>
                    <a:pt x="636372" y="238514"/>
                  </a:lnTo>
                  <a:lnTo>
                    <a:pt x="574969" y="320627"/>
                  </a:lnTo>
                  <a:cubicBezTo>
                    <a:pt x="469858" y="476213"/>
                    <a:pt x="393903" y="653115"/>
                    <a:pt x="354946" y="843493"/>
                  </a:cubicBezTo>
                  <a:lnTo>
                    <a:pt x="337105" y="960389"/>
                  </a:lnTo>
                  <a:lnTo>
                    <a:pt x="0" y="960389"/>
                  </a:lnTo>
                  <a:lnTo>
                    <a:pt x="297" y="954510"/>
                  </a:lnTo>
                  <a:cubicBezTo>
                    <a:pt x="30963" y="652549"/>
                    <a:pt x="136412" y="372696"/>
                    <a:pt x="297831" y="133764"/>
                  </a:cubicBezTo>
                  <a:lnTo>
                    <a:pt x="397858"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5" name="Freeform 14"/>
            <p:cNvSpPr/>
            <p:nvPr/>
          </p:nvSpPr>
          <p:spPr>
            <a:xfrm>
              <a:off x="4308506" y="3606801"/>
              <a:ext cx="636372" cy="960389"/>
            </a:xfrm>
            <a:custGeom>
              <a:avLst/>
              <a:gdLst>
                <a:gd name="connsiteX0" fmla="*/ 0 w 636372"/>
                <a:gd name="connsiteY0" fmla="*/ 0 h 960389"/>
                <a:gd name="connsiteX1" fmla="*/ 337105 w 636372"/>
                <a:gd name="connsiteY1" fmla="*/ 0 h 960389"/>
                <a:gd name="connsiteX2" fmla="*/ 354946 w 636372"/>
                <a:gd name="connsiteY2" fmla="*/ 116896 h 960389"/>
                <a:gd name="connsiteX3" fmla="*/ 574969 w 636372"/>
                <a:gd name="connsiteY3" fmla="*/ 639762 h 960389"/>
                <a:gd name="connsiteX4" fmla="*/ 636372 w 636372"/>
                <a:gd name="connsiteY4" fmla="*/ 721875 h 960389"/>
                <a:gd name="connsiteX5" fmla="*/ 397858 w 636372"/>
                <a:gd name="connsiteY5" fmla="*/ 960389 h 960389"/>
                <a:gd name="connsiteX6" fmla="*/ 297831 w 636372"/>
                <a:gd name="connsiteY6" fmla="*/ 826625 h 960389"/>
                <a:gd name="connsiteX7" fmla="*/ 297 w 636372"/>
                <a:gd name="connsiteY7" fmla="*/ 5879 h 960389"/>
                <a:gd name="connsiteX8" fmla="*/ 0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0" y="0"/>
                  </a:moveTo>
                  <a:lnTo>
                    <a:pt x="337105" y="0"/>
                  </a:lnTo>
                  <a:lnTo>
                    <a:pt x="354946" y="116896"/>
                  </a:lnTo>
                  <a:cubicBezTo>
                    <a:pt x="393903" y="307275"/>
                    <a:pt x="469858" y="484177"/>
                    <a:pt x="574969" y="639762"/>
                  </a:cubicBezTo>
                  <a:lnTo>
                    <a:pt x="636372" y="721875"/>
                  </a:lnTo>
                  <a:lnTo>
                    <a:pt x="397858" y="960389"/>
                  </a:lnTo>
                  <a:lnTo>
                    <a:pt x="297831" y="826625"/>
                  </a:lnTo>
                  <a:cubicBezTo>
                    <a:pt x="136412" y="587693"/>
                    <a:pt x="30963" y="307840"/>
                    <a:pt x="297" y="5879"/>
                  </a:cubicBezTo>
                  <a:lnTo>
                    <a:pt x="0" y="0"/>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6" name="Freeform 15"/>
            <p:cNvSpPr/>
            <p:nvPr/>
          </p:nvSpPr>
          <p:spPr>
            <a:xfrm>
              <a:off x="7247124" y="3606801"/>
              <a:ext cx="636372" cy="960390"/>
            </a:xfrm>
            <a:custGeom>
              <a:avLst/>
              <a:gdLst>
                <a:gd name="connsiteX0" fmla="*/ 299267 w 636372"/>
                <a:gd name="connsiteY0" fmla="*/ 0 h 960390"/>
                <a:gd name="connsiteX1" fmla="*/ 636372 w 636372"/>
                <a:gd name="connsiteY1" fmla="*/ 0 h 960390"/>
                <a:gd name="connsiteX2" fmla="*/ 636075 w 636372"/>
                <a:gd name="connsiteY2" fmla="*/ 5879 h 960390"/>
                <a:gd name="connsiteX3" fmla="*/ 338541 w 636372"/>
                <a:gd name="connsiteY3" fmla="*/ 826625 h 960390"/>
                <a:gd name="connsiteX4" fmla="*/ 238514 w 636372"/>
                <a:gd name="connsiteY4" fmla="*/ 960390 h 960390"/>
                <a:gd name="connsiteX5" fmla="*/ 0 w 636372"/>
                <a:gd name="connsiteY5" fmla="*/ 721876 h 960390"/>
                <a:gd name="connsiteX6" fmla="*/ 61403 w 636372"/>
                <a:gd name="connsiteY6" fmla="*/ 639762 h 960390"/>
                <a:gd name="connsiteX7" fmla="*/ 281426 w 636372"/>
                <a:gd name="connsiteY7" fmla="*/ 116896 h 960390"/>
                <a:gd name="connsiteX8" fmla="*/ 299267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99267" y="0"/>
                  </a:moveTo>
                  <a:lnTo>
                    <a:pt x="636372" y="0"/>
                  </a:lnTo>
                  <a:lnTo>
                    <a:pt x="636075" y="5879"/>
                  </a:lnTo>
                  <a:cubicBezTo>
                    <a:pt x="605409" y="307840"/>
                    <a:pt x="499961" y="587693"/>
                    <a:pt x="338541" y="826625"/>
                  </a:cubicBezTo>
                  <a:lnTo>
                    <a:pt x="238514" y="960390"/>
                  </a:lnTo>
                  <a:lnTo>
                    <a:pt x="0" y="721876"/>
                  </a:lnTo>
                  <a:lnTo>
                    <a:pt x="61403" y="639762"/>
                  </a:lnTo>
                  <a:cubicBezTo>
                    <a:pt x="166515" y="484177"/>
                    <a:pt x="242469" y="307275"/>
                    <a:pt x="281426" y="116896"/>
                  </a:cubicBezTo>
                  <a:lnTo>
                    <a:pt x="299267"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7" name="Freeform 16"/>
            <p:cNvSpPr/>
            <p:nvPr/>
          </p:nvSpPr>
          <p:spPr>
            <a:xfrm>
              <a:off x="4957811" y="4580124"/>
              <a:ext cx="960389" cy="636372"/>
            </a:xfrm>
            <a:custGeom>
              <a:avLst/>
              <a:gdLst>
                <a:gd name="connsiteX0" fmla="*/ 238514 w 960389"/>
                <a:gd name="connsiteY0" fmla="*/ 0 h 636372"/>
                <a:gd name="connsiteX1" fmla="*/ 320628 w 960389"/>
                <a:gd name="connsiteY1" fmla="*/ 61403 h 636372"/>
                <a:gd name="connsiteX2" fmla="*/ 843494 w 960389"/>
                <a:gd name="connsiteY2" fmla="*/ 281426 h 636372"/>
                <a:gd name="connsiteX3" fmla="*/ 960389 w 960389"/>
                <a:gd name="connsiteY3" fmla="*/ 299267 h 636372"/>
                <a:gd name="connsiteX4" fmla="*/ 960389 w 960389"/>
                <a:gd name="connsiteY4" fmla="*/ 636372 h 636372"/>
                <a:gd name="connsiteX5" fmla="*/ 954511 w 960389"/>
                <a:gd name="connsiteY5" fmla="*/ 636075 h 636372"/>
                <a:gd name="connsiteX6" fmla="*/ 133765 w 960389"/>
                <a:gd name="connsiteY6" fmla="*/ 338541 h 636372"/>
                <a:gd name="connsiteX7" fmla="*/ 0 w 960389"/>
                <a:gd name="connsiteY7" fmla="*/ 238514 h 636372"/>
                <a:gd name="connsiteX8" fmla="*/ 238514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238514" y="0"/>
                  </a:moveTo>
                  <a:lnTo>
                    <a:pt x="320628" y="61403"/>
                  </a:lnTo>
                  <a:cubicBezTo>
                    <a:pt x="476214" y="166515"/>
                    <a:pt x="653116" y="242469"/>
                    <a:pt x="843494" y="281426"/>
                  </a:cubicBezTo>
                  <a:lnTo>
                    <a:pt x="960389" y="299267"/>
                  </a:lnTo>
                  <a:lnTo>
                    <a:pt x="960389" y="636372"/>
                  </a:lnTo>
                  <a:lnTo>
                    <a:pt x="954511" y="636075"/>
                  </a:lnTo>
                  <a:cubicBezTo>
                    <a:pt x="652550" y="605409"/>
                    <a:pt x="372697" y="499961"/>
                    <a:pt x="133765" y="338541"/>
                  </a:cubicBezTo>
                  <a:lnTo>
                    <a:pt x="0" y="238514"/>
                  </a:lnTo>
                  <a:lnTo>
                    <a:pt x="238514"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8" name="Freeform 17"/>
            <p:cNvSpPr/>
            <p:nvPr/>
          </p:nvSpPr>
          <p:spPr>
            <a:xfrm>
              <a:off x="6273800" y="4580124"/>
              <a:ext cx="960390" cy="636372"/>
            </a:xfrm>
            <a:custGeom>
              <a:avLst/>
              <a:gdLst>
                <a:gd name="connsiteX0" fmla="*/ 721876 w 960390"/>
                <a:gd name="connsiteY0" fmla="*/ 0 h 636372"/>
                <a:gd name="connsiteX1" fmla="*/ 960390 w 960390"/>
                <a:gd name="connsiteY1" fmla="*/ 238514 h 636372"/>
                <a:gd name="connsiteX2" fmla="*/ 826626 w 960390"/>
                <a:gd name="connsiteY2" fmla="*/ 338541 h 636372"/>
                <a:gd name="connsiteX3" fmla="*/ 5880 w 960390"/>
                <a:gd name="connsiteY3" fmla="*/ 636075 h 636372"/>
                <a:gd name="connsiteX4" fmla="*/ 0 w 960390"/>
                <a:gd name="connsiteY4" fmla="*/ 636372 h 636372"/>
                <a:gd name="connsiteX5" fmla="*/ 0 w 960390"/>
                <a:gd name="connsiteY5" fmla="*/ 299267 h 636372"/>
                <a:gd name="connsiteX6" fmla="*/ 116897 w 960390"/>
                <a:gd name="connsiteY6" fmla="*/ 281426 h 636372"/>
                <a:gd name="connsiteX7" fmla="*/ 639763 w 960390"/>
                <a:gd name="connsiteY7" fmla="*/ 61403 h 636372"/>
                <a:gd name="connsiteX8" fmla="*/ 721876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721876" y="0"/>
                  </a:moveTo>
                  <a:lnTo>
                    <a:pt x="960390" y="238514"/>
                  </a:lnTo>
                  <a:lnTo>
                    <a:pt x="826626" y="338541"/>
                  </a:lnTo>
                  <a:cubicBezTo>
                    <a:pt x="587694" y="499961"/>
                    <a:pt x="307841" y="605409"/>
                    <a:pt x="5880" y="636075"/>
                  </a:cubicBezTo>
                  <a:lnTo>
                    <a:pt x="0" y="636372"/>
                  </a:lnTo>
                  <a:lnTo>
                    <a:pt x="0" y="299267"/>
                  </a:lnTo>
                  <a:lnTo>
                    <a:pt x="116897" y="281426"/>
                  </a:lnTo>
                  <a:cubicBezTo>
                    <a:pt x="307276" y="242469"/>
                    <a:pt x="484178" y="166515"/>
                    <a:pt x="639763" y="61403"/>
                  </a:cubicBezTo>
                  <a:lnTo>
                    <a:pt x="7218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grpSp>
      <p:grpSp>
        <p:nvGrpSpPr>
          <p:cNvPr id="36" name="Group 35"/>
          <p:cNvGrpSpPr/>
          <p:nvPr/>
        </p:nvGrpSpPr>
        <p:grpSpPr>
          <a:xfrm>
            <a:off x="6995676" y="2094088"/>
            <a:ext cx="1965296" cy="636372"/>
            <a:chOff x="6995676" y="2094088"/>
            <a:chExt cx="1965296" cy="636372"/>
          </a:xfrm>
        </p:grpSpPr>
        <p:cxnSp>
          <p:nvCxnSpPr>
            <p:cNvPr id="29" name="Straight Connector 28"/>
            <p:cNvCxnSpPr/>
            <p:nvPr/>
          </p:nvCxnSpPr>
          <p:spPr>
            <a:xfrm>
              <a:off x="7632048" y="2094088"/>
              <a:ext cx="1328924"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995676" y="2094088"/>
              <a:ext cx="636372" cy="63637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flipV="1">
            <a:off x="7247124" y="4782822"/>
            <a:ext cx="1713848" cy="640080"/>
            <a:chOff x="6995676" y="2094088"/>
            <a:chExt cx="1713848" cy="636372"/>
          </a:xfrm>
        </p:grpSpPr>
        <p:cxnSp>
          <p:nvCxnSpPr>
            <p:cNvPr id="38" name="Straight Connector 37"/>
            <p:cNvCxnSpPr/>
            <p:nvPr/>
          </p:nvCxnSpPr>
          <p:spPr>
            <a:xfrm flipV="1">
              <a:off x="7632048" y="2094088"/>
              <a:ext cx="107747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995676" y="2094088"/>
              <a:ext cx="636372" cy="63637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flipH="1">
            <a:off x="3215616" y="2338717"/>
            <a:ext cx="1726731" cy="636372"/>
            <a:chOff x="6995676" y="2094088"/>
            <a:chExt cx="1729146" cy="636372"/>
          </a:xfrm>
        </p:grpSpPr>
        <p:cxnSp>
          <p:nvCxnSpPr>
            <p:cNvPr id="41" name="Straight Connector 40"/>
            <p:cNvCxnSpPr/>
            <p:nvPr/>
          </p:nvCxnSpPr>
          <p:spPr>
            <a:xfrm>
              <a:off x="7632047" y="2094088"/>
              <a:ext cx="109277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995676" y="2094088"/>
              <a:ext cx="636372" cy="63637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flipH="1" flipV="1">
            <a:off x="3225801" y="5028998"/>
            <a:ext cx="1964943" cy="640080"/>
            <a:chOff x="6995676" y="2094088"/>
            <a:chExt cx="1967691" cy="636372"/>
          </a:xfrm>
        </p:grpSpPr>
        <p:cxnSp>
          <p:nvCxnSpPr>
            <p:cNvPr id="44" name="Straight Connector 43"/>
            <p:cNvCxnSpPr/>
            <p:nvPr/>
          </p:nvCxnSpPr>
          <p:spPr>
            <a:xfrm flipV="1">
              <a:off x="7632046" y="2094088"/>
              <a:ext cx="1331321"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995676" y="2094088"/>
              <a:ext cx="636372" cy="636372"/>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p:cNvCxnSpPr/>
          <p:nvPr/>
        </p:nvCxnSpPr>
        <p:spPr>
          <a:xfrm>
            <a:off x="7546391" y="3703783"/>
            <a:ext cx="1419810"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21853" y="1714506"/>
            <a:ext cx="0" cy="71668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225800" y="4059383"/>
            <a:ext cx="1417320"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273799" y="5331973"/>
            <a:ext cx="3" cy="77853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8" name="Rectangle 1436"/>
          <p:cNvSpPr>
            <a:spLocks noChangeArrowheads="1"/>
          </p:cNvSpPr>
          <p:nvPr/>
        </p:nvSpPr>
        <p:spPr bwMode="auto">
          <a:xfrm>
            <a:off x="9018686" y="1734696"/>
            <a:ext cx="1657900" cy="600164"/>
          </a:xfrm>
          <a:prstGeom prst="rect">
            <a:avLst/>
          </a:prstGeom>
          <a:extLst/>
        </p:spPr>
        <p:txBody>
          <a:bodyPr vert="horz" wrap="square" lIns="91440" tIns="45720" rIns="91440" bIns="45720" rtlCol="0">
            <a:spAutoFit/>
          </a:bodyPr>
          <a:lstStyle/>
          <a:p>
            <a:pPr defTabSz="685800">
              <a:spcBef>
                <a:spcPct val="30000"/>
              </a:spcBef>
              <a:buClr>
                <a:srgbClr val="324D5E"/>
              </a:buClr>
              <a:defRPr/>
            </a:pPr>
            <a:r>
              <a:rPr lang="en-US" sz="1000" dirty="0">
                <a:solidFill>
                  <a:srgbClr val="0095CD">
                    <a:lumMod val="75000"/>
                  </a:srgbClr>
                </a:solidFill>
              </a:rPr>
              <a:t>Charting &amp; Reporting Tools</a:t>
            </a:r>
          </a:p>
          <a:p>
            <a:pPr defTabSz="685800">
              <a:spcBef>
                <a:spcPct val="30000"/>
              </a:spcBef>
              <a:buClr>
                <a:srgbClr val="324D5E"/>
              </a:buClr>
              <a:defRPr/>
            </a:pPr>
            <a:r>
              <a:rPr lang="en-US" sz="1000" dirty="0">
                <a:solidFill>
                  <a:srgbClr val="0095CD">
                    <a:lumMod val="75000"/>
                  </a:srgbClr>
                </a:solidFill>
              </a:rPr>
              <a:t> </a:t>
            </a:r>
          </a:p>
          <a:p>
            <a:pPr algn="just">
              <a:buFont typeface="Arial" pitchFamily="34" charset="0"/>
              <a:buNone/>
            </a:pPr>
            <a:endParaRPr lang="en-US" sz="1000" b="1" dirty="0">
              <a:solidFill>
                <a:srgbClr val="324D5E"/>
              </a:solidFill>
            </a:endParaRPr>
          </a:p>
        </p:txBody>
      </p:sp>
      <p:sp>
        <p:nvSpPr>
          <p:cNvPr id="69" name="Rectangle 1436"/>
          <p:cNvSpPr>
            <a:spLocks noChangeArrowheads="1"/>
          </p:cNvSpPr>
          <p:nvPr/>
        </p:nvSpPr>
        <p:spPr bwMode="auto">
          <a:xfrm>
            <a:off x="9018686" y="5068959"/>
            <a:ext cx="1889720" cy="246221"/>
          </a:xfrm>
          <a:prstGeom prst="rect">
            <a:avLst/>
          </a:prstGeom>
          <a:extLst/>
        </p:spPr>
        <p:txBody>
          <a:bodyPr vert="horz" wrap="square" lIns="91440" tIns="45720" rIns="91440" bIns="45720" rtlCol="0">
            <a:spAutoFit/>
          </a:bodyPr>
          <a:lstStyle/>
          <a:p>
            <a:pPr defTabSz="685800">
              <a:spcBef>
                <a:spcPct val="30000"/>
              </a:spcBef>
              <a:buClr>
                <a:srgbClr val="324D5E"/>
              </a:buClr>
              <a:defRPr/>
            </a:pPr>
            <a:r>
              <a:rPr lang="en-US" altLang="en-US" sz="1000" dirty="0">
                <a:solidFill>
                  <a:srgbClr val="0095CD">
                    <a:lumMod val="75000"/>
                  </a:srgbClr>
                </a:solidFill>
              </a:rPr>
              <a:t>Role Based User Portals</a:t>
            </a:r>
          </a:p>
        </p:txBody>
      </p:sp>
      <p:sp>
        <p:nvSpPr>
          <p:cNvPr id="70" name="Rectangle 1436"/>
          <p:cNvSpPr>
            <a:spLocks noChangeArrowheads="1"/>
          </p:cNvSpPr>
          <p:nvPr/>
        </p:nvSpPr>
        <p:spPr bwMode="auto">
          <a:xfrm>
            <a:off x="9278402" y="3288260"/>
            <a:ext cx="2075398" cy="246221"/>
          </a:xfrm>
          <a:prstGeom prst="rect">
            <a:avLst/>
          </a:prstGeom>
          <a:extLst/>
        </p:spPr>
        <p:txBody>
          <a:bodyPr vert="horz" wrap="square" lIns="91440" tIns="45720" rIns="91440" bIns="45720" rtlCol="0">
            <a:spAutoFit/>
          </a:bodyPr>
          <a:lstStyle/>
          <a:p>
            <a:pPr defTabSz="685800">
              <a:spcBef>
                <a:spcPct val="30000"/>
              </a:spcBef>
              <a:buClr>
                <a:srgbClr val="324D5E"/>
              </a:buClr>
              <a:defRPr/>
            </a:pPr>
            <a:r>
              <a:rPr lang="en-US" altLang="en-US" sz="1000" dirty="0">
                <a:solidFill>
                  <a:srgbClr val="0095CD">
                    <a:lumMod val="75000"/>
                  </a:srgbClr>
                </a:solidFill>
              </a:rPr>
              <a:t>Workflow &amp; Process Automation</a:t>
            </a:r>
          </a:p>
        </p:txBody>
      </p:sp>
      <p:sp>
        <p:nvSpPr>
          <p:cNvPr id="71" name="Rectangle 1436"/>
          <p:cNvSpPr>
            <a:spLocks noChangeArrowheads="1"/>
          </p:cNvSpPr>
          <p:nvPr/>
        </p:nvSpPr>
        <p:spPr bwMode="auto">
          <a:xfrm>
            <a:off x="910839" y="1997710"/>
            <a:ext cx="2254289" cy="461665"/>
          </a:xfrm>
          <a:prstGeom prst="rect">
            <a:avLst/>
          </a:prstGeom>
          <a:extLst/>
        </p:spPr>
        <p:txBody>
          <a:bodyPr vert="horz" wrap="square" lIns="91440" tIns="45720" rIns="91440" bIns="45720" rtlCol="0">
            <a:spAutoFit/>
          </a:bodyPr>
          <a:lstStyle/>
          <a:p>
            <a:pPr algn="r">
              <a:buFont typeface="Arial" pitchFamily="34" charset="0"/>
              <a:buNone/>
            </a:pPr>
            <a:r>
              <a:rPr lang="en-US" altLang="en-US" sz="1200" dirty="0">
                <a:solidFill>
                  <a:srgbClr val="0095CD">
                    <a:lumMod val="75000"/>
                  </a:srgbClr>
                </a:solidFill>
              </a:rPr>
              <a:t>Helps maintain order when structure becomes too big</a:t>
            </a:r>
            <a:endParaRPr lang="en-US" sz="1200" b="1" dirty="0">
              <a:solidFill>
                <a:srgbClr val="324D5E"/>
              </a:solidFill>
            </a:endParaRPr>
          </a:p>
        </p:txBody>
      </p:sp>
      <p:sp>
        <p:nvSpPr>
          <p:cNvPr id="72" name="Rectangle 1436"/>
          <p:cNvSpPr>
            <a:spLocks noChangeArrowheads="1"/>
          </p:cNvSpPr>
          <p:nvPr/>
        </p:nvSpPr>
        <p:spPr bwMode="auto">
          <a:xfrm>
            <a:off x="1507265" y="5331973"/>
            <a:ext cx="1657863" cy="246221"/>
          </a:xfrm>
          <a:prstGeom prst="rect">
            <a:avLst/>
          </a:prstGeom>
          <a:extLst/>
        </p:spPr>
        <p:txBody>
          <a:bodyPr vert="horz" wrap="square" lIns="91440" tIns="45720" rIns="91440" bIns="45720" rtlCol="0">
            <a:spAutoFit/>
          </a:bodyPr>
          <a:lstStyle/>
          <a:p>
            <a:pPr algn="r">
              <a:buFont typeface="Arial" pitchFamily="34" charset="0"/>
              <a:buNone/>
            </a:pPr>
            <a:r>
              <a:rPr lang="en-US" altLang="en-US" sz="1000" dirty="0">
                <a:solidFill>
                  <a:srgbClr val="0095CD">
                    <a:lumMod val="75000"/>
                  </a:srgbClr>
                </a:solidFill>
              </a:rPr>
              <a:t>Enable Document anywhere</a:t>
            </a:r>
            <a:endParaRPr lang="en-US" sz="1000" b="1" dirty="0">
              <a:solidFill>
                <a:srgbClr val="324D5E"/>
              </a:solidFill>
            </a:endParaRPr>
          </a:p>
        </p:txBody>
      </p:sp>
      <p:sp>
        <p:nvSpPr>
          <p:cNvPr id="73" name="Rectangle 1436"/>
          <p:cNvSpPr>
            <a:spLocks noChangeArrowheads="1"/>
          </p:cNvSpPr>
          <p:nvPr/>
        </p:nvSpPr>
        <p:spPr bwMode="auto">
          <a:xfrm>
            <a:off x="923554" y="3614511"/>
            <a:ext cx="2241573" cy="461665"/>
          </a:xfrm>
          <a:prstGeom prst="rect">
            <a:avLst/>
          </a:prstGeom>
          <a:extLst/>
        </p:spPr>
        <p:txBody>
          <a:bodyPr vert="horz" wrap="square" lIns="91440" tIns="45720" rIns="91440" bIns="45720" rtlCol="0">
            <a:spAutoFit/>
          </a:bodyPr>
          <a:lstStyle/>
          <a:p>
            <a:pPr algn="r"/>
            <a:r>
              <a:rPr lang="en-US" altLang="en-US" sz="1200" dirty="0">
                <a:solidFill>
                  <a:srgbClr val="0095CD">
                    <a:lumMod val="75000"/>
                  </a:srgbClr>
                </a:solidFill>
              </a:rPr>
              <a:t>Provides Structure out of chaos</a:t>
            </a:r>
          </a:p>
          <a:p>
            <a:pPr algn="r">
              <a:buFont typeface="Arial" pitchFamily="34" charset="0"/>
              <a:buNone/>
            </a:pPr>
            <a:endParaRPr lang="en-US" sz="1200" b="1" dirty="0">
              <a:solidFill>
                <a:srgbClr val="324D5E"/>
              </a:solidFill>
            </a:endParaRPr>
          </a:p>
        </p:txBody>
      </p:sp>
      <p:sp>
        <p:nvSpPr>
          <p:cNvPr id="74" name="Rectangle 1436"/>
          <p:cNvSpPr>
            <a:spLocks noChangeArrowheads="1"/>
          </p:cNvSpPr>
          <p:nvPr/>
        </p:nvSpPr>
        <p:spPr bwMode="auto">
          <a:xfrm>
            <a:off x="4750585" y="3253424"/>
            <a:ext cx="3028254" cy="646331"/>
          </a:xfrm>
          <a:prstGeom prst="rect">
            <a:avLst/>
          </a:prstGeom>
          <a:extLst/>
        </p:spPr>
        <p:txBody>
          <a:bodyPr vert="horz" wrap="square" lIns="91440" tIns="45720" rIns="91440" bIns="45720" rtlCol="0">
            <a:spAutoFit/>
          </a:bodyPr>
          <a:lstStyle/>
          <a:p>
            <a:pPr algn="ctr">
              <a:buFont typeface="Arial" pitchFamily="34" charset="0"/>
              <a:buNone/>
            </a:pPr>
            <a:r>
              <a:rPr lang="en-US" b="1" dirty="0">
                <a:solidFill>
                  <a:srgbClr val="273339"/>
                </a:solidFill>
              </a:rPr>
              <a:t>Enterprise content management</a:t>
            </a:r>
          </a:p>
        </p:txBody>
      </p:sp>
      <p:sp>
        <p:nvSpPr>
          <p:cNvPr id="75" name="Content Placeholder 2"/>
          <p:cNvSpPr txBox="1">
            <a:spLocks/>
          </p:cNvSpPr>
          <p:nvPr/>
        </p:nvSpPr>
        <p:spPr>
          <a:xfrm>
            <a:off x="5691187" y="3775509"/>
            <a:ext cx="2276379" cy="27699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Core features</a:t>
            </a:r>
            <a:endParaRPr lang="en-US" sz="1200" dirty="0">
              <a:solidFill>
                <a:srgbClr val="8C9CA6"/>
              </a:solidFill>
            </a:endParaRPr>
          </a:p>
        </p:txBody>
      </p:sp>
      <p:sp>
        <p:nvSpPr>
          <p:cNvPr id="76" name="Rectangle 1436"/>
          <p:cNvSpPr>
            <a:spLocks noChangeArrowheads="1"/>
          </p:cNvSpPr>
          <p:nvPr/>
        </p:nvSpPr>
        <p:spPr bwMode="auto">
          <a:xfrm>
            <a:off x="6401936" y="5713652"/>
            <a:ext cx="2342819" cy="400110"/>
          </a:xfrm>
          <a:prstGeom prst="rect">
            <a:avLst/>
          </a:prstGeom>
          <a:extLst/>
        </p:spPr>
        <p:txBody>
          <a:bodyPr vert="horz" wrap="square" lIns="91440" tIns="45720" rIns="91440" bIns="45720" rtlCol="0">
            <a:spAutoFit/>
          </a:bodyPr>
          <a:lstStyle/>
          <a:p>
            <a:pPr algn="just"/>
            <a:r>
              <a:rPr lang="en-US" altLang="en-US" sz="1000" dirty="0">
                <a:solidFill>
                  <a:srgbClr val="0095CD">
                    <a:lumMod val="75000"/>
                  </a:srgbClr>
                </a:solidFill>
              </a:rPr>
              <a:t>Federated Identity for Enterprise</a:t>
            </a:r>
          </a:p>
          <a:p>
            <a:pPr algn="just">
              <a:buFont typeface="Arial" pitchFamily="34" charset="0"/>
              <a:buNone/>
            </a:pPr>
            <a:endParaRPr lang="en-US" sz="1000" b="1" dirty="0">
              <a:solidFill>
                <a:srgbClr val="324D5E"/>
              </a:solidFill>
            </a:endParaRPr>
          </a:p>
        </p:txBody>
      </p:sp>
      <p:sp>
        <p:nvSpPr>
          <p:cNvPr id="77" name="Rectangle 1436"/>
          <p:cNvSpPr>
            <a:spLocks noChangeArrowheads="1"/>
          </p:cNvSpPr>
          <p:nvPr/>
        </p:nvSpPr>
        <p:spPr bwMode="auto">
          <a:xfrm>
            <a:off x="4643120" y="1256546"/>
            <a:ext cx="1630679" cy="276999"/>
          </a:xfrm>
          <a:prstGeom prst="rect">
            <a:avLst/>
          </a:prstGeom>
          <a:extLst/>
        </p:spPr>
        <p:txBody>
          <a:bodyPr vert="horz" wrap="square" lIns="91440" tIns="45720" rIns="91440" bIns="45720" rtlCol="0">
            <a:spAutoFit/>
          </a:bodyPr>
          <a:lstStyle/>
          <a:p>
            <a:pPr algn="just">
              <a:buFont typeface="Arial" pitchFamily="34" charset="0"/>
              <a:buNone/>
            </a:pPr>
            <a:r>
              <a:rPr lang="en-US" altLang="en-US" sz="1200" dirty="0">
                <a:solidFill>
                  <a:srgbClr val="0095CD">
                    <a:lumMod val="75000"/>
                  </a:srgbClr>
                </a:solidFill>
              </a:rPr>
              <a:t>Ensure Compliance</a:t>
            </a:r>
            <a:endParaRPr lang="en-US" sz="1200" b="1" dirty="0">
              <a:solidFill>
                <a:srgbClr val="324D5E"/>
              </a:solidFill>
            </a:endParaRPr>
          </a:p>
        </p:txBody>
      </p:sp>
      <p:sp>
        <p:nvSpPr>
          <p:cNvPr id="47"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1459326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lgn="just">
              <a:lnSpc>
                <a:spcPct val="100000"/>
              </a:lnSpc>
              <a:buNone/>
            </a:pPr>
            <a:r>
              <a:rPr lang="en-US" sz="2400" dirty="0"/>
              <a:t>Data Direct Group of Companies is pleased to inform you of our strategic partnership with Ministry Of Human Resources And Emiratisation to accelerate the Tawteen initiative. </a:t>
            </a:r>
          </a:p>
          <a:p>
            <a:pPr marL="0" indent="0" algn="just">
              <a:lnSpc>
                <a:spcPct val="100000"/>
              </a:lnSpc>
              <a:buNone/>
            </a:pPr>
            <a:endParaRPr lang="en-US" sz="2400" dirty="0" smtClean="0"/>
          </a:p>
          <a:p>
            <a:pPr marL="0" indent="0" algn="just">
              <a:lnSpc>
                <a:spcPct val="100000"/>
              </a:lnSpc>
              <a:buNone/>
            </a:pPr>
            <a:r>
              <a:rPr lang="en-US" sz="2400" dirty="0" smtClean="0"/>
              <a:t>As </a:t>
            </a:r>
            <a:r>
              <a:rPr lang="en-US" sz="2400" dirty="0"/>
              <a:t>part of Tawteen initiative and UAE Vision 2021, Data Direct Group of Companies are setting up a Center of Excellence in Fujairah to empower Emiratis and deliver efficient and effective business services in the back office &amp; outsourcing space</a:t>
            </a:r>
            <a:r>
              <a:rPr lang="en-US" sz="2400" dirty="0" smtClean="0"/>
              <a:t>.</a:t>
            </a:r>
            <a:br>
              <a:rPr lang="en-US" sz="2400" dirty="0" smtClean="0"/>
            </a:br>
            <a:r>
              <a:rPr lang="en-US" sz="2400" dirty="0" smtClean="0"/>
              <a:t>  </a:t>
            </a:r>
            <a:endParaRPr lang="en-US" sz="2400" dirty="0"/>
          </a:p>
          <a:p>
            <a:pPr marL="0" indent="0" algn="just">
              <a:lnSpc>
                <a:spcPct val="100000"/>
              </a:lnSpc>
              <a:buNone/>
            </a:pPr>
            <a:r>
              <a:rPr lang="en-US" sz="2400" dirty="0"/>
              <a:t>In collaboration with Ministry Of Human Resources And Emiratisation, our Center of Excellence is aimed at providing top quality services at competitive prices and achieve the national agenda of UAE Vision 2021.</a:t>
            </a:r>
          </a:p>
        </p:txBody>
      </p:sp>
      <p:sp>
        <p:nvSpPr>
          <p:cNvPr id="13" name="Title 12"/>
          <p:cNvSpPr>
            <a:spLocks noGrp="1"/>
          </p:cNvSpPr>
          <p:nvPr>
            <p:ph type="title"/>
          </p:nvPr>
        </p:nvSpPr>
        <p:spPr/>
        <p:txBody>
          <a:bodyPr>
            <a:normAutofit fontScale="90000"/>
          </a:bodyPr>
          <a:lstStyle/>
          <a:p>
            <a:r>
              <a:rPr lang="en-US" smtClean="0"/>
              <a:t>Strategic Partnership with MOHRE</a:t>
            </a:r>
            <a:endParaRPr lang="en-US" dirty="0"/>
          </a:p>
        </p:txBody>
      </p:sp>
      <p:sp>
        <p:nvSpPr>
          <p:cNvPr id="2" name="Footer Placeholder 1"/>
          <p:cNvSpPr>
            <a:spLocks noGrp="1"/>
          </p:cNvSpPr>
          <p:nvPr>
            <p:ph type="ftr" sz="quarter" idx="11"/>
          </p:nvPr>
        </p:nvSpPr>
        <p:spPr/>
        <p:txBody>
          <a:bodyPr/>
          <a:lstStyle/>
          <a:p>
            <a:r>
              <a:rPr lang="en-US" dirty="0" smtClean="0"/>
              <a:t>COPYRIGHT © 2019 DATA DIRECT ALL RIGHTS RESERVED</a:t>
            </a:r>
            <a:endParaRPr lang="en-US" dirty="0"/>
          </a:p>
        </p:txBody>
      </p:sp>
    </p:spTree>
    <p:extLst>
      <p:ext uri="{BB962C8B-B14F-4D97-AF65-F5344CB8AC3E}">
        <p14:creationId xmlns:p14="http://schemas.microsoft.com/office/powerpoint/2010/main" val="8091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smtClean="0"/>
              <a:t>Business Process Management</a:t>
            </a:r>
            <a:endParaRPr lang="en-US" sz="4000" dirty="0"/>
          </a:p>
        </p:txBody>
      </p:sp>
      <p:sp>
        <p:nvSpPr>
          <p:cNvPr id="4" name="Date Placeholder 3"/>
          <p:cNvSpPr>
            <a:spLocks noGrp="1"/>
          </p:cNvSpPr>
          <p:nvPr>
            <p:ph type="dt" sz="half" idx="10"/>
          </p:nvPr>
        </p:nvSpPr>
        <p:spPr/>
        <p:txBody>
          <a:bodyPr/>
          <a:lstStyle/>
          <a:p>
            <a:fld id="{B062707A-D5F2-442C-9C98-B0CE9A4A3327}" type="datetime1">
              <a:rPr lang="en-US" smtClean="0"/>
              <a:pPr/>
              <a:t>2/13/2019</a:t>
            </a:fld>
            <a:endParaRPr lang="en-US" dirty="0"/>
          </a:p>
        </p:txBody>
      </p:sp>
      <p:sp>
        <p:nvSpPr>
          <p:cNvPr id="6" name="Slide Number Placeholder 5"/>
          <p:cNvSpPr>
            <a:spLocks noGrp="1"/>
          </p:cNvSpPr>
          <p:nvPr>
            <p:ph type="sldNum" sz="quarter" idx="12"/>
          </p:nvPr>
        </p:nvSpPr>
        <p:spPr/>
        <p:txBody>
          <a:bodyPr/>
          <a:lstStyle/>
          <a:p>
            <a:fld id="{6E18DBF4-37B7-4C4F-9728-A1C100B177EE}" type="slidenum">
              <a:rPr lang="en-US" smtClean="0"/>
              <a:pPr/>
              <a:t>20</a:t>
            </a:fld>
            <a:endParaRPr lang="en-US"/>
          </a:p>
        </p:txBody>
      </p:sp>
      <p:sp>
        <p:nvSpPr>
          <p:cNvPr id="20" name="Text Placeholder 19"/>
          <p:cNvSpPr>
            <a:spLocks noGrp="1"/>
          </p:cNvSpPr>
          <p:nvPr>
            <p:ph type="body" sz="quarter" idx="27"/>
          </p:nvPr>
        </p:nvSpPr>
        <p:spPr>
          <a:xfrm>
            <a:off x="3314870" y="2301979"/>
            <a:ext cx="2596896" cy="3108543"/>
          </a:xfrm>
        </p:spPr>
        <p:txBody>
          <a:bodyPr/>
          <a:lstStyle/>
          <a:p>
            <a:pPr marL="285750" lvl="1" indent="-285750">
              <a:lnSpc>
                <a:spcPct val="130000"/>
              </a:lnSpc>
              <a:spcBef>
                <a:spcPts val="600"/>
              </a:spcBef>
              <a:spcAft>
                <a:spcPts val="600"/>
              </a:spcAft>
              <a:defRPr/>
            </a:pPr>
            <a:r>
              <a:rPr lang="en-US" altLang="en-US" sz="1000" smtClean="0">
                <a:solidFill>
                  <a:schemeClr val="accent1">
                    <a:lumMod val="75000"/>
                  </a:schemeClr>
                </a:solidFill>
              </a:rPr>
              <a:t>Enables companies to model, deploy and manage mission-critical business processes</a:t>
            </a:r>
          </a:p>
          <a:p>
            <a:pPr marL="285750" lvl="1" indent="-285750">
              <a:lnSpc>
                <a:spcPct val="130000"/>
              </a:lnSpc>
              <a:spcBef>
                <a:spcPts val="600"/>
              </a:spcBef>
              <a:spcAft>
                <a:spcPts val="600"/>
              </a:spcAft>
              <a:defRPr/>
            </a:pPr>
            <a:r>
              <a:rPr lang="en-US" altLang="en-US" sz="1000" smtClean="0">
                <a:solidFill>
                  <a:schemeClr val="accent1">
                    <a:lumMod val="75000"/>
                  </a:schemeClr>
                </a:solidFill>
              </a:rPr>
              <a:t>Span multiple enterprise applications, corporate departments, and business partners. </a:t>
            </a:r>
          </a:p>
          <a:p>
            <a:pPr marL="285750" lvl="1" indent="-285750">
              <a:lnSpc>
                <a:spcPct val="130000"/>
              </a:lnSpc>
              <a:spcBef>
                <a:spcPts val="600"/>
              </a:spcBef>
              <a:spcAft>
                <a:spcPts val="600"/>
              </a:spcAft>
              <a:defRPr/>
            </a:pPr>
            <a:r>
              <a:rPr lang="en-US" altLang="en-US" sz="1000" smtClean="0">
                <a:solidFill>
                  <a:schemeClr val="accent1">
                    <a:lumMod val="75000"/>
                  </a:schemeClr>
                </a:solidFill>
              </a:rPr>
              <a:t>Cost efficiencies, agility, compliance and better customer service. </a:t>
            </a:r>
          </a:p>
          <a:p>
            <a:pPr marL="285750" lvl="1" indent="-285750">
              <a:lnSpc>
                <a:spcPct val="130000"/>
              </a:lnSpc>
              <a:spcBef>
                <a:spcPts val="600"/>
              </a:spcBef>
              <a:spcAft>
                <a:spcPts val="600"/>
              </a:spcAft>
              <a:defRPr/>
            </a:pPr>
            <a:r>
              <a:rPr lang="en-US" altLang="en-US" sz="1000" smtClean="0">
                <a:solidFill>
                  <a:schemeClr val="accent1">
                    <a:lumMod val="75000"/>
                  </a:schemeClr>
                </a:solidFill>
              </a:rPr>
              <a:t>Continuously improve business processes. </a:t>
            </a:r>
          </a:p>
          <a:p>
            <a:pPr marL="285750" lvl="1" indent="-285750">
              <a:lnSpc>
                <a:spcPct val="130000"/>
              </a:lnSpc>
              <a:spcBef>
                <a:spcPts val="600"/>
              </a:spcBef>
              <a:spcAft>
                <a:spcPts val="600"/>
              </a:spcAft>
              <a:defRPr/>
            </a:pPr>
            <a:r>
              <a:rPr lang="en-US" altLang="en-US" sz="1000" smtClean="0">
                <a:solidFill>
                  <a:schemeClr val="accent1">
                    <a:lumMod val="75000"/>
                  </a:schemeClr>
                </a:solidFill>
              </a:rPr>
              <a:t>Reduces time-to-market for changes in business processes.</a:t>
            </a:r>
            <a:endParaRPr lang="en-US" altLang="en-US" sz="1000" dirty="0">
              <a:solidFill>
                <a:schemeClr val="accent1">
                  <a:lumMod val="75000"/>
                </a:schemeClr>
              </a:solidFill>
            </a:endParaRPr>
          </a:p>
        </p:txBody>
      </p:sp>
      <p:sp>
        <p:nvSpPr>
          <p:cNvPr id="21" name="Text Placeholder 20"/>
          <p:cNvSpPr>
            <a:spLocks noGrp="1"/>
          </p:cNvSpPr>
          <p:nvPr>
            <p:ph type="body" sz="quarter" idx="29"/>
          </p:nvPr>
        </p:nvSpPr>
        <p:spPr>
          <a:xfrm>
            <a:off x="9235060" y="2301979"/>
            <a:ext cx="2596896" cy="2093394"/>
          </a:xfrm>
        </p:spPr>
        <p:txBody>
          <a:bodyPr/>
          <a:lstStyle/>
          <a:p>
            <a:pPr marL="285750" lvl="1" indent="-285750">
              <a:lnSpc>
                <a:spcPct val="130000"/>
              </a:lnSpc>
              <a:spcBef>
                <a:spcPts val="600"/>
              </a:spcBef>
              <a:spcAft>
                <a:spcPts val="600"/>
              </a:spcAft>
              <a:defRPr/>
            </a:pPr>
            <a:r>
              <a:rPr lang="en-US" altLang="en-US" sz="1300" smtClean="0">
                <a:solidFill>
                  <a:schemeClr val="accent1">
                    <a:lumMod val="75000"/>
                  </a:schemeClr>
                </a:solidFill>
              </a:rPr>
              <a:t>Account Opening and Maintenance</a:t>
            </a:r>
          </a:p>
          <a:p>
            <a:pPr marL="285750" lvl="1" indent="-285750">
              <a:lnSpc>
                <a:spcPct val="130000"/>
              </a:lnSpc>
              <a:spcBef>
                <a:spcPts val="600"/>
              </a:spcBef>
              <a:spcAft>
                <a:spcPts val="600"/>
              </a:spcAft>
              <a:defRPr/>
            </a:pPr>
            <a:r>
              <a:rPr lang="en-US" altLang="en-US" sz="1300" smtClean="0">
                <a:solidFill>
                  <a:schemeClr val="accent1">
                    <a:lumMod val="75000"/>
                  </a:schemeClr>
                </a:solidFill>
              </a:rPr>
              <a:t>Account Payable</a:t>
            </a:r>
          </a:p>
          <a:p>
            <a:pPr marL="285750" lvl="1" indent="-285750">
              <a:lnSpc>
                <a:spcPct val="130000"/>
              </a:lnSpc>
              <a:spcBef>
                <a:spcPts val="600"/>
              </a:spcBef>
              <a:spcAft>
                <a:spcPts val="600"/>
              </a:spcAft>
              <a:defRPr/>
            </a:pPr>
            <a:r>
              <a:rPr lang="en-US" altLang="en-US" sz="1300" smtClean="0">
                <a:solidFill>
                  <a:schemeClr val="accent1">
                    <a:lumMod val="75000"/>
                  </a:schemeClr>
                </a:solidFill>
              </a:rPr>
              <a:t>Call Detail  Record Management</a:t>
            </a:r>
          </a:p>
          <a:p>
            <a:pPr marL="285750" lvl="1" indent="-285750">
              <a:lnSpc>
                <a:spcPct val="130000"/>
              </a:lnSpc>
              <a:spcBef>
                <a:spcPts val="600"/>
              </a:spcBef>
              <a:spcAft>
                <a:spcPts val="600"/>
              </a:spcAft>
              <a:defRPr/>
            </a:pPr>
            <a:r>
              <a:rPr lang="en-US" altLang="en-US" sz="1300" smtClean="0">
                <a:solidFill>
                  <a:schemeClr val="accent1">
                    <a:lumMod val="75000"/>
                  </a:schemeClr>
                </a:solidFill>
              </a:rPr>
              <a:t>Trade finance</a:t>
            </a:r>
            <a:endParaRPr lang="en-US" altLang="en-US" sz="1300" dirty="0">
              <a:solidFill>
                <a:schemeClr val="accent1">
                  <a:lumMod val="75000"/>
                </a:schemeClr>
              </a:solidFill>
            </a:endParaRPr>
          </a:p>
        </p:txBody>
      </p:sp>
      <p:sp>
        <p:nvSpPr>
          <p:cNvPr id="38" name="Rectangle 1436"/>
          <p:cNvSpPr>
            <a:spLocks noChangeArrowheads="1"/>
          </p:cNvSpPr>
          <p:nvPr/>
        </p:nvSpPr>
        <p:spPr bwMode="auto">
          <a:xfrm flipH="1">
            <a:off x="2497630" y="2301980"/>
            <a:ext cx="457200" cy="400110"/>
          </a:xfrm>
          <a:prstGeom prst="rect">
            <a:avLst/>
          </a:prstGeom>
          <a:solidFill>
            <a:schemeClr val="accent1"/>
          </a:solidFill>
          <a:extLst/>
        </p:spPr>
        <p:txBody>
          <a:bodyPr vert="horz" wrap="square" lIns="91440" tIns="45720" rIns="91440" bIns="45720" rtlCol="0" anchor="ctr">
            <a:spAutoFit/>
          </a:bodyPr>
          <a:lstStyle/>
          <a:p>
            <a:pPr algn="ctr">
              <a:buFont typeface="Arial" pitchFamily="34" charset="0"/>
              <a:buNone/>
            </a:pPr>
            <a:r>
              <a:rPr lang="en-US" sz="2000">
                <a:solidFill>
                  <a:prstClr val="white"/>
                </a:solidFill>
                <a:latin typeface="FontAwesome" pitchFamily="2" charset="0"/>
              </a:rPr>
              <a:t></a:t>
            </a:r>
            <a:endParaRPr lang="en-US" sz="2000" b="1" dirty="0">
              <a:solidFill>
                <a:prstClr val="white"/>
              </a:solidFill>
            </a:endParaRPr>
          </a:p>
        </p:txBody>
      </p:sp>
      <p:sp>
        <p:nvSpPr>
          <p:cNvPr id="40" name="Rectangle 1436"/>
          <p:cNvSpPr>
            <a:spLocks noChangeArrowheads="1"/>
          </p:cNvSpPr>
          <p:nvPr/>
        </p:nvSpPr>
        <p:spPr bwMode="auto">
          <a:xfrm flipH="1">
            <a:off x="8421334" y="2301980"/>
            <a:ext cx="457200" cy="400110"/>
          </a:xfrm>
          <a:prstGeom prst="rect">
            <a:avLst/>
          </a:prstGeom>
          <a:solidFill>
            <a:schemeClr val="accent4"/>
          </a:solidFill>
          <a:extLst/>
        </p:spPr>
        <p:txBody>
          <a:bodyPr vert="horz" wrap="square" lIns="91440" tIns="45720" rIns="91440" bIns="45720" rtlCol="0" anchor="ctr">
            <a:spAutoFit/>
          </a:bodyPr>
          <a:lstStyle/>
          <a:p>
            <a:pPr algn="ctr">
              <a:buFont typeface="Arial" pitchFamily="34" charset="0"/>
              <a:buNone/>
            </a:pPr>
            <a:r>
              <a:rPr lang="en-US" sz="2000">
                <a:solidFill>
                  <a:prstClr val="white"/>
                </a:solidFill>
                <a:latin typeface="FontAwesome" pitchFamily="2" charset="0"/>
              </a:rPr>
              <a:t></a:t>
            </a:r>
            <a:endParaRPr lang="en-US" sz="2000" b="1" dirty="0">
              <a:solidFill>
                <a:prstClr val="white"/>
              </a:solidFill>
            </a:endParaRPr>
          </a:p>
        </p:txBody>
      </p:sp>
      <p:sp>
        <p:nvSpPr>
          <p:cNvPr id="22" name="Text Placeholder 21"/>
          <p:cNvSpPr>
            <a:spLocks noGrp="1"/>
          </p:cNvSpPr>
          <p:nvPr>
            <p:ph type="body" sz="quarter" idx="18"/>
          </p:nvPr>
        </p:nvSpPr>
        <p:spPr/>
        <p:txBody>
          <a:bodyPr/>
          <a:lstStyle/>
          <a:p>
            <a:r>
              <a:rPr lang="en-US" smtClean="0"/>
              <a:t>Features</a:t>
            </a:r>
            <a:endParaRPr lang="en-US" dirty="0"/>
          </a:p>
        </p:txBody>
      </p:sp>
      <p:sp>
        <p:nvSpPr>
          <p:cNvPr id="24" name="Text Placeholder 23"/>
          <p:cNvSpPr>
            <a:spLocks noGrp="1"/>
          </p:cNvSpPr>
          <p:nvPr>
            <p:ph type="body" sz="quarter" idx="20"/>
          </p:nvPr>
        </p:nvSpPr>
        <p:spPr/>
        <p:txBody>
          <a:bodyPr/>
          <a:lstStyle/>
          <a:p>
            <a:r>
              <a:rPr lang="en-US" smtClean="0"/>
              <a:t>Key solutions</a:t>
            </a:r>
            <a:endParaRPr lang="en-US" dirty="0"/>
          </a:p>
        </p:txBody>
      </p:sp>
      <p:pic>
        <p:nvPicPr>
          <p:cNvPr id="10" name="Picture Placeholder 9"/>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pic>
        <p:nvPicPr>
          <p:cNvPr id="12" name="Picture Placeholder 11"/>
          <p:cNvPicPr>
            <a:picLocks noGrp="1" noChangeAspect="1"/>
          </p:cNvPicPr>
          <p:nvPr>
            <p:ph type="pic" sz="quarter" idx="16"/>
          </p:nvPr>
        </p:nvPicPr>
        <p:blipFill>
          <a:blip r:embed="rId4" cstate="email">
            <a:extLst>
              <a:ext uri="{28A0092B-C50C-407E-A947-70E740481C1C}">
                <a14:useLocalDpi xmlns:a14="http://schemas.microsoft.com/office/drawing/2010/main"/>
              </a:ext>
            </a:extLst>
          </a:blip>
          <a:srcRect/>
          <a:stretch>
            <a:fillRect/>
          </a:stretch>
        </p:blipFill>
        <p:spPr/>
      </p:pic>
      <p:sp>
        <p:nvSpPr>
          <p:cNvPr id="14"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35263918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fontScale="90000"/>
          </a:bodyPr>
          <a:lstStyle/>
          <a:p>
            <a:r>
              <a:rPr lang="en-US" dirty="0" smtClean="0"/>
              <a:t>Contd.</a:t>
            </a:r>
            <a:endParaRPr lang="en-US" dirty="0"/>
          </a:p>
        </p:txBody>
      </p:sp>
      <p:sp>
        <p:nvSpPr>
          <p:cNvPr id="3" name="Date Placeholder 2"/>
          <p:cNvSpPr>
            <a:spLocks noGrp="1"/>
          </p:cNvSpPr>
          <p:nvPr>
            <p:ph type="dt" sz="half" idx="10"/>
          </p:nvPr>
        </p:nvSpPr>
        <p:spPr/>
        <p:txBody>
          <a:bodyPr/>
          <a:lstStyle/>
          <a:p>
            <a:fld id="{AE36464E-2E17-4B9C-8ABF-10C5F7F47BDA}" type="datetime1">
              <a:rPr lang="en-US" smtClean="0"/>
              <a:pPr/>
              <a:t>2/13/2019</a:t>
            </a:fld>
            <a:endParaRPr lang="en-US"/>
          </a:p>
        </p:txBody>
      </p:sp>
      <p:sp>
        <p:nvSpPr>
          <p:cNvPr id="5" name="Slide Number Placeholder 4"/>
          <p:cNvSpPr>
            <a:spLocks noGrp="1"/>
          </p:cNvSpPr>
          <p:nvPr>
            <p:ph type="sldNum" sz="quarter" idx="12"/>
          </p:nvPr>
        </p:nvSpPr>
        <p:spPr/>
        <p:txBody>
          <a:bodyPr/>
          <a:lstStyle/>
          <a:p>
            <a:fld id="{6E18DBF4-37B7-4C4F-9728-A1C100B177EE}" type="slidenum">
              <a:rPr lang="en-US" smtClean="0"/>
              <a:pPr/>
              <a:t>21</a:t>
            </a:fld>
            <a:endParaRPr lang="en-US"/>
          </a:p>
        </p:txBody>
      </p:sp>
      <p:pic>
        <p:nvPicPr>
          <p:cNvPr id="21" name="Picture Placeholder 20"/>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5611" b="15611"/>
          <a:stretch>
            <a:fillRect/>
          </a:stretch>
        </p:blipFill>
        <p:spPr/>
      </p:pic>
      <p:sp>
        <p:nvSpPr>
          <p:cNvPr id="16" name="Text Placeholder 15"/>
          <p:cNvSpPr>
            <a:spLocks noGrp="1"/>
          </p:cNvSpPr>
          <p:nvPr>
            <p:ph type="body" sz="quarter" idx="26"/>
          </p:nvPr>
        </p:nvSpPr>
        <p:spPr/>
        <p:txBody>
          <a:bodyPr>
            <a:normAutofit/>
          </a:bodyPr>
          <a:lstStyle/>
          <a:p>
            <a:r>
              <a:rPr lang="en-US" dirty="0" smtClean="0"/>
              <a:t>DOCUMENT IMAGING</a:t>
            </a:r>
          </a:p>
          <a:p>
            <a:pPr algn="l"/>
            <a:r>
              <a:rPr lang="en-US" b="1" dirty="0" smtClean="0"/>
              <a:t>Converting physical documents into digital form</a:t>
            </a:r>
            <a:endParaRPr lang="en-US" dirty="0"/>
          </a:p>
        </p:txBody>
      </p:sp>
      <p:pic>
        <p:nvPicPr>
          <p:cNvPr id="20" name="Picture Placeholder 19"/>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l="12292" r="12292"/>
          <a:stretch>
            <a:fillRect/>
          </a:stretch>
        </p:blipFill>
        <p:spPr/>
      </p:pic>
      <p:sp>
        <p:nvSpPr>
          <p:cNvPr id="19" name="Text Placeholder 18"/>
          <p:cNvSpPr>
            <a:spLocks noGrp="1"/>
          </p:cNvSpPr>
          <p:nvPr>
            <p:ph type="body" sz="quarter" idx="30"/>
          </p:nvPr>
        </p:nvSpPr>
        <p:spPr/>
        <p:txBody>
          <a:bodyPr/>
          <a:lstStyle/>
          <a:p>
            <a:pPr algn="l"/>
            <a:r>
              <a:rPr lang="en-US" dirty="0" smtClean="0"/>
              <a:t>ASSET MANAGEMENT</a:t>
            </a:r>
          </a:p>
          <a:p>
            <a:pPr marL="171450" indent="-171450" algn="l">
              <a:buFont typeface="Arial" panose="020B0604020202020204" pitchFamily="34" charset="0"/>
              <a:buChar char="•"/>
            </a:pPr>
            <a:r>
              <a:rPr lang="en-US" b="1" dirty="0" smtClean="0"/>
              <a:t>Asset management software</a:t>
            </a:r>
          </a:p>
          <a:p>
            <a:pPr marL="171450" indent="-171450" algn="l">
              <a:buFont typeface="Arial" panose="020B0604020202020204" pitchFamily="34" charset="0"/>
              <a:buChar char="•"/>
            </a:pPr>
            <a:r>
              <a:rPr lang="en-US" b="1" dirty="0" smtClean="0"/>
              <a:t>Asset lifecycle management</a:t>
            </a:r>
          </a:p>
          <a:p>
            <a:pPr marL="171450" indent="-171450" algn="l">
              <a:buFont typeface="Arial" panose="020B0604020202020204" pitchFamily="34" charset="0"/>
              <a:buChar char="•"/>
            </a:pPr>
            <a:r>
              <a:rPr lang="en-US" b="1" dirty="0" smtClean="0"/>
              <a:t>Asset Audit</a:t>
            </a:r>
          </a:p>
          <a:p>
            <a:pPr marL="171450" indent="-171450" algn="l">
              <a:buFont typeface="Arial" panose="020B0604020202020204" pitchFamily="34" charset="0"/>
              <a:buChar char="•"/>
            </a:pPr>
            <a:r>
              <a:rPr lang="en-US" b="1" dirty="0" smtClean="0"/>
              <a:t>Asset register buildup</a:t>
            </a:r>
          </a:p>
          <a:p>
            <a:pPr algn="l"/>
            <a:endParaRPr lang="en-US" dirty="0"/>
          </a:p>
        </p:txBody>
      </p:sp>
      <p:pic>
        <p:nvPicPr>
          <p:cNvPr id="24" name="Picture Placeholder 23"/>
          <p:cNvPicPr>
            <a:picLocks noGrp="1" noChangeAspect="1"/>
          </p:cNvPicPr>
          <p:nvPr>
            <p:ph type="pic" sz="quarter" idx="29"/>
          </p:nvPr>
        </p:nvPicPr>
        <p:blipFill>
          <a:blip r:embed="rId4">
            <a:extLst>
              <a:ext uri="{28A0092B-C50C-407E-A947-70E740481C1C}">
                <a14:useLocalDpi xmlns:a14="http://schemas.microsoft.com/office/drawing/2010/main" val="0"/>
              </a:ext>
            </a:extLst>
          </a:blip>
          <a:srcRect t="8729" b="8729"/>
          <a:stretch>
            <a:fillRect/>
          </a:stretch>
        </p:blipFill>
        <p:spPr/>
      </p:pic>
      <p:sp>
        <p:nvSpPr>
          <p:cNvPr id="11"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37665462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ChangeArrowheads="1"/>
          </p:cNvSpPr>
          <p:nvPr/>
        </p:nvSpPr>
        <p:spPr bwMode="auto">
          <a:xfrm>
            <a:off x="4255747" y="1633567"/>
            <a:ext cx="7370196"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dirty="0"/>
              <a:t>Facility located in KIZAD, Abu Dhabi</a:t>
            </a:r>
          </a:p>
          <a:p>
            <a:endParaRPr lang="en-US" altLang="en-US" dirty="0"/>
          </a:p>
          <a:p>
            <a:r>
              <a:rPr lang="en-US" altLang="en-US" dirty="0"/>
              <a:t>12,000 </a:t>
            </a:r>
            <a:r>
              <a:rPr lang="en-US" altLang="en-US" dirty="0" smtClean="0"/>
              <a:t>Sq. Ft. </a:t>
            </a:r>
            <a:r>
              <a:rPr lang="en-US" altLang="en-US" dirty="0"/>
              <a:t>facility, purposely racked for document storage only</a:t>
            </a:r>
          </a:p>
          <a:p>
            <a:endParaRPr lang="en-US" altLang="en-US" dirty="0"/>
          </a:p>
          <a:p>
            <a:r>
              <a:rPr lang="en-US" altLang="en-US" dirty="0"/>
              <a:t>Capacity 150,000 boxes</a:t>
            </a:r>
          </a:p>
          <a:p>
            <a:endParaRPr lang="en-US" altLang="en-US" dirty="0"/>
          </a:p>
          <a:p>
            <a:r>
              <a:rPr lang="en-US" altLang="en-US" dirty="0"/>
              <a:t>Temperature and Humidity controlled (installed with AC's)</a:t>
            </a:r>
          </a:p>
          <a:p>
            <a:endParaRPr lang="en-US" altLang="en-US" dirty="0"/>
          </a:p>
          <a:p>
            <a:r>
              <a:rPr lang="en-US" altLang="en-US" dirty="0"/>
              <a:t>Security : Highly secure, directly linked to Civil Defense, monitored by CCTV cameras and motion detectors. In addition 24/7 security guards on premise</a:t>
            </a:r>
          </a:p>
          <a:p>
            <a:endParaRPr lang="en-US" altLang="en-US" dirty="0"/>
          </a:p>
          <a:p>
            <a:r>
              <a:rPr lang="en-US" altLang="en-US" dirty="0"/>
              <a:t>Safety : Equipped with automatic dry powder fire extinguishers, smoke detectors, 24/7 control panels connected to Abu Dhabi Port </a:t>
            </a:r>
          </a:p>
          <a:p>
            <a:r>
              <a:rPr lang="en-US" altLang="en-US" dirty="0"/>
              <a:t> </a:t>
            </a:r>
          </a:p>
          <a:p>
            <a:r>
              <a:rPr lang="en-US" altLang="en-US" dirty="0"/>
              <a:t>Highly secure media room, fire rated walls and door, holds out fire for 2 hours. Equipped with CCTV and AC 24/7. Storage are in media room is racked, tapes are stored in turtle cases. Individual turtle cases per client</a:t>
            </a:r>
          </a:p>
        </p:txBody>
      </p:sp>
      <p:pic>
        <p:nvPicPr>
          <p:cNvPr id="29700"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2313" y="1305719"/>
            <a:ext cx="246935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2313" y="3059113"/>
            <a:ext cx="246935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2313" y="5227638"/>
            <a:ext cx="2469357" cy="12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
        <p:nvSpPr>
          <p:cNvPr id="3" name="Title 2"/>
          <p:cNvSpPr>
            <a:spLocks noGrp="1"/>
          </p:cNvSpPr>
          <p:nvPr>
            <p:ph type="title"/>
          </p:nvPr>
        </p:nvSpPr>
        <p:spPr/>
        <p:txBody>
          <a:bodyPr>
            <a:normAutofit fontScale="90000"/>
          </a:bodyPr>
          <a:lstStyle/>
          <a:p>
            <a:r>
              <a:rPr lang="en-US" altLang="en-US" dirty="0" smtClean="0"/>
              <a:t>Records Management</a:t>
            </a:r>
            <a:endParaRPr lang="en-US" dirty="0"/>
          </a:p>
        </p:txBody>
      </p:sp>
    </p:spTree>
    <p:extLst>
      <p:ext uri="{BB962C8B-B14F-4D97-AF65-F5344CB8AC3E}">
        <p14:creationId xmlns:p14="http://schemas.microsoft.com/office/powerpoint/2010/main" val="3248012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9665" y="1440543"/>
            <a:ext cx="10352670" cy="4873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normAutofit fontScale="90000"/>
          </a:bodyPr>
          <a:lstStyle/>
          <a:p>
            <a:r>
              <a:rPr lang="en-US" altLang="en-US" dirty="0"/>
              <a:t>Records </a:t>
            </a:r>
            <a:r>
              <a:rPr lang="en-US" altLang="en-US" dirty="0" smtClean="0"/>
              <a:t>Management - Services</a:t>
            </a:r>
            <a:endParaRPr lang="en-US" dirty="0"/>
          </a:p>
        </p:txBody>
      </p:sp>
    </p:spTree>
    <p:extLst>
      <p:ext uri="{BB962C8B-B14F-4D97-AF65-F5344CB8AC3E}">
        <p14:creationId xmlns:p14="http://schemas.microsoft.com/office/powerpoint/2010/main" val="3606268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a:solidFill>
            <a:schemeClr val="accent2">
              <a:lumMod val="50000"/>
            </a:schemeClr>
          </a:solidFill>
        </p:spPr>
      </p:pic>
      <p:sp>
        <p:nvSpPr>
          <p:cNvPr id="8" name="Title 7"/>
          <p:cNvSpPr>
            <a:spLocks noGrp="1"/>
          </p:cNvSpPr>
          <p:nvPr>
            <p:ph type="title"/>
          </p:nvPr>
        </p:nvSpPr>
        <p:spPr>
          <a:solidFill>
            <a:schemeClr val="bg1">
              <a:alpha val="55000"/>
            </a:schemeClr>
          </a:solidFill>
        </p:spPr>
        <p:txBody>
          <a:bodyPr vert="horz" lIns="274320" tIns="91440" rIns="274320" bIns="182880" rtlCol="0" anchor="ctr">
            <a:normAutofit/>
          </a:bodyPr>
          <a:lstStyle/>
          <a:p>
            <a:r>
              <a:rPr lang="en-US" dirty="0" smtClean="0"/>
              <a:t>IT Solutions</a:t>
            </a:r>
            <a:endParaRPr lang="en-US" dirty="0"/>
          </a:p>
        </p:txBody>
      </p:sp>
      <p:grpSp>
        <p:nvGrpSpPr>
          <p:cNvPr id="19" name="Group 18"/>
          <p:cNvGrpSpPr/>
          <p:nvPr/>
        </p:nvGrpSpPr>
        <p:grpSpPr>
          <a:xfrm>
            <a:off x="342900" y="4124960"/>
            <a:ext cx="4572000" cy="91440"/>
            <a:chOff x="0" y="4480421"/>
            <a:chExt cx="12192000" cy="91440"/>
          </a:xfrm>
        </p:grpSpPr>
        <p:sp>
          <p:nvSpPr>
            <p:cNvPr id="20" name="Rectangle 19"/>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Date Placeholder 4"/>
          <p:cNvSpPr>
            <a:spLocks noGrp="1"/>
          </p:cNvSpPr>
          <p:nvPr>
            <p:ph type="dt" sz="half" idx="10"/>
          </p:nvPr>
        </p:nvSpPr>
        <p:spPr/>
        <p:txBody>
          <a:bodyPr/>
          <a:lstStyle/>
          <a:p>
            <a:fld id="{2E378E61-E487-49E5-B88C-505DE704DCAF}" type="datetime1">
              <a:rPr lang="en-US" smtClean="0">
                <a:solidFill>
                  <a:srgbClr val="273339">
                    <a:tint val="75000"/>
                  </a:srgbClr>
                </a:solidFill>
              </a:rPr>
              <a:pPr/>
              <a:t>2/13/2019</a:t>
            </a:fld>
            <a:endParaRPr lang="en-US">
              <a:solidFill>
                <a:srgbClr val="273339">
                  <a:tint val="75000"/>
                </a:srgbClr>
              </a:solidFill>
            </a:endParaRP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24</a:t>
            </a:fld>
            <a:endParaRPr lang="en-US">
              <a:solidFill>
                <a:srgbClr val="273339">
                  <a:tint val="75000"/>
                </a:srgbClr>
              </a:solidFill>
            </a:endParaRPr>
          </a:p>
        </p:txBody>
      </p:sp>
      <p:sp>
        <p:nvSpPr>
          <p:cNvPr id="13"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36346495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IT Solutions</a:t>
            </a:r>
            <a:endParaRPr lang="en-US" dirty="0"/>
          </a:p>
        </p:txBody>
      </p:sp>
      <p:sp>
        <p:nvSpPr>
          <p:cNvPr id="2" name="Date Placeholder 1"/>
          <p:cNvSpPr>
            <a:spLocks noGrp="1"/>
          </p:cNvSpPr>
          <p:nvPr>
            <p:ph type="dt" sz="half" idx="10"/>
          </p:nvPr>
        </p:nvSpPr>
        <p:spPr/>
        <p:txBody>
          <a:bodyPr/>
          <a:lstStyle/>
          <a:p>
            <a:fld id="{AF2BDE36-EA74-4198-BB0D-EF2DE6B378B3}" type="datetime1">
              <a:rPr lang="en-US" smtClean="0"/>
              <a:pPr/>
              <a:t>2/13/2019</a:t>
            </a:fld>
            <a:endParaRPr lang="en-US" dirty="0"/>
          </a:p>
        </p:txBody>
      </p:sp>
      <p:sp>
        <p:nvSpPr>
          <p:cNvPr id="4" name="Slide Number Placeholder 3"/>
          <p:cNvSpPr>
            <a:spLocks noGrp="1"/>
          </p:cNvSpPr>
          <p:nvPr>
            <p:ph type="sldNum" sz="quarter" idx="12"/>
          </p:nvPr>
        </p:nvSpPr>
        <p:spPr/>
        <p:txBody>
          <a:bodyPr/>
          <a:lstStyle/>
          <a:p>
            <a:fld id="{6E18DBF4-37B7-4C4F-9728-A1C100B177EE}" type="slidenum">
              <a:rPr lang="en-US" smtClean="0"/>
              <a:pPr/>
              <a:t>25</a:t>
            </a:fld>
            <a:endParaRPr lang="en-US"/>
          </a:p>
        </p:txBody>
      </p:sp>
      <p:grpSp>
        <p:nvGrpSpPr>
          <p:cNvPr id="19" name="Group 18"/>
          <p:cNvGrpSpPr/>
          <p:nvPr/>
        </p:nvGrpSpPr>
        <p:grpSpPr>
          <a:xfrm>
            <a:off x="4308506" y="2094088"/>
            <a:ext cx="3574990" cy="3574990"/>
            <a:chOff x="4308506" y="1641506"/>
            <a:chExt cx="3574990" cy="3574990"/>
          </a:xfrm>
        </p:grpSpPr>
        <p:sp>
          <p:nvSpPr>
            <p:cNvPr id="11" name="Freeform 10"/>
            <p:cNvSpPr/>
            <p:nvPr/>
          </p:nvSpPr>
          <p:spPr>
            <a:xfrm>
              <a:off x="6273800" y="1641506"/>
              <a:ext cx="960390" cy="636372"/>
            </a:xfrm>
            <a:custGeom>
              <a:avLst/>
              <a:gdLst>
                <a:gd name="connsiteX0" fmla="*/ 0 w 960390"/>
                <a:gd name="connsiteY0" fmla="*/ 0 h 636372"/>
                <a:gd name="connsiteX1" fmla="*/ 5880 w 960390"/>
                <a:gd name="connsiteY1" fmla="*/ 297 h 636372"/>
                <a:gd name="connsiteX2" fmla="*/ 826626 w 960390"/>
                <a:gd name="connsiteY2" fmla="*/ 297831 h 636372"/>
                <a:gd name="connsiteX3" fmla="*/ 960390 w 960390"/>
                <a:gd name="connsiteY3" fmla="*/ 397858 h 636372"/>
                <a:gd name="connsiteX4" fmla="*/ 721876 w 960390"/>
                <a:gd name="connsiteY4" fmla="*/ 636372 h 636372"/>
                <a:gd name="connsiteX5" fmla="*/ 639763 w 960390"/>
                <a:gd name="connsiteY5" fmla="*/ 574969 h 636372"/>
                <a:gd name="connsiteX6" fmla="*/ 116897 w 960390"/>
                <a:gd name="connsiteY6" fmla="*/ 354946 h 636372"/>
                <a:gd name="connsiteX7" fmla="*/ 0 w 960390"/>
                <a:gd name="connsiteY7" fmla="*/ 337105 h 636372"/>
                <a:gd name="connsiteX8" fmla="*/ 0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0" y="0"/>
                  </a:moveTo>
                  <a:lnTo>
                    <a:pt x="5880" y="297"/>
                  </a:lnTo>
                  <a:cubicBezTo>
                    <a:pt x="307841" y="30963"/>
                    <a:pt x="587694" y="136412"/>
                    <a:pt x="826626" y="297831"/>
                  </a:cubicBezTo>
                  <a:lnTo>
                    <a:pt x="960390" y="397858"/>
                  </a:lnTo>
                  <a:lnTo>
                    <a:pt x="721876" y="636372"/>
                  </a:lnTo>
                  <a:lnTo>
                    <a:pt x="639763" y="574969"/>
                  </a:lnTo>
                  <a:cubicBezTo>
                    <a:pt x="484178" y="469857"/>
                    <a:pt x="307276" y="393903"/>
                    <a:pt x="116897" y="354946"/>
                  </a:cubicBezTo>
                  <a:lnTo>
                    <a:pt x="0" y="33710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2" name="Freeform 11"/>
            <p:cNvSpPr/>
            <p:nvPr/>
          </p:nvSpPr>
          <p:spPr>
            <a:xfrm>
              <a:off x="4957811" y="1641506"/>
              <a:ext cx="960389" cy="636372"/>
            </a:xfrm>
            <a:custGeom>
              <a:avLst/>
              <a:gdLst>
                <a:gd name="connsiteX0" fmla="*/ 960389 w 960389"/>
                <a:gd name="connsiteY0" fmla="*/ 0 h 636372"/>
                <a:gd name="connsiteX1" fmla="*/ 960389 w 960389"/>
                <a:gd name="connsiteY1" fmla="*/ 337105 h 636372"/>
                <a:gd name="connsiteX2" fmla="*/ 843494 w 960389"/>
                <a:gd name="connsiteY2" fmla="*/ 354946 h 636372"/>
                <a:gd name="connsiteX3" fmla="*/ 320628 w 960389"/>
                <a:gd name="connsiteY3" fmla="*/ 574969 h 636372"/>
                <a:gd name="connsiteX4" fmla="*/ 238514 w 960389"/>
                <a:gd name="connsiteY4" fmla="*/ 636372 h 636372"/>
                <a:gd name="connsiteX5" fmla="*/ 0 w 960389"/>
                <a:gd name="connsiteY5" fmla="*/ 397858 h 636372"/>
                <a:gd name="connsiteX6" fmla="*/ 133765 w 960389"/>
                <a:gd name="connsiteY6" fmla="*/ 297831 h 636372"/>
                <a:gd name="connsiteX7" fmla="*/ 954511 w 960389"/>
                <a:gd name="connsiteY7" fmla="*/ 297 h 636372"/>
                <a:gd name="connsiteX8" fmla="*/ 960389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960389" y="0"/>
                  </a:moveTo>
                  <a:lnTo>
                    <a:pt x="960389" y="337105"/>
                  </a:lnTo>
                  <a:lnTo>
                    <a:pt x="843494" y="354946"/>
                  </a:lnTo>
                  <a:cubicBezTo>
                    <a:pt x="653116" y="393903"/>
                    <a:pt x="476214" y="469857"/>
                    <a:pt x="320628" y="574969"/>
                  </a:cubicBezTo>
                  <a:lnTo>
                    <a:pt x="238514" y="636372"/>
                  </a:lnTo>
                  <a:lnTo>
                    <a:pt x="0" y="397858"/>
                  </a:lnTo>
                  <a:lnTo>
                    <a:pt x="133765" y="297831"/>
                  </a:lnTo>
                  <a:cubicBezTo>
                    <a:pt x="372697" y="136412"/>
                    <a:pt x="652550" y="30963"/>
                    <a:pt x="954511" y="297"/>
                  </a:cubicBezTo>
                  <a:lnTo>
                    <a:pt x="96038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3" name="Freeform 12"/>
            <p:cNvSpPr/>
            <p:nvPr/>
          </p:nvSpPr>
          <p:spPr>
            <a:xfrm>
              <a:off x="7247124" y="2290811"/>
              <a:ext cx="636372" cy="960390"/>
            </a:xfrm>
            <a:custGeom>
              <a:avLst/>
              <a:gdLst>
                <a:gd name="connsiteX0" fmla="*/ 238514 w 636372"/>
                <a:gd name="connsiteY0" fmla="*/ 0 h 960390"/>
                <a:gd name="connsiteX1" fmla="*/ 338541 w 636372"/>
                <a:gd name="connsiteY1" fmla="*/ 133765 h 960390"/>
                <a:gd name="connsiteX2" fmla="*/ 636075 w 636372"/>
                <a:gd name="connsiteY2" fmla="*/ 954511 h 960390"/>
                <a:gd name="connsiteX3" fmla="*/ 636372 w 636372"/>
                <a:gd name="connsiteY3" fmla="*/ 960390 h 960390"/>
                <a:gd name="connsiteX4" fmla="*/ 299267 w 636372"/>
                <a:gd name="connsiteY4" fmla="*/ 960390 h 960390"/>
                <a:gd name="connsiteX5" fmla="*/ 281426 w 636372"/>
                <a:gd name="connsiteY5" fmla="*/ 843494 h 960390"/>
                <a:gd name="connsiteX6" fmla="*/ 61403 w 636372"/>
                <a:gd name="connsiteY6" fmla="*/ 320628 h 960390"/>
                <a:gd name="connsiteX7" fmla="*/ 0 w 636372"/>
                <a:gd name="connsiteY7" fmla="*/ 238514 h 960390"/>
                <a:gd name="connsiteX8" fmla="*/ 238514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38514" y="0"/>
                  </a:moveTo>
                  <a:lnTo>
                    <a:pt x="338541" y="133765"/>
                  </a:lnTo>
                  <a:cubicBezTo>
                    <a:pt x="499961" y="372697"/>
                    <a:pt x="605409" y="652550"/>
                    <a:pt x="636075" y="954511"/>
                  </a:cubicBezTo>
                  <a:lnTo>
                    <a:pt x="636372" y="960390"/>
                  </a:lnTo>
                  <a:lnTo>
                    <a:pt x="299267" y="960390"/>
                  </a:lnTo>
                  <a:lnTo>
                    <a:pt x="281426" y="843494"/>
                  </a:lnTo>
                  <a:cubicBezTo>
                    <a:pt x="242469" y="653116"/>
                    <a:pt x="166515" y="476214"/>
                    <a:pt x="61403" y="320628"/>
                  </a:cubicBezTo>
                  <a:lnTo>
                    <a:pt x="0" y="238514"/>
                  </a:lnTo>
                  <a:lnTo>
                    <a:pt x="23851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4" name="Freeform 13"/>
            <p:cNvSpPr/>
            <p:nvPr/>
          </p:nvSpPr>
          <p:spPr>
            <a:xfrm>
              <a:off x="4308506" y="2290812"/>
              <a:ext cx="636372" cy="960389"/>
            </a:xfrm>
            <a:custGeom>
              <a:avLst/>
              <a:gdLst>
                <a:gd name="connsiteX0" fmla="*/ 397858 w 636372"/>
                <a:gd name="connsiteY0" fmla="*/ 0 h 960389"/>
                <a:gd name="connsiteX1" fmla="*/ 636372 w 636372"/>
                <a:gd name="connsiteY1" fmla="*/ 238514 h 960389"/>
                <a:gd name="connsiteX2" fmla="*/ 574969 w 636372"/>
                <a:gd name="connsiteY2" fmla="*/ 320627 h 960389"/>
                <a:gd name="connsiteX3" fmla="*/ 354946 w 636372"/>
                <a:gd name="connsiteY3" fmla="*/ 843493 h 960389"/>
                <a:gd name="connsiteX4" fmla="*/ 337105 w 636372"/>
                <a:gd name="connsiteY4" fmla="*/ 960389 h 960389"/>
                <a:gd name="connsiteX5" fmla="*/ 0 w 636372"/>
                <a:gd name="connsiteY5" fmla="*/ 960389 h 960389"/>
                <a:gd name="connsiteX6" fmla="*/ 297 w 636372"/>
                <a:gd name="connsiteY6" fmla="*/ 954510 h 960389"/>
                <a:gd name="connsiteX7" fmla="*/ 297831 w 636372"/>
                <a:gd name="connsiteY7" fmla="*/ 133764 h 960389"/>
                <a:gd name="connsiteX8" fmla="*/ 397858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397858" y="0"/>
                  </a:moveTo>
                  <a:lnTo>
                    <a:pt x="636372" y="238514"/>
                  </a:lnTo>
                  <a:lnTo>
                    <a:pt x="574969" y="320627"/>
                  </a:lnTo>
                  <a:cubicBezTo>
                    <a:pt x="469858" y="476213"/>
                    <a:pt x="393903" y="653115"/>
                    <a:pt x="354946" y="843493"/>
                  </a:cubicBezTo>
                  <a:lnTo>
                    <a:pt x="337105" y="960389"/>
                  </a:lnTo>
                  <a:lnTo>
                    <a:pt x="0" y="960389"/>
                  </a:lnTo>
                  <a:lnTo>
                    <a:pt x="297" y="954510"/>
                  </a:lnTo>
                  <a:cubicBezTo>
                    <a:pt x="30963" y="652549"/>
                    <a:pt x="136412" y="372696"/>
                    <a:pt x="297831" y="133764"/>
                  </a:cubicBezTo>
                  <a:lnTo>
                    <a:pt x="39785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5" name="Freeform 14"/>
            <p:cNvSpPr/>
            <p:nvPr/>
          </p:nvSpPr>
          <p:spPr>
            <a:xfrm>
              <a:off x="4308506" y="3606801"/>
              <a:ext cx="636372" cy="960389"/>
            </a:xfrm>
            <a:custGeom>
              <a:avLst/>
              <a:gdLst>
                <a:gd name="connsiteX0" fmla="*/ 0 w 636372"/>
                <a:gd name="connsiteY0" fmla="*/ 0 h 960389"/>
                <a:gd name="connsiteX1" fmla="*/ 337105 w 636372"/>
                <a:gd name="connsiteY1" fmla="*/ 0 h 960389"/>
                <a:gd name="connsiteX2" fmla="*/ 354946 w 636372"/>
                <a:gd name="connsiteY2" fmla="*/ 116896 h 960389"/>
                <a:gd name="connsiteX3" fmla="*/ 574969 w 636372"/>
                <a:gd name="connsiteY3" fmla="*/ 639762 h 960389"/>
                <a:gd name="connsiteX4" fmla="*/ 636372 w 636372"/>
                <a:gd name="connsiteY4" fmla="*/ 721875 h 960389"/>
                <a:gd name="connsiteX5" fmla="*/ 397858 w 636372"/>
                <a:gd name="connsiteY5" fmla="*/ 960389 h 960389"/>
                <a:gd name="connsiteX6" fmla="*/ 297831 w 636372"/>
                <a:gd name="connsiteY6" fmla="*/ 826625 h 960389"/>
                <a:gd name="connsiteX7" fmla="*/ 297 w 636372"/>
                <a:gd name="connsiteY7" fmla="*/ 5879 h 960389"/>
                <a:gd name="connsiteX8" fmla="*/ 0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0" y="0"/>
                  </a:moveTo>
                  <a:lnTo>
                    <a:pt x="337105" y="0"/>
                  </a:lnTo>
                  <a:lnTo>
                    <a:pt x="354946" y="116896"/>
                  </a:lnTo>
                  <a:cubicBezTo>
                    <a:pt x="393903" y="307275"/>
                    <a:pt x="469858" y="484177"/>
                    <a:pt x="574969" y="639762"/>
                  </a:cubicBezTo>
                  <a:lnTo>
                    <a:pt x="636372" y="721875"/>
                  </a:lnTo>
                  <a:lnTo>
                    <a:pt x="397858" y="960389"/>
                  </a:lnTo>
                  <a:lnTo>
                    <a:pt x="297831" y="826625"/>
                  </a:lnTo>
                  <a:cubicBezTo>
                    <a:pt x="136412" y="587693"/>
                    <a:pt x="30963" y="307840"/>
                    <a:pt x="297" y="5879"/>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6" name="Freeform 15"/>
            <p:cNvSpPr/>
            <p:nvPr/>
          </p:nvSpPr>
          <p:spPr>
            <a:xfrm>
              <a:off x="7247124" y="3606801"/>
              <a:ext cx="636372" cy="960390"/>
            </a:xfrm>
            <a:custGeom>
              <a:avLst/>
              <a:gdLst>
                <a:gd name="connsiteX0" fmla="*/ 299267 w 636372"/>
                <a:gd name="connsiteY0" fmla="*/ 0 h 960390"/>
                <a:gd name="connsiteX1" fmla="*/ 636372 w 636372"/>
                <a:gd name="connsiteY1" fmla="*/ 0 h 960390"/>
                <a:gd name="connsiteX2" fmla="*/ 636075 w 636372"/>
                <a:gd name="connsiteY2" fmla="*/ 5879 h 960390"/>
                <a:gd name="connsiteX3" fmla="*/ 338541 w 636372"/>
                <a:gd name="connsiteY3" fmla="*/ 826625 h 960390"/>
                <a:gd name="connsiteX4" fmla="*/ 238514 w 636372"/>
                <a:gd name="connsiteY4" fmla="*/ 960390 h 960390"/>
                <a:gd name="connsiteX5" fmla="*/ 0 w 636372"/>
                <a:gd name="connsiteY5" fmla="*/ 721876 h 960390"/>
                <a:gd name="connsiteX6" fmla="*/ 61403 w 636372"/>
                <a:gd name="connsiteY6" fmla="*/ 639762 h 960390"/>
                <a:gd name="connsiteX7" fmla="*/ 281426 w 636372"/>
                <a:gd name="connsiteY7" fmla="*/ 116896 h 960390"/>
                <a:gd name="connsiteX8" fmla="*/ 299267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99267" y="0"/>
                  </a:moveTo>
                  <a:lnTo>
                    <a:pt x="636372" y="0"/>
                  </a:lnTo>
                  <a:lnTo>
                    <a:pt x="636075" y="5879"/>
                  </a:lnTo>
                  <a:cubicBezTo>
                    <a:pt x="605409" y="307840"/>
                    <a:pt x="499961" y="587693"/>
                    <a:pt x="338541" y="826625"/>
                  </a:cubicBezTo>
                  <a:lnTo>
                    <a:pt x="238514" y="960390"/>
                  </a:lnTo>
                  <a:lnTo>
                    <a:pt x="0" y="721876"/>
                  </a:lnTo>
                  <a:lnTo>
                    <a:pt x="61403" y="639762"/>
                  </a:lnTo>
                  <a:cubicBezTo>
                    <a:pt x="166515" y="484177"/>
                    <a:pt x="242469" y="307275"/>
                    <a:pt x="281426" y="116896"/>
                  </a:cubicBezTo>
                  <a:lnTo>
                    <a:pt x="29926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7" name="Freeform 16"/>
            <p:cNvSpPr/>
            <p:nvPr/>
          </p:nvSpPr>
          <p:spPr>
            <a:xfrm>
              <a:off x="4957811" y="4580124"/>
              <a:ext cx="960389" cy="636372"/>
            </a:xfrm>
            <a:custGeom>
              <a:avLst/>
              <a:gdLst>
                <a:gd name="connsiteX0" fmla="*/ 238514 w 960389"/>
                <a:gd name="connsiteY0" fmla="*/ 0 h 636372"/>
                <a:gd name="connsiteX1" fmla="*/ 320628 w 960389"/>
                <a:gd name="connsiteY1" fmla="*/ 61403 h 636372"/>
                <a:gd name="connsiteX2" fmla="*/ 843494 w 960389"/>
                <a:gd name="connsiteY2" fmla="*/ 281426 h 636372"/>
                <a:gd name="connsiteX3" fmla="*/ 960389 w 960389"/>
                <a:gd name="connsiteY3" fmla="*/ 299267 h 636372"/>
                <a:gd name="connsiteX4" fmla="*/ 960389 w 960389"/>
                <a:gd name="connsiteY4" fmla="*/ 636372 h 636372"/>
                <a:gd name="connsiteX5" fmla="*/ 954511 w 960389"/>
                <a:gd name="connsiteY5" fmla="*/ 636075 h 636372"/>
                <a:gd name="connsiteX6" fmla="*/ 133765 w 960389"/>
                <a:gd name="connsiteY6" fmla="*/ 338541 h 636372"/>
                <a:gd name="connsiteX7" fmla="*/ 0 w 960389"/>
                <a:gd name="connsiteY7" fmla="*/ 238514 h 636372"/>
                <a:gd name="connsiteX8" fmla="*/ 238514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238514" y="0"/>
                  </a:moveTo>
                  <a:lnTo>
                    <a:pt x="320628" y="61403"/>
                  </a:lnTo>
                  <a:cubicBezTo>
                    <a:pt x="476214" y="166515"/>
                    <a:pt x="653116" y="242469"/>
                    <a:pt x="843494" y="281426"/>
                  </a:cubicBezTo>
                  <a:lnTo>
                    <a:pt x="960389" y="299267"/>
                  </a:lnTo>
                  <a:lnTo>
                    <a:pt x="960389" y="636372"/>
                  </a:lnTo>
                  <a:lnTo>
                    <a:pt x="954511" y="636075"/>
                  </a:lnTo>
                  <a:cubicBezTo>
                    <a:pt x="652550" y="605409"/>
                    <a:pt x="372697" y="499961"/>
                    <a:pt x="133765" y="338541"/>
                  </a:cubicBezTo>
                  <a:lnTo>
                    <a:pt x="0" y="238514"/>
                  </a:lnTo>
                  <a:lnTo>
                    <a:pt x="23851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18" name="Freeform 17"/>
            <p:cNvSpPr/>
            <p:nvPr/>
          </p:nvSpPr>
          <p:spPr>
            <a:xfrm>
              <a:off x="6273800" y="4580124"/>
              <a:ext cx="960390" cy="636372"/>
            </a:xfrm>
            <a:custGeom>
              <a:avLst/>
              <a:gdLst>
                <a:gd name="connsiteX0" fmla="*/ 721876 w 960390"/>
                <a:gd name="connsiteY0" fmla="*/ 0 h 636372"/>
                <a:gd name="connsiteX1" fmla="*/ 960390 w 960390"/>
                <a:gd name="connsiteY1" fmla="*/ 238514 h 636372"/>
                <a:gd name="connsiteX2" fmla="*/ 826626 w 960390"/>
                <a:gd name="connsiteY2" fmla="*/ 338541 h 636372"/>
                <a:gd name="connsiteX3" fmla="*/ 5880 w 960390"/>
                <a:gd name="connsiteY3" fmla="*/ 636075 h 636372"/>
                <a:gd name="connsiteX4" fmla="*/ 0 w 960390"/>
                <a:gd name="connsiteY4" fmla="*/ 636372 h 636372"/>
                <a:gd name="connsiteX5" fmla="*/ 0 w 960390"/>
                <a:gd name="connsiteY5" fmla="*/ 299267 h 636372"/>
                <a:gd name="connsiteX6" fmla="*/ 116897 w 960390"/>
                <a:gd name="connsiteY6" fmla="*/ 281426 h 636372"/>
                <a:gd name="connsiteX7" fmla="*/ 639763 w 960390"/>
                <a:gd name="connsiteY7" fmla="*/ 61403 h 636372"/>
                <a:gd name="connsiteX8" fmla="*/ 721876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721876" y="0"/>
                  </a:moveTo>
                  <a:lnTo>
                    <a:pt x="960390" y="238514"/>
                  </a:lnTo>
                  <a:lnTo>
                    <a:pt x="826626" y="338541"/>
                  </a:lnTo>
                  <a:cubicBezTo>
                    <a:pt x="587694" y="499961"/>
                    <a:pt x="307841" y="605409"/>
                    <a:pt x="5880" y="636075"/>
                  </a:cubicBezTo>
                  <a:lnTo>
                    <a:pt x="0" y="636372"/>
                  </a:lnTo>
                  <a:lnTo>
                    <a:pt x="0" y="299267"/>
                  </a:lnTo>
                  <a:lnTo>
                    <a:pt x="116897" y="281426"/>
                  </a:lnTo>
                  <a:cubicBezTo>
                    <a:pt x="307276" y="242469"/>
                    <a:pt x="484178" y="166515"/>
                    <a:pt x="639763" y="61403"/>
                  </a:cubicBezTo>
                  <a:lnTo>
                    <a:pt x="72187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grpSp>
      <p:sp>
        <p:nvSpPr>
          <p:cNvPr id="20" name="Freeform 19"/>
          <p:cNvSpPr/>
          <p:nvPr/>
        </p:nvSpPr>
        <p:spPr>
          <a:xfrm>
            <a:off x="6273800" y="2094088"/>
            <a:ext cx="1609696" cy="1609695"/>
          </a:xfrm>
          <a:custGeom>
            <a:avLst/>
            <a:gdLst>
              <a:gd name="connsiteX0" fmla="*/ 0 w 1609696"/>
              <a:gd name="connsiteY0" fmla="*/ 0 h 1609695"/>
              <a:gd name="connsiteX1" fmla="*/ 5880 w 1609696"/>
              <a:gd name="connsiteY1" fmla="*/ 297 h 1609695"/>
              <a:gd name="connsiteX2" fmla="*/ 1609399 w 1609696"/>
              <a:gd name="connsiteY2" fmla="*/ 1603816 h 1609695"/>
              <a:gd name="connsiteX3" fmla="*/ 1609696 w 1609696"/>
              <a:gd name="connsiteY3" fmla="*/ 1609695 h 1609695"/>
              <a:gd name="connsiteX4" fmla="*/ 1272591 w 1609696"/>
              <a:gd name="connsiteY4" fmla="*/ 1609695 h 1609695"/>
              <a:gd name="connsiteX5" fmla="*/ 1254750 w 1609696"/>
              <a:gd name="connsiteY5" fmla="*/ 1492799 h 1609695"/>
              <a:gd name="connsiteX6" fmla="*/ 116897 w 1609696"/>
              <a:gd name="connsiteY6" fmla="*/ 354946 h 1609695"/>
              <a:gd name="connsiteX7" fmla="*/ 0 w 1609696"/>
              <a:gd name="connsiteY7" fmla="*/ 337105 h 1609695"/>
              <a:gd name="connsiteX8" fmla="*/ 0 w 1609696"/>
              <a:gd name="connsiteY8" fmla="*/ 0 h 160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96" h="1609695">
                <a:moveTo>
                  <a:pt x="0" y="0"/>
                </a:moveTo>
                <a:lnTo>
                  <a:pt x="5880" y="297"/>
                </a:lnTo>
                <a:cubicBezTo>
                  <a:pt x="851371" y="86161"/>
                  <a:pt x="1523535" y="758326"/>
                  <a:pt x="1609399" y="1603816"/>
                </a:cubicBezTo>
                <a:lnTo>
                  <a:pt x="1609696" y="1609695"/>
                </a:lnTo>
                <a:lnTo>
                  <a:pt x="1272591" y="1609695"/>
                </a:lnTo>
                <a:lnTo>
                  <a:pt x="1254750" y="1492799"/>
                </a:lnTo>
                <a:cubicBezTo>
                  <a:pt x="1137879" y="921663"/>
                  <a:pt x="688033" y="471817"/>
                  <a:pt x="116897" y="354946"/>
                </a:cubicBezTo>
                <a:lnTo>
                  <a:pt x="0" y="33710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21" name="Freeform 20"/>
          <p:cNvSpPr/>
          <p:nvPr/>
        </p:nvSpPr>
        <p:spPr>
          <a:xfrm>
            <a:off x="4308506" y="2094088"/>
            <a:ext cx="1609694" cy="1609695"/>
          </a:xfrm>
          <a:custGeom>
            <a:avLst/>
            <a:gdLst>
              <a:gd name="connsiteX0" fmla="*/ 1609694 w 1609694"/>
              <a:gd name="connsiteY0" fmla="*/ 0 h 1609695"/>
              <a:gd name="connsiteX1" fmla="*/ 1609694 w 1609694"/>
              <a:gd name="connsiteY1" fmla="*/ 337105 h 1609695"/>
              <a:gd name="connsiteX2" fmla="*/ 1492799 w 1609694"/>
              <a:gd name="connsiteY2" fmla="*/ 354946 h 1609695"/>
              <a:gd name="connsiteX3" fmla="*/ 354946 w 1609694"/>
              <a:gd name="connsiteY3" fmla="*/ 1492799 h 1609695"/>
              <a:gd name="connsiteX4" fmla="*/ 337105 w 1609694"/>
              <a:gd name="connsiteY4" fmla="*/ 1609695 h 1609695"/>
              <a:gd name="connsiteX5" fmla="*/ 0 w 1609694"/>
              <a:gd name="connsiteY5" fmla="*/ 1609695 h 1609695"/>
              <a:gd name="connsiteX6" fmla="*/ 297 w 1609694"/>
              <a:gd name="connsiteY6" fmla="*/ 1603816 h 1609695"/>
              <a:gd name="connsiteX7" fmla="*/ 1603816 w 1609694"/>
              <a:gd name="connsiteY7" fmla="*/ 297 h 1609695"/>
              <a:gd name="connsiteX8" fmla="*/ 1609694 w 1609694"/>
              <a:gd name="connsiteY8" fmla="*/ 0 h 160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94" h="1609695">
                <a:moveTo>
                  <a:pt x="1609694" y="0"/>
                </a:moveTo>
                <a:lnTo>
                  <a:pt x="1609694" y="337105"/>
                </a:lnTo>
                <a:lnTo>
                  <a:pt x="1492799" y="354946"/>
                </a:lnTo>
                <a:cubicBezTo>
                  <a:pt x="921663" y="471817"/>
                  <a:pt x="471818" y="921663"/>
                  <a:pt x="354946" y="1492799"/>
                </a:cubicBezTo>
                <a:lnTo>
                  <a:pt x="337105" y="1609695"/>
                </a:lnTo>
                <a:lnTo>
                  <a:pt x="0" y="1609695"/>
                </a:lnTo>
                <a:lnTo>
                  <a:pt x="297" y="1603816"/>
                </a:lnTo>
                <a:cubicBezTo>
                  <a:pt x="86161" y="758326"/>
                  <a:pt x="758326" y="86161"/>
                  <a:pt x="1603816" y="297"/>
                </a:cubicBezTo>
                <a:lnTo>
                  <a:pt x="160969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22" name="Freeform 21"/>
          <p:cNvSpPr/>
          <p:nvPr/>
        </p:nvSpPr>
        <p:spPr>
          <a:xfrm>
            <a:off x="4308506" y="4059383"/>
            <a:ext cx="1609694" cy="1609695"/>
          </a:xfrm>
          <a:custGeom>
            <a:avLst/>
            <a:gdLst>
              <a:gd name="connsiteX0" fmla="*/ 0 w 1609694"/>
              <a:gd name="connsiteY0" fmla="*/ 0 h 1609695"/>
              <a:gd name="connsiteX1" fmla="*/ 337105 w 1609694"/>
              <a:gd name="connsiteY1" fmla="*/ 0 h 1609695"/>
              <a:gd name="connsiteX2" fmla="*/ 354946 w 1609694"/>
              <a:gd name="connsiteY2" fmla="*/ 116896 h 1609695"/>
              <a:gd name="connsiteX3" fmla="*/ 1492799 w 1609694"/>
              <a:gd name="connsiteY3" fmla="*/ 1254749 h 1609695"/>
              <a:gd name="connsiteX4" fmla="*/ 1609694 w 1609694"/>
              <a:gd name="connsiteY4" fmla="*/ 1272590 h 1609695"/>
              <a:gd name="connsiteX5" fmla="*/ 1609694 w 1609694"/>
              <a:gd name="connsiteY5" fmla="*/ 1609695 h 1609695"/>
              <a:gd name="connsiteX6" fmla="*/ 1603816 w 1609694"/>
              <a:gd name="connsiteY6" fmla="*/ 1609398 h 1609695"/>
              <a:gd name="connsiteX7" fmla="*/ 297 w 1609694"/>
              <a:gd name="connsiteY7" fmla="*/ 5879 h 1609695"/>
              <a:gd name="connsiteX8" fmla="*/ 0 w 1609694"/>
              <a:gd name="connsiteY8" fmla="*/ 0 h 160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94" h="1609695">
                <a:moveTo>
                  <a:pt x="0" y="0"/>
                </a:moveTo>
                <a:lnTo>
                  <a:pt x="337105" y="0"/>
                </a:lnTo>
                <a:lnTo>
                  <a:pt x="354946" y="116896"/>
                </a:lnTo>
                <a:cubicBezTo>
                  <a:pt x="471818" y="688032"/>
                  <a:pt x="921663" y="1137878"/>
                  <a:pt x="1492799" y="1254749"/>
                </a:cubicBezTo>
                <a:lnTo>
                  <a:pt x="1609694" y="1272590"/>
                </a:lnTo>
                <a:lnTo>
                  <a:pt x="1609694" y="1609695"/>
                </a:lnTo>
                <a:lnTo>
                  <a:pt x="1603816" y="1609398"/>
                </a:lnTo>
                <a:cubicBezTo>
                  <a:pt x="758326" y="1523534"/>
                  <a:pt x="86161" y="851370"/>
                  <a:pt x="297" y="5879"/>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sp>
        <p:nvSpPr>
          <p:cNvPr id="23" name="Freeform 22"/>
          <p:cNvSpPr/>
          <p:nvPr/>
        </p:nvSpPr>
        <p:spPr>
          <a:xfrm>
            <a:off x="6273800" y="4059383"/>
            <a:ext cx="1609696" cy="1609695"/>
          </a:xfrm>
          <a:custGeom>
            <a:avLst/>
            <a:gdLst>
              <a:gd name="connsiteX0" fmla="*/ 1272591 w 1609696"/>
              <a:gd name="connsiteY0" fmla="*/ 0 h 1609695"/>
              <a:gd name="connsiteX1" fmla="*/ 1609696 w 1609696"/>
              <a:gd name="connsiteY1" fmla="*/ 0 h 1609695"/>
              <a:gd name="connsiteX2" fmla="*/ 1609399 w 1609696"/>
              <a:gd name="connsiteY2" fmla="*/ 5879 h 1609695"/>
              <a:gd name="connsiteX3" fmla="*/ 5880 w 1609696"/>
              <a:gd name="connsiteY3" fmla="*/ 1609398 h 1609695"/>
              <a:gd name="connsiteX4" fmla="*/ 0 w 1609696"/>
              <a:gd name="connsiteY4" fmla="*/ 1609695 h 1609695"/>
              <a:gd name="connsiteX5" fmla="*/ 0 w 1609696"/>
              <a:gd name="connsiteY5" fmla="*/ 1272590 h 1609695"/>
              <a:gd name="connsiteX6" fmla="*/ 116897 w 1609696"/>
              <a:gd name="connsiteY6" fmla="*/ 1254749 h 1609695"/>
              <a:gd name="connsiteX7" fmla="*/ 1254750 w 1609696"/>
              <a:gd name="connsiteY7" fmla="*/ 116896 h 1609695"/>
              <a:gd name="connsiteX8" fmla="*/ 1272591 w 1609696"/>
              <a:gd name="connsiteY8" fmla="*/ 0 h 160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96" h="1609695">
                <a:moveTo>
                  <a:pt x="1272591" y="0"/>
                </a:moveTo>
                <a:lnTo>
                  <a:pt x="1609696" y="0"/>
                </a:lnTo>
                <a:lnTo>
                  <a:pt x="1609399" y="5879"/>
                </a:lnTo>
                <a:cubicBezTo>
                  <a:pt x="1523535" y="851370"/>
                  <a:pt x="851371" y="1523534"/>
                  <a:pt x="5880" y="1609398"/>
                </a:cubicBezTo>
                <a:lnTo>
                  <a:pt x="0" y="1609695"/>
                </a:lnTo>
                <a:lnTo>
                  <a:pt x="0" y="1272590"/>
                </a:lnTo>
                <a:lnTo>
                  <a:pt x="116897" y="1254749"/>
                </a:lnTo>
                <a:cubicBezTo>
                  <a:pt x="688033" y="1137878"/>
                  <a:pt x="1137879" y="688032"/>
                  <a:pt x="1254750" y="116896"/>
                </a:cubicBezTo>
                <a:lnTo>
                  <a:pt x="127259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73339"/>
              </a:solidFill>
            </a:endParaRPr>
          </a:p>
        </p:txBody>
      </p:sp>
      <p:grpSp>
        <p:nvGrpSpPr>
          <p:cNvPr id="32" name="Group 31"/>
          <p:cNvGrpSpPr/>
          <p:nvPr/>
        </p:nvGrpSpPr>
        <p:grpSpPr>
          <a:xfrm flipH="1">
            <a:off x="3225800" y="1714506"/>
            <a:ext cx="2696056" cy="716687"/>
            <a:chOff x="8460508" y="2094088"/>
            <a:chExt cx="914400" cy="933319"/>
          </a:xfrm>
        </p:grpSpPr>
        <p:cxnSp>
          <p:nvCxnSpPr>
            <p:cNvPr id="29" name="Straight Connector 28"/>
            <p:cNvCxnSpPr>
              <a:stCxn id="11" idx="7"/>
            </p:cNvCxnSpPr>
            <p:nvPr/>
          </p:nvCxnSpPr>
          <p:spPr>
            <a:xfrm flipV="1">
              <a:off x="8460509" y="2094088"/>
              <a:ext cx="0" cy="93331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60508" y="2094088"/>
              <a:ext cx="9144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a:stCxn id="13" idx="4"/>
          </p:cNvCxnSpPr>
          <p:nvPr/>
        </p:nvCxnSpPr>
        <p:spPr>
          <a:xfrm>
            <a:off x="7546391" y="3703783"/>
            <a:ext cx="141981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225800" y="4059383"/>
            <a:ext cx="141732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flipV="1">
            <a:off x="6273799" y="5331973"/>
            <a:ext cx="2692401" cy="778537"/>
            <a:chOff x="8460508" y="2094088"/>
            <a:chExt cx="914400" cy="983364"/>
          </a:xfrm>
        </p:grpSpPr>
        <p:cxnSp>
          <p:nvCxnSpPr>
            <p:cNvPr id="44" name="Straight Connector 43"/>
            <p:cNvCxnSpPr>
              <a:stCxn id="23" idx="5"/>
            </p:cNvCxnSpPr>
            <p:nvPr/>
          </p:nvCxnSpPr>
          <p:spPr>
            <a:xfrm flipV="1">
              <a:off x="8460508" y="2094088"/>
              <a:ext cx="1" cy="98336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460508" y="2094088"/>
              <a:ext cx="914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8" name="Rectangle 1436"/>
          <p:cNvSpPr>
            <a:spLocks noChangeArrowheads="1"/>
          </p:cNvSpPr>
          <p:nvPr/>
        </p:nvSpPr>
        <p:spPr bwMode="auto">
          <a:xfrm>
            <a:off x="9018686" y="2336202"/>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E signature</a:t>
            </a:r>
          </a:p>
        </p:txBody>
      </p:sp>
      <p:sp>
        <p:nvSpPr>
          <p:cNvPr id="49" name="Rectangle 1436"/>
          <p:cNvSpPr>
            <a:spLocks noChangeArrowheads="1"/>
          </p:cNvSpPr>
          <p:nvPr/>
        </p:nvSpPr>
        <p:spPr bwMode="auto">
          <a:xfrm>
            <a:off x="9018686" y="3300907"/>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dirty="0">
                <a:solidFill>
                  <a:srgbClr val="324D5E"/>
                </a:solidFill>
                <a:latin typeface="FontAwesome" pitchFamily="2" charset="0"/>
              </a:rPr>
              <a:t>3</a:t>
            </a:r>
            <a:endParaRPr lang="en-US" sz="4000" b="1" dirty="0">
              <a:solidFill>
                <a:srgbClr val="324D5E"/>
              </a:solidFill>
            </a:endParaRPr>
          </a:p>
        </p:txBody>
      </p:sp>
      <p:sp>
        <p:nvSpPr>
          <p:cNvPr id="51" name="Rectangle 1436"/>
          <p:cNvSpPr>
            <a:spLocks noChangeArrowheads="1"/>
          </p:cNvSpPr>
          <p:nvPr/>
        </p:nvSpPr>
        <p:spPr bwMode="auto">
          <a:xfrm>
            <a:off x="9018686" y="4741542"/>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Mobile security</a:t>
            </a:r>
          </a:p>
        </p:txBody>
      </p:sp>
      <p:sp>
        <p:nvSpPr>
          <p:cNvPr id="52" name="Rectangle 1436"/>
          <p:cNvSpPr>
            <a:spLocks noChangeArrowheads="1"/>
          </p:cNvSpPr>
          <p:nvPr/>
        </p:nvSpPr>
        <p:spPr bwMode="auto">
          <a:xfrm>
            <a:off x="9018686" y="5706247"/>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dirty="0">
                <a:solidFill>
                  <a:srgbClr val="0095CD"/>
                </a:solidFill>
                <a:latin typeface="FontAwesome" pitchFamily="2" charset="0"/>
              </a:rPr>
              <a:t>4</a:t>
            </a:r>
            <a:endParaRPr lang="en-US" sz="4000" b="1" dirty="0">
              <a:solidFill>
                <a:srgbClr val="0095CD"/>
              </a:solidFill>
            </a:endParaRPr>
          </a:p>
        </p:txBody>
      </p:sp>
      <p:sp>
        <p:nvSpPr>
          <p:cNvPr id="57" name="Rectangle 1436"/>
          <p:cNvSpPr>
            <a:spLocks noChangeArrowheads="1"/>
          </p:cNvSpPr>
          <p:nvPr/>
        </p:nvSpPr>
        <p:spPr bwMode="auto">
          <a:xfrm>
            <a:off x="482485" y="4311364"/>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273339"/>
                </a:solidFill>
              </a:rPr>
              <a:t>GRC</a:t>
            </a:r>
          </a:p>
        </p:txBody>
      </p:sp>
      <p:sp>
        <p:nvSpPr>
          <p:cNvPr id="58" name="Rectangle 1436"/>
          <p:cNvSpPr>
            <a:spLocks noChangeArrowheads="1"/>
          </p:cNvSpPr>
          <p:nvPr/>
        </p:nvSpPr>
        <p:spPr bwMode="auto">
          <a:xfrm>
            <a:off x="2529690" y="3687381"/>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dirty="0">
                <a:solidFill>
                  <a:srgbClr val="F17C3F"/>
                </a:solidFill>
                <a:latin typeface="FontAwesome" pitchFamily="2" charset="0"/>
              </a:rPr>
              <a:t>2</a:t>
            </a:r>
            <a:endParaRPr lang="en-US" sz="4000" b="1" dirty="0">
              <a:solidFill>
                <a:srgbClr val="F17C3F"/>
              </a:solidFill>
            </a:endParaRPr>
          </a:p>
        </p:txBody>
      </p:sp>
      <p:sp>
        <p:nvSpPr>
          <p:cNvPr id="60" name="Rectangle 1436"/>
          <p:cNvSpPr>
            <a:spLocks noChangeArrowheads="1"/>
          </p:cNvSpPr>
          <p:nvPr/>
        </p:nvSpPr>
        <p:spPr bwMode="auto">
          <a:xfrm>
            <a:off x="481246" y="1969934"/>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273339"/>
                </a:solidFill>
              </a:rPr>
              <a:t>Business Intelligence</a:t>
            </a:r>
          </a:p>
        </p:txBody>
      </p:sp>
      <p:sp>
        <p:nvSpPr>
          <p:cNvPr id="61" name="Rectangle 1436"/>
          <p:cNvSpPr>
            <a:spLocks noChangeArrowheads="1"/>
          </p:cNvSpPr>
          <p:nvPr/>
        </p:nvSpPr>
        <p:spPr bwMode="auto">
          <a:xfrm>
            <a:off x="2528451" y="1345951"/>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dirty="0">
                <a:solidFill>
                  <a:srgbClr val="7BB21B"/>
                </a:solidFill>
                <a:latin typeface="FontAwesome" pitchFamily="2" charset="0"/>
              </a:rPr>
              <a:t>1</a:t>
            </a:r>
            <a:endParaRPr lang="en-US" sz="4000" b="1" dirty="0">
              <a:solidFill>
                <a:srgbClr val="7BB21B"/>
              </a:solidFill>
            </a:endParaRPr>
          </a:p>
        </p:txBody>
      </p:sp>
      <p:sp>
        <p:nvSpPr>
          <p:cNvPr id="63" name="Rectangle 1436"/>
          <p:cNvSpPr>
            <a:spLocks noChangeArrowheads="1"/>
          </p:cNvSpPr>
          <p:nvPr/>
        </p:nvSpPr>
        <p:spPr bwMode="auto">
          <a:xfrm>
            <a:off x="4750585" y="3253424"/>
            <a:ext cx="2690831" cy="369332"/>
          </a:xfrm>
          <a:prstGeom prst="rect">
            <a:avLst/>
          </a:prstGeom>
          <a:extLst/>
        </p:spPr>
        <p:txBody>
          <a:bodyPr vert="horz" lIns="91440" tIns="45720" rIns="91440" bIns="45720" rtlCol="0">
            <a:spAutoFit/>
          </a:bodyPr>
          <a:lstStyle/>
          <a:p>
            <a:pPr algn="ctr">
              <a:buFont typeface="Arial" pitchFamily="34" charset="0"/>
              <a:buNone/>
            </a:pPr>
            <a:r>
              <a:rPr lang="en-US" b="1" dirty="0">
                <a:solidFill>
                  <a:srgbClr val="273339"/>
                </a:solidFill>
              </a:rPr>
              <a:t>IT services</a:t>
            </a:r>
          </a:p>
        </p:txBody>
      </p:sp>
      <p:sp>
        <p:nvSpPr>
          <p:cNvPr id="64" name="Content Placeholder 2"/>
          <p:cNvSpPr txBox="1">
            <a:spLocks/>
          </p:cNvSpPr>
          <p:nvPr/>
        </p:nvSpPr>
        <p:spPr>
          <a:xfrm>
            <a:off x="4957811" y="3568753"/>
            <a:ext cx="2276379" cy="64633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Services across BI, GRC, E Sign &amp; Mobile security solutions &amp; adding more</a:t>
            </a:r>
            <a:endParaRPr lang="en-US" sz="1200" dirty="0">
              <a:solidFill>
                <a:srgbClr val="8C9CA6"/>
              </a:solidFill>
            </a:endParaRPr>
          </a:p>
        </p:txBody>
      </p:sp>
      <p:pic>
        <p:nvPicPr>
          <p:cNvPr id="42" name="Picture 5" descr="C:\Users\hammaad.f\Desktop\Presentation\Qlik\Solution Partner logo.jpg"/>
          <p:cNvPicPr>
            <a:picLocks noChangeAspect="1" noChangeArrowheads="1"/>
          </p:cNvPicPr>
          <p:nvPr/>
        </p:nvPicPr>
        <p:blipFill>
          <a:blip r:embed="rId3" cstate="print"/>
          <a:srcRect/>
          <a:stretch>
            <a:fillRect/>
          </a:stretch>
        </p:blipFill>
        <p:spPr bwMode="auto">
          <a:xfrm>
            <a:off x="1190055" y="2336202"/>
            <a:ext cx="649043" cy="583409"/>
          </a:xfrm>
          <a:prstGeom prst="rect">
            <a:avLst/>
          </a:prstGeom>
          <a:noFill/>
          <a:ln w="9525">
            <a:no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4213" y="2487826"/>
            <a:ext cx="1217864" cy="19678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106" y="4721456"/>
            <a:ext cx="1554979" cy="2162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4754" y="2627282"/>
            <a:ext cx="1022436" cy="65435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7716" y="5248651"/>
            <a:ext cx="1444323" cy="31837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234" y="5131522"/>
            <a:ext cx="1763724" cy="266518"/>
          </a:xfrm>
          <a:prstGeom prst="rect">
            <a:avLst/>
          </a:prstGeom>
        </p:spPr>
      </p:pic>
      <p:sp>
        <p:nvSpPr>
          <p:cNvPr id="46"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10810424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Business Intelligence</a:t>
            </a:r>
            <a:endParaRPr lang="en-US" dirty="0"/>
          </a:p>
        </p:txBody>
      </p:sp>
      <p:sp>
        <p:nvSpPr>
          <p:cNvPr id="3" name="Date Placeholder 2"/>
          <p:cNvSpPr>
            <a:spLocks noGrp="1"/>
          </p:cNvSpPr>
          <p:nvPr>
            <p:ph type="dt" sz="half" idx="10"/>
          </p:nvPr>
        </p:nvSpPr>
        <p:spPr/>
        <p:txBody>
          <a:bodyPr/>
          <a:lstStyle/>
          <a:p>
            <a:fld id="{04DE1457-C68F-412D-8D4C-F4266A24D214}" type="datetime1">
              <a:rPr lang="en-US" smtClean="0"/>
              <a:pPr/>
              <a:t>2/13/2019</a:t>
            </a:fld>
            <a:endParaRPr lang="en-US" dirty="0"/>
          </a:p>
        </p:txBody>
      </p:sp>
      <p:sp>
        <p:nvSpPr>
          <p:cNvPr id="5" name="Slide Number Placeholder 4"/>
          <p:cNvSpPr>
            <a:spLocks noGrp="1"/>
          </p:cNvSpPr>
          <p:nvPr>
            <p:ph type="sldNum" sz="quarter" idx="12"/>
          </p:nvPr>
        </p:nvSpPr>
        <p:spPr/>
        <p:txBody>
          <a:bodyPr/>
          <a:lstStyle/>
          <a:p>
            <a:fld id="{6E18DBF4-37B7-4C4F-9728-A1C100B177EE}" type="slidenum">
              <a:rPr lang="en-US" smtClean="0"/>
              <a:pPr/>
              <a:t>26</a:t>
            </a:fld>
            <a:endParaRPr lang="en-US"/>
          </a:p>
        </p:txBody>
      </p:sp>
      <p:pic>
        <p:nvPicPr>
          <p:cNvPr id="28" name="Picture Placeholder 27"/>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5266" r="5266"/>
          <a:stretch>
            <a:fillRect/>
          </a:stretch>
        </p:blipFill>
        <p:spPr/>
      </p:pic>
      <p:sp>
        <p:nvSpPr>
          <p:cNvPr id="22" name="Text Placeholder 21"/>
          <p:cNvSpPr>
            <a:spLocks noGrp="1"/>
          </p:cNvSpPr>
          <p:nvPr>
            <p:ph type="body" sz="quarter" idx="26"/>
          </p:nvPr>
        </p:nvSpPr>
        <p:spPr>
          <a:xfrm>
            <a:off x="482600" y="3959455"/>
            <a:ext cx="4684076" cy="757130"/>
          </a:xfrm>
        </p:spPr>
        <p:txBody>
          <a:bodyPr/>
          <a:lstStyle/>
          <a:p>
            <a:pPr lvl="0"/>
            <a:r>
              <a:rPr lang="en-US" dirty="0" err="1"/>
              <a:t>Qlik</a:t>
            </a:r>
            <a:r>
              <a:rPr lang="en-US" dirty="0"/>
              <a:t> delivers Business Intelligence software for data visualization, guided analytics, embedded analytics and reporting to over 40000 customers worldwide</a:t>
            </a:r>
          </a:p>
        </p:txBody>
      </p:sp>
      <p:sp>
        <p:nvSpPr>
          <p:cNvPr id="20" name="Text Placeholder 19"/>
          <p:cNvSpPr>
            <a:spLocks noGrp="1"/>
          </p:cNvSpPr>
          <p:nvPr>
            <p:ph type="body" sz="quarter" idx="18"/>
          </p:nvPr>
        </p:nvSpPr>
        <p:spPr/>
        <p:txBody>
          <a:bodyPr/>
          <a:lstStyle/>
          <a:p>
            <a:r>
              <a:rPr lang="en-US" dirty="0" err="1" smtClean="0"/>
              <a:t>Qlik</a:t>
            </a:r>
            <a:endParaRPr lang="en-US" dirty="0"/>
          </a:p>
        </p:txBody>
      </p:sp>
      <p:sp>
        <p:nvSpPr>
          <p:cNvPr id="21" name="Text Placeholder 20"/>
          <p:cNvSpPr>
            <a:spLocks noGrp="1"/>
          </p:cNvSpPr>
          <p:nvPr>
            <p:ph type="body" sz="quarter" idx="22"/>
          </p:nvPr>
        </p:nvSpPr>
        <p:spPr/>
        <p:txBody>
          <a:bodyPr/>
          <a:lstStyle/>
          <a:p>
            <a:r>
              <a:rPr lang="en-US" dirty="0" smtClean="0"/>
              <a:t>BI Software</a:t>
            </a:r>
            <a:endParaRPr lang="en-US" dirty="0"/>
          </a:p>
        </p:txBody>
      </p:sp>
      <p:pic>
        <p:nvPicPr>
          <p:cNvPr id="29" name="Picture Placeholder 28"/>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l="15406" r="15406"/>
          <a:stretch>
            <a:fillRect/>
          </a:stretch>
        </p:blipFill>
        <p:spPr/>
      </p:pic>
      <p:sp>
        <p:nvSpPr>
          <p:cNvPr id="24" name="Text Placeholder 23"/>
          <p:cNvSpPr>
            <a:spLocks noGrp="1"/>
          </p:cNvSpPr>
          <p:nvPr>
            <p:ph type="body" sz="quarter" idx="29"/>
          </p:nvPr>
        </p:nvSpPr>
        <p:spPr>
          <a:xfrm>
            <a:off x="7024197" y="3959453"/>
            <a:ext cx="4684076" cy="757130"/>
          </a:xfrm>
        </p:spPr>
        <p:txBody>
          <a:bodyPr/>
          <a:lstStyle/>
          <a:p>
            <a:r>
              <a:rPr lang="en-US" dirty="0"/>
              <a:t>MicroStrategy is an easy-to-use enterprise analytics platform that delivers dashboards, visualizations, mobile apps, and more to thousands</a:t>
            </a:r>
          </a:p>
        </p:txBody>
      </p:sp>
      <p:sp>
        <p:nvSpPr>
          <p:cNvPr id="25" name="Text Placeholder 24"/>
          <p:cNvSpPr>
            <a:spLocks noGrp="1"/>
          </p:cNvSpPr>
          <p:nvPr>
            <p:ph type="body" sz="quarter" idx="30"/>
          </p:nvPr>
        </p:nvSpPr>
        <p:spPr/>
        <p:txBody>
          <a:bodyPr/>
          <a:lstStyle/>
          <a:p>
            <a:r>
              <a:rPr lang="en-US" dirty="0" smtClean="0"/>
              <a:t>Microstrategy</a:t>
            </a:r>
            <a:endParaRPr lang="en-US" dirty="0"/>
          </a:p>
        </p:txBody>
      </p:sp>
      <p:sp>
        <p:nvSpPr>
          <p:cNvPr id="26" name="Text Placeholder 25"/>
          <p:cNvSpPr>
            <a:spLocks noGrp="1"/>
          </p:cNvSpPr>
          <p:nvPr>
            <p:ph type="body" sz="quarter" idx="31"/>
          </p:nvPr>
        </p:nvSpPr>
        <p:spPr/>
        <p:txBody>
          <a:bodyPr>
            <a:normAutofit fontScale="85000" lnSpcReduction="10000"/>
          </a:bodyPr>
          <a:lstStyle/>
          <a:p>
            <a:r>
              <a:rPr lang="en-US" dirty="0" smtClean="0"/>
              <a:t>Enterprise Analytics Platform</a:t>
            </a:r>
            <a:endParaRPr lang="en-US" dirty="0"/>
          </a:p>
        </p:txBody>
      </p:sp>
      <p:sp>
        <p:nvSpPr>
          <p:cNvPr id="14"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16577699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normAutofit fontScale="90000"/>
          </a:bodyPr>
          <a:lstStyle/>
          <a:p>
            <a:r>
              <a:rPr lang="en-US" dirty="0" smtClean="0"/>
              <a:t>MetricStream, comprehensive GRC solution</a:t>
            </a:r>
            <a:endParaRPr lang="en-US" dirty="0"/>
          </a:p>
        </p:txBody>
      </p:sp>
      <p:sp>
        <p:nvSpPr>
          <p:cNvPr id="3" name="Date Placeholder 2"/>
          <p:cNvSpPr>
            <a:spLocks noGrp="1"/>
          </p:cNvSpPr>
          <p:nvPr>
            <p:ph type="dt" sz="half" idx="10"/>
          </p:nvPr>
        </p:nvSpPr>
        <p:spPr/>
        <p:txBody>
          <a:bodyPr/>
          <a:lstStyle/>
          <a:p>
            <a:fld id="{0690AB0C-41D5-485F-9D80-ABF9170C6D6A}" type="datetime1">
              <a:rPr lang="en-US" smtClean="0"/>
              <a:pPr/>
              <a:t>2/13/2019</a:t>
            </a:fld>
            <a:endParaRPr lang="en-US" dirty="0"/>
          </a:p>
        </p:txBody>
      </p:sp>
      <p:sp>
        <p:nvSpPr>
          <p:cNvPr id="5" name="Slide Number Placeholder 4"/>
          <p:cNvSpPr>
            <a:spLocks noGrp="1"/>
          </p:cNvSpPr>
          <p:nvPr>
            <p:ph type="sldNum" sz="quarter" idx="12"/>
          </p:nvPr>
        </p:nvSpPr>
        <p:spPr/>
        <p:txBody>
          <a:bodyPr/>
          <a:lstStyle/>
          <a:p>
            <a:fld id="{6E18DBF4-37B7-4C4F-9728-A1C100B177EE}" type="slidenum">
              <a:rPr lang="en-US" smtClean="0"/>
              <a:pPr/>
              <a:t>27</a:t>
            </a:fld>
            <a:endParaRPr lang="en-US"/>
          </a:p>
        </p:txBody>
      </p:sp>
      <p:grpSp>
        <p:nvGrpSpPr>
          <p:cNvPr id="25" name="Group 24"/>
          <p:cNvGrpSpPr/>
          <p:nvPr/>
        </p:nvGrpSpPr>
        <p:grpSpPr>
          <a:xfrm>
            <a:off x="1330877" y="1890305"/>
            <a:ext cx="3535493" cy="3721307"/>
            <a:chOff x="837161" y="831212"/>
            <a:chExt cx="3535493" cy="3721307"/>
          </a:xfrm>
        </p:grpSpPr>
        <p:pic>
          <p:nvPicPr>
            <p:cNvPr id="26" name="Picture 25" descr="http://resource.metricstream.com/img/Vector-Smart-Object.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52467" y="863902"/>
              <a:ext cx="244929" cy="19900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1204853" y="831212"/>
              <a:ext cx="3167801"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solidFill>
                    <a:srgbClr val="273339"/>
                  </a:solidFill>
                  <a:latin typeface="Calibri" panose="020F0502020204030204"/>
                  <a:ea typeface="Verdana" panose="020B0604030504040204" pitchFamily="34" charset="0"/>
                  <a:cs typeface="Verdana" panose="020B0604030504040204" pitchFamily="34" charset="0"/>
                </a:rPr>
                <a:t>Policy &amp; Document Management</a:t>
              </a:r>
            </a:p>
          </p:txBody>
        </p:sp>
        <p:pic>
          <p:nvPicPr>
            <p:cNvPr id="28" name="Picture 2" descr="http://resource.metricstream.com/img/Vector-Smart-Object2.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5430" y="1277576"/>
              <a:ext cx="199004" cy="16073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04853" y="1195113"/>
              <a:ext cx="2687427"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Enterprise Risk Management</a:t>
              </a:r>
            </a:p>
          </p:txBody>
        </p:sp>
        <p:sp>
          <p:nvSpPr>
            <p:cNvPr id="30" name="Rectangle 29"/>
            <p:cNvSpPr/>
            <p:nvPr/>
          </p:nvSpPr>
          <p:spPr>
            <a:xfrm>
              <a:off x="1204853" y="1582450"/>
              <a:ext cx="3014182"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Operational Risk Management</a:t>
              </a:r>
            </a:p>
          </p:txBody>
        </p:sp>
        <p:pic>
          <p:nvPicPr>
            <p:cNvPr id="31" name="Picture 6" descr="http://resource.metricstream.com/img/Vector-Smart-Object6.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60121" y="3118961"/>
              <a:ext cx="229621" cy="29085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204853" y="3118961"/>
              <a:ext cx="1836964"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Internal Audit</a:t>
              </a:r>
            </a:p>
          </p:txBody>
        </p:sp>
        <p:pic>
          <p:nvPicPr>
            <p:cNvPr id="33" name="Picture 8" descr="http://resource.metricstream.com/img/Vector-Smart-Object9.pn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60121" y="3548188"/>
              <a:ext cx="229621" cy="22962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1204853" y="3512334"/>
              <a:ext cx="1836964"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Operational Audit</a:t>
              </a:r>
            </a:p>
          </p:txBody>
        </p:sp>
        <p:sp>
          <p:nvSpPr>
            <p:cNvPr id="35" name="Rectangle 34"/>
            <p:cNvSpPr/>
            <p:nvPr/>
          </p:nvSpPr>
          <p:spPr>
            <a:xfrm>
              <a:off x="1204853" y="4275520"/>
              <a:ext cx="2272701"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Third-party Management</a:t>
              </a:r>
            </a:p>
          </p:txBody>
        </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700" y="2009270"/>
              <a:ext cx="122464" cy="221967"/>
            </a:xfrm>
            <a:prstGeom prst="rect">
              <a:avLst/>
            </a:prstGeom>
          </p:spPr>
        </p:pic>
        <p:sp>
          <p:nvSpPr>
            <p:cNvPr id="37" name="Rectangle 36"/>
            <p:cNvSpPr/>
            <p:nvPr/>
          </p:nvSpPr>
          <p:spPr>
            <a:xfrm>
              <a:off x="1204853" y="1975750"/>
              <a:ext cx="2272701"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SOX Compliance</a:t>
              </a:r>
            </a:p>
          </p:txBody>
        </p:sp>
        <p:sp>
          <p:nvSpPr>
            <p:cNvPr id="38" name="Rectangle 37"/>
            <p:cNvSpPr/>
            <p:nvPr/>
          </p:nvSpPr>
          <p:spPr>
            <a:xfrm>
              <a:off x="1204853" y="2362358"/>
              <a:ext cx="2272701"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Compliance Management</a:t>
              </a:r>
            </a:p>
          </p:txBody>
        </p:sp>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04" y="3919508"/>
              <a:ext cx="206658" cy="214313"/>
            </a:xfrm>
            <a:prstGeom prst="rect">
              <a:avLst/>
            </a:prstGeom>
          </p:spPr>
        </p:pic>
        <p:sp>
          <p:nvSpPr>
            <p:cNvPr id="40" name="Rectangle 39"/>
            <p:cNvSpPr/>
            <p:nvPr/>
          </p:nvSpPr>
          <p:spPr>
            <a:xfrm>
              <a:off x="1204853" y="3903965"/>
              <a:ext cx="2272701"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Case Management</a:t>
              </a:r>
            </a:p>
          </p:txBody>
        </p:sp>
        <p:sp>
          <p:nvSpPr>
            <p:cNvPr id="41" name="Rectangle 40"/>
            <p:cNvSpPr/>
            <p:nvPr/>
          </p:nvSpPr>
          <p:spPr>
            <a:xfrm>
              <a:off x="1204853" y="2739623"/>
              <a:ext cx="2272701"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Reg. Change Management</a:t>
              </a:r>
            </a:p>
          </p:txBody>
        </p:sp>
        <p:pic>
          <p:nvPicPr>
            <p:cNvPr id="42" name="Picture 2" descr="http://resource.metricstream.com/img/Operational-Ris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4815" y="1625011"/>
              <a:ext cx="252583" cy="22196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resource.metricstream.com/img/Third-Party.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9859" y="4275521"/>
              <a:ext cx="296842" cy="2608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ttp://resource.metricstream.com/img/Compliance-Management.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1604" y="2370728"/>
              <a:ext cx="252583" cy="22196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http://resource.metricstream.com/img/Regulatory-Chang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7161" y="2754986"/>
              <a:ext cx="252583" cy="2219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4156590" y="1890305"/>
            <a:ext cx="3724668" cy="3678414"/>
            <a:chOff x="4411060" y="783714"/>
            <a:chExt cx="3724668" cy="3678414"/>
          </a:xfrm>
        </p:grpSpPr>
        <p:pic>
          <p:nvPicPr>
            <p:cNvPr id="47" name="Picture 10" descr="http://resource.metricstream.com/img/Layer-1732.png"/>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426369" y="833801"/>
              <a:ext cx="252583" cy="221967"/>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21600" y="783714"/>
              <a:ext cx="1927056"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IT Risk Management</a:t>
              </a:r>
            </a:p>
          </p:txBody>
        </p:sp>
        <p:pic>
          <p:nvPicPr>
            <p:cNvPr id="49" name="Picture 12" descr="http://resource.metricstream.com/img/Vector-Smart-Object14.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5502" y="3067195"/>
              <a:ext cx="214313" cy="244929"/>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4721600" y="3036126"/>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solidFill>
                    <a:srgbClr val="273339"/>
                  </a:solidFill>
                  <a:latin typeface="Calibri" panose="020F0502020204030204"/>
                  <a:ea typeface="Verdana" panose="020B0604030504040204" pitchFamily="34" charset="0"/>
                  <a:cs typeface="Verdana" panose="020B0604030504040204" pitchFamily="34" charset="0"/>
                </a:rPr>
                <a:t>Inspections Management</a:t>
              </a:r>
            </a:p>
          </p:txBody>
        </p:sp>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45502" y="2331389"/>
              <a:ext cx="214313" cy="214313"/>
            </a:xfrm>
            <a:prstGeom prst="rect">
              <a:avLst/>
            </a:prstGeom>
          </p:spPr>
        </p:pic>
        <p:sp>
          <p:nvSpPr>
            <p:cNvPr id="52" name="Rectangle 51"/>
            <p:cNvSpPr/>
            <p:nvPr/>
          </p:nvSpPr>
          <p:spPr>
            <a:xfrm>
              <a:off x="4721600" y="2273649"/>
              <a:ext cx="3337318"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Business Continuity Management</a:t>
              </a:r>
            </a:p>
          </p:txBody>
        </p:sp>
        <p:pic>
          <p:nvPicPr>
            <p:cNvPr id="53" name="Picture 5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72293" y="2716908"/>
              <a:ext cx="160734" cy="206658"/>
            </a:xfrm>
            <a:prstGeom prst="rect">
              <a:avLst/>
            </a:prstGeom>
          </p:spPr>
        </p:pic>
        <p:sp>
          <p:nvSpPr>
            <p:cNvPr id="54" name="Rectangle 53"/>
            <p:cNvSpPr/>
            <p:nvPr/>
          </p:nvSpPr>
          <p:spPr>
            <a:xfrm>
              <a:off x="4721600" y="2660392"/>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solidFill>
                    <a:srgbClr val="273339"/>
                  </a:solidFill>
                  <a:latin typeface="Calibri" panose="020F0502020204030204"/>
                  <a:ea typeface="Verdana" panose="020B0604030504040204" pitchFamily="34" charset="0"/>
                  <a:cs typeface="Verdana" panose="020B0604030504040204" pitchFamily="34" charset="0"/>
                </a:rPr>
                <a:t>Supplier Quality Audit</a:t>
              </a:r>
            </a:p>
          </p:txBody>
        </p:sp>
        <p:pic>
          <p:nvPicPr>
            <p:cNvPr id="55" name="Picture 5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11061" y="1183168"/>
              <a:ext cx="283199" cy="237275"/>
            </a:xfrm>
            <a:prstGeom prst="rect">
              <a:avLst/>
            </a:prstGeom>
          </p:spPr>
        </p:pic>
        <p:sp>
          <p:nvSpPr>
            <p:cNvPr id="56" name="Rectangle 55"/>
            <p:cNvSpPr/>
            <p:nvPr/>
          </p:nvSpPr>
          <p:spPr>
            <a:xfrm>
              <a:off x="4721600" y="1124879"/>
              <a:ext cx="1927056" cy="276999"/>
            </a:xfrm>
            <a:prstGeom prst="rect">
              <a:avLst/>
            </a:prstGeom>
          </p:spPr>
          <p:txBody>
            <a:bodyPr wrap="square">
              <a:spAutoFit/>
            </a:bodyPr>
            <a:lstStyle/>
            <a:p>
              <a:pPr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IT Compliance</a:t>
              </a:r>
            </a:p>
          </p:txBody>
        </p:sp>
        <p:sp>
          <p:nvSpPr>
            <p:cNvPr id="57" name="Rectangle 56"/>
            <p:cNvSpPr/>
            <p:nvPr/>
          </p:nvSpPr>
          <p:spPr>
            <a:xfrm>
              <a:off x="4721600" y="1491127"/>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solidFill>
                    <a:srgbClr val="273339"/>
                  </a:solidFill>
                  <a:latin typeface="Calibri" panose="020F0502020204030204"/>
                  <a:ea typeface="Verdana" panose="020B0604030504040204" pitchFamily="34" charset="0"/>
                  <a:cs typeface="Verdana" panose="020B0604030504040204" pitchFamily="34" charset="0"/>
                </a:rPr>
                <a:t>Threat &amp; Vulnerability</a:t>
              </a:r>
            </a:p>
          </p:txBody>
        </p:sp>
        <p:sp>
          <p:nvSpPr>
            <p:cNvPr id="58" name="Rectangle 57"/>
            <p:cNvSpPr/>
            <p:nvPr/>
          </p:nvSpPr>
          <p:spPr>
            <a:xfrm>
              <a:off x="4721600" y="3388588"/>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solidFill>
                    <a:srgbClr val="273339"/>
                  </a:solidFill>
                  <a:latin typeface="Calibri" panose="020F0502020204030204"/>
                  <a:ea typeface="Verdana" panose="020B0604030504040204" pitchFamily="34" charset="0"/>
                  <a:cs typeface="Verdana" panose="020B0604030504040204" pitchFamily="34" charset="0"/>
                </a:rPr>
                <a:t>NCM &amp; CAPA Management</a:t>
              </a:r>
            </a:p>
          </p:txBody>
        </p:sp>
        <p:sp>
          <p:nvSpPr>
            <p:cNvPr id="59" name="Rectangle 58"/>
            <p:cNvSpPr/>
            <p:nvPr/>
          </p:nvSpPr>
          <p:spPr>
            <a:xfrm>
              <a:off x="4721600" y="1875394"/>
              <a:ext cx="2362707" cy="276999"/>
            </a:xfrm>
            <a:prstGeom prst="rect">
              <a:avLst/>
            </a:prstGeom>
          </p:spPr>
          <p:txBody>
            <a:bodyPr wrap="square">
              <a:spAutoFit/>
            </a:bodyPr>
            <a:lstStyle/>
            <a:p>
              <a:pPr algn="just" fontAlgn="base">
                <a:spcBef>
                  <a:spcPct val="0"/>
                </a:spcBef>
                <a:spcAft>
                  <a:spcPct val="0"/>
                </a:spcAft>
              </a:pPr>
              <a:r>
                <a:rPr lang="en-US" sz="1200" dirty="0">
                  <a:solidFill>
                    <a:srgbClr val="273339"/>
                  </a:solidFill>
                  <a:ea typeface="Verdana" panose="020B0604030504040204" pitchFamily="34" charset="0"/>
                  <a:cs typeface="Verdana" panose="020B0604030504040204" pitchFamily="34" charset="0"/>
                </a:rPr>
                <a:t>Vendor Risk Management</a:t>
              </a:r>
            </a:p>
          </p:txBody>
        </p:sp>
        <p:sp>
          <p:nvSpPr>
            <p:cNvPr id="60" name="Rectangle 59"/>
            <p:cNvSpPr/>
            <p:nvPr/>
          </p:nvSpPr>
          <p:spPr>
            <a:xfrm>
              <a:off x="4721600" y="3793916"/>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just"/>
              <a:r>
                <a:rPr lang="en-US" sz="1200" dirty="0">
                  <a:solidFill>
                    <a:srgbClr val="273339"/>
                  </a:solidFill>
                  <a:latin typeface="Calibri" panose="020F0502020204030204"/>
                  <a:ea typeface="Verdana" panose="020B0604030504040204" pitchFamily="34" charset="0"/>
                  <a:cs typeface="Verdana" panose="020B0604030504040204" pitchFamily="34" charset="0"/>
                </a:rPr>
                <a:t>Incident Management</a:t>
              </a:r>
            </a:p>
          </p:txBody>
        </p:sp>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37848" y="4210173"/>
              <a:ext cx="229621" cy="221967"/>
            </a:xfrm>
            <a:prstGeom prst="rect">
              <a:avLst/>
            </a:prstGeom>
          </p:spPr>
        </p:pic>
        <p:sp>
          <p:nvSpPr>
            <p:cNvPr id="62" name="Rectangle 61"/>
            <p:cNvSpPr/>
            <p:nvPr/>
          </p:nvSpPr>
          <p:spPr>
            <a:xfrm>
              <a:off x="4721600" y="4185129"/>
              <a:ext cx="3414128"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just"/>
              <a:r>
                <a:rPr lang="en-US" sz="1200" dirty="0">
                  <a:solidFill>
                    <a:srgbClr val="273339"/>
                  </a:solidFill>
                  <a:latin typeface="Calibri" panose="020F0502020204030204"/>
                  <a:ea typeface="Verdana" panose="020B0604030504040204" pitchFamily="34" charset="0"/>
                  <a:cs typeface="Verdana" panose="020B0604030504040204" pitchFamily="34" charset="0"/>
                </a:rPr>
                <a:t>Conflict Minerals Management</a:t>
              </a:r>
            </a:p>
          </p:txBody>
        </p:sp>
        <p:pic>
          <p:nvPicPr>
            <p:cNvPr id="63" name="Picture 6" descr="http://resource.metricstream.com/img/Vendor-Risk.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34022" y="1912345"/>
              <a:ext cx="252583" cy="22196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http://resource.metricstream.com/img/Non-Conformance-and-CAPA.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411060" y="3401350"/>
              <a:ext cx="310540" cy="27289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http://resource.metricstream.com/img/Incident.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426368" y="3778840"/>
              <a:ext cx="299921" cy="26356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http://resource.metricstream.com/img/Security-Threat-and-Vulnerability.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426368" y="1545690"/>
              <a:ext cx="252583" cy="2219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p:cNvGrpSpPr/>
          <p:nvPr/>
        </p:nvGrpSpPr>
        <p:grpSpPr>
          <a:xfrm>
            <a:off x="6662058" y="1506546"/>
            <a:ext cx="3617084" cy="4290483"/>
            <a:chOff x="6220740" y="588860"/>
            <a:chExt cx="4772225" cy="5019681"/>
          </a:xfrm>
        </p:grpSpPr>
        <p:graphicFrame>
          <p:nvGraphicFramePr>
            <p:cNvPr id="68" name="Diagram 67"/>
            <p:cNvGraphicFramePr/>
            <p:nvPr>
              <p:extLst/>
            </p:nvPr>
          </p:nvGraphicFramePr>
          <p:xfrm>
            <a:off x="6767911" y="588860"/>
            <a:ext cx="3968784" cy="5019681"/>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pSp>
          <p:nvGrpSpPr>
            <p:cNvPr id="69" name="Group 97"/>
            <p:cNvGrpSpPr/>
            <p:nvPr/>
          </p:nvGrpSpPr>
          <p:grpSpPr>
            <a:xfrm>
              <a:off x="6220740" y="1087984"/>
              <a:ext cx="4772225" cy="4162789"/>
              <a:chOff x="6220740" y="1087984"/>
              <a:chExt cx="4772225" cy="4162789"/>
            </a:xfrm>
          </p:grpSpPr>
          <p:pic>
            <p:nvPicPr>
              <p:cNvPr id="70" name="Picture 6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3475" y="1564657"/>
                <a:ext cx="442603" cy="442603"/>
              </a:xfrm>
              <a:prstGeom prst="rect">
                <a:avLst/>
              </a:prstGeom>
            </p:spPr>
          </p:pic>
          <p:pic>
            <p:nvPicPr>
              <p:cNvPr id="71" name="Picture 8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020079" y="2553404"/>
                <a:ext cx="474549" cy="474549"/>
              </a:xfrm>
              <a:prstGeom prst="rect">
                <a:avLst/>
              </a:prstGeom>
            </p:spPr>
          </p:pic>
          <p:pic>
            <p:nvPicPr>
              <p:cNvPr id="72" name="Picture 7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482391" y="4105692"/>
                <a:ext cx="409027" cy="409028"/>
              </a:xfrm>
              <a:prstGeom prst="rect">
                <a:avLst/>
              </a:prstGeom>
            </p:spPr>
          </p:pic>
          <p:pic>
            <p:nvPicPr>
              <p:cNvPr id="73" name="Picture 7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100048" y="2590130"/>
                <a:ext cx="409027" cy="409028"/>
              </a:xfrm>
              <a:prstGeom prst="rect">
                <a:avLst/>
              </a:prstGeom>
            </p:spPr>
          </p:pic>
          <p:pic>
            <p:nvPicPr>
              <p:cNvPr id="74" name="Picture 7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642777" y="4086094"/>
                <a:ext cx="428625" cy="428625"/>
              </a:xfrm>
              <a:prstGeom prst="rect">
                <a:avLst/>
              </a:prstGeom>
            </p:spPr>
          </p:pic>
          <p:sp>
            <p:nvSpPr>
              <p:cNvPr id="75" name="TextBox 74"/>
              <p:cNvSpPr txBox="1"/>
              <p:nvPr/>
            </p:nvSpPr>
            <p:spPr>
              <a:xfrm>
                <a:off x="7742745" y="1087984"/>
                <a:ext cx="2398838" cy="276999"/>
              </a:xfrm>
              <a:prstGeom prst="rect">
                <a:avLst/>
              </a:prstGeom>
              <a:noFill/>
            </p:spPr>
            <p:txBody>
              <a:bodyPr wrap="square" rtlCol="0">
                <a:spAutoFit/>
              </a:bodyPr>
              <a:lstStyle/>
              <a:p>
                <a:r>
                  <a:rPr lang="en-US" sz="900" b="1" dirty="0">
                    <a:solidFill>
                      <a:prstClr val="white">
                        <a:lumMod val="50000"/>
                      </a:prstClr>
                    </a:solidFill>
                    <a:cs typeface="Arial" pitchFamily="34" charset="0"/>
                  </a:rPr>
                  <a:t>GRC Intelligence ® Content</a:t>
                </a:r>
              </a:p>
            </p:txBody>
          </p:sp>
          <p:sp>
            <p:nvSpPr>
              <p:cNvPr id="76" name="TextBox 75"/>
              <p:cNvSpPr txBox="1"/>
              <p:nvPr/>
            </p:nvSpPr>
            <p:spPr>
              <a:xfrm>
                <a:off x="9735479" y="1950585"/>
                <a:ext cx="1257486" cy="270064"/>
              </a:xfrm>
              <a:prstGeom prst="rect">
                <a:avLst/>
              </a:prstGeom>
              <a:noFill/>
            </p:spPr>
            <p:txBody>
              <a:bodyPr wrap="square" rtlCol="0">
                <a:spAutoFit/>
              </a:bodyPr>
              <a:lstStyle/>
              <a:p>
                <a:r>
                  <a:rPr lang="en-US" sz="900" b="1" dirty="0">
                    <a:solidFill>
                      <a:prstClr val="white">
                        <a:lumMod val="50000"/>
                      </a:prstClr>
                    </a:solidFill>
                    <a:cs typeface="Arial" pitchFamily="34" charset="0"/>
                  </a:rPr>
                  <a:t>Language Pac</a:t>
                </a:r>
              </a:p>
            </p:txBody>
          </p:sp>
          <p:sp>
            <p:nvSpPr>
              <p:cNvPr id="77" name="TextBox 76"/>
              <p:cNvSpPr txBox="1"/>
              <p:nvPr/>
            </p:nvSpPr>
            <p:spPr>
              <a:xfrm>
                <a:off x="9262675" y="4852582"/>
                <a:ext cx="1257486" cy="276999"/>
              </a:xfrm>
              <a:prstGeom prst="rect">
                <a:avLst/>
              </a:prstGeom>
              <a:noFill/>
            </p:spPr>
            <p:txBody>
              <a:bodyPr wrap="square" rtlCol="0">
                <a:spAutoFit/>
              </a:bodyPr>
              <a:lstStyle/>
              <a:p>
                <a:pPr algn="ctr"/>
                <a:r>
                  <a:rPr lang="en-US" sz="900" b="1" dirty="0">
                    <a:solidFill>
                      <a:prstClr val="white">
                        <a:lumMod val="50000"/>
                      </a:prstClr>
                    </a:solidFill>
                    <a:cs typeface="Arial" pitchFamily="34" charset="0"/>
                  </a:rPr>
                  <a:t>Mobile</a:t>
                </a:r>
              </a:p>
            </p:txBody>
          </p:sp>
          <p:sp>
            <p:nvSpPr>
              <p:cNvPr id="78" name="TextBox 77"/>
              <p:cNvSpPr txBox="1"/>
              <p:nvPr/>
            </p:nvSpPr>
            <p:spPr>
              <a:xfrm>
                <a:off x="7114003" y="4818670"/>
                <a:ext cx="1257486" cy="432103"/>
              </a:xfrm>
              <a:prstGeom prst="rect">
                <a:avLst/>
              </a:prstGeom>
              <a:noFill/>
            </p:spPr>
            <p:txBody>
              <a:bodyPr wrap="square" rtlCol="0">
                <a:spAutoFit/>
              </a:bodyPr>
              <a:lstStyle/>
              <a:p>
                <a:pPr algn="ctr"/>
                <a:r>
                  <a:rPr lang="en-US" sz="900" b="1" dirty="0">
                    <a:solidFill>
                      <a:prstClr val="white">
                        <a:lumMod val="50000"/>
                      </a:prstClr>
                    </a:solidFill>
                    <a:cs typeface="Arial" pitchFamily="34" charset="0"/>
                  </a:rPr>
                  <a:t>Training &amp; Advisory</a:t>
                </a:r>
              </a:p>
            </p:txBody>
          </p:sp>
          <p:sp>
            <p:nvSpPr>
              <p:cNvPr id="79" name="TextBox 78"/>
              <p:cNvSpPr txBox="1"/>
              <p:nvPr/>
            </p:nvSpPr>
            <p:spPr>
              <a:xfrm>
                <a:off x="6220740" y="2158326"/>
                <a:ext cx="1257486" cy="276999"/>
              </a:xfrm>
              <a:prstGeom prst="rect">
                <a:avLst/>
              </a:prstGeom>
              <a:noFill/>
            </p:spPr>
            <p:txBody>
              <a:bodyPr wrap="square" rtlCol="0">
                <a:spAutoFit/>
              </a:bodyPr>
              <a:lstStyle/>
              <a:p>
                <a:r>
                  <a:rPr lang="en-US" sz="900" b="1" dirty="0">
                    <a:solidFill>
                      <a:prstClr val="white">
                        <a:lumMod val="50000"/>
                      </a:prstClr>
                    </a:solidFill>
                    <a:cs typeface="Arial" pitchFamily="34" charset="0"/>
                  </a:rPr>
                  <a:t>Integrations</a:t>
                </a:r>
              </a:p>
            </p:txBody>
          </p:sp>
        </p:grpSp>
      </p:grpSp>
      <p:sp>
        <p:nvSpPr>
          <p:cNvPr id="80"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373605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randombar(horizontal)">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Zimperium, mobile security solution </a:t>
            </a:r>
            <a:endParaRPr lang="en-US" dirty="0"/>
          </a:p>
        </p:txBody>
      </p:sp>
      <p:sp>
        <p:nvSpPr>
          <p:cNvPr id="3" name="Date Placeholder 2"/>
          <p:cNvSpPr>
            <a:spLocks noGrp="1"/>
          </p:cNvSpPr>
          <p:nvPr>
            <p:ph type="dt" sz="half" idx="10"/>
          </p:nvPr>
        </p:nvSpPr>
        <p:spPr/>
        <p:txBody>
          <a:bodyPr/>
          <a:lstStyle/>
          <a:p>
            <a:fld id="{38B531C1-6C80-4E89-A22F-71AEB7A19A2F}" type="datetime1">
              <a:rPr lang="en-US" smtClean="0"/>
              <a:pPr/>
              <a:t>2/13/2019</a:t>
            </a:fld>
            <a:endParaRPr lang="en-US" dirty="0"/>
          </a:p>
        </p:txBody>
      </p:sp>
      <p:sp>
        <p:nvSpPr>
          <p:cNvPr id="5" name="Slide Number Placeholder 4"/>
          <p:cNvSpPr>
            <a:spLocks noGrp="1"/>
          </p:cNvSpPr>
          <p:nvPr>
            <p:ph type="sldNum" sz="quarter" idx="12"/>
          </p:nvPr>
        </p:nvSpPr>
        <p:spPr/>
        <p:txBody>
          <a:bodyPr/>
          <a:lstStyle/>
          <a:p>
            <a:fld id="{6E18DBF4-37B7-4C4F-9728-A1C100B177EE}" type="slidenum">
              <a:rPr lang="en-US" smtClean="0"/>
              <a:pPr/>
              <a:t>28</a:t>
            </a:fld>
            <a:endParaRPr lang="en-US"/>
          </a:p>
        </p:txBody>
      </p:sp>
      <p:grpSp>
        <p:nvGrpSpPr>
          <p:cNvPr id="6" name="Group 5"/>
          <p:cNvGrpSpPr/>
          <p:nvPr/>
        </p:nvGrpSpPr>
        <p:grpSpPr>
          <a:xfrm>
            <a:off x="3103896" y="1971442"/>
            <a:ext cx="5984209" cy="3853285"/>
            <a:chOff x="3561557" y="2936567"/>
            <a:chExt cx="5068888" cy="3263902"/>
          </a:xfrm>
        </p:grpSpPr>
        <p:sp>
          <p:nvSpPr>
            <p:cNvPr id="7" name="Freeform 69"/>
            <p:cNvSpPr>
              <a:spLocks/>
            </p:cNvSpPr>
            <p:nvPr/>
          </p:nvSpPr>
          <p:spPr bwMode="auto">
            <a:xfrm rot="5400000">
              <a:off x="3843338" y="4286737"/>
              <a:ext cx="1481138" cy="565150"/>
            </a:xfrm>
            <a:custGeom>
              <a:avLst/>
              <a:gdLst>
                <a:gd name="T0" fmla="*/ 465 w 933"/>
                <a:gd name="T1" fmla="*/ 356 h 356"/>
                <a:gd name="T2" fmla="*/ 0 w 933"/>
                <a:gd name="T3" fmla="*/ 178 h 356"/>
                <a:gd name="T4" fmla="*/ 465 w 933"/>
                <a:gd name="T5" fmla="*/ 0 h 356"/>
                <a:gd name="T6" fmla="*/ 933 w 933"/>
                <a:gd name="T7" fmla="*/ 178 h 356"/>
                <a:gd name="T8" fmla="*/ 465 w 933"/>
                <a:gd name="T9" fmla="*/ 356 h 356"/>
              </a:gdLst>
              <a:ahLst/>
              <a:cxnLst>
                <a:cxn ang="0">
                  <a:pos x="T0" y="T1"/>
                </a:cxn>
                <a:cxn ang="0">
                  <a:pos x="T2" y="T3"/>
                </a:cxn>
                <a:cxn ang="0">
                  <a:pos x="T4" y="T5"/>
                </a:cxn>
                <a:cxn ang="0">
                  <a:pos x="T6" y="T7"/>
                </a:cxn>
                <a:cxn ang="0">
                  <a:pos x="T8" y="T9"/>
                </a:cxn>
              </a:cxnLst>
              <a:rect l="0" t="0" r="r" b="b"/>
              <a:pathLst>
                <a:path w="933" h="356">
                  <a:moveTo>
                    <a:pt x="465" y="356"/>
                  </a:moveTo>
                  <a:lnTo>
                    <a:pt x="0" y="178"/>
                  </a:lnTo>
                  <a:lnTo>
                    <a:pt x="465" y="0"/>
                  </a:lnTo>
                  <a:lnTo>
                    <a:pt x="933" y="178"/>
                  </a:lnTo>
                  <a:lnTo>
                    <a:pt x="465" y="35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8" name="Freeform 70"/>
            <p:cNvSpPr>
              <a:spLocks/>
            </p:cNvSpPr>
            <p:nvPr/>
          </p:nvSpPr>
          <p:spPr bwMode="auto">
            <a:xfrm rot="5400000">
              <a:off x="3703638" y="3686662"/>
              <a:ext cx="738188" cy="1022350"/>
            </a:xfrm>
            <a:custGeom>
              <a:avLst/>
              <a:gdLst>
                <a:gd name="T0" fmla="*/ 465 w 465"/>
                <a:gd name="T1" fmla="*/ 178 h 644"/>
                <a:gd name="T2" fmla="*/ 0 w 465"/>
                <a:gd name="T3" fmla="*/ 0 h 644"/>
                <a:gd name="T4" fmla="*/ 0 w 465"/>
                <a:gd name="T5" fmla="*/ 364 h 644"/>
                <a:gd name="T6" fmla="*/ 465 w 465"/>
                <a:gd name="T7" fmla="*/ 644 h 644"/>
                <a:gd name="T8" fmla="*/ 465 w 465"/>
                <a:gd name="T9" fmla="*/ 178 h 644"/>
              </a:gdLst>
              <a:ahLst/>
              <a:cxnLst>
                <a:cxn ang="0">
                  <a:pos x="T0" y="T1"/>
                </a:cxn>
                <a:cxn ang="0">
                  <a:pos x="T2" y="T3"/>
                </a:cxn>
                <a:cxn ang="0">
                  <a:pos x="T4" y="T5"/>
                </a:cxn>
                <a:cxn ang="0">
                  <a:pos x="T6" y="T7"/>
                </a:cxn>
                <a:cxn ang="0">
                  <a:pos x="T8" y="T9"/>
                </a:cxn>
              </a:cxnLst>
              <a:rect l="0" t="0" r="r" b="b"/>
              <a:pathLst>
                <a:path w="465" h="644">
                  <a:moveTo>
                    <a:pt x="465" y="178"/>
                  </a:moveTo>
                  <a:lnTo>
                    <a:pt x="0" y="0"/>
                  </a:lnTo>
                  <a:lnTo>
                    <a:pt x="0" y="364"/>
                  </a:lnTo>
                  <a:lnTo>
                    <a:pt x="465" y="644"/>
                  </a:lnTo>
                  <a:lnTo>
                    <a:pt x="465" y="178"/>
                  </a:lnTo>
                  <a:close/>
                </a:path>
              </a:pathLst>
            </a:custGeom>
            <a:solidFill>
              <a:srgbClr val="BA8EB8"/>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9" name="Freeform 71"/>
            <p:cNvSpPr>
              <a:spLocks/>
            </p:cNvSpPr>
            <p:nvPr/>
          </p:nvSpPr>
          <p:spPr bwMode="auto">
            <a:xfrm rot="5400000">
              <a:off x="3701257" y="4427231"/>
              <a:ext cx="742950" cy="1022350"/>
            </a:xfrm>
            <a:custGeom>
              <a:avLst/>
              <a:gdLst>
                <a:gd name="T0" fmla="*/ 0 w 468"/>
                <a:gd name="T1" fmla="*/ 178 h 644"/>
                <a:gd name="T2" fmla="*/ 468 w 468"/>
                <a:gd name="T3" fmla="*/ 0 h 644"/>
                <a:gd name="T4" fmla="*/ 468 w 468"/>
                <a:gd name="T5" fmla="*/ 364 h 644"/>
                <a:gd name="T6" fmla="*/ 0 w 468"/>
                <a:gd name="T7" fmla="*/ 644 h 644"/>
                <a:gd name="T8" fmla="*/ 0 w 468"/>
                <a:gd name="T9" fmla="*/ 178 h 644"/>
              </a:gdLst>
              <a:ahLst/>
              <a:cxnLst>
                <a:cxn ang="0">
                  <a:pos x="T0" y="T1"/>
                </a:cxn>
                <a:cxn ang="0">
                  <a:pos x="T2" y="T3"/>
                </a:cxn>
                <a:cxn ang="0">
                  <a:pos x="T4" y="T5"/>
                </a:cxn>
                <a:cxn ang="0">
                  <a:pos x="T6" y="T7"/>
                </a:cxn>
                <a:cxn ang="0">
                  <a:pos x="T8" y="T9"/>
                </a:cxn>
              </a:cxnLst>
              <a:rect l="0" t="0" r="r" b="b"/>
              <a:pathLst>
                <a:path w="468" h="644">
                  <a:moveTo>
                    <a:pt x="0" y="178"/>
                  </a:moveTo>
                  <a:lnTo>
                    <a:pt x="468" y="0"/>
                  </a:lnTo>
                  <a:lnTo>
                    <a:pt x="468" y="364"/>
                  </a:lnTo>
                  <a:lnTo>
                    <a:pt x="0" y="644"/>
                  </a:lnTo>
                  <a:lnTo>
                    <a:pt x="0" y="178"/>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0" name="Freeform 72"/>
            <p:cNvSpPr>
              <a:spLocks/>
            </p:cNvSpPr>
            <p:nvPr/>
          </p:nvSpPr>
          <p:spPr bwMode="auto">
            <a:xfrm rot="5400000">
              <a:off x="4348957" y="4390718"/>
              <a:ext cx="2371725" cy="355600"/>
            </a:xfrm>
            <a:custGeom>
              <a:avLst/>
              <a:gdLst>
                <a:gd name="T0" fmla="*/ 746 w 1494"/>
                <a:gd name="T1" fmla="*/ 224 h 224"/>
                <a:gd name="T2" fmla="*/ 0 w 1494"/>
                <a:gd name="T3" fmla="*/ 112 h 224"/>
                <a:gd name="T4" fmla="*/ 746 w 1494"/>
                <a:gd name="T5" fmla="*/ 0 h 224"/>
                <a:gd name="T6" fmla="*/ 1494 w 1494"/>
                <a:gd name="T7" fmla="*/ 112 h 224"/>
                <a:gd name="T8" fmla="*/ 746 w 1494"/>
                <a:gd name="T9" fmla="*/ 224 h 224"/>
              </a:gdLst>
              <a:ahLst/>
              <a:cxnLst>
                <a:cxn ang="0">
                  <a:pos x="T0" y="T1"/>
                </a:cxn>
                <a:cxn ang="0">
                  <a:pos x="T2" y="T3"/>
                </a:cxn>
                <a:cxn ang="0">
                  <a:pos x="T4" y="T5"/>
                </a:cxn>
                <a:cxn ang="0">
                  <a:pos x="T6" y="T7"/>
                </a:cxn>
                <a:cxn ang="0">
                  <a:pos x="T8" y="T9"/>
                </a:cxn>
              </a:cxnLst>
              <a:rect l="0" t="0" r="r" b="b"/>
              <a:pathLst>
                <a:path w="1494" h="224">
                  <a:moveTo>
                    <a:pt x="746" y="224"/>
                  </a:moveTo>
                  <a:lnTo>
                    <a:pt x="0" y="112"/>
                  </a:lnTo>
                  <a:lnTo>
                    <a:pt x="746" y="0"/>
                  </a:lnTo>
                  <a:lnTo>
                    <a:pt x="1494" y="112"/>
                  </a:lnTo>
                  <a:lnTo>
                    <a:pt x="746" y="224"/>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1" name="Freeform 73"/>
            <p:cNvSpPr>
              <a:spLocks/>
            </p:cNvSpPr>
            <p:nvPr/>
          </p:nvSpPr>
          <p:spPr bwMode="auto">
            <a:xfrm rot="5400000">
              <a:off x="4452145" y="3484256"/>
              <a:ext cx="1184275" cy="981075"/>
            </a:xfrm>
            <a:custGeom>
              <a:avLst/>
              <a:gdLst>
                <a:gd name="T0" fmla="*/ 746 w 746"/>
                <a:gd name="T1" fmla="*/ 112 h 618"/>
                <a:gd name="T2" fmla="*/ 0 w 746"/>
                <a:gd name="T3" fmla="*/ 0 h 618"/>
                <a:gd name="T4" fmla="*/ 0 w 746"/>
                <a:gd name="T5" fmla="*/ 394 h 618"/>
                <a:gd name="T6" fmla="*/ 746 w 746"/>
                <a:gd name="T7" fmla="*/ 618 h 618"/>
                <a:gd name="T8" fmla="*/ 746 w 746"/>
                <a:gd name="T9" fmla="*/ 112 h 618"/>
              </a:gdLst>
              <a:ahLst/>
              <a:cxnLst>
                <a:cxn ang="0">
                  <a:pos x="T0" y="T1"/>
                </a:cxn>
                <a:cxn ang="0">
                  <a:pos x="T2" y="T3"/>
                </a:cxn>
                <a:cxn ang="0">
                  <a:pos x="T4" y="T5"/>
                </a:cxn>
                <a:cxn ang="0">
                  <a:pos x="T6" y="T7"/>
                </a:cxn>
                <a:cxn ang="0">
                  <a:pos x="T8" y="T9"/>
                </a:cxn>
              </a:cxnLst>
              <a:rect l="0" t="0" r="r" b="b"/>
              <a:pathLst>
                <a:path w="746" h="618">
                  <a:moveTo>
                    <a:pt x="746" y="112"/>
                  </a:moveTo>
                  <a:lnTo>
                    <a:pt x="0" y="0"/>
                  </a:lnTo>
                  <a:lnTo>
                    <a:pt x="0" y="394"/>
                  </a:lnTo>
                  <a:lnTo>
                    <a:pt x="746" y="618"/>
                  </a:lnTo>
                  <a:lnTo>
                    <a:pt x="746" y="112"/>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2" name="Freeform 74"/>
            <p:cNvSpPr>
              <a:spLocks/>
            </p:cNvSpPr>
            <p:nvPr/>
          </p:nvSpPr>
          <p:spPr bwMode="auto">
            <a:xfrm rot="5400000">
              <a:off x="4450557" y="4670118"/>
              <a:ext cx="1187450" cy="981075"/>
            </a:xfrm>
            <a:custGeom>
              <a:avLst/>
              <a:gdLst>
                <a:gd name="T0" fmla="*/ 0 w 748"/>
                <a:gd name="T1" fmla="*/ 112 h 618"/>
                <a:gd name="T2" fmla="*/ 748 w 748"/>
                <a:gd name="T3" fmla="*/ 0 h 618"/>
                <a:gd name="T4" fmla="*/ 748 w 748"/>
                <a:gd name="T5" fmla="*/ 394 h 618"/>
                <a:gd name="T6" fmla="*/ 0 w 748"/>
                <a:gd name="T7" fmla="*/ 618 h 618"/>
                <a:gd name="T8" fmla="*/ 0 w 748"/>
                <a:gd name="T9" fmla="*/ 112 h 618"/>
              </a:gdLst>
              <a:ahLst/>
              <a:cxnLst>
                <a:cxn ang="0">
                  <a:pos x="T0" y="T1"/>
                </a:cxn>
                <a:cxn ang="0">
                  <a:pos x="T2" y="T3"/>
                </a:cxn>
                <a:cxn ang="0">
                  <a:pos x="T4" y="T5"/>
                </a:cxn>
                <a:cxn ang="0">
                  <a:pos x="T6" y="T7"/>
                </a:cxn>
                <a:cxn ang="0">
                  <a:pos x="T8" y="T9"/>
                </a:cxn>
              </a:cxnLst>
              <a:rect l="0" t="0" r="r" b="b"/>
              <a:pathLst>
                <a:path w="748" h="618">
                  <a:moveTo>
                    <a:pt x="0" y="112"/>
                  </a:moveTo>
                  <a:lnTo>
                    <a:pt x="748" y="0"/>
                  </a:lnTo>
                  <a:lnTo>
                    <a:pt x="748" y="394"/>
                  </a:lnTo>
                  <a:lnTo>
                    <a:pt x="0" y="618"/>
                  </a:lnTo>
                  <a:lnTo>
                    <a:pt x="0" y="1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3" name="Freeform 75"/>
            <p:cNvSpPr>
              <a:spLocks/>
            </p:cNvSpPr>
            <p:nvPr/>
          </p:nvSpPr>
          <p:spPr bwMode="auto">
            <a:xfrm rot="5400000">
              <a:off x="6866731" y="4287530"/>
              <a:ext cx="1481138" cy="563563"/>
            </a:xfrm>
            <a:custGeom>
              <a:avLst/>
              <a:gdLst>
                <a:gd name="T0" fmla="*/ 465 w 933"/>
                <a:gd name="T1" fmla="*/ 0 h 355"/>
                <a:gd name="T2" fmla="*/ 0 w 933"/>
                <a:gd name="T3" fmla="*/ 177 h 355"/>
                <a:gd name="T4" fmla="*/ 465 w 933"/>
                <a:gd name="T5" fmla="*/ 355 h 355"/>
                <a:gd name="T6" fmla="*/ 933 w 933"/>
                <a:gd name="T7" fmla="*/ 177 h 355"/>
                <a:gd name="T8" fmla="*/ 465 w 933"/>
                <a:gd name="T9" fmla="*/ 0 h 355"/>
              </a:gdLst>
              <a:ahLst/>
              <a:cxnLst>
                <a:cxn ang="0">
                  <a:pos x="T0" y="T1"/>
                </a:cxn>
                <a:cxn ang="0">
                  <a:pos x="T2" y="T3"/>
                </a:cxn>
                <a:cxn ang="0">
                  <a:pos x="T4" y="T5"/>
                </a:cxn>
                <a:cxn ang="0">
                  <a:pos x="T6" y="T7"/>
                </a:cxn>
                <a:cxn ang="0">
                  <a:pos x="T8" y="T9"/>
                </a:cxn>
              </a:cxnLst>
              <a:rect l="0" t="0" r="r" b="b"/>
              <a:pathLst>
                <a:path w="933" h="355">
                  <a:moveTo>
                    <a:pt x="465" y="0"/>
                  </a:moveTo>
                  <a:lnTo>
                    <a:pt x="0" y="177"/>
                  </a:lnTo>
                  <a:lnTo>
                    <a:pt x="465" y="355"/>
                  </a:lnTo>
                  <a:lnTo>
                    <a:pt x="933" y="177"/>
                  </a:lnTo>
                  <a:lnTo>
                    <a:pt x="46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4" name="Freeform 76"/>
            <p:cNvSpPr>
              <a:spLocks/>
            </p:cNvSpPr>
            <p:nvPr/>
          </p:nvSpPr>
          <p:spPr bwMode="auto">
            <a:xfrm rot="5400000">
              <a:off x="7750176" y="3686662"/>
              <a:ext cx="738188" cy="1022350"/>
            </a:xfrm>
            <a:custGeom>
              <a:avLst/>
              <a:gdLst>
                <a:gd name="T0" fmla="*/ 465 w 465"/>
                <a:gd name="T1" fmla="*/ 467 h 644"/>
                <a:gd name="T2" fmla="*/ 0 w 465"/>
                <a:gd name="T3" fmla="*/ 644 h 644"/>
                <a:gd name="T4" fmla="*/ 0 w 465"/>
                <a:gd name="T5" fmla="*/ 280 h 644"/>
                <a:gd name="T6" fmla="*/ 465 w 465"/>
                <a:gd name="T7" fmla="*/ 0 h 644"/>
                <a:gd name="T8" fmla="*/ 465 w 465"/>
                <a:gd name="T9" fmla="*/ 467 h 644"/>
              </a:gdLst>
              <a:ahLst/>
              <a:cxnLst>
                <a:cxn ang="0">
                  <a:pos x="T0" y="T1"/>
                </a:cxn>
                <a:cxn ang="0">
                  <a:pos x="T2" y="T3"/>
                </a:cxn>
                <a:cxn ang="0">
                  <a:pos x="T4" y="T5"/>
                </a:cxn>
                <a:cxn ang="0">
                  <a:pos x="T6" y="T7"/>
                </a:cxn>
                <a:cxn ang="0">
                  <a:pos x="T8" y="T9"/>
                </a:cxn>
              </a:cxnLst>
              <a:rect l="0" t="0" r="r" b="b"/>
              <a:pathLst>
                <a:path w="465" h="644">
                  <a:moveTo>
                    <a:pt x="465" y="467"/>
                  </a:moveTo>
                  <a:lnTo>
                    <a:pt x="0" y="644"/>
                  </a:lnTo>
                  <a:lnTo>
                    <a:pt x="0" y="280"/>
                  </a:lnTo>
                  <a:lnTo>
                    <a:pt x="465" y="0"/>
                  </a:lnTo>
                  <a:lnTo>
                    <a:pt x="465" y="467"/>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5" name="Freeform 77"/>
            <p:cNvSpPr>
              <a:spLocks/>
            </p:cNvSpPr>
            <p:nvPr/>
          </p:nvSpPr>
          <p:spPr bwMode="auto">
            <a:xfrm rot="5400000">
              <a:off x="7747795" y="4427231"/>
              <a:ext cx="742950" cy="1022350"/>
            </a:xfrm>
            <a:custGeom>
              <a:avLst/>
              <a:gdLst>
                <a:gd name="T0" fmla="*/ 0 w 468"/>
                <a:gd name="T1" fmla="*/ 467 h 644"/>
                <a:gd name="T2" fmla="*/ 468 w 468"/>
                <a:gd name="T3" fmla="*/ 644 h 644"/>
                <a:gd name="T4" fmla="*/ 468 w 468"/>
                <a:gd name="T5" fmla="*/ 280 h 644"/>
                <a:gd name="T6" fmla="*/ 0 w 468"/>
                <a:gd name="T7" fmla="*/ 0 h 644"/>
                <a:gd name="T8" fmla="*/ 0 w 468"/>
                <a:gd name="T9" fmla="*/ 467 h 644"/>
              </a:gdLst>
              <a:ahLst/>
              <a:cxnLst>
                <a:cxn ang="0">
                  <a:pos x="T0" y="T1"/>
                </a:cxn>
                <a:cxn ang="0">
                  <a:pos x="T2" y="T3"/>
                </a:cxn>
                <a:cxn ang="0">
                  <a:pos x="T4" y="T5"/>
                </a:cxn>
                <a:cxn ang="0">
                  <a:pos x="T6" y="T7"/>
                </a:cxn>
                <a:cxn ang="0">
                  <a:pos x="T8" y="T9"/>
                </a:cxn>
              </a:cxnLst>
              <a:rect l="0" t="0" r="r" b="b"/>
              <a:pathLst>
                <a:path w="468" h="644">
                  <a:moveTo>
                    <a:pt x="0" y="467"/>
                  </a:moveTo>
                  <a:lnTo>
                    <a:pt x="468" y="644"/>
                  </a:lnTo>
                  <a:lnTo>
                    <a:pt x="468" y="280"/>
                  </a:lnTo>
                  <a:lnTo>
                    <a:pt x="0" y="0"/>
                  </a:lnTo>
                  <a:lnTo>
                    <a:pt x="0" y="46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6" name="Freeform 78"/>
            <p:cNvSpPr>
              <a:spLocks/>
            </p:cNvSpPr>
            <p:nvPr/>
          </p:nvSpPr>
          <p:spPr bwMode="auto">
            <a:xfrm rot="5400000">
              <a:off x="5469732" y="4390718"/>
              <a:ext cx="2371725" cy="355600"/>
            </a:xfrm>
            <a:custGeom>
              <a:avLst/>
              <a:gdLst>
                <a:gd name="T0" fmla="*/ 746 w 1494"/>
                <a:gd name="T1" fmla="*/ 0 h 224"/>
                <a:gd name="T2" fmla="*/ 0 w 1494"/>
                <a:gd name="T3" fmla="*/ 111 h 224"/>
                <a:gd name="T4" fmla="*/ 746 w 1494"/>
                <a:gd name="T5" fmla="*/ 224 h 224"/>
                <a:gd name="T6" fmla="*/ 1494 w 1494"/>
                <a:gd name="T7" fmla="*/ 111 h 224"/>
                <a:gd name="T8" fmla="*/ 746 w 1494"/>
                <a:gd name="T9" fmla="*/ 0 h 224"/>
              </a:gdLst>
              <a:ahLst/>
              <a:cxnLst>
                <a:cxn ang="0">
                  <a:pos x="T0" y="T1"/>
                </a:cxn>
                <a:cxn ang="0">
                  <a:pos x="T2" y="T3"/>
                </a:cxn>
                <a:cxn ang="0">
                  <a:pos x="T4" y="T5"/>
                </a:cxn>
                <a:cxn ang="0">
                  <a:pos x="T6" y="T7"/>
                </a:cxn>
                <a:cxn ang="0">
                  <a:pos x="T8" y="T9"/>
                </a:cxn>
              </a:cxnLst>
              <a:rect l="0" t="0" r="r" b="b"/>
              <a:pathLst>
                <a:path w="1494" h="224">
                  <a:moveTo>
                    <a:pt x="746" y="0"/>
                  </a:moveTo>
                  <a:lnTo>
                    <a:pt x="0" y="111"/>
                  </a:lnTo>
                  <a:lnTo>
                    <a:pt x="746" y="224"/>
                  </a:lnTo>
                  <a:lnTo>
                    <a:pt x="1494" y="111"/>
                  </a:lnTo>
                  <a:lnTo>
                    <a:pt x="746" y="0"/>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7" name="Freeform 79"/>
            <p:cNvSpPr>
              <a:spLocks/>
            </p:cNvSpPr>
            <p:nvPr/>
          </p:nvSpPr>
          <p:spPr bwMode="auto">
            <a:xfrm rot="5400000">
              <a:off x="6554788" y="3485049"/>
              <a:ext cx="1184275" cy="979488"/>
            </a:xfrm>
            <a:custGeom>
              <a:avLst/>
              <a:gdLst>
                <a:gd name="T0" fmla="*/ 746 w 746"/>
                <a:gd name="T1" fmla="*/ 506 h 617"/>
                <a:gd name="T2" fmla="*/ 0 w 746"/>
                <a:gd name="T3" fmla="*/ 617 h 617"/>
                <a:gd name="T4" fmla="*/ 0 w 746"/>
                <a:gd name="T5" fmla="*/ 224 h 617"/>
                <a:gd name="T6" fmla="*/ 746 w 746"/>
                <a:gd name="T7" fmla="*/ 0 h 617"/>
                <a:gd name="T8" fmla="*/ 746 w 746"/>
                <a:gd name="T9" fmla="*/ 506 h 617"/>
              </a:gdLst>
              <a:ahLst/>
              <a:cxnLst>
                <a:cxn ang="0">
                  <a:pos x="T0" y="T1"/>
                </a:cxn>
                <a:cxn ang="0">
                  <a:pos x="T2" y="T3"/>
                </a:cxn>
                <a:cxn ang="0">
                  <a:pos x="T4" y="T5"/>
                </a:cxn>
                <a:cxn ang="0">
                  <a:pos x="T6" y="T7"/>
                </a:cxn>
                <a:cxn ang="0">
                  <a:pos x="T8" y="T9"/>
                </a:cxn>
              </a:cxnLst>
              <a:rect l="0" t="0" r="r" b="b"/>
              <a:pathLst>
                <a:path w="746" h="617">
                  <a:moveTo>
                    <a:pt x="746" y="506"/>
                  </a:moveTo>
                  <a:lnTo>
                    <a:pt x="0" y="617"/>
                  </a:lnTo>
                  <a:lnTo>
                    <a:pt x="0" y="224"/>
                  </a:lnTo>
                  <a:lnTo>
                    <a:pt x="746" y="0"/>
                  </a:lnTo>
                  <a:lnTo>
                    <a:pt x="746" y="50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8" name="Freeform 80"/>
            <p:cNvSpPr>
              <a:spLocks/>
            </p:cNvSpPr>
            <p:nvPr/>
          </p:nvSpPr>
          <p:spPr bwMode="auto">
            <a:xfrm rot="5400000">
              <a:off x="6553201" y="4670912"/>
              <a:ext cx="1187450" cy="979488"/>
            </a:xfrm>
            <a:custGeom>
              <a:avLst/>
              <a:gdLst>
                <a:gd name="T0" fmla="*/ 0 w 748"/>
                <a:gd name="T1" fmla="*/ 506 h 617"/>
                <a:gd name="T2" fmla="*/ 748 w 748"/>
                <a:gd name="T3" fmla="*/ 617 h 617"/>
                <a:gd name="T4" fmla="*/ 748 w 748"/>
                <a:gd name="T5" fmla="*/ 224 h 617"/>
                <a:gd name="T6" fmla="*/ 0 w 748"/>
                <a:gd name="T7" fmla="*/ 0 h 617"/>
                <a:gd name="T8" fmla="*/ 0 w 748"/>
                <a:gd name="T9" fmla="*/ 506 h 617"/>
              </a:gdLst>
              <a:ahLst/>
              <a:cxnLst>
                <a:cxn ang="0">
                  <a:pos x="T0" y="T1"/>
                </a:cxn>
                <a:cxn ang="0">
                  <a:pos x="T2" y="T3"/>
                </a:cxn>
                <a:cxn ang="0">
                  <a:pos x="T4" y="T5"/>
                </a:cxn>
                <a:cxn ang="0">
                  <a:pos x="T6" y="T7"/>
                </a:cxn>
                <a:cxn ang="0">
                  <a:pos x="T8" y="T9"/>
                </a:cxn>
              </a:cxnLst>
              <a:rect l="0" t="0" r="r" b="b"/>
              <a:pathLst>
                <a:path w="748" h="617">
                  <a:moveTo>
                    <a:pt x="0" y="506"/>
                  </a:moveTo>
                  <a:lnTo>
                    <a:pt x="748" y="617"/>
                  </a:lnTo>
                  <a:lnTo>
                    <a:pt x="748" y="224"/>
                  </a:lnTo>
                  <a:lnTo>
                    <a:pt x="0" y="0"/>
                  </a:lnTo>
                  <a:lnTo>
                    <a:pt x="0" y="506"/>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9" name="Freeform 81"/>
            <p:cNvSpPr>
              <a:spLocks/>
            </p:cNvSpPr>
            <p:nvPr/>
          </p:nvSpPr>
          <p:spPr bwMode="auto">
            <a:xfrm rot="5400000">
              <a:off x="5274469" y="3242955"/>
              <a:ext cx="1630363" cy="1017588"/>
            </a:xfrm>
            <a:custGeom>
              <a:avLst/>
              <a:gdLst>
                <a:gd name="T0" fmla="*/ 1027 w 1027"/>
                <a:gd name="T1" fmla="*/ 641 h 641"/>
                <a:gd name="T2" fmla="*/ 0 w 1027"/>
                <a:gd name="T3" fmla="*/ 532 h 641"/>
                <a:gd name="T4" fmla="*/ 0 w 1027"/>
                <a:gd name="T5" fmla="*/ 111 h 641"/>
                <a:gd name="T6" fmla="*/ 1027 w 1027"/>
                <a:gd name="T7" fmla="*/ 0 h 641"/>
                <a:gd name="T8" fmla="*/ 1027 w 1027"/>
                <a:gd name="T9" fmla="*/ 641 h 641"/>
              </a:gdLst>
              <a:ahLst/>
              <a:cxnLst>
                <a:cxn ang="0">
                  <a:pos x="T0" y="T1"/>
                </a:cxn>
                <a:cxn ang="0">
                  <a:pos x="T2" y="T3"/>
                </a:cxn>
                <a:cxn ang="0">
                  <a:pos x="T4" y="T5"/>
                </a:cxn>
                <a:cxn ang="0">
                  <a:pos x="T6" y="T7"/>
                </a:cxn>
                <a:cxn ang="0">
                  <a:pos x="T8" y="T9"/>
                </a:cxn>
              </a:cxnLst>
              <a:rect l="0" t="0" r="r" b="b"/>
              <a:pathLst>
                <a:path w="1027" h="641">
                  <a:moveTo>
                    <a:pt x="1027" y="641"/>
                  </a:moveTo>
                  <a:lnTo>
                    <a:pt x="0" y="532"/>
                  </a:lnTo>
                  <a:lnTo>
                    <a:pt x="0" y="111"/>
                  </a:lnTo>
                  <a:lnTo>
                    <a:pt x="1027" y="0"/>
                  </a:lnTo>
                  <a:lnTo>
                    <a:pt x="1027" y="64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0" name="Freeform 82"/>
            <p:cNvSpPr>
              <a:spLocks/>
            </p:cNvSpPr>
            <p:nvPr/>
          </p:nvSpPr>
          <p:spPr bwMode="auto">
            <a:xfrm rot="5400000">
              <a:off x="5272882" y="4874906"/>
              <a:ext cx="1633538" cy="1017588"/>
            </a:xfrm>
            <a:custGeom>
              <a:avLst/>
              <a:gdLst>
                <a:gd name="T0" fmla="*/ 0 w 1029"/>
                <a:gd name="T1" fmla="*/ 641 h 641"/>
                <a:gd name="T2" fmla="*/ 1029 w 1029"/>
                <a:gd name="T3" fmla="*/ 532 h 641"/>
                <a:gd name="T4" fmla="*/ 1029 w 1029"/>
                <a:gd name="T5" fmla="*/ 111 h 641"/>
                <a:gd name="T6" fmla="*/ 0 w 1029"/>
                <a:gd name="T7" fmla="*/ 0 h 641"/>
                <a:gd name="T8" fmla="*/ 0 w 1029"/>
                <a:gd name="T9" fmla="*/ 641 h 641"/>
              </a:gdLst>
              <a:ahLst/>
              <a:cxnLst>
                <a:cxn ang="0">
                  <a:pos x="T0" y="T1"/>
                </a:cxn>
                <a:cxn ang="0">
                  <a:pos x="T2" y="T3"/>
                </a:cxn>
                <a:cxn ang="0">
                  <a:pos x="T4" y="T5"/>
                </a:cxn>
                <a:cxn ang="0">
                  <a:pos x="T6" y="T7"/>
                </a:cxn>
                <a:cxn ang="0">
                  <a:pos x="T8" y="T9"/>
                </a:cxn>
              </a:cxnLst>
              <a:rect l="0" t="0" r="r" b="b"/>
              <a:pathLst>
                <a:path w="1029" h="641">
                  <a:moveTo>
                    <a:pt x="0" y="641"/>
                  </a:moveTo>
                  <a:lnTo>
                    <a:pt x="1029" y="532"/>
                  </a:lnTo>
                  <a:lnTo>
                    <a:pt x="1029" y="111"/>
                  </a:lnTo>
                  <a:lnTo>
                    <a:pt x="0" y="0"/>
                  </a:lnTo>
                  <a:lnTo>
                    <a:pt x="0" y="641"/>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1" name="Freeform 83"/>
            <p:cNvSpPr>
              <a:spLocks/>
            </p:cNvSpPr>
            <p:nvPr/>
          </p:nvSpPr>
          <p:spPr bwMode="auto">
            <a:xfrm rot="5400000">
              <a:off x="8252620" y="4197043"/>
              <a:ext cx="12700" cy="742950"/>
            </a:xfrm>
            <a:custGeom>
              <a:avLst/>
              <a:gdLst>
                <a:gd name="T0" fmla="*/ 8 w 8"/>
                <a:gd name="T1" fmla="*/ 468 h 468"/>
                <a:gd name="T2" fmla="*/ 0 w 8"/>
                <a:gd name="T3" fmla="*/ 468 h 468"/>
                <a:gd name="T4" fmla="*/ 0 w 8"/>
                <a:gd name="T5" fmla="*/ 2 h 468"/>
                <a:gd name="T6" fmla="*/ 3 w 8"/>
                <a:gd name="T7" fmla="*/ 0 h 468"/>
                <a:gd name="T8" fmla="*/ 8 w 8"/>
                <a:gd name="T9" fmla="*/ 2 h 468"/>
                <a:gd name="T10" fmla="*/ 8 w 8"/>
                <a:gd name="T11" fmla="*/ 468 h 468"/>
              </a:gdLst>
              <a:ahLst/>
              <a:cxnLst>
                <a:cxn ang="0">
                  <a:pos x="T0" y="T1"/>
                </a:cxn>
                <a:cxn ang="0">
                  <a:pos x="T2" y="T3"/>
                </a:cxn>
                <a:cxn ang="0">
                  <a:pos x="T4" y="T5"/>
                </a:cxn>
                <a:cxn ang="0">
                  <a:pos x="T6" y="T7"/>
                </a:cxn>
                <a:cxn ang="0">
                  <a:pos x="T8" y="T9"/>
                </a:cxn>
                <a:cxn ang="0">
                  <a:pos x="T10" y="T11"/>
                </a:cxn>
              </a:cxnLst>
              <a:rect l="0" t="0" r="r" b="b"/>
              <a:pathLst>
                <a:path w="8" h="468">
                  <a:moveTo>
                    <a:pt x="8" y="468"/>
                  </a:moveTo>
                  <a:lnTo>
                    <a:pt x="0" y="468"/>
                  </a:lnTo>
                  <a:lnTo>
                    <a:pt x="0" y="2"/>
                  </a:lnTo>
                  <a:lnTo>
                    <a:pt x="3" y="0"/>
                  </a:lnTo>
                  <a:lnTo>
                    <a:pt x="8" y="2"/>
                  </a:lnTo>
                  <a:lnTo>
                    <a:pt x="8" y="468"/>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2" name="Freeform 84"/>
            <p:cNvSpPr>
              <a:spLocks/>
            </p:cNvSpPr>
            <p:nvPr/>
          </p:nvSpPr>
          <p:spPr bwMode="auto">
            <a:xfrm rot="5400000">
              <a:off x="7228682" y="4166880"/>
              <a:ext cx="12700" cy="803275"/>
            </a:xfrm>
            <a:custGeom>
              <a:avLst/>
              <a:gdLst>
                <a:gd name="T0" fmla="*/ 8 w 8"/>
                <a:gd name="T1" fmla="*/ 506 h 506"/>
                <a:gd name="T2" fmla="*/ 0 w 8"/>
                <a:gd name="T3" fmla="*/ 506 h 506"/>
                <a:gd name="T4" fmla="*/ 0 w 8"/>
                <a:gd name="T5" fmla="*/ 1 h 506"/>
                <a:gd name="T6" fmla="*/ 3 w 8"/>
                <a:gd name="T7" fmla="*/ 0 h 506"/>
                <a:gd name="T8" fmla="*/ 8 w 8"/>
                <a:gd name="T9" fmla="*/ 1 h 506"/>
                <a:gd name="T10" fmla="*/ 8 w 8"/>
                <a:gd name="T11" fmla="*/ 506 h 506"/>
              </a:gdLst>
              <a:ahLst/>
              <a:cxnLst>
                <a:cxn ang="0">
                  <a:pos x="T0" y="T1"/>
                </a:cxn>
                <a:cxn ang="0">
                  <a:pos x="T2" y="T3"/>
                </a:cxn>
                <a:cxn ang="0">
                  <a:pos x="T4" y="T5"/>
                </a:cxn>
                <a:cxn ang="0">
                  <a:pos x="T6" y="T7"/>
                </a:cxn>
                <a:cxn ang="0">
                  <a:pos x="T8" y="T9"/>
                </a:cxn>
                <a:cxn ang="0">
                  <a:pos x="T10" y="T11"/>
                </a:cxn>
              </a:cxnLst>
              <a:rect l="0" t="0" r="r" b="b"/>
              <a:pathLst>
                <a:path w="8" h="506">
                  <a:moveTo>
                    <a:pt x="8" y="506"/>
                  </a:moveTo>
                  <a:lnTo>
                    <a:pt x="0" y="506"/>
                  </a:lnTo>
                  <a:lnTo>
                    <a:pt x="0" y="1"/>
                  </a:lnTo>
                  <a:lnTo>
                    <a:pt x="3" y="0"/>
                  </a:lnTo>
                  <a:lnTo>
                    <a:pt x="8" y="1"/>
                  </a:lnTo>
                  <a:lnTo>
                    <a:pt x="8" y="506"/>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3" name="Freeform 85"/>
            <p:cNvSpPr>
              <a:spLocks/>
            </p:cNvSpPr>
            <p:nvPr/>
          </p:nvSpPr>
          <p:spPr bwMode="auto">
            <a:xfrm rot="5400000">
              <a:off x="3926682" y="4197043"/>
              <a:ext cx="12700" cy="742950"/>
            </a:xfrm>
            <a:custGeom>
              <a:avLst/>
              <a:gdLst>
                <a:gd name="T0" fmla="*/ 8 w 8"/>
                <a:gd name="T1" fmla="*/ 0 h 468"/>
                <a:gd name="T2" fmla="*/ 0 w 8"/>
                <a:gd name="T3" fmla="*/ 0 h 468"/>
                <a:gd name="T4" fmla="*/ 0 w 8"/>
                <a:gd name="T5" fmla="*/ 467 h 468"/>
                <a:gd name="T6" fmla="*/ 3 w 8"/>
                <a:gd name="T7" fmla="*/ 468 h 468"/>
                <a:gd name="T8" fmla="*/ 8 w 8"/>
                <a:gd name="T9" fmla="*/ 467 h 468"/>
                <a:gd name="T10" fmla="*/ 8 w 8"/>
                <a:gd name="T11" fmla="*/ 0 h 468"/>
              </a:gdLst>
              <a:ahLst/>
              <a:cxnLst>
                <a:cxn ang="0">
                  <a:pos x="T0" y="T1"/>
                </a:cxn>
                <a:cxn ang="0">
                  <a:pos x="T2" y="T3"/>
                </a:cxn>
                <a:cxn ang="0">
                  <a:pos x="T4" y="T5"/>
                </a:cxn>
                <a:cxn ang="0">
                  <a:pos x="T6" y="T7"/>
                </a:cxn>
                <a:cxn ang="0">
                  <a:pos x="T8" y="T9"/>
                </a:cxn>
                <a:cxn ang="0">
                  <a:pos x="T10" y="T11"/>
                </a:cxn>
              </a:cxnLst>
              <a:rect l="0" t="0" r="r" b="b"/>
              <a:pathLst>
                <a:path w="8" h="468">
                  <a:moveTo>
                    <a:pt x="8" y="0"/>
                  </a:moveTo>
                  <a:lnTo>
                    <a:pt x="0" y="0"/>
                  </a:lnTo>
                  <a:lnTo>
                    <a:pt x="0" y="467"/>
                  </a:lnTo>
                  <a:lnTo>
                    <a:pt x="3" y="468"/>
                  </a:lnTo>
                  <a:lnTo>
                    <a:pt x="8" y="467"/>
                  </a:lnTo>
                  <a:lnTo>
                    <a:pt x="8"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4" name="Freeform 86"/>
            <p:cNvSpPr>
              <a:spLocks/>
            </p:cNvSpPr>
            <p:nvPr/>
          </p:nvSpPr>
          <p:spPr bwMode="auto">
            <a:xfrm rot="5400000">
              <a:off x="4949032" y="4166880"/>
              <a:ext cx="12700" cy="803275"/>
            </a:xfrm>
            <a:custGeom>
              <a:avLst/>
              <a:gdLst>
                <a:gd name="T0" fmla="*/ 8 w 8"/>
                <a:gd name="T1" fmla="*/ 0 h 506"/>
                <a:gd name="T2" fmla="*/ 0 w 8"/>
                <a:gd name="T3" fmla="*/ 0 h 506"/>
                <a:gd name="T4" fmla="*/ 0 w 8"/>
                <a:gd name="T5" fmla="*/ 504 h 506"/>
                <a:gd name="T6" fmla="*/ 3 w 8"/>
                <a:gd name="T7" fmla="*/ 506 h 506"/>
                <a:gd name="T8" fmla="*/ 8 w 8"/>
                <a:gd name="T9" fmla="*/ 504 h 506"/>
                <a:gd name="T10" fmla="*/ 8 w 8"/>
                <a:gd name="T11" fmla="*/ 0 h 506"/>
              </a:gdLst>
              <a:ahLst/>
              <a:cxnLst>
                <a:cxn ang="0">
                  <a:pos x="T0" y="T1"/>
                </a:cxn>
                <a:cxn ang="0">
                  <a:pos x="T2" y="T3"/>
                </a:cxn>
                <a:cxn ang="0">
                  <a:pos x="T4" y="T5"/>
                </a:cxn>
                <a:cxn ang="0">
                  <a:pos x="T6" y="T7"/>
                </a:cxn>
                <a:cxn ang="0">
                  <a:pos x="T8" y="T9"/>
                </a:cxn>
                <a:cxn ang="0">
                  <a:pos x="T10" y="T11"/>
                </a:cxn>
              </a:cxnLst>
              <a:rect l="0" t="0" r="r" b="b"/>
              <a:pathLst>
                <a:path w="8" h="506">
                  <a:moveTo>
                    <a:pt x="8" y="0"/>
                  </a:moveTo>
                  <a:lnTo>
                    <a:pt x="0" y="0"/>
                  </a:lnTo>
                  <a:lnTo>
                    <a:pt x="0" y="504"/>
                  </a:lnTo>
                  <a:lnTo>
                    <a:pt x="3" y="506"/>
                  </a:lnTo>
                  <a:lnTo>
                    <a:pt x="8" y="504"/>
                  </a:lnTo>
                  <a:lnTo>
                    <a:pt x="8"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5" name="Freeform 87"/>
            <p:cNvSpPr>
              <a:spLocks/>
            </p:cNvSpPr>
            <p:nvPr/>
          </p:nvSpPr>
          <p:spPr bwMode="auto">
            <a:xfrm rot="5400000">
              <a:off x="6083301" y="4059724"/>
              <a:ext cx="12700" cy="1017588"/>
            </a:xfrm>
            <a:custGeom>
              <a:avLst/>
              <a:gdLst>
                <a:gd name="T0" fmla="*/ 8 w 8"/>
                <a:gd name="T1" fmla="*/ 640 h 641"/>
                <a:gd name="T2" fmla="*/ 3 w 8"/>
                <a:gd name="T3" fmla="*/ 641 h 641"/>
                <a:gd name="T4" fmla="*/ 0 w 8"/>
                <a:gd name="T5" fmla="*/ 640 h 641"/>
                <a:gd name="T6" fmla="*/ 0 w 8"/>
                <a:gd name="T7" fmla="*/ 0 h 641"/>
                <a:gd name="T8" fmla="*/ 3 w 8"/>
                <a:gd name="T9" fmla="*/ 0 h 641"/>
                <a:gd name="T10" fmla="*/ 8 w 8"/>
                <a:gd name="T11" fmla="*/ 0 h 641"/>
                <a:gd name="T12" fmla="*/ 8 w 8"/>
                <a:gd name="T13" fmla="*/ 640 h 641"/>
              </a:gdLst>
              <a:ahLst/>
              <a:cxnLst>
                <a:cxn ang="0">
                  <a:pos x="T0" y="T1"/>
                </a:cxn>
                <a:cxn ang="0">
                  <a:pos x="T2" y="T3"/>
                </a:cxn>
                <a:cxn ang="0">
                  <a:pos x="T4" y="T5"/>
                </a:cxn>
                <a:cxn ang="0">
                  <a:pos x="T6" y="T7"/>
                </a:cxn>
                <a:cxn ang="0">
                  <a:pos x="T8" y="T9"/>
                </a:cxn>
                <a:cxn ang="0">
                  <a:pos x="T10" y="T11"/>
                </a:cxn>
                <a:cxn ang="0">
                  <a:pos x="T12" y="T13"/>
                </a:cxn>
              </a:cxnLst>
              <a:rect l="0" t="0" r="r" b="b"/>
              <a:pathLst>
                <a:path w="8" h="641">
                  <a:moveTo>
                    <a:pt x="8" y="640"/>
                  </a:moveTo>
                  <a:lnTo>
                    <a:pt x="3" y="641"/>
                  </a:lnTo>
                  <a:lnTo>
                    <a:pt x="0" y="640"/>
                  </a:lnTo>
                  <a:lnTo>
                    <a:pt x="0" y="0"/>
                  </a:lnTo>
                  <a:lnTo>
                    <a:pt x="3" y="0"/>
                  </a:lnTo>
                  <a:lnTo>
                    <a:pt x="8" y="0"/>
                  </a:lnTo>
                  <a:lnTo>
                    <a:pt x="8" y="64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6" name="Freeform 88"/>
            <p:cNvSpPr>
              <a:spLocks/>
            </p:cNvSpPr>
            <p:nvPr/>
          </p:nvSpPr>
          <p:spPr bwMode="auto">
            <a:xfrm rot="5400000">
              <a:off x="7663657" y="4343093"/>
              <a:ext cx="1481138" cy="452438"/>
            </a:xfrm>
            <a:custGeom>
              <a:avLst/>
              <a:gdLst>
                <a:gd name="T0" fmla="*/ 465 w 933"/>
                <a:gd name="T1" fmla="*/ 0 h 285"/>
                <a:gd name="T2" fmla="*/ 0 w 933"/>
                <a:gd name="T3" fmla="*/ 280 h 285"/>
                <a:gd name="T4" fmla="*/ 0 w 933"/>
                <a:gd name="T5" fmla="*/ 285 h 285"/>
                <a:gd name="T6" fmla="*/ 465 w 933"/>
                <a:gd name="T7" fmla="*/ 10 h 285"/>
                <a:gd name="T8" fmla="*/ 933 w 933"/>
                <a:gd name="T9" fmla="*/ 285 h 285"/>
                <a:gd name="T10" fmla="*/ 933 w 933"/>
                <a:gd name="T11" fmla="*/ 280 h 285"/>
                <a:gd name="T12" fmla="*/ 465 w 933"/>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0"/>
                  </a:moveTo>
                  <a:lnTo>
                    <a:pt x="0" y="280"/>
                  </a:lnTo>
                  <a:lnTo>
                    <a:pt x="0" y="285"/>
                  </a:lnTo>
                  <a:lnTo>
                    <a:pt x="465" y="10"/>
                  </a:lnTo>
                  <a:lnTo>
                    <a:pt x="933" y="285"/>
                  </a:lnTo>
                  <a:lnTo>
                    <a:pt x="933" y="280"/>
                  </a:lnTo>
                  <a:lnTo>
                    <a:pt x="465"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7" name="Freeform 89"/>
            <p:cNvSpPr>
              <a:spLocks/>
            </p:cNvSpPr>
            <p:nvPr/>
          </p:nvSpPr>
          <p:spPr bwMode="auto">
            <a:xfrm rot="5400000">
              <a:off x="7012781" y="4424055"/>
              <a:ext cx="1481138" cy="290513"/>
            </a:xfrm>
            <a:custGeom>
              <a:avLst/>
              <a:gdLst>
                <a:gd name="T0" fmla="*/ 0 w 933"/>
                <a:gd name="T1" fmla="*/ 183 h 183"/>
                <a:gd name="T2" fmla="*/ 462 w 933"/>
                <a:gd name="T3" fmla="*/ 7 h 183"/>
                <a:gd name="T4" fmla="*/ 470 w 933"/>
                <a:gd name="T5" fmla="*/ 7 h 183"/>
                <a:gd name="T6" fmla="*/ 933 w 933"/>
                <a:gd name="T7" fmla="*/ 183 h 183"/>
                <a:gd name="T8" fmla="*/ 933 w 933"/>
                <a:gd name="T9" fmla="*/ 178 h 183"/>
                <a:gd name="T10" fmla="*/ 470 w 933"/>
                <a:gd name="T11" fmla="*/ 0 h 183"/>
                <a:gd name="T12" fmla="*/ 462 w 933"/>
                <a:gd name="T13" fmla="*/ 0 h 183"/>
                <a:gd name="T14" fmla="*/ 0 w 933"/>
                <a:gd name="T15" fmla="*/ 178 h 183"/>
                <a:gd name="T16" fmla="*/ 0 w 93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183"/>
                  </a:moveTo>
                  <a:lnTo>
                    <a:pt x="462" y="7"/>
                  </a:lnTo>
                  <a:lnTo>
                    <a:pt x="470" y="7"/>
                  </a:lnTo>
                  <a:lnTo>
                    <a:pt x="933" y="183"/>
                  </a:lnTo>
                  <a:lnTo>
                    <a:pt x="933" y="178"/>
                  </a:lnTo>
                  <a:lnTo>
                    <a:pt x="470" y="0"/>
                  </a:lnTo>
                  <a:lnTo>
                    <a:pt x="462" y="0"/>
                  </a:lnTo>
                  <a:lnTo>
                    <a:pt x="0" y="178"/>
                  </a:lnTo>
                  <a:lnTo>
                    <a:pt x="0" y="183"/>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8" name="Freeform 90"/>
            <p:cNvSpPr>
              <a:spLocks/>
            </p:cNvSpPr>
            <p:nvPr/>
          </p:nvSpPr>
          <p:spPr bwMode="auto">
            <a:xfrm rot="5400000">
              <a:off x="6266657" y="4384368"/>
              <a:ext cx="2371725" cy="368300"/>
            </a:xfrm>
            <a:custGeom>
              <a:avLst/>
              <a:gdLst>
                <a:gd name="T0" fmla="*/ 746 w 1494"/>
                <a:gd name="T1" fmla="*/ 0 h 232"/>
                <a:gd name="T2" fmla="*/ 0 w 1494"/>
                <a:gd name="T3" fmla="*/ 224 h 232"/>
                <a:gd name="T4" fmla="*/ 0 w 1494"/>
                <a:gd name="T5" fmla="*/ 232 h 232"/>
                <a:gd name="T6" fmla="*/ 746 w 1494"/>
                <a:gd name="T7" fmla="*/ 10 h 232"/>
                <a:gd name="T8" fmla="*/ 1494 w 1494"/>
                <a:gd name="T9" fmla="*/ 232 h 232"/>
                <a:gd name="T10" fmla="*/ 1494 w 1494"/>
                <a:gd name="T11" fmla="*/ 224 h 232"/>
                <a:gd name="T12" fmla="*/ 746 w 1494"/>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494" h="232">
                  <a:moveTo>
                    <a:pt x="746" y="0"/>
                  </a:moveTo>
                  <a:lnTo>
                    <a:pt x="0" y="224"/>
                  </a:lnTo>
                  <a:lnTo>
                    <a:pt x="0" y="232"/>
                  </a:lnTo>
                  <a:lnTo>
                    <a:pt x="746" y="10"/>
                  </a:lnTo>
                  <a:lnTo>
                    <a:pt x="1494" y="232"/>
                  </a:lnTo>
                  <a:lnTo>
                    <a:pt x="1494" y="224"/>
                  </a:lnTo>
                  <a:lnTo>
                    <a:pt x="746"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9" name="Freeform 91"/>
            <p:cNvSpPr>
              <a:spLocks/>
            </p:cNvSpPr>
            <p:nvPr/>
          </p:nvSpPr>
          <p:spPr bwMode="auto">
            <a:xfrm rot="5400000">
              <a:off x="5568157" y="4471681"/>
              <a:ext cx="2371725" cy="193675"/>
            </a:xfrm>
            <a:custGeom>
              <a:avLst/>
              <a:gdLst>
                <a:gd name="T0" fmla="*/ 743 w 1494"/>
                <a:gd name="T1" fmla="*/ 0 h 122"/>
                <a:gd name="T2" fmla="*/ 0 w 1494"/>
                <a:gd name="T3" fmla="*/ 113 h 122"/>
                <a:gd name="T4" fmla="*/ 0 w 1494"/>
                <a:gd name="T5" fmla="*/ 122 h 122"/>
                <a:gd name="T6" fmla="*/ 743 w 1494"/>
                <a:gd name="T7" fmla="*/ 11 h 122"/>
                <a:gd name="T8" fmla="*/ 751 w 1494"/>
                <a:gd name="T9" fmla="*/ 11 h 122"/>
                <a:gd name="T10" fmla="*/ 1494 w 1494"/>
                <a:gd name="T11" fmla="*/ 122 h 122"/>
                <a:gd name="T12" fmla="*/ 1494 w 1494"/>
                <a:gd name="T13" fmla="*/ 113 h 122"/>
                <a:gd name="T14" fmla="*/ 751 w 1494"/>
                <a:gd name="T15" fmla="*/ 0 h 122"/>
                <a:gd name="T16" fmla="*/ 743 w 1494"/>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0"/>
                  </a:moveTo>
                  <a:lnTo>
                    <a:pt x="0" y="113"/>
                  </a:lnTo>
                  <a:lnTo>
                    <a:pt x="0" y="122"/>
                  </a:lnTo>
                  <a:lnTo>
                    <a:pt x="743" y="11"/>
                  </a:lnTo>
                  <a:lnTo>
                    <a:pt x="751" y="11"/>
                  </a:lnTo>
                  <a:lnTo>
                    <a:pt x="1494" y="122"/>
                  </a:lnTo>
                  <a:lnTo>
                    <a:pt x="1494" y="113"/>
                  </a:lnTo>
                  <a:lnTo>
                    <a:pt x="751" y="0"/>
                  </a:lnTo>
                  <a:lnTo>
                    <a:pt x="743"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0" name="Freeform 92"/>
            <p:cNvSpPr>
              <a:spLocks/>
            </p:cNvSpPr>
            <p:nvPr/>
          </p:nvSpPr>
          <p:spPr bwMode="auto">
            <a:xfrm rot="5400000">
              <a:off x="3047207" y="4343093"/>
              <a:ext cx="1481138" cy="452438"/>
            </a:xfrm>
            <a:custGeom>
              <a:avLst/>
              <a:gdLst>
                <a:gd name="T0" fmla="*/ 465 w 933"/>
                <a:gd name="T1" fmla="*/ 285 h 285"/>
                <a:gd name="T2" fmla="*/ 0 w 933"/>
                <a:gd name="T3" fmla="*/ 5 h 285"/>
                <a:gd name="T4" fmla="*/ 0 w 933"/>
                <a:gd name="T5" fmla="*/ 0 h 285"/>
                <a:gd name="T6" fmla="*/ 465 w 933"/>
                <a:gd name="T7" fmla="*/ 275 h 285"/>
                <a:gd name="T8" fmla="*/ 933 w 933"/>
                <a:gd name="T9" fmla="*/ 0 h 285"/>
                <a:gd name="T10" fmla="*/ 933 w 933"/>
                <a:gd name="T11" fmla="*/ 5 h 285"/>
                <a:gd name="T12" fmla="*/ 465 w 933"/>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285"/>
                  </a:moveTo>
                  <a:lnTo>
                    <a:pt x="0" y="5"/>
                  </a:lnTo>
                  <a:lnTo>
                    <a:pt x="0" y="0"/>
                  </a:lnTo>
                  <a:lnTo>
                    <a:pt x="465" y="275"/>
                  </a:lnTo>
                  <a:lnTo>
                    <a:pt x="933" y="0"/>
                  </a:lnTo>
                  <a:lnTo>
                    <a:pt x="933" y="5"/>
                  </a:lnTo>
                  <a:lnTo>
                    <a:pt x="465" y="285"/>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1" name="Freeform 93"/>
            <p:cNvSpPr>
              <a:spLocks/>
            </p:cNvSpPr>
            <p:nvPr/>
          </p:nvSpPr>
          <p:spPr bwMode="auto">
            <a:xfrm rot="5400000">
              <a:off x="3698081" y="4424055"/>
              <a:ext cx="1481138" cy="290513"/>
            </a:xfrm>
            <a:custGeom>
              <a:avLst/>
              <a:gdLst>
                <a:gd name="T0" fmla="*/ 0 w 933"/>
                <a:gd name="T1" fmla="*/ 0 h 183"/>
                <a:gd name="T2" fmla="*/ 462 w 933"/>
                <a:gd name="T3" fmla="*/ 176 h 183"/>
                <a:gd name="T4" fmla="*/ 470 w 933"/>
                <a:gd name="T5" fmla="*/ 176 h 183"/>
                <a:gd name="T6" fmla="*/ 933 w 933"/>
                <a:gd name="T7" fmla="*/ 0 h 183"/>
                <a:gd name="T8" fmla="*/ 933 w 933"/>
                <a:gd name="T9" fmla="*/ 5 h 183"/>
                <a:gd name="T10" fmla="*/ 470 w 933"/>
                <a:gd name="T11" fmla="*/ 183 h 183"/>
                <a:gd name="T12" fmla="*/ 462 w 933"/>
                <a:gd name="T13" fmla="*/ 183 h 183"/>
                <a:gd name="T14" fmla="*/ 0 w 933"/>
                <a:gd name="T15" fmla="*/ 5 h 183"/>
                <a:gd name="T16" fmla="*/ 0 w 933"/>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0"/>
                  </a:moveTo>
                  <a:lnTo>
                    <a:pt x="462" y="176"/>
                  </a:lnTo>
                  <a:lnTo>
                    <a:pt x="470" y="176"/>
                  </a:lnTo>
                  <a:lnTo>
                    <a:pt x="933" y="0"/>
                  </a:lnTo>
                  <a:lnTo>
                    <a:pt x="933" y="5"/>
                  </a:lnTo>
                  <a:lnTo>
                    <a:pt x="470" y="183"/>
                  </a:lnTo>
                  <a:lnTo>
                    <a:pt x="462" y="183"/>
                  </a:lnTo>
                  <a:lnTo>
                    <a:pt x="0" y="5"/>
                  </a:lnTo>
                  <a:lnTo>
                    <a:pt x="0"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2" name="Freeform 94"/>
            <p:cNvSpPr>
              <a:spLocks/>
            </p:cNvSpPr>
            <p:nvPr/>
          </p:nvSpPr>
          <p:spPr bwMode="auto">
            <a:xfrm rot="5400000">
              <a:off x="3552825" y="4383574"/>
              <a:ext cx="2371725" cy="369888"/>
            </a:xfrm>
            <a:custGeom>
              <a:avLst/>
              <a:gdLst>
                <a:gd name="T0" fmla="*/ 746 w 1494"/>
                <a:gd name="T1" fmla="*/ 233 h 233"/>
                <a:gd name="T2" fmla="*/ 0 w 1494"/>
                <a:gd name="T3" fmla="*/ 9 h 233"/>
                <a:gd name="T4" fmla="*/ 0 w 1494"/>
                <a:gd name="T5" fmla="*/ 0 h 233"/>
                <a:gd name="T6" fmla="*/ 746 w 1494"/>
                <a:gd name="T7" fmla="*/ 222 h 233"/>
                <a:gd name="T8" fmla="*/ 1494 w 1494"/>
                <a:gd name="T9" fmla="*/ 0 h 233"/>
                <a:gd name="T10" fmla="*/ 1494 w 1494"/>
                <a:gd name="T11" fmla="*/ 9 h 233"/>
                <a:gd name="T12" fmla="*/ 746 w 1494"/>
                <a:gd name="T13" fmla="*/ 233 h 233"/>
              </a:gdLst>
              <a:ahLst/>
              <a:cxnLst>
                <a:cxn ang="0">
                  <a:pos x="T0" y="T1"/>
                </a:cxn>
                <a:cxn ang="0">
                  <a:pos x="T2" y="T3"/>
                </a:cxn>
                <a:cxn ang="0">
                  <a:pos x="T4" y="T5"/>
                </a:cxn>
                <a:cxn ang="0">
                  <a:pos x="T6" y="T7"/>
                </a:cxn>
                <a:cxn ang="0">
                  <a:pos x="T8" y="T9"/>
                </a:cxn>
                <a:cxn ang="0">
                  <a:pos x="T10" y="T11"/>
                </a:cxn>
                <a:cxn ang="0">
                  <a:pos x="T12" y="T13"/>
                </a:cxn>
              </a:cxnLst>
              <a:rect l="0" t="0" r="r" b="b"/>
              <a:pathLst>
                <a:path w="1494" h="233">
                  <a:moveTo>
                    <a:pt x="746" y="233"/>
                  </a:moveTo>
                  <a:lnTo>
                    <a:pt x="0" y="9"/>
                  </a:lnTo>
                  <a:lnTo>
                    <a:pt x="0" y="0"/>
                  </a:lnTo>
                  <a:lnTo>
                    <a:pt x="746" y="222"/>
                  </a:lnTo>
                  <a:lnTo>
                    <a:pt x="1494" y="0"/>
                  </a:lnTo>
                  <a:lnTo>
                    <a:pt x="1494" y="9"/>
                  </a:lnTo>
                  <a:lnTo>
                    <a:pt x="746" y="233"/>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3" name="Freeform 95"/>
            <p:cNvSpPr>
              <a:spLocks/>
            </p:cNvSpPr>
            <p:nvPr/>
          </p:nvSpPr>
          <p:spPr bwMode="auto">
            <a:xfrm rot="5400000">
              <a:off x="4252120" y="4471681"/>
              <a:ext cx="2371725" cy="193675"/>
            </a:xfrm>
            <a:custGeom>
              <a:avLst/>
              <a:gdLst>
                <a:gd name="T0" fmla="*/ 743 w 1494"/>
                <a:gd name="T1" fmla="*/ 122 h 122"/>
                <a:gd name="T2" fmla="*/ 0 w 1494"/>
                <a:gd name="T3" fmla="*/ 9 h 122"/>
                <a:gd name="T4" fmla="*/ 0 w 1494"/>
                <a:gd name="T5" fmla="*/ 0 h 122"/>
                <a:gd name="T6" fmla="*/ 743 w 1494"/>
                <a:gd name="T7" fmla="*/ 112 h 122"/>
                <a:gd name="T8" fmla="*/ 751 w 1494"/>
                <a:gd name="T9" fmla="*/ 112 h 122"/>
                <a:gd name="T10" fmla="*/ 1494 w 1494"/>
                <a:gd name="T11" fmla="*/ 0 h 122"/>
                <a:gd name="T12" fmla="*/ 1494 w 1494"/>
                <a:gd name="T13" fmla="*/ 9 h 122"/>
                <a:gd name="T14" fmla="*/ 751 w 1494"/>
                <a:gd name="T15" fmla="*/ 122 h 122"/>
                <a:gd name="T16" fmla="*/ 743 w 1494"/>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122"/>
                  </a:moveTo>
                  <a:lnTo>
                    <a:pt x="0" y="9"/>
                  </a:lnTo>
                  <a:lnTo>
                    <a:pt x="0" y="0"/>
                  </a:lnTo>
                  <a:lnTo>
                    <a:pt x="743" y="112"/>
                  </a:lnTo>
                  <a:lnTo>
                    <a:pt x="751" y="112"/>
                  </a:lnTo>
                  <a:lnTo>
                    <a:pt x="1494" y="0"/>
                  </a:lnTo>
                  <a:lnTo>
                    <a:pt x="1494" y="9"/>
                  </a:lnTo>
                  <a:lnTo>
                    <a:pt x="751" y="122"/>
                  </a:lnTo>
                  <a:lnTo>
                    <a:pt x="743" y="122"/>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4" name="Freeform 96"/>
            <p:cNvSpPr>
              <a:spLocks/>
            </p:cNvSpPr>
            <p:nvPr/>
          </p:nvSpPr>
          <p:spPr bwMode="auto">
            <a:xfrm rot="5400000">
              <a:off x="4868863" y="4470886"/>
              <a:ext cx="3263900" cy="195263"/>
            </a:xfrm>
            <a:custGeom>
              <a:avLst/>
              <a:gdLst>
                <a:gd name="T0" fmla="*/ 1027 w 2056"/>
                <a:gd name="T1" fmla="*/ 0 h 123"/>
                <a:gd name="T2" fmla="*/ 0 w 2056"/>
                <a:gd name="T3" fmla="*/ 111 h 123"/>
                <a:gd name="T4" fmla="*/ 0 w 2056"/>
                <a:gd name="T5" fmla="*/ 123 h 123"/>
                <a:gd name="T6" fmla="*/ 1027 w 2056"/>
                <a:gd name="T7" fmla="*/ 14 h 123"/>
                <a:gd name="T8" fmla="*/ 2056 w 2056"/>
                <a:gd name="T9" fmla="*/ 123 h 123"/>
                <a:gd name="T10" fmla="*/ 2056 w 2056"/>
                <a:gd name="T11" fmla="*/ 111 h 123"/>
                <a:gd name="T12" fmla="*/ 1027 w 2056"/>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2056" h="123">
                  <a:moveTo>
                    <a:pt x="1027" y="0"/>
                  </a:moveTo>
                  <a:lnTo>
                    <a:pt x="0" y="111"/>
                  </a:lnTo>
                  <a:lnTo>
                    <a:pt x="0" y="123"/>
                  </a:lnTo>
                  <a:lnTo>
                    <a:pt x="1027" y="14"/>
                  </a:lnTo>
                  <a:lnTo>
                    <a:pt x="2056" y="123"/>
                  </a:lnTo>
                  <a:lnTo>
                    <a:pt x="2056" y="111"/>
                  </a:lnTo>
                  <a:lnTo>
                    <a:pt x="1027"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5" name="Freeform 97"/>
            <p:cNvSpPr>
              <a:spLocks/>
            </p:cNvSpPr>
            <p:nvPr/>
          </p:nvSpPr>
          <p:spPr bwMode="auto">
            <a:xfrm rot="5400000">
              <a:off x="4043363" y="4474061"/>
              <a:ext cx="3263900" cy="188913"/>
            </a:xfrm>
            <a:custGeom>
              <a:avLst/>
              <a:gdLst>
                <a:gd name="T0" fmla="*/ 1027 w 2056"/>
                <a:gd name="T1" fmla="*/ 119 h 119"/>
                <a:gd name="T2" fmla="*/ 0 w 2056"/>
                <a:gd name="T3" fmla="*/ 10 h 119"/>
                <a:gd name="T4" fmla="*/ 0 w 2056"/>
                <a:gd name="T5" fmla="*/ 0 h 119"/>
                <a:gd name="T6" fmla="*/ 1027 w 2056"/>
                <a:gd name="T7" fmla="*/ 104 h 119"/>
                <a:gd name="T8" fmla="*/ 2056 w 2056"/>
                <a:gd name="T9" fmla="*/ 0 h 119"/>
                <a:gd name="T10" fmla="*/ 2056 w 2056"/>
                <a:gd name="T11" fmla="*/ 10 h 119"/>
                <a:gd name="T12" fmla="*/ 1027 w 2056"/>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2056" h="119">
                  <a:moveTo>
                    <a:pt x="1027" y="119"/>
                  </a:moveTo>
                  <a:lnTo>
                    <a:pt x="0" y="10"/>
                  </a:lnTo>
                  <a:lnTo>
                    <a:pt x="0" y="0"/>
                  </a:lnTo>
                  <a:lnTo>
                    <a:pt x="1027" y="104"/>
                  </a:lnTo>
                  <a:lnTo>
                    <a:pt x="2056" y="0"/>
                  </a:lnTo>
                  <a:lnTo>
                    <a:pt x="2056" y="10"/>
                  </a:lnTo>
                  <a:lnTo>
                    <a:pt x="1027" y="119"/>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grpSp>
      <p:sp>
        <p:nvSpPr>
          <p:cNvPr id="36" name="TextBox 35"/>
          <p:cNvSpPr txBox="1"/>
          <p:nvPr/>
        </p:nvSpPr>
        <p:spPr>
          <a:xfrm>
            <a:off x="5761484" y="3259249"/>
            <a:ext cx="652743" cy="646331"/>
          </a:xfrm>
          <a:prstGeom prst="rect">
            <a:avLst/>
          </a:prstGeom>
          <a:noFill/>
        </p:spPr>
        <p:txBody>
          <a:bodyPr wrap="none" rtlCol="0" anchor="ctr">
            <a:spAutoFit/>
          </a:bodyPr>
          <a:lstStyle/>
          <a:p>
            <a:pPr algn="ctr"/>
            <a:r>
              <a:rPr lang="en-US" sz="3600" b="1">
                <a:solidFill>
                  <a:prstClr val="white"/>
                </a:solidFill>
              </a:rPr>
              <a:t>03</a:t>
            </a:r>
          </a:p>
        </p:txBody>
      </p:sp>
      <p:sp>
        <p:nvSpPr>
          <p:cNvPr id="67" name="TextBox 66"/>
          <p:cNvSpPr txBox="1"/>
          <p:nvPr/>
        </p:nvSpPr>
        <p:spPr>
          <a:xfrm>
            <a:off x="3340352" y="3249878"/>
            <a:ext cx="652743" cy="646331"/>
          </a:xfrm>
          <a:prstGeom prst="rect">
            <a:avLst/>
          </a:prstGeom>
          <a:noFill/>
        </p:spPr>
        <p:txBody>
          <a:bodyPr wrap="none" rtlCol="0" anchor="ctr">
            <a:spAutoFit/>
          </a:bodyPr>
          <a:lstStyle/>
          <a:p>
            <a:pPr algn="ctr"/>
            <a:r>
              <a:rPr lang="en-US" sz="3600" b="1">
                <a:solidFill>
                  <a:prstClr val="white"/>
                </a:solidFill>
              </a:rPr>
              <a:t>01</a:t>
            </a:r>
          </a:p>
        </p:txBody>
      </p:sp>
      <p:sp>
        <p:nvSpPr>
          <p:cNvPr id="68" name="TextBox 67"/>
          <p:cNvSpPr txBox="1"/>
          <p:nvPr/>
        </p:nvSpPr>
        <p:spPr>
          <a:xfrm>
            <a:off x="4523486" y="3249878"/>
            <a:ext cx="652743" cy="646331"/>
          </a:xfrm>
          <a:prstGeom prst="rect">
            <a:avLst/>
          </a:prstGeom>
          <a:noFill/>
        </p:spPr>
        <p:txBody>
          <a:bodyPr wrap="none" rtlCol="0" anchor="ctr">
            <a:spAutoFit/>
          </a:bodyPr>
          <a:lstStyle/>
          <a:p>
            <a:pPr algn="ctr"/>
            <a:r>
              <a:rPr lang="en-US" sz="3600" b="1">
                <a:solidFill>
                  <a:prstClr val="white"/>
                </a:solidFill>
              </a:rPr>
              <a:t>02</a:t>
            </a:r>
          </a:p>
        </p:txBody>
      </p:sp>
      <p:sp>
        <p:nvSpPr>
          <p:cNvPr id="69" name="TextBox 68"/>
          <p:cNvSpPr txBox="1"/>
          <p:nvPr/>
        </p:nvSpPr>
        <p:spPr>
          <a:xfrm>
            <a:off x="6999482" y="3249878"/>
            <a:ext cx="652743" cy="646331"/>
          </a:xfrm>
          <a:prstGeom prst="rect">
            <a:avLst/>
          </a:prstGeom>
          <a:noFill/>
        </p:spPr>
        <p:txBody>
          <a:bodyPr wrap="none" rtlCol="0" anchor="ctr">
            <a:spAutoFit/>
          </a:bodyPr>
          <a:lstStyle/>
          <a:p>
            <a:pPr algn="ctr"/>
            <a:r>
              <a:rPr lang="en-US" sz="3600" b="1">
                <a:solidFill>
                  <a:prstClr val="white"/>
                </a:solidFill>
              </a:rPr>
              <a:t>04</a:t>
            </a:r>
          </a:p>
        </p:txBody>
      </p:sp>
      <p:sp>
        <p:nvSpPr>
          <p:cNvPr id="70" name="TextBox 69"/>
          <p:cNvSpPr txBox="1"/>
          <p:nvPr/>
        </p:nvSpPr>
        <p:spPr>
          <a:xfrm>
            <a:off x="8182615" y="3249878"/>
            <a:ext cx="652743" cy="646331"/>
          </a:xfrm>
          <a:prstGeom prst="rect">
            <a:avLst/>
          </a:prstGeom>
          <a:noFill/>
        </p:spPr>
        <p:txBody>
          <a:bodyPr wrap="none" rtlCol="0" anchor="ctr">
            <a:spAutoFit/>
          </a:bodyPr>
          <a:lstStyle/>
          <a:p>
            <a:pPr algn="ctr"/>
            <a:r>
              <a:rPr lang="en-US" sz="3600" b="1">
                <a:solidFill>
                  <a:prstClr val="white"/>
                </a:solidFill>
              </a:rPr>
              <a:t>05</a:t>
            </a:r>
          </a:p>
        </p:txBody>
      </p:sp>
      <p:grpSp>
        <p:nvGrpSpPr>
          <p:cNvPr id="95" name="Group 94"/>
          <p:cNvGrpSpPr/>
          <p:nvPr/>
        </p:nvGrpSpPr>
        <p:grpSpPr>
          <a:xfrm>
            <a:off x="189359" y="3259249"/>
            <a:ext cx="2690831" cy="776994"/>
            <a:chOff x="479911" y="2661496"/>
            <a:chExt cx="2690831" cy="776994"/>
          </a:xfrm>
        </p:grpSpPr>
        <p:sp>
          <p:nvSpPr>
            <p:cNvPr id="89" name="Rectangle 1436"/>
            <p:cNvSpPr>
              <a:spLocks noChangeArrowheads="1"/>
            </p:cNvSpPr>
            <p:nvPr/>
          </p:nvSpPr>
          <p:spPr bwMode="auto">
            <a:xfrm>
              <a:off x="479911" y="2661496"/>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814E7E"/>
                  </a:solidFill>
                </a:rPr>
                <a:t>Mobile Security</a:t>
              </a:r>
            </a:p>
          </p:txBody>
        </p:sp>
        <p:sp>
          <p:nvSpPr>
            <p:cNvPr id="90" name="Content Placeholder 2"/>
            <p:cNvSpPr txBox="1">
              <a:spLocks/>
            </p:cNvSpPr>
            <p:nvPr/>
          </p:nvSpPr>
          <p:spPr>
            <a:xfrm>
              <a:off x="773152" y="2976825"/>
              <a:ext cx="239759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Revolutionary enterprise mobile security solution.</a:t>
              </a:r>
              <a:endParaRPr lang="en-US" sz="1200" dirty="0">
                <a:solidFill>
                  <a:srgbClr val="8C9CA6"/>
                </a:solidFill>
              </a:endParaRPr>
            </a:p>
          </p:txBody>
        </p:sp>
      </p:grpSp>
      <p:sp>
        <p:nvSpPr>
          <p:cNvPr id="91" name="Rectangle 1436"/>
          <p:cNvSpPr>
            <a:spLocks noChangeArrowheads="1"/>
          </p:cNvSpPr>
          <p:nvPr/>
        </p:nvSpPr>
        <p:spPr bwMode="auto">
          <a:xfrm>
            <a:off x="1549634" y="5236822"/>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0095CD"/>
                </a:solidFill>
              </a:rPr>
              <a:t>The solution</a:t>
            </a:r>
          </a:p>
        </p:txBody>
      </p:sp>
      <p:sp>
        <p:nvSpPr>
          <p:cNvPr id="92" name="Content Placeholder 2"/>
          <p:cNvSpPr txBox="1">
            <a:spLocks/>
          </p:cNvSpPr>
          <p:nvPr/>
        </p:nvSpPr>
        <p:spPr>
          <a:xfrm>
            <a:off x="1307821" y="5552151"/>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sz="1800">
                <a:solidFill>
                  <a:srgbClr val="000000"/>
                </a:solidFill>
                <a:uFillTx/>
              </a:defRPr>
            </a:pPr>
            <a:r>
              <a:rPr lang="en-US" altLang="en-US" sz="1200" dirty="0">
                <a:solidFill>
                  <a:srgbClr val="0095CD">
                    <a:lumMod val="75000"/>
                  </a:srgbClr>
                </a:solidFill>
                <a:sym typeface="Arial" charset="0"/>
              </a:rPr>
              <a:t>Behavioral analytics threat detection engine, based on machine learning algorithms, transforms mobile devices from a threat to an advantage</a:t>
            </a:r>
          </a:p>
        </p:txBody>
      </p:sp>
      <p:grpSp>
        <p:nvGrpSpPr>
          <p:cNvPr id="96" name="Group 95"/>
          <p:cNvGrpSpPr/>
          <p:nvPr/>
        </p:nvGrpSpPr>
        <p:grpSpPr>
          <a:xfrm>
            <a:off x="2253454" y="1354809"/>
            <a:ext cx="2932644" cy="813927"/>
            <a:chOff x="2417623" y="1354809"/>
            <a:chExt cx="2932644" cy="813927"/>
          </a:xfrm>
        </p:grpSpPr>
        <p:sp>
          <p:nvSpPr>
            <p:cNvPr id="93" name="Rectangle 1436"/>
            <p:cNvSpPr>
              <a:spLocks noChangeArrowheads="1"/>
            </p:cNvSpPr>
            <p:nvPr/>
          </p:nvSpPr>
          <p:spPr bwMode="auto">
            <a:xfrm>
              <a:off x="2659436" y="1354809"/>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F17C3F"/>
                  </a:solidFill>
                </a:rPr>
                <a:t>Investors</a:t>
              </a:r>
            </a:p>
          </p:txBody>
        </p:sp>
        <p:sp>
          <p:nvSpPr>
            <p:cNvPr id="94" name="Content Placeholder 2"/>
            <p:cNvSpPr txBox="1">
              <a:spLocks/>
            </p:cNvSpPr>
            <p:nvPr/>
          </p:nvSpPr>
          <p:spPr>
            <a:xfrm>
              <a:off x="2417623" y="1670138"/>
              <a:ext cx="2932644" cy="498598"/>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10000"/>
                </a:lnSpc>
                <a:spcBef>
                  <a:spcPts val="7400"/>
                </a:spcBef>
                <a:buClr>
                  <a:srgbClr val="4A5969"/>
                </a:buClr>
                <a:defRPr sz="1800">
                  <a:solidFill>
                    <a:srgbClr val="000000"/>
                  </a:solidFill>
                  <a:uFillTx/>
                </a:defRPr>
              </a:pPr>
              <a:r>
                <a:rPr lang="en-US" altLang="en-US" sz="1200" dirty="0">
                  <a:solidFill>
                    <a:srgbClr val="0095CD">
                      <a:lumMod val="75000"/>
                    </a:srgbClr>
                  </a:solidFill>
                </a:rPr>
                <a:t>Funded by Warburg </a:t>
              </a:r>
              <a:r>
                <a:rPr lang="en-US" altLang="en-US" sz="1200" dirty="0" err="1">
                  <a:solidFill>
                    <a:srgbClr val="0095CD">
                      <a:lumMod val="75000"/>
                    </a:srgbClr>
                  </a:solidFill>
                </a:rPr>
                <a:t>Pincus</a:t>
              </a:r>
              <a:r>
                <a:rPr lang="en-US" altLang="en-US" sz="1200" dirty="0">
                  <a:solidFill>
                    <a:srgbClr val="0095CD">
                      <a:lumMod val="75000"/>
                    </a:srgbClr>
                  </a:solidFill>
                </a:rPr>
                <a:t>, Sierra Ventures, Telstra and </a:t>
              </a:r>
              <a:r>
                <a:rPr lang="en-US" altLang="en-US" sz="1200" dirty="0" smtClean="0">
                  <a:solidFill>
                    <a:srgbClr val="0095CD">
                      <a:lumMod val="75000"/>
                    </a:srgbClr>
                  </a:solidFill>
                </a:rPr>
                <a:t>Oxygen</a:t>
              </a:r>
              <a:endParaRPr lang="en-US" altLang="en-US" sz="1200" dirty="0">
                <a:solidFill>
                  <a:srgbClr val="0095CD">
                    <a:lumMod val="75000"/>
                  </a:srgbClr>
                </a:solidFill>
              </a:endParaRPr>
            </a:p>
          </p:txBody>
        </p:sp>
      </p:grpSp>
      <p:sp>
        <p:nvSpPr>
          <p:cNvPr id="101" name="Oval 100"/>
          <p:cNvSpPr/>
          <p:nvPr/>
        </p:nvSpPr>
        <p:spPr>
          <a:xfrm>
            <a:off x="6025364" y="1792226"/>
            <a:ext cx="118783" cy="1187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Oval 101"/>
          <p:cNvSpPr/>
          <p:nvPr/>
        </p:nvSpPr>
        <p:spPr>
          <a:xfrm>
            <a:off x="4956977" y="5357617"/>
            <a:ext cx="118783" cy="1187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Oval 102"/>
          <p:cNvSpPr/>
          <p:nvPr/>
        </p:nvSpPr>
        <p:spPr>
          <a:xfrm>
            <a:off x="3881155" y="2870132"/>
            <a:ext cx="118783" cy="1187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04" name="Group 103"/>
          <p:cNvGrpSpPr/>
          <p:nvPr/>
        </p:nvGrpSpPr>
        <p:grpSpPr>
          <a:xfrm>
            <a:off x="9355842" y="3259249"/>
            <a:ext cx="2690831" cy="1931156"/>
            <a:chOff x="479911" y="2661496"/>
            <a:chExt cx="2690831" cy="1931156"/>
          </a:xfrm>
        </p:grpSpPr>
        <p:sp>
          <p:nvSpPr>
            <p:cNvPr id="105" name="Rectangle 1436"/>
            <p:cNvSpPr>
              <a:spLocks noChangeArrowheads="1"/>
            </p:cNvSpPr>
            <p:nvPr/>
          </p:nvSpPr>
          <p:spPr bwMode="auto">
            <a:xfrm>
              <a:off x="479911" y="2661496"/>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324D5E"/>
                  </a:solidFill>
                </a:rPr>
                <a:t>Awards</a:t>
              </a:r>
            </a:p>
          </p:txBody>
        </p:sp>
        <p:sp>
          <p:nvSpPr>
            <p:cNvPr id="106" name="Content Placeholder 2"/>
            <p:cNvSpPr txBox="1">
              <a:spLocks/>
            </p:cNvSpPr>
            <p:nvPr/>
          </p:nvSpPr>
          <p:spPr>
            <a:xfrm>
              <a:off x="479911" y="2976825"/>
              <a:ext cx="2397590" cy="161582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DBE1E7"/>
                </a:buClr>
                <a:defRPr sz="1800">
                  <a:solidFill>
                    <a:srgbClr val="000000"/>
                  </a:solidFill>
                  <a:uFillTx/>
                </a:defRPr>
              </a:pPr>
              <a:r>
                <a:rPr lang="en-US" altLang="en-US" sz="900" dirty="0">
                  <a:solidFill>
                    <a:srgbClr val="0095CD">
                      <a:lumMod val="75000"/>
                    </a:srgbClr>
                  </a:solidFill>
                  <a:sym typeface="Arial" charset="0"/>
                </a:rPr>
                <a:t>2016 Most Innovative Cyber Security Company – CEA</a:t>
              </a:r>
            </a:p>
            <a:p>
              <a:pPr>
                <a:buClr>
                  <a:srgbClr val="DBE1E7"/>
                </a:buClr>
                <a:defRPr sz="1800">
                  <a:solidFill>
                    <a:srgbClr val="000000"/>
                  </a:solidFill>
                  <a:uFillTx/>
                </a:defRPr>
              </a:pPr>
              <a:r>
                <a:rPr lang="en-US" altLang="en-US" sz="900" dirty="0">
                  <a:solidFill>
                    <a:srgbClr val="0095CD">
                      <a:lumMod val="75000"/>
                    </a:srgbClr>
                  </a:solidFill>
                  <a:sym typeface="Arial" charset="0"/>
                </a:rPr>
                <a:t>2016 Best in Breed for Mobile Endpoint  -- CDM </a:t>
              </a:r>
            </a:p>
            <a:p>
              <a:pPr>
                <a:buClr>
                  <a:srgbClr val="DBE1E7"/>
                </a:buClr>
                <a:defRPr sz="1800">
                  <a:solidFill>
                    <a:srgbClr val="000000"/>
                  </a:solidFill>
                  <a:uFillTx/>
                </a:defRPr>
              </a:pPr>
              <a:r>
                <a:rPr lang="en-US" altLang="en-US" sz="900" dirty="0">
                  <a:solidFill>
                    <a:srgbClr val="0095CD">
                      <a:lumMod val="75000"/>
                    </a:srgbClr>
                  </a:solidFill>
                  <a:sym typeface="Arial" charset="0"/>
                </a:rPr>
                <a:t>2016 Most Disruptive Technology – Telecom Council</a:t>
              </a:r>
            </a:p>
            <a:p>
              <a:pPr>
                <a:buClr>
                  <a:srgbClr val="DBE1E7"/>
                </a:buClr>
                <a:defRPr sz="1800">
                  <a:solidFill>
                    <a:srgbClr val="000000"/>
                  </a:solidFill>
                  <a:uFillTx/>
                </a:defRPr>
              </a:pPr>
              <a:r>
                <a:rPr lang="en-US" altLang="en-US" sz="900" dirty="0">
                  <a:solidFill>
                    <a:srgbClr val="0095CD">
                      <a:lumMod val="75000"/>
                    </a:srgbClr>
                  </a:solidFill>
                  <a:sym typeface="Arial" charset="0"/>
                </a:rPr>
                <a:t>2015 Awesome Product of the Year – Info Security</a:t>
              </a:r>
            </a:p>
            <a:p>
              <a:pPr>
                <a:buClr>
                  <a:srgbClr val="DBE1E7"/>
                </a:buClr>
                <a:defRPr sz="1800">
                  <a:solidFill>
                    <a:srgbClr val="000000"/>
                  </a:solidFill>
                  <a:uFillTx/>
                </a:defRPr>
              </a:pPr>
              <a:r>
                <a:rPr lang="en-US" altLang="en-US" sz="900" dirty="0">
                  <a:solidFill>
                    <a:srgbClr val="0095CD">
                      <a:lumMod val="75000"/>
                    </a:srgbClr>
                  </a:solidFill>
                  <a:sym typeface="Arial" charset="0"/>
                </a:rPr>
                <a:t>2015 Best of the Show Award – </a:t>
              </a:r>
              <a:r>
                <a:rPr lang="en-US" altLang="en-US" sz="900" dirty="0" err="1">
                  <a:solidFill>
                    <a:srgbClr val="0095CD">
                      <a:lumMod val="75000"/>
                    </a:srgbClr>
                  </a:solidFill>
                  <a:sym typeface="Arial" charset="0"/>
                </a:rPr>
                <a:t>InterOp</a:t>
              </a:r>
              <a:endParaRPr lang="en-US" altLang="en-US" sz="900" dirty="0">
                <a:solidFill>
                  <a:srgbClr val="0095CD">
                    <a:lumMod val="75000"/>
                  </a:srgbClr>
                </a:solidFill>
                <a:sym typeface="Arial" charset="0"/>
              </a:endParaRPr>
            </a:p>
            <a:p>
              <a:pPr>
                <a:buClr>
                  <a:srgbClr val="DBE1E7"/>
                </a:buClr>
                <a:defRPr sz="1800">
                  <a:solidFill>
                    <a:srgbClr val="000000"/>
                  </a:solidFill>
                  <a:uFillTx/>
                </a:defRPr>
              </a:pPr>
              <a:r>
                <a:rPr lang="en-US" altLang="en-US" sz="900" dirty="0">
                  <a:solidFill>
                    <a:srgbClr val="0095CD">
                      <a:lumMod val="75000"/>
                    </a:srgbClr>
                  </a:solidFill>
                  <a:sym typeface="Arial" charset="0"/>
                </a:rPr>
                <a:t>2013 Start-up of the year -- KPMG</a:t>
              </a:r>
            </a:p>
          </p:txBody>
        </p:sp>
      </p:grpSp>
      <p:sp>
        <p:nvSpPr>
          <p:cNvPr id="109" name="Rectangle 1436"/>
          <p:cNvSpPr>
            <a:spLocks noChangeArrowheads="1"/>
          </p:cNvSpPr>
          <p:nvPr/>
        </p:nvSpPr>
        <p:spPr bwMode="auto">
          <a:xfrm>
            <a:off x="7936543" y="5236822"/>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7BB21B"/>
                </a:solidFill>
              </a:rPr>
              <a:t>Leadership</a:t>
            </a:r>
          </a:p>
        </p:txBody>
      </p:sp>
      <p:sp>
        <p:nvSpPr>
          <p:cNvPr id="110" name="Content Placeholder 2"/>
          <p:cNvSpPr txBox="1">
            <a:spLocks/>
          </p:cNvSpPr>
          <p:nvPr/>
        </p:nvSpPr>
        <p:spPr>
          <a:xfrm>
            <a:off x="7936543" y="5552151"/>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altLang="en-US" sz="1200" dirty="0">
                <a:solidFill>
                  <a:srgbClr val="0095CD">
                    <a:lumMod val="75000"/>
                  </a:srgbClr>
                </a:solidFill>
                <a:sym typeface="Arial" charset="0"/>
              </a:rPr>
              <a:t>Leading mobile security researchers. Established the ZHA comprised of 30+ leading MNOs, OEMs, App Developers</a:t>
            </a:r>
          </a:p>
          <a:p>
            <a:pPr marL="0" indent="0">
              <a:spcBef>
                <a:spcPts val="0"/>
              </a:spcBef>
              <a:buFont typeface="Arial" pitchFamily="34" charset="0"/>
              <a:buNone/>
            </a:pPr>
            <a:r>
              <a:rPr lang="en-US" sz="1200" dirty="0" smtClean="0">
                <a:solidFill>
                  <a:srgbClr val="8C9CA6"/>
                </a:solidFill>
              </a:rPr>
              <a:t>.</a:t>
            </a:r>
            <a:endParaRPr lang="en-US" sz="1200" dirty="0">
              <a:solidFill>
                <a:srgbClr val="8C9CA6"/>
              </a:solidFill>
            </a:endParaRPr>
          </a:p>
        </p:txBody>
      </p:sp>
      <p:sp>
        <p:nvSpPr>
          <p:cNvPr id="111" name="Oval 110"/>
          <p:cNvSpPr/>
          <p:nvPr/>
        </p:nvSpPr>
        <p:spPr>
          <a:xfrm>
            <a:off x="7134684" y="5357617"/>
            <a:ext cx="118783" cy="11878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Oval 111"/>
          <p:cNvSpPr/>
          <p:nvPr/>
        </p:nvSpPr>
        <p:spPr>
          <a:xfrm>
            <a:off x="8199621" y="2870132"/>
            <a:ext cx="118783" cy="11878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4" name="Elbow Connector 113"/>
          <p:cNvCxnSpPr>
            <a:stCxn id="93" idx="3"/>
            <a:endCxn id="101" idx="0"/>
          </p:cNvCxnSpPr>
          <p:nvPr/>
        </p:nvCxnSpPr>
        <p:spPr>
          <a:xfrm>
            <a:off x="5186098" y="1539475"/>
            <a:ext cx="898658" cy="252751"/>
          </a:xfrm>
          <a:prstGeom prst="bentConnector2">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17" name="Elbow Connector 116"/>
          <p:cNvCxnSpPr>
            <a:stCxn id="89" idx="3"/>
            <a:endCxn id="103" idx="0"/>
          </p:cNvCxnSpPr>
          <p:nvPr/>
        </p:nvCxnSpPr>
        <p:spPr>
          <a:xfrm flipV="1">
            <a:off x="2880190" y="2870132"/>
            <a:ext cx="1060357" cy="573783"/>
          </a:xfrm>
          <a:prstGeom prst="bentConnector4">
            <a:avLst>
              <a:gd name="adj1" fmla="val -230"/>
              <a:gd name="adj2" fmla="val 139841"/>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0" name="Elbow Connector 119"/>
          <p:cNvCxnSpPr>
            <a:stCxn id="105" idx="1"/>
            <a:endCxn id="112" idx="0"/>
          </p:cNvCxnSpPr>
          <p:nvPr/>
        </p:nvCxnSpPr>
        <p:spPr>
          <a:xfrm rot="10800000">
            <a:off x="8259014" y="2870133"/>
            <a:ext cx="1096829" cy="573783"/>
          </a:xfrm>
          <a:prstGeom prst="bentConnector4">
            <a:avLst>
              <a:gd name="adj1" fmla="val -227"/>
              <a:gd name="adj2" fmla="val 139841"/>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91" idx="3"/>
            <a:endCxn id="102" idx="2"/>
          </p:cNvCxnSpPr>
          <p:nvPr/>
        </p:nvCxnSpPr>
        <p:spPr>
          <a:xfrm flipV="1">
            <a:off x="4240465" y="5417009"/>
            <a:ext cx="716512" cy="4479"/>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109" idx="1"/>
            <a:endCxn id="111" idx="6"/>
          </p:cNvCxnSpPr>
          <p:nvPr/>
        </p:nvCxnSpPr>
        <p:spPr>
          <a:xfrm flipH="1" flipV="1">
            <a:off x="7253467" y="5417009"/>
            <a:ext cx="683076" cy="4479"/>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64"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40863362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38200" y="1436122"/>
            <a:ext cx="9989458" cy="493846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Autofit/>
          </a:bodyPr>
          <a:lstStyle/>
          <a:p>
            <a:r>
              <a:rPr lang="en-US" altLang="en-US" sz="3200" dirty="0" smtClean="0"/>
              <a:t>Machine Learning – RPA enabled KYC process automation</a:t>
            </a:r>
            <a:endParaRPr lang="en-US" sz="3200" dirty="0"/>
          </a:p>
        </p:txBody>
      </p:sp>
    </p:spTree>
    <p:extLst>
      <p:ext uri="{BB962C8B-B14F-4D97-AF65-F5344CB8AC3E}">
        <p14:creationId xmlns:p14="http://schemas.microsoft.com/office/powerpoint/2010/main" val="323879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1805" y="122829"/>
            <a:ext cx="10703258" cy="6454183"/>
          </a:xfrm>
          <a:prstGeom prst="rect">
            <a:avLst/>
          </a:prstGeom>
          <a:noFill/>
          <a:ln>
            <a:noFill/>
          </a:ln>
        </p:spPr>
      </p:pic>
      <p:sp>
        <p:nvSpPr>
          <p:cNvPr id="5"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30097180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Partners and Solutions</a:t>
            </a:r>
            <a:endParaRPr lang="en-US" dirty="0"/>
          </a:p>
        </p:txBody>
      </p:sp>
      <p:sp>
        <p:nvSpPr>
          <p:cNvPr id="4" name="Footer Placeholder 3"/>
          <p:cNvSpPr>
            <a:spLocks noGrp="1"/>
          </p:cNvSpPr>
          <p:nvPr>
            <p:ph type="ftr" sz="quarter" idx="11"/>
          </p:nvPr>
        </p:nvSpPr>
        <p:spPr/>
        <p:txBody>
          <a:bodyPr/>
          <a:lstStyle/>
          <a:p>
            <a:r>
              <a:rPr lang="en-US" dirty="0" smtClean="0">
                <a:solidFill>
                  <a:srgbClr val="273339"/>
                </a:solidFill>
              </a:rPr>
              <a:t>COPYRIGHT © 2019 DATA DIRECT ALL RIGHTS RESERVED</a:t>
            </a:r>
            <a:endParaRPr lang="en-US" dirty="0">
              <a:solidFill>
                <a:srgbClr val="273339"/>
              </a:solidFill>
            </a:endParaRPr>
          </a:p>
        </p:txBody>
      </p:sp>
      <p:graphicFrame>
        <p:nvGraphicFramePr>
          <p:cNvPr id="64" name="Diagram 63"/>
          <p:cNvGraphicFramePr/>
          <p:nvPr>
            <p:extLst/>
          </p:nvPr>
        </p:nvGraphicFramePr>
        <p:xfrm>
          <a:off x="1388819" y="1217416"/>
          <a:ext cx="9414362" cy="5200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85232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7800" b="7800"/>
          <a:stretch>
            <a:fillRect/>
          </a:stretch>
        </p:blipFill>
        <p:spPr>
          <a:solidFill>
            <a:schemeClr val="accent2">
              <a:lumMod val="50000"/>
            </a:schemeClr>
          </a:solidFill>
        </p:spPr>
      </p:pic>
      <p:sp>
        <p:nvSpPr>
          <p:cNvPr id="6" name="Title 5"/>
          <p:cNvSpPr>
            <a:spLocks noGrp="1"/>
          </p:cNvSpPr>
          <p:nvPr>
            <p:ph type="title"/>
          </p:nvPr>
        </p:nvSpPr>
        <p:spPr>
          <a:xfrm>
            <a:off x="342900" y="2560638"/>
            <a:ext cx="4572000" cy="2852737"/>
          </a:xfrm>
          <a:solidFill>
            <a:schemeClr val="bg1">
              <a:alpha val="55000"/>
            </a:schemeClr>
          </a:solidFill>
        </p:spPr>
        <p:txBody>
          <a:bodyPr vert="horz" lIns="274320" tIns="91440" rIns="274320" bIns="182880" rtlCol="0" anchor="ctr">
            <a:normAutofit/>
          </a:bodyPr>
          <a:lstStyle/>
          <a:p>
            <a:r>
              <a:rPr lang="en-US" dirty="0" smtClean="0"/>
              <a:t>CRM</a:t>
            </a:r>
            <a:endParaRPr lang="en-US" dirty="0"/>
          </a:p>
        </p:txBody>
      </p:sp>
      <p:grpSp>
        <p:nvGrpSpPr>
          <p:cNvPr id="13" name="Group 12"/>
          <p:cNvGrpSpPr/>
          <p:nvPr/>
        </p:nvGrpSpPr>
        <p:grpSpPr>
          <a:xfrm>
            <a:off x="342900" y="6264910"/>
            <a:ext cx="4572000" cy="91440"/>
            <a:chOff x="0" y="4480421"/>
            <a:chExt cx="12192000" cy="91440"/>
          </a:xfrm>
        </p:grpSpPr>
        <p:sp>
          <p:nvSpPr>
            <p:cNvPr id="14" name="Rectangle 13"/>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Date Placeholder 4"/>
          <p:cNvSpPr>
            <a:spLocks noGrp="1"/>
          </p:cNvSpPr>
          <p:nvPr>
            <p:ph type="dt" sz="half" idx="10"/>
          </p:nvPr>
        </p:nvSpPr>
        <p:spPr/>
        <p:txBody>
          <a:bodyPr/>
          <a:lstStyle/>
          <a:p>
            <a:fld id="{F7D8747C-B3C6-4921-823D-5090DDB5E929}" type="datetime1">
              <a:rPr lang="en-US" smtClean="0">
                <a:solidFill>
                  <a:srgbClr val="273339">
                    <a:tint val="75000"/>
                  </a:srgbClr>
                </a:solidFill>
              </a:rPr>
              <a:pPr/>
              <a:t>2/13/2019</a:t>
            </a:fld>
            <a:endParaRPr lang="en-US">
              <a:solidFill>
                <a:srgbClr val="273339">
                  <a:tint val="75000"/>
                </a:srgbClr>
              </a:solidFill>
            </a:endParaRPr>
          </a:p>
        </p:txBody>
      </p:sp>
      <p:sp>
        <p:nvSpPr>
          <p:cNvPr id="8" name="Slide Number Placeholder 7"/>
          <p:cNvSpPr>
            <a:spLocks noGrp="1"/>
          </p:cNvSpPr>
          <p:nvPr>
            <p:ph type="sldNum" sz="quarter" idx="12"/>
          </p:nvPr>
        </p:nvSpPr>
        <p:spPr/>
        <p:txBody>
          <a:bodyPr/>
          <a:lstStyle/>
          <a:p>
            <a:fld id="{6E18DBF4-37B7-4C4F-9728-A1C100B177EE}" type="slidenum">
              <a:rPr lang="en-US" smtClean="0">
                <a:solidFill>
                  <a:srgbClr val="273339">
                    <a:tint val="75000"/>
                  </a:srgbClr>
                </a:solidFill>
              </a:rPr>
              <a:pPr/>
              <a:t>31</a:t>
            </a:fld>
            <a:endParaRPr lang="en-US">
              <a:solidFill>
                <a:srgbClr val="273339">
                  <a:tint val="75000"/>
                </a:srgbClr>
              </a:solidFill>
            </a:endParaRPr>
          </a:p>
        </p:txBody>
      </p:sp>
      <p:sp>
        <p:nvSpPr>
          <p:cNvPr id="19"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15359240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Services</a:t>
            </a:r>
            <a:endParaRPr lang="en-US" dirty="0"/>
          </a:p>
        </p:txBody>
      </p:sp>
      <p:sp>
        <p:nvSpPr>
          <p:cNvPr id="3" name="Date Placeholder 2"/>
          <p:cNvSpPr>
            <a:spLocks noGrp="1"/>
          </p:cNvSpPr>
          <p:nvPr>
            <p:ph type="dt" sz="half" idx="10"/>
          </p:nvPr>
        </p:nvSpPr>
        <p:spPr/>
        <p:txBody>
          <a:bodyPr/>
          <a:lstStyle/>
          <a:p>
            <a:fld id="{A8B96425-E8D6-44D2-B6D9-7E100EDE7339}" type="datetime1">
              <a:rPr lang="en-US" smtClean="0"/>
              <a:pPr/>
              <a:t>2/13/2019</a:t>
            </a:fld>
            <a:endParaRPr lang="en-US" dirty="0"/>
          </a:p>
        </p:txBody>
      </p:sp>
      <p:sp>
        <p:nvSpPr>
          <p:cNvPr id="5" name="Slide Number Placeholder 4"/>
          <p:cNvSpPr>
            <a:spLocks noGrp="1"/>
          </p:cNvSpPr>
          <p:nvPr>
            <p:ph type="sldNum" sz="quarter" idx="12"/>
          </p:nvPr>
        </p:nvSpPr>
        <p:spPr/>
        <p:txBody>
          <a:bodyPr/>
          <a:lstStyle/>
          <a:p>
            <a:fld id="{6E18DBF4-37B7-4C4F-9728-A1C100B177EE}" type="slidenum">
              <a:rPr lang="en-US" smtClean="0"/>
              <a:pPr/>
              <a:t>32</a:t>
            </a:fld>
            <a:endParaRPr lang="en-US"/>
          </a:p>
        </p:txBody>
      </p:sp>
      <p:grpSp>
        <p:nvGrpSpPr>
          <p:cNvPr id="6" name="Group 5"/>
          <p:cNvGrpSpPr/>
          <p:nvPr/>
        </p:nvGrpSpPr>
        <p:grpSpPr>
          <a:xfrm>
            <a:off x="4366959" y="1547363"/>
            <a:ext cx="3458083" cy="4918749"/>
            <a:chOff x="8526463" y="4841875"/>
            <a:chExt cx="6238875" cy="8874125"/>
          </a:xfrm>
        </p:grpSpPr>
        <p:sp>
          <p:nvSpPr>
            <p:cNvPr id="7" name="Freeform 5"/>
            <p:cNvSpPr>
              <a:spLocks/>
            </p:cNvSpPr>
            <p:nvPr/>
          </p:nvSpPr>
          <p:spPr bwMode="auto">
            <a:xfrm>
              <a:off x="9510713" y="10960100"/>
              <a:ext cx="4505325" cy="1149350"/>
            </a:xfrm>
            <a:custGeom>
              <a:avLst/>
              <a:gdLst>
                <a:gd name="T0" fmla="*/ 1662 w 2838"/>
                <a:gd name="T1" fmla="*/ 48 h 724"/>
                <a:gd name="T2" fmla="*/ 1670 w 2838"/>
                <a:gd name="T3" fmla="*/ 74 h 724"/>
                <a:gd name="T4" fmla="*/ 1694 w 2838"/>
                <a:gd name="T5" fmla="*/ 120 h 724"/>
                <a:gd name="T6" fmla="*/ 1706 w 2838"/>
                <a:gd name="T7" fmla="*/ 138 h 724"/>
                <a:gd name="T8" fmla="*/ 1716 w 2838"/>
                <a:gd name="T9" fmla="*/ 176 h 724"/>
                <a:gd name="T10" fmla="*/ 1716 w 2838"/>
                <a:gd name="T11" fmla="*/ 198 h 724"/>
                <a:gd name="T12" fmla="*/ 1716 w 2838"/>
                <a:gd name="T13" fmla="*/ 202 h 724"/>
                <a:gd name="T14" fmla="*/ 1716 w 2838"/>
                <a:gd name="T15" fmla="*/ 202 h 724"/>
                <a:gd name="T16" fmla="*/ 1710 w 2838"/>
                <a:gd name="T17" fmla="*/ 224 h 724"/>
                <a:gd name="T18" fmla="*/ 1690 w 2838"/>
                <a:gd name="T19" fmla="*/ 262 h 724"/>
                <a:gd name="T20" fmla="*/ 1654 w 2838"/>
                <a:gd name="T21" fmla="*/ 290 h 724"/>
                <a:gd name="T22" fmla="*/ 1608 w 2838"/>
                <a:gd name="T23" fmla="*/ 306 h 724"/>
                <a:gd name="T24" fmla="*/ 1582 w 2838"/>
                <a:gd name="T25" fmla="*/ 308 h 724"/>
                <a:gd name="T26" fmla="*/ 1554 w 2838"/>
                <a:gd name="T27" fmla="*/ 306 h 724"/>
                <a:gd name="T28" fmla="*/ 1506 w 2838"/>
                <a:gd name="T29" fmla="*/ 288 h 724"/>
                <a:gd name="T30" fmla="*/ 1470 w 2838"/>
                <a:gd name="T31" fmla="*/ 256 h 724"/>
                <a:gd name="T32" fmla="*/ 1458 w 2838"/>
                <a:gd name="T33" fmla="*/ 236 h 724"/>
                <a:gd name="T34" fmla="*/ 1450 w 2838"/>
                <a:gd name="T35" fmla="*/ 216 h 724"/>
                <a:gd name="T36" fmla="*/ 1448 w 2838"/>
                <a:gd name="T37" fmla="*/ 192 h 724"/>
                <a:gd name="T38" fmla="*/ 1448 w 2838"/>
                <a:gd name="T39" fmla="*/ 192 h 724"/>
                <a:gd name="T40" fmla="*/ 1452 w 2838"/>
                <a:gd name="T41" fmla="*/ 154 h 724"/>
                <a:gd name="T42" fmla="*/ 1470 w 2838"/>
                <a:gd name="T43" fmla="*/ 120 h 724"/>
                <a:gd name="T44" fmla="*/ 1484 w 2838"/>
                <a:gd name="T45" fmla="*/ 98 h 724"/>
                <a:gd name="T46" fmla="*/ 1500 w 2838"/>
                <a:gd name="T47" fmla="*/ 48 h 724"/>
                <a:gd name="T48" fmla="*/ 1502 w 2838"/>
                <a:gd name="T49" fmla="*/ 0 h 724"/>
                <a:gd name="T50" fmla="*/ 60 w 2838"/>
                <a:gd name="T51" fmla="*/ 0 h 724"/>
                <a:gd name="T52" fmla="*/ 22 w 2838"/>
                <a:gd name="T53" fmla="*/ 226 h 724"/>
                <a:gd name="T54" fmla="*/ 1752 w 2838"/>
                <a:gd name="T55" fmla="*/ 724 h 724"/>
                <a:gd name="T56" fmla="*/ 1764 w 2838"/>
                <a:gd name="T57" fmla="*/ 656 h 724"/>
                <a:gd name="T58" fmla="*/ 1796 w 2838"/>
                <a:gd name="T59" fmla="*/ 506 h 724"/>
                <a:gd name="T60" fmla="*/ 1818 w 2838"/>
                <a:gd name="T61" fmla="*/ 424 h 724"/>
                <a:gd name="T62" fmla="*/ 1844 w 2838"/>
                <a:gd name="T63" fmla="*/ 350 h 724"/>
                <a:gd name="T64" fmla="*/ 1874 w 2838"/>
                <a:gd name="T65" fmla="*/ 294 h 724"/>
                <a:gd name="T66" fmla="*/ 1888 w 2838"/>
                <a:gd name="T67" fmla="*/ 276 h 724"/>
                <a:gd name="T68" fmla="*/ 1906 w 2838"/>
                <a:gd name="T69" fmla="*/ 266 h 724"/>
                <a:gd name="T70" fmla="*/ 1914 w 2838"/>
                <a:gd name="T71" fmla="*/ 264 h 724"/>
                <a:gd name="T72" fmla="*/ 1958 w 2838"/>
                <a:gd name="T73" fmla="*/ 264 h 724"/>
                <a:gd name="T74" fmla="*/ 2046 w 2838"/>
                <a:gd name="T75" fmla="*/ 282 h 724"/>
                <a:gd name="T76" fmla="*/ 2220 w 2838"/>
                <a:gd name="T77" fmla="*/ 320 h 724"/>
                <a:gd name="T78" fmla="*/ 2350 w 2838"/>
                <a:gd name="T79" fmla="*/ 342 h 724"/>
                <a:gd name="T80" fmla="*/ 2478 w 2838"/>
                <a:gd name="T81" fmla="*/ 352 h 724"/>
                <a:gd name="T82" fmla="*/ 2538 w 2838"/>
                <a:gd name="T83" fmla="*/ 350 h 724"/>
                <a:gd name="T84" fmla="*/ 2594 w 2838"/>
                <a:gd name="T85" fmla="*/ 340 h 724"/>
                <a:gd name="T86" fmla="*/ 2644 w 2838"/>
                <a:gd name="T87" fmla="*/ 324 h 724"/>
                <a:gd name="T88" fmla="*/ 2688 w 2838"/>
                <a:gd name="T89" fmla="*/ 300 h 724"/>
                <a:gd name="T90" fmla="*/ 2724 w 2838"/>
                <a:gd name="T91" fmla="*/ 266 h 724"/>
                <a:gd name="T92" fmla="*/ 2750 w 2838"/>
                <a:gd name="T93" fmla="*/ 232 h 724"/>
                <a:gd name="T94" fmla="*/ 2790 w 2838"/>
                <a:gd name="T95" fmla="*/ 162 h 724"/>
                <a:gd name="T96" fmla="*/ 2816 w 2838"/>
                <a:gd name="T97" fmla="*/ 96 h 724"/>
                <a:gd name="T98" fmla="*/ 2832 w 2838"/>
                <a:gd name="T99" fmla="*/ 32 h 724"/>
                <a:gd name="T100" fmla="*/ 1662 w 2838"/>
                <a:gd name="T10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38" h="724">
                  <a:moveTo>
                    <a:pt x="1662" y="0"/>
                  </a:moveTo>
                  <a:lnTo>
                    <a:pt x="1662" y="48"/>
                  </a:lnTo>
                  <a:lnTo>
                    <a:pt x="1670" y="74"/>
                  </a:lnTo>
                  <a:lnTo>
                    <a:pt x="1670" y="74"/>
                  </a:lnTo>
                  <a:lnTo>
                    <a:pt x="1680" y="96"/>
                  </a:lnTo>
                  <a:lnTo>
                    <a:pt x="1694" y="120"/>
                  </a:lnTo>
                  <a:lnTo>
                    <a:pt x="1694" y="120"/>
                  </a:lnTo>
                  <a:lnTo>
                    <a:pt x="1706" y="138"/>
                  </a:lnTo>
                  <a:lnTo>
                    <a:pt x="1712" y="156"/>
                  </a:lnTo>
                  <a:lnTo>
                    <a:pt x="1716" y="176"/>
                  </a:lnTo>
                  <a:lnTo>
                    <a:pt x="1716" y="198"/>
                  </a:lnTo>
                  <a:lnTo>
                    <a:pt x="1716" y="198"/>
                  </a:lnTo>
                  <a:lnTo>
                    <a:pt x="1716" y="200"/>
                  </a:lnTo>
                  <a:lnTo>
                    <a:pt x="1716" y="202"/>
                  </a:lnTo>
                  <a:lnTo>
                    <a:pt x="1716" y="202"/>
                  </a:lnTo>
                  <a:lnTo>
                    <a:pt x="1716" y="202"/>
                  </a:lnTo>
                  <a:lnTo>
                    <a:pt x="1714" y="212"/>
                  </a:lnTo>
                  <a:lnTo>
                    <a:pt x="1710" y="224"/>
                  </a:lnTo>
                  <a:lnTo>
                    <a:pt x="1702" y="244"/>
                  </a:lnTo>
                  <a:lnTo>
                    <a:pt x="1690" y="262"/>
                  </a:lnTo>
                  <a:lnTo>
                    <a:pt x="1672" y="276"/>
                  </a:lnTo>
                  <a:lnTo>
                    <a:pt x="1654" y="290"/>
                  </a:lnTo>
                  <a:lnTo>
                    <a:pt x="1632" y="300"/>
                  </a:lnTo>
                  <a:lnTo>
                    <a:pt x="1608" y="306"/>
                  </a:lnTo>
                  <a:lnTo>
                    <a:pt x="1582" y="308"/>
                  </a:lnTo>
                  <a:lnTo>
                    <a:pt x="1582" y="308"/>
                  </a:lnTo>
                  <a:lnTo>
                    <a:pt x="1568" y="308"/>
                  </a:lnTo>
                  <a:lnTo>
                    <a:pt x="1554" y="306"/>
                  </a:lnTo>
                  <a:lnTo>
                    <a:pt x="1530" y="298"/>
                  </a:lnTo>
                  <a:lnTo>
                    <a:pt x="1506" y="288"/>
                  </a:lnTo>
                  <a:lnTo>
                    <a:pt x="1486" y="274"/>
                  </a:lnTo>
                  <a:lnTo>
                    <a:pt x="1470" y="256"/>
                  </a:lnTo>
                  <a:lnTo>
                    <a:pt x="1464" y="248"/>
                  </a:lnTo>
                  <a:lnTo>
                    <a:pt x="1458" y="236"/>
                  </a:lnTo>
                  <a:lnTo>
                    <a:pt x="1454" y="226"/>
                  </a:lnTo>
                  <a:lnTo>
                    <a:pt x="1450" y="216"/>
                  </a:lnTo>
                  <a:lnTo>
                    <a:pt x="1448" y="204"/>
                  </a:lnTo>
                  <a:lnTo>
                    <a:pt x="1448" y="192"/>
                  </a:lnTo>
                  <a:lnTo>
                    <a:pt x="1448" y="192"/>
                  </a:lnTo>
                  <a:lnTo>
                    <a:pt x="1448" y="192"/>
                  </a:lnTo>
                  <a:lnTo>
                    <a:pt x="1448" y="172"/>
                  </a:lnTo>
                  <a:lnTo>
                    <a:pt x="1452" y="154"/>
                  </a:lnTo>
                  <a:lnTo>
                    <a:pt x="1460" y="136"/>
                  </a:lnTo>
                  <a:lnTo>
                    <a:pt x="1470" y="120"/>
                  </a:lnTo>
                  <a:lnTo>
                    <a:pt x="1470" y="120"/>
                  </a:lnTo>
                  <a:lnTo>
                    <a:pt x="1484" y="98"/>
                  </a:lnTo>
                  <a:lnTo>
                    <a:pt x="1492" y="78"/>
                  </a:lnTo>
                  <a:lnTo>
                    <a:pt x="1500" y="48"/>
                  </a:lnTo>
                  <a:lnTo>
                    <a:pt x="1502" y="48"/>
                  </a:lnTo>
                  <a:lnTo>
                    <a:pt x="1502" y="0"/>
                  </a:lnTo>
                  <a:lnTo>
                    <a:pt x="60" y="0"/>
                  </a:lnTo>
                  <a:lnTo>
                    <a:pt x="60" y="0"/>
                  </a:lnTo>
                  <a:lnTo>
                    <a:pt x="40" y="124"/>
                  </a:lnTo>
                  <a:lnTo>
                    <a:pt x="22" y="226"/>
                  </a:lnTo>
                  <a:lnTo>
                    <a:pt x="0" y="322"/>
                  </a:lnTo>
                  <a:lnTo>
                    <a:pt x="1752" y="724"/>
                  </a:lnTo>
                  <a:lnTo>
                    <a:pt x="1752" y="724"/>
                  </a:lnTo>
                  <a:lnTo>
                    <a:pt x="1764" y="656"/>
                  </a:lnTo>
                  <a:lnTo>
                    <a:pt x="1778" y="588"/>
                  </a:lnTo>
                  <a:lnTo>
                    <a:pt x="1796" y="506"/>
                  </a:lnTo>
                  <a:lnTo>
                    <a:pt x="1806" y="466"/>
                  </a:lnTo>
                  <a:lnTo>
                    <a:pt x="1818" y="424"/>
                  </a:lnTo>
                  <a:lnTo>
                    <a:pt x="1830" y="386"/>
                  </a:lnTo>
                  <a:lnTo>
                    <a:pt x="1844" y="350"/>
                  </a:lnTo>
                  <a:lnTo>
                    <a:pt x="1858" y="320"/>
                  </a:lnTo>
                  <a:lnTo>
                    <a:pt x="1874" y="294"/>
                  </a:lnTo>
                  <a:lnTo>
                    <a:pt x="1880" y="284"/>
                  </a:lnTo>
                  <a:lnTo>
                    <a:pt x="1888" y="276"/>
                  </a:lnTo>
                  <a:lnTo>
                    <a:pt x="1896" y="270"/>
                  </a:lnTo>
                  <a:lnTo>
                    <a:pt x="1906" y="266"/>
                  </a:lnTo>
                  <a:lnTo>
                    <a:pt x="1906" y="266"/>
                  </a:lnTo>
                  <a:lnTo>
                    <a:pt x="1914" y="264"/>
                  </a:lnTo>
                  <a:lnTo>
                    <a:pt x="1928" y="262"/>
                  </a:lnTo>
                  <a:lnTo>
                    <a:pt x="1958" y="264"/>
                  </a:lnTo>
                  <a:lnTo>
                    <a:pt x="2000" y="272"/>
                  </a:lnTo>
                  <a:lnTo>
                    <a:pt x="2046" y="282"/>
                  </a:lnTo>
                  <a:lnTo>
                    <a:pt x="2158" y="306"/>
                  </a:lnTo>
                  <a:lnTo>
                    <a:pt x="2220" y="320"/>
                  </a:lnTo>
                  <a:lnTo>
                    <a:pt x="2284" y="332"/>
                  </a:lnTo>
                  <a:lnTo>
                    <a:pt x="2350" y="342"/>
                  </a:lnTo>
                  <a:lnTo>
                    <a:pt x="2414" y="348"/>
                  </a:lnTo>
                  <a:lnTo>
                    <a:pt x="2478" y="352"/>
                  </a:lnTo>
                  <a:lnTo>
                    <a:pt x="2508" y="352"/>
                  </a:lnTo>
                  <a:lnTo>
                    <a:pt x="2538" y="350"/>
                  </a:lnTo>
                  <a:lnTo>
                    <a:pt x="2566" y="346"/>
                  </a:lnTo>
                  <a:lnTo>
                    <a:pt x="2594" y="340"/>
                  </a:lnTo>
                  <a:lnTo>
                    <a:pt x="2620" y="334"/>
                  </a:lnTo>
                  <a:lnTo>
                    <a:pt x="2644" y="324"/>
                  </a:lnTo>
                  <a:lnTo>
                    <a:pt x="2668" y="314"/>
                  </a:lnTo>
                  <a:lnTo>
                    <a:pt x="2688" y="300"/>
                  </a:lnTo>
                  <a:lnTo>
                    <a:pt x="2708" y="284"/>
                  </a:lnTo>
                  <a:lnTo>
                    <a:pt x="2724" y="266"/>
                  </a:lnTo>
                  <a:lnTo>
                    <a:pt x="2724" y="266"/>
                  </a:lnTo>
                  <a:lnTo>
                    <a:pt x="2750" y="232"/>
                  </a:lnTo>
                  <a:lnTo>
                    <a:pt x="2772" y="198"/>
                  </a:lnTo>
                  <a:lnTo>
                    <a:pt x="2790" y="162"/>
                  </a:lnTo>
                  <a:lnTo>
                    <a:pt x="2804" y="128"/>
                  </a:lnTo>
                  <a:lnTo>
                    <a:pt x="2816" y="96"/>
                  </a:lnTo>
                  <a:lnTo>
                    <a:pt x="2826" y="62"/>
                  </a:lnTo>
                  <a:lnTo>
                    <a:pt x="2832" y="32"/>
                  </a:lnTo>
                  <a:lnTo>
                    <a:pt x="2838" y="0"/>
                  </a:lnTo>
                  <a:lnTo>
                    <a:pt x="1662"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8" name="Freeform 6"/>
            <p:cNvSpPr>
              <a:spLocks/>
            </p:cNvSpPr>
            <p:nvPr/>
          </p:nvSpPr>
          <p:spPr bwMode="auto">
            <a:xfrm>
              <a:off x="12723813" y="6146800"/>
              <a:ext cx="1562100" cy="1371600"/>
            </a:xfrm>
            <a:custGeom>
              <a:avLst/>
              <a:gdLst>
                <a:gd name="T0" fmla="*/ 0 w 984"/>
                <a:gd name="T1" fmla="*/ 0 h 864"/>
                <a:gd name="T2" fmla="*/ 130 w 984"/>
                <a:gd name="T3" fmla="*/ 864 h 864"/>
                <a:gd name="T4" fmla="*/ 124 w 984"/>
                <a:gd name="T5" fmla="*/ 814 h 864"/>
                <a:gd name="T6" fmla="*/ 114 w 984"/>
                <a:gd name="T7" fmla="*/ 792 h 864"/>
                <a:gd name="T8" fmla="*/ 98 w 984"/>
                <a:gd name="T9" fmla="*/ 768 h 864"/>
                <a:gd name="T10" fmla="*/ 80 w 984"/>
                <a:gd name="T11" fmla="*/ 732 h 864"/>
                <a:gd name="T12" fmla="*/ 78 w 984"/>
                <a:gd name="T13" fmla="*/ 690 h 864"/>
                <a:gd name="T14" fmla="*/ 78 w 984"/>
                <a:gd name="T15" fmla="*/ 688 h 864"/>
                <a:gd name="T16" fmla="*/ 78 w 984"/>
                <a:gd name="T17" fmla="*/ 686 h 864"/>
                <a:gd name="T18" fmla="*/ 80 w 984"/>
                <a:gd name="T19" fmla="*/ 676 h 864"/>
                <a:gd name="T20" fmla="*/ 92 w 984"/>
                <a:gd name="T21" fmla="*/ 644 h 864"/>
                <a:gd name="T22" fmla="*/ 120 w 984"/>
                <a:gd name="T23" fmla="*/ 612 h 864"/>
                <a:gd name="T24" fmla="*/ 162 w 984"/>
                <a:gd name="T25" fmla="*/ 588 h 864"/>
                <a:gd name="T26" fmla="*/ 212 w 984"/>
                <a:gd name="T27" fmla="*/ 580 h 864"/>
                <a:gd name="T28" fmla="*/ 226 w 984"/>
                <a:gd name="T29" fmla="*/ 580 h 864"/>
                <a:gd name="T30" fmla="*/ 264 w 984"/>
                <a:gd name="T31" fmla="*/ 590 h 864"/>
                <a:gd name="T32" fmla="*/ 306 w 984"/>
                <a:gd name="T33" fmla="*/ 614 h 864"/>
                <a:gd name="T34" fmla="*/ 330 w 984"/>
                <a:gd name="T35" fmla="*/ 640 h 864"/>
                <a:gd name="T36" fmla="*/ 340 w 984"/>
                <a:gd name="T37" fmla="*/ 662 h 864"/>
                <a:gd name="T38" fmla="*/ 346 w 984"/>
                <a:gd name="T39" fmla="*/ 684 h 864"/>
                <a:gd name="T40" fmla="*/ 346 w 984"/>
                <a:gd name="T41" fmla="*/ 696 h 864"/>
                <a:gd name="T42" fmla="*/ 346 w 984"/>
                <a:gd name="T43" fmla="*/ 716 h 864"/>
                <a:gd name="T44" fmla="*/ 334 w 984"/>
                <a:gd name="T45" fmla="*/ 752 h 864"/>
                <a:gd name="T46" fmla="*/ 324 w 984"/>
                <a:gd name="T47" fmla="*/ 768 h 864"/>
                <a:gd name="T48" fmla="*/ 300 w 984"/>
                <a:gd name="T49" fmla="*/ 810 h 864"/>
                <a:gd name="T50" fmla="*/ 292 w 984"/>
                <a:gd name="T51" fmla="*/ 840 h 864"/>
                <a:gd name="T52" fmla="*/ 982 w 984"/>
                <a:gd name="T53" fmla="*/ 864 h 864"/>
                <a:gd name="T54" fmla="*/ 984 w 984"/>
                <a:gd name="T55" fmla="*/ 822 h 864"/>
                <a:gd name="T56" fmla="*/ 984 w 984"/>
                <a:gd name="T57" fmla="*/ 728 h 864"/>
                <a:gd name="T58" fmla="*/ 978 w 984"/>
                <a:gd name="T59" fmla="*/ 628 h 864"/>
                <a:gd name="T60" fmla="*/ 964 w 984"/>
                <a:gd name="T61" fmla="*/ 522 h 864"/>
                <a:gd name="T62" fmla="*/ 942 w 984"/>
                <a:gd name="T63" fmla="*/ 410 h 864"/>
                <a:gd name="T64" fmla="*/ 908 w 984"/>
                <a:gd name="T65" fmla="*/ 294 h 864"/>
                <a:gd name="T66" fmla="*/ 860 w 984"/>
                <a:gd name="T67" fmla="*/ 178 h 864"/>
                <a:gd name="T68" fmla="*/ 800 w 984"/>
                <a:gd name="T69" fmla="*/ 60 h 864"/>
                <a:gd name="T70" fmla="*/ 764 w 984"/>
                <a:gd name="T71"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4" h="864">
                  <a:moveTo>
                    <a:pt x="764" y="0"/>
                  </a:moveTo>
                  <a:lnTo>
                    <a:pt x="0" y="0"/>
                  </a:lnTo>
                  <a:lnTo>
                    <a:pt x="0" y="864"/>
                  </a:lnTo>
                  <a:lnTo>
                    <a:pt x="130" y="864"/>
                  </a:lnTo>
                  <a:lnTo>
                    <a:pt x="130" y="840"/>
                  </a:lnTo>
                  <a:lnTo>
                    <a:pt x="124" y="814"/>
                  </a:lnTo>
                  <a:lnTo>
                    <a:pt x="124" y="814"/>
                  </a:lnTo>
                  <a:lnTo>
                    <a:pt x="114" y="792"/>
                  </a:lnTo>
                  <a:lnTo>
                    <a:pt x="98" y="768"/>
                  </a:lnTo>
                  <a:lnTo>
                    <a:pt x="98" y="768"/>
                  </a:lnTo>
                  <a:lnTo>
                    <a:pt x="88" y="750"/>
                  </a:lnTo>
                  <a:lnTo>
                    <a:pt x="80" y="732"/>
                  </a:lnTo>
                  <a:lnTo>
                    <a:pt x="78" y="712"/>
                  </a:lnTo>
                  <a:lnTo>
                    <a:pt x="78" y="690"/>
                  </a:lnTo>
                  <a:lnTo>
                    <a:pt x="78" y="690"/>
                  </a:lnTo>
                  <a:lnTo>
                    <a:pt x="78" y="688"/>
                  </a:lnTo>
                  <a:lnTo>
                    <a:pt x="78" y="686"/>
                  </a:lnTo>
                  <a:lnTo>
                    <a:pt x="78" y="686"/>
                  </a:lnTo>
                  <a:lnTo>
                    <a:pt x="78" y="686"/>
                  </a:lnTo>
                  <a:lnTo>
                    <a:pt x="80" y="676"/>
                  </a:lnTo>
                  <a:lnTo>
                    <a:pt x="82" y="664"/>
                  </a:lnTo>
                  <a:lnTo>
                    <a:pt x="92" y="644"/>
                  </a:lnTo>
                  <a:lnTo>
                    <a:pt x="104" y="626"/>
                  </a:lnTo>
                  <a:lnTo>
                    <a:pt x="120" y="612"/>
                  </a:lnTo>
                  <a:lnTo>
                    <a:pt x="140" y="598"/>
                  </a:lnTo>
                  <a:lnTo>
                    <a:pt x="162" y="588"/>
                  </a:lnTo>
                  <a:lnTo>
                    <a:pt x="186" y="582"/>
                  </a:lnTo>
                  <a:lnTo>
                    <a:pt x="212" y="580"/>
                  </a:lnTo>
                  <a:lnTo>
                    <a:pt x="212" y="580"/>
                  </a:lnTo>
                  <a:lnTo>
                    <a:pt x="226" y="580"/>
                  </a:lnTo>
                  <a:lnTo>
                    <a:pt x="238" y="582"/>
                  </a:lnTo>
                  <a:lnTo>
                    <a:pt x="264" y="590"/>
                  </a:lnTo>
                  <a:lnTo>
                    <a:pt x="286" y="600"/>
                  </a:lnTo>
                  <a:lnTo>
                    <a:pt x="306" y="614"/>
                  </a:lnTo>
                  <a:lnTo>
                    <a:pt x="322" y="632"/>
                  </a:lnTo>
                  <a:lnTo>
                    <a:pt x="330" y="640"/>
                  </a:lnTo>
                  <a:lnTo>
                    <a:pt x="336" y="652"/>
                  </a:lnTo>
                  <a:lnTo>
                    <a:pt x="340" y="662"/>
                  </a:lnTo>
                  <a:lnTo>
                    <a:pt x="344" y="672"/>
                  </a:lnTo>
                  <a:lnTo>
                    <a:pt x="346" y="684"/>
                  </a:lnTo>
                  <a:lnTo>
                    <a:pt x="346" y="696"/>
                  </a:lnTo>
                  <a:lnTo>
                    <a:pt x="346" y="696"/>
                  </a:lnTo>
                  <a:lnTo>
                    <a:pt x="346" y="696"/>
                  </a:lnTo>
                  <a:lnTo>
                    <a:pt x="346" y="716"/>
                  </a:lnTo>
                  <a:lnTo>
                    <a:pt x="342" y="734"/>
                  </a:lnTo>
                  <a:lnTo>
                    <a:pt x="334" y="752"/>
                  </a:lnTo>
                  <a:lnTo>
                    <a:pt x="324" y="768"/>
                  </a:lnTo>
                  <a:lnTo>
                    <a:pt x="324" y="768"/>
                  </a:lnTo>
                  <a:lnTo>
                    <a:pt x="310" y="790"/>
                  </a:lnTo>
                  <a:lnTo>
                    <a:pt x="300" y="810"/>
                  </a:lnTo>
                  <a:lnTo>
                    <a:pt x="292" y="840"/>
                  </a:lnTo>
                  <a:lnTo>
                    <a:pt x="292" y="840"/>
                  </a:lnTo>
                  <a:lnTo>
                    <a:pt x="292" y="864"/>
                  </a:lnTo>
                  <a:lnTo>
                    <a:pt x="982" y="864"/>
                  </a:lnTo>
                  <a:lnTo>
                    <a:pt x="982" y="864"/>
                  </a:lnTo>
                  <a:lnTo>
                    <a:pt x="984" y="822"/>
                  </a:lnTo>
                  <a:lnTo>
                    <a:pt x="984" y="776"/>
                  </a:lnTo>
                  <a:lnTo>
                    <a:pt x="984" y="728"/>
                  </a:lnTo>
                  <a:lnTo>
                    <a:pt x="982" y="678"/>
                  </a:lnTo>
                  <a:lnTo>
                    <a:pt x="978" y="628"/>
                  </a:lnTo>
                  <a:lnTo>
                    <a:pt x="972" y="576"/>
                  </a:lnTo>
                  <a:lnTo>
                    <a:pt x="964" y="522"/>
                  </a:lnTo>
                  <a:lnTo>
                    <a:pt x="954" y="466"/>
                  </a:lnTo>
                  <a:lnTo>
                    <a:pt x="942" y="410"/>
                  </a:lnTo>
                  <a:lnTo>
                    <a:pt x="926" y="352"/>
                  </a:lnTo>
                  <a:lnTo>
                    <a:pt x="908" y="294"/>
                  </a:lnTo>
                  <a:lnTo>
                    <a:pt x="886" y="236"/>
                  </a:lnTo>
                  <a:lnTo>
                    <a:pt x="860" y="178"/>
                  </a:lnTo>
                  <a:lnTo>
                    <a:pt x="832" y="118"/>
                  </a:lnTo>
                  <a:lnTo>
                    <a:pt x="800" y="60"/>
                  </a:lnTo>
                  <a:lnTo>
                    <a:pt x="764" y="0"/>
                  </a:lnTo>
                  <a:lnTo>
                    <a:pt x="764"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9" name="Freeform 7"/>
            <p:cNvSpPr>
              <a:spLocks/>
            </p:cNvSpPr>
            <p:nvPr/>
          </p:nvSpPr>
          <p:spPr bwMode="auto">
            <a:xfrm>
              <a:off x="10209213" y="7750175"/>
              <a:ext cx="2282825" cy="1374775"/>
            </a:xfrm>
            <a:custGeom>
              <a:avLst/>
              <a:gdLst>
                <a:gd name="T0" fmla="*/ 1438 w 1438"/>
                <a:gd name="T1" fmla="*/ 0 h 866"/>
                <a:gd name="T2" fmla="*/ 0 w 1438"/>
                <a:gd name="T3" fmla="*/ 0 h 866"/>
                <a:gd name="T4" fmla="*/ 0 w 1438"/>
                <a:gd name="T5" fmla="*/ 866 h 866"/>
                <a:gd name="T6" fmla="*/ 128 w 1438"/>
                <a:gd name="T7" fmla="*/ 866 h 866"/>
                <a:gd name="T8" fmla="*/ 128 w 1438"/>
                <a:gd name="T9" fmla="*/ 822 h 866"/>
                <a:gd name="T10" fmla="*/ 122 w 1438"/>
                <a:gd name="T11" fmla="*/ 798 h 866"/>
                <a:gd name="T12" fmla="*/ 122 w 1438"/>
                <a:gd name="T13" fmla="*/ 798 h 866"/>
                <a:gd name="T14" fmla="*/ 112 w 1438"/>
                <a:gd name="T15" fmla="*/ 774 h 866"/>
                <a:gd name="T16" fmla="*/ 96 w 1438"/>
                <a:gd name="T17" fmla="*/ 752 h 866"/>
                <a:gd name="T18" fmla="*/ 96 w 1438"/>
                <a:gd name="T19" fmla="*/ 752 h 866"/>
                <a:gd name="T20" fmla="*/ 86 w 1438"/>
                <a:gd name="T21" fmla="*/ 734 h 866"/>
                <a:gd name="T22" fmla="*/ 78 w 1438"/>
                <a:gd name="T23" fmla="*/ 714 h 866"/>
                <a:gd name="T24" fmla="*/ 74 w 1438"/>
                <a:gd name="T25" fmla="*/ 694 h 866"/>
                <a:gd name="T26" fmla="*/ 76 w 1438"/>
                <a:gd name="T27" fmla="*/ 674 h 866"/>
                <a:gd name="T28" fmla="*/ 76 w 1438"/>
                <a:gd name="T29" fmla="*/ 674 h 866"/>
                <a:gd name="T30" fmla="*/ 76 w 1438"/>
                <a:gd name="T31" fmla="*/ 670 h 866"/>
                <a:gd name="T32" fmla="*/ 76 w 1438"/>
                <a:gd name="T33" fmla="*/ 670 h 866"/>
                <a:gd name="T34" fmla="*/ 76 w 1438"/>
                <a:gd name="T35" fmla="*/ 670 h 866"/>
                <a:gd name="T36" fmla="*/ 76 w 1438"/>
                <a:gd name="T37" fmla="*/ 670 h 866"/>
                <a:gd name="T38" fmla="*/ 78 w 1438"/>
                <a:gd name="T39" fmla="*/ 658 h 866"/>
                <a:gd name="T40" fmla="*/ 80 w 1438"/>
                <a:gd name="T41" fmla="*/ 648 h 866"/>
                <a:gd name="T42" fmla="*/ 88 w 1438"/>
                <a:gd name="T43" fmla="*/ 628 h 866"/>
                <a:gd name="T44" fmla="*/ 102 w 1438"/>
                <a:gd name="T45" fmla="*/ 610 h 866"/>
                <a:gd name="T46" fmla="*/ 118 w 1438"/>
                <a:gd name="T47" fmla="*/ 594 h 866"/>
                <a:gd name="T48" fmla="*/ 138 w 1438"/>
                <a:gd name="T49" fmla="*/ 582 h 866"/>
                <a:gd name="T50" fmla="*/ 160 w 1438"/>
                <a:gd name="T51" fmla="*/ 572 h 866"/>
                <a:gd name="T52" fmla="*/ 184 w 1438"/>
                <a:gd name="T53" fmla="*/ 566 h 866"/>
                <a:gd name="T54" fmla="*/ 210 w 1438"/>
                <a:gd name="T55" fmla="*/ 564 h 866"/>
                <a:gd name="T56" fmla="*/ 210 w 1438"/>
                <a:gd name="T57" fmla="*/ 564 h 866"/>
                <a:gd name="T58" fmla="*/ 222 w 1438"/>
                <a:gd name="T59" fmla="*/ 564 h 866"/>
                <a:gd name="T60" fmla="*/ 236 w 1438"/>
                <a:gd name="T61" fmla="*/ 566 h 866"/>
                <a:gd name="T62" fmla="*/ 262 w 1438"/>
                <a:gd name="T63" fmla="*/ 572 h 866"/>
                <a:gd name="T64" fmla="*/ 284 w 1438"/>
                <a:gd name="T65" fmla="*/ 582 h 866"/>
                <a:gd name="T66" fmla="*/ 304 w 1438"/>
                <a:gd name="T67" fmla="*/ 598 h 866"/>
                <a:gd name="T68" fmla="*/ 320 w 1438"/>
                <a:gd name="T69" fmla="*/ 614 h 866"/>
                <a:gd name="T70" fmla="*/ 328 w 1438"/>
                <a:gd name="T71" fmla="*/ 624 h 866"/>
                <a:gd name="T72" fmla="*/ 332 w 1438"/>
                <a:gd name="T73" fmla="*/ 634 h 866"/>
                <a:gd name="T74" fmla="*/ 338 w 1438"/>
                <a:gd name="T75" fmla="*/ 644 h 866"/>
                <a:gd name="T76" fmla="*/ 340 w 1438"/>
                <a:gd name="T77" fmla="*/ 656 h 866"/>
                <a:gd name="T78" fmla="*/ 342 w 1438"/>
                <a:gd name="T79" fmla="*/ 666 h 866"/>
                <a:gd name="T80" fmla="*/ 344 w 1438"/>
                <a:gd name="T81" fmla="*/ 678 h 866"/>
                <a:gd name="T82" fmla="*/ 344 w 1438"/>
                <a:gd name="T83" fmla="*/ 678 h 866"/>
                <a:gd name="T84" fmla="*/ 344 w 1438"/>
                <a:gd name="T85" fmla="*/ 678 h 866"/>
                <a:gd name="T86" fmla="*/ 342 w 1438"/>
                <a:gd name="T87" fmla="*/ 698 h 866"/>
                <a:gd name="T88" fmla="*/ 338 w 1438"/>
                <a:gd name="T89" fmla="*/ 718 h 866"/>
                <a:gd name="T90" fmla="*/ 332 w 1438"/>
                <a:gd name="T91" fmla="*/ 734 h 866"/>
                <a:gd name="T92" fmla="*/ 322 w 1438"/>
                <a:gd name="T93" fmla="*/ 752 h 866"/>
                <a:gd name="T94" fmla="*/ 322 w 1438"/>
                <a:gd name="T95" fmla="*/ 752 h 866"/>
                <a:gd name="T96" fmla="*/ 308 w 1438"/>
                <a:gd name="T97" fmla="*/ 772 h 866"/>
                <a:gd name="T98" fmla="*/ 298 w 1438"/>
                <a:gd name="T99" fmla="*/ 792 h 866"/>
                <a:gd name="T100" fmla="*/ 290 w 1438"/>
                <a:gd name="T101" fmla="*/ 822 h 866"/>
                <a:gd name="T102" fmla="*/ 290 w 1438"/>
                <a:gd name="T103" fmla="*/ 822 h 866"/>
                <a:gd name="T104" fmla="*/ 290 w 1438"/>
                <a:gd name="T105" fmla="*/ 866 h 866"/>
                <a:gd name="T106" fmla="*/ 1438 w 1438"/>
                <a:gd name="T107" fmla="*/ 866 h 866"/>
                <a:gd name="T108" fmla="*/ 1438 w 1438"/>
                <a:gd name="T109"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8" h="866">
                  <a:moveTo>
                    <a:pt x="1438" y="0"/>
                  </a:moveTo>
                  <a:lnTo>
                    <a:pt x="0" y="0"/>
                  </a:lnTo>
                  <a:lnTo>
                    <a:pt x="0" y="866"/>
                  </a:lnTo>
                  <a:lnTo>
                    <a:pt x="128" y="866"/>
                  </a:lnTo>
                  <a:lnTo>
                    <a:pt x="128" y="822"/>
                  </a:lnTo>
                  <a:lnTo>
                    <a:pt x="122" y="798"/>
                  </a:lnTo>
                  <a:lnTo>
                    <a:pt x="122" y="798"/>
                  </a:lnTo>
                  <a:lnTo>
                    <a:pt x="112" y="774"/>
                  </a:lnTo>
                  <a:lnTo>
                    <a:pt x="96" y="752"/>
                  </a:lnTo>
                  <a:lnTo>
                    <a:pt x="96" y="752"/>
                  </a:lnTo>
                  <a:lnTo>
                    <a:pt x="86" y="734"/>
                  </a:lnTo>
                  <a:lnTo>
                    <a:pt x="78" y="714"/>
                  </a:lnTo>
                  <a:lnTo>
                    <a:pt x="74" y="694"/>
                  </a:lnTo>
                  <a:lnTo>
                    <a:pt x="76" y="674"/>
                  </a:lnTo>
                  <a:lnTo>
                    <a:pt x="76" y="674"/>
                  </a:lnTo>
                  <a:lnTo>
                    <a:pt x="76" y="670"/>
                  </a:lnTo>
                  <a:lnTo>
                    <a:pt x="76" y="670"/>
                  </a:lnTo>
                  <a:lnTo>
                    <a:pt x="76" y="670"/>
                  </a:lnTo>
                  <a:lnTo>
                    <a:pt x="76" y="670"/>
                  </a:lnTo>
                  <a:lnTo>
                    <a:pt x="78" y="658"/>
                  </a:lnTo>
                  <a:lnTo>
                    <a:pt x="80" y="648"/>
                  </a:lnTo>
                  <a:lnTo>
                    <a:pt x="88" y="628"/>
                  </a:lnTo>
                  <a:lnTo>
                    <a:pt x="102" y="610"/>
                  </a:lnTo>
                  <a:lnTo>
                    <a:pt x="118" y="594"/>
                  </a:lnTo>
                  <a:lnTo>
                    <a:pt x="138" y="582"/>
                  </a:lnTo>
                  <a:lnTo>
                    <a:pt x="160" y="572"/>
                  </a:lnTo>
                  <a:lnTo>
                    <a:pt x="184" y="566"/>
                  </a:lnTo>
                  <a:lnTo>
                    <a:pt x="210" y="564"/>
                  </a:lnTo>
                  <a:lnTo>
                    <a:pt x="210" y="564"/>
                  </a:lnTo>
                  <a:lnTo>
                    <a:pt x="222" y="564"/>
                  </a:lnTo>
                  <a:lnTo>
                    <a:pt x="236" y="566"/>
                  </a:lnTo>
                  <a:lnTo>
                    <a:pt x="262" y="572"/>
                  </a:lnTo>
                  <a:lnTo>
                    <a:pt x="284" y="582"/>
                  </a:lnTo>
                  <a:lnTo>
                    <a:pt x="304" y="598"/>
                  </a:lnTo>
                  <a:lnTo>
                    <a:pt x="320" y="614"/>
                  </a:lnTo>
                  <a:lnTo>
                    <a:pt x="328" y="624"/>
                  </a:lnTo>
                  <a:lnTo>
                    <a:pt x="332" y="634"/>
                  </a:lnTo>
                  <a:lnTo>
                    <a:pt x="338" y="644"/>
                  </a:lnTo>
                  <a:lnTo>
                    <a:pt x="340" y="656"/>
                  </a:lnTo>
                  <a:lnTo>
                    <a:pt x="342" y="666"/>
                  </a:lnTo>
                  <a:lnTo>
                    <a:pt x="344" y="678"/>
                  </a:lnTo>
                  <a:lnTo>
                    <a:pt x="344" y="678"/>
                  </a:lnTo>
                  <a:lnTo>
                    <a:pt x="344" y="678"/>
                  </a:lnTo>
                  <a:lnTo>
                    <a:pt x="342" y="698"/>
                  </a:lnTo>
                  <a:lnTo>
                    <a:pt x="338" y="718"/>
                  </a:lnTo>
                  <a:lnTo>
                    <a:pt x="332" y="734"/>
                  </a:lnTo>
                  <a:lnTo>
                    <a:pt x="322" y="752"/>
                  </a:lnTo>
                  <a:lnTo>
                    <a:pt x="322" y="752"/>
                  </a:lnTo>
                  <a:lnTo>
                    <a:pt x="308" y="772"/>
                  </a:lnTo>
                  <a:lnTo>
                    <a:pt x="298" y="792"/>
                  </a:lnTo>
                  <a:lnTo>
                    <a:pt x="290" y="822"/>
                  </a:lnTo>
                  <a:lnTo>
                    <a:pt x="290" y="822"/>
                  </a:lnTo>
                  <a:lnTo>
                    <a:pt x="290" y="866"/>
                  </a:lnTo>
                  <a:lnTo>
                    <a:pt x="1438" y="866"/>
                  </a:lnTo>
                  <a:lnTo>
                    <a:pt x="1438" y="0"/>
                  </a:lnTo>
                  <a:close/>
                </a:path>
              </a:pathLst>
            </a:custGeom>
            <a:solidFill>
              <a:srgbClr val="CD19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0" name="Freeform 8"/>
            <p:cNvSpPr>
              <a:spLocks/>
            </p:cNvSpPr>
            <p:nvPr/>
          </p:nvSpPr>
          <p:spPr bwMode="auto">
            <a:xfrm>
              <a:off x="8939213" y="9356725"/>
              <a:ext cx="2257425" cy="1371600"/>
            </a:xfrm>
            <a:custGeom>
              <a:avLst/>
              <a:gdLst>
                <a:gd name="T0" fmla="*/ 558 w 1422"/>
                <a:gd name="T1" fmla="*/ 32 h 864"/>
                <a:gd name="T2" fmla="*/ 564 w 1422"/>
                <a:gd name="T3" fmla="*/ 58 h 864"/>
                <a:gd name="T4" fmla="*/ 590 w 1422"/>
                <a:gd name="T5" fmla="*/ 104 h 864"/>
                <a:gd name="T6" fmla="*/ 600 w 1422"/>
                <a:gd name="T7" fmla="*/ 122 h 864"/>
                <a:gd name="T8" fmla="*/ 612 w 1422"/>
                <a:gd name="T9" fmla="*/ 162 h 864"/>
                <a:gd name="T10" fmla="*/ 610 w 1422"/>
                <a:gd name="T11" fmla="*/ 182 h 864"/>
                <a:gd name="T12" fmla="*/ 610 w 1422"/>
                <a:gd name="T13" fmla="*/ 186 h 864"/>
                <a:gd name="T14" fmla="*/ 610 w 1422"/>
                <a:gd name="T15" fmla="*/ 186 h 864"/>
                <a:gd name="T16" fmla="*/ 606 w 1422"/>
                <a:gd name="T17" fmla="*/ 208 h 864"/>
                <a:gd name="T18" fmla="*/ 584 w 1422"/>
                <a:gd name="T19" fmla="*/ 246 h 864"/>
                <a:gd name="T20" fmla="*/ 548 w 1422"/>
                <a:gd name="T21" fmla="*/ 274 h 864"/>
                <a:gd name="T22" fmla="*/ 502 w 1422"/>
                <a:gd name="T23" fmla="*/ 290 h 864"/>
                <a:gd name="T24" fmla="*/ 476 w 1422"/>
                <a:gd name="T25" fmla="*/ 292 h 864"/>
                <a:gd name="T26" fmla="*/ 450 w 1422"/>
                <a:gd name="T27" fmla="*/ 290 h 864"/>
                <a:gd name="T28" fmla="*/ 402 w 1422"/>
                <a:gd name="T29" fmla="*/ 272 h 864"/>
                <a:gd name="T30" fmla="*/ 366 w 1422"/>
                <a:gd name="T31" fmla="*/ 242 h 864"/>
                <a:gd name="T32" fmla="*/ 354 w 1422"/>
                <a:gd name="T33" fmla="*/ 222 h 864"/>
                <a:gd name="T34" fmla="*/ 346 w 1422"/>
                <a:gd name="T35" fmla="*/ 200 h 864"/>
                <a:gd name="T36" fmla="*/ 342 w 1422"/>
                <a:gd name="T37" fmla="*/ 176 h 864"/>
                <a:gd name="T38" fmla="*/ 342 w 1422"/>
                <a:gd name="T39" fmla="*/ 176 h 864"/>
                <a:gd name="T40" fmla="*/ 348 w 1422"/>
                <a:gd name="T41" fmla="*/ 138 h 864"/>
                <a:gd name="T42" fmla="*/ 364 w 1422"/>
                <a:gd name="T43" fmla="*/ 104 h 864"/>
                <a:gd name="T44" fmla="*/ 378 w 1422"/>
                <a:gd name="T45" fmla="*/ 84 h 864"/>
                <a:gd name="T46" fmla="*/ 396 w 1422"/>
                <a:gd name="T47" fmla="*/ 32 h 864"/>
                <a:gd name="T48" fmla="*/ 396 w 1422"/>
                <a:gd name="T49" fmla="*/ 0 h 864"/>
                <a:gd name="T50" fmla="*/ 0 w 1422"/>
                <a:gd name="T51" fmla="*/ 0 h 864"/>
                <a:gd name="T52" fmla="*/ 78 w 1422"/>
                <a:gd name="T53" fmla="*/ 124 h 864"/>
                <a:gd name="T54" fmla="*/ 170 w 1422"/>
                <a:gd name="T55" fmla="*/ 248 h 864"/>
                <a:gd name="T56" fmla="*/ 274 w 1422"/>
                <a:gd name="T57" fmla="*/ 372 h 864"/>
                <a:gd name="T58" fmla="*/ 394 w 1422"/>
                <a:gd name="T59" fmla="*/ 496 h 864"/>
                <a:gd name="T60" fmla="*/ 402 w 1422"/>
                <a:gd name="T61" fmla="*/ 508 h 864"/>
                <a:gd name="T62" fmla="*/ 418 w 1422"/>
                <a:gd name="T63" fmla="*/ 536 h 864"/>
                <a:gd name="T64" fmla="*/ 430 w 1422"/>
                <a:gd name="T65" fmla="*/ 574 h 864"/>
                <a:gd name="T66" fmla="*/ 442 w 1422"/>
                <a:gd name="T67" fmla="*/ 640 h 864"/>
                <a:gd name="T68" fmla="*/ 444 w 1422"/>
                <a:gd name="T69" fmla="*/ 746 h 864"/>
                <a:gd name="T70" fmla="*/ 438 w 1422"/>
                <a:gd name="T71" fmla="*/ 864 h 864"/>
                <a:gd name="T72" fmla="*/ 1422 w 1422"/>
                <a:gd name="T7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22" h="864">
                  <a:moveTo>
                    <a:pt x="558" y="0"/>
                  </a:moveTo>
                  <a:lnTo>
                    <a:pt x="558" y="32"/>
                  </a:lnTo>
                  <a:lnTo>
                    <a:pt x="564" y="58"/>
                  </a:lnTo>
                  <a:lnTo>
                    <a:pt x="564" y="58"/>
                  </a:lnTo>
                  <a:lnTo>
                    <a:pt x="574" y="82"/>
                  </a:lnTo>
                  <a:lnTo>
                    <a:pt x="590" y="104"/>
                  </a:lnTo>
                  <a:lnTo>
                    <a:pt x="590" y="104"/>
                  </a:lnTo>
                  <a:lnTo>
                    <a:pt x="600" y="122"/>
                  </a:lnTo>
                  <a:lnTo>
                    <a:pt x="608" y="140"/>
                  </a:lnTo>
                  <a:lnTo>
                    <a:pt x="612" y="162"/>
                  </a:lnTo>
                  <a:lnTo>
                    <a:pt x="610" y="182"/>
                  </a:lnTo>
                  <a:lnTo>
                    <a:pt x="610" y="182"/>
                  </a:lnTo>
                  <a:lnTo>
                    <a:pt x="610" y="184"/>
                  </a:lnTo>
                  <a:lnTo>
                    <a:pt x="610" y="186"/>
                  </a:lnTo>
                  <a:lnTo>
                    <a:pt x="610" y="186"/>
                  </a:lnTo>
                  <a:lnTo>
                    <a:pt x="610" y="186"/>
                  </a:lnTo>
                  <a:lnTo>
                    <a:pt x="608" y="198"/>
                  </a:lnTo>
                  <a:lnTo>
                    <a:pt x="606" y="208"/>
                  </a:lnTo>
                  <a:lnTo>
                    <a:pt x="598" y="228"/>
                  </a:lnTo>
                  <a:lnTo>
                    <a:pt x="584" y="246"/>
                  </a:lnTo>
                  <a:lnTo>
                    <a:pt x="568" y="262"/>
                  </a:lnTo>
                  <a:lnTo>
                    <a:pt x="548" y="274"/>
                  </a:lnTo>
                  <a:lnTo>
                    <a:pt x="526" y="284"/>
                  </a:lnTo>
                  <a:lnTo>
                    <a:pt x="502" y="290"/>
                  </a:lnTo>
                  <a:lnTo>
                    <a:pt x="476" y="292"/>
                  </a:lnTo>
                  <a:lnTo>
                    <a:pt x="476" y="292"/>
                  </a:lnTo>
                  <a:lnTo>
                    <a:pt x="464" y="292"/>
                  </a:lnTo>
                  <a:lnTo>
                    <a:pt x="450" y="290"/>
                  </a:lnTo>
                  <a:lnTo>
                    <a:pt x="424" y="284"/>
                  </a:lnTo>
                  <a:lnTo>
                    <a:pt x="402" y="272"/>
                  </a:lnTo>
                  <a:lnTo>
                    <a:pt x="382" y="258"/>
                  </a:lnTo>
                  <a:lnTo>
                    <a:pt x="366" y="242"/>
                  </a:lnTo>
                  <a:lnTo>
                    <a:pt x="358" y="232"/>
                  </a:lnTo>
                  <a:lnTo>
                    <a:pt x="354" y="222"/>
                  </a:lnTo>
                  <a:lnTo>
                    <a:pt x="348" y="212"/>
                  </a:lnTo>
                  <a:lnTo>
                    <a:pt x="346" y="200"/>
                  </a:lnTo>
                  <a:lnTo>
                    <a:pt x="344" y="188"/>
                  </a:lnTo>
                  <a:lnTo>
                    <a:pt x="342" y="176"/>
                  </a:lnTo>
                  <a:lnTo>
                    <a:pt x="342" y="176"/>
                  </a:lnTo>
                  <a:lnTo>
                    <a:pt x="342" y="176"/>
                  </a:lnTo>
                  <a:lnTo>
                    <a:pt x="344" y="156"/>
                  </a:lnTo>
                  <a:lnTo>
                    <a:pt x="348" y="138"/>
                  </a:lnTo>
                  <a:lnTo>
                    <a:pt x="354" y="120"/>
                  </a:lnTo>
                  <a:lnTo>
                    <a:pt x="364" y="104"/>
                  </a:lnTo>
                  <a:lnTo>
                    <a:pt x="364" y="104"/>
                  </a:lnTo>
                  <a:lnTo>
                    <a:pt x="378" y="84"/>
                  </a:lnTo>
                  <a:lnTo>
                    <a:pt x="388" y="64"/>
                  </a:lnTo>
                  <a:lnTo>
                    <a:pt x="396" y="32"/>
                  </a:lnTo>
                  <a:lnTo>
                    <a:pt x="396" y="32"/>
                  </a:lnTo>
                  <a:lnTo>
                    <a:pt x="396" y="0"/>
                  </a:lnTo>
                  <a:lnTo>
                    <a:pt x="0" y="0"/>
                  </a:lnTo>
                  <a:lnTo>
                    <a:pt x="0" y="0"/>
                  </a:lnTo>
                  <a:lnTo>
                    <a:pt x="38" y="62"/>
                  </a:lnTo>
                  <a:lnTo>
                    <a:pt x="78" y="124"/>
                  </a:lnTo>
                  <a:lnTo>
                    <a:pt x="122" y="186"/>
                  </a:lnTo>
                  <a:lnTo>
                    <a:pt x="170" y="248"/>
                  </a:lnTo>
                  <a:lnTo>
                    <a:pt x="220" y="310"/>
                  </a:lnTo>
                  <a:lnTo>
                    <a:pt x="274" y="372"/>
                  </a:lnTo>
                  <a:lnTo>
                    <a:pt x="332" y="434"/>
                  </a:lnTo>
                  <a:lnTo>
                    <a:pt x="394" y="496"/>
                  </a:lnTo>
                  <a:lnTo>
                    <a:pt x="394" y="496"/>
                  </a:lnTo>
                  <a:lnTo>
                    <a:pt x="402" y="508"/>
                  </a:lnTo>
                  <a:lnTo>
                    <a:pt x="412" y="522"/>
                  </a:lnTo>
                  <a:lnTo>
                    <a:pt x="418" y="536"/>
                  </a:lnTo>
                  <a:lnTo>
                    <a:pt x="426" y="554"/>
                  </a:lnTo>
                  <a:lnTo>
                    <a:pt x="430" y="574"/>
                  </a:lnTo>
                  <a:lnTo>
                    <a:pt x="436" y="594"/>
                  </a:lnTo>
                  <a:lnTo>
                    <a:pt x="442" y="640"/>
                  </a:lnTo>
                  <a:lnTo>
                    <a:pt x="444" y="692"/>
                  </a:lnTo>
                  <a:lnTo>
                    <a:pt x="444" y="746"/>
                  </a:lnTo>
                  <a:lnTo>
                    <a:pt x="442" y="804"/>
                  </a:lnTo>
                  <a:lnTo>
                    <a:pt x="438" y="864"/>
                  </a:lnTo>
                  <a:lnTo>
                    <a:pt x="1422" y="864"/>
                  </a:lnTo>
                  <a:lnTo>
                    <a:pt x="1422" y="0"/>
                  </a:lnTo>
                  <a:lnTo>
                    <a:pt x="55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1" name="Freeform 9"/>
            <p:cNvSpPr>
              <a:spLocks/>
            </p:cNvSpPr>
            <p:nvPr/>
          </p:nvSpPr>
          <p:spPr bwMode="auto">
            <a:xfrm>
              <a:off x="8939213" y="9356725"/>
              <a:ext cx="2257425" cy="1371600"/>
            </a:xfrm>
            <a:custGeom>
              <a:avLst/>
              <a:gdLst>
                <a:gd name="T0" fmla="*/ 558 w 1422"/>
                <a:gd name="T1" fmla="*/ 32 h 864"/>
                <a:gd name="T2" fmla="*/ 564 w 1422"/>
                <a:gd name="T3" fmla="*/ 58 h 864"/>
                <a:gd name="T4" fmla="*/ 590 w 1422"/>
                <a:gd name="T5" fmla="*/ 104 h 864"/>
                <a:gd name="T6" fmla="*/ 600 w 1422"/>
                <a:gd name="T7" fmla="*/ 122 h 864"/>
                <a:gd name="T8" fmla="*/ 612 w 1422"/>
                <a:gd name="T9" fmla="*/ 162 h 864"/>
                <a:gd name="T10" fmla="*/ 610 w 1422"/>
                <a:gd name="T11" fmla="*/ 182 h 864"/>
                <a:gd name="T12" fmla="*/ 610 w 1422"/>
                <a:gd name="T13" fmla="*/ 186 h 864"/>
                <a:gd name="T14" fmla="*/ 610 w 1422"/>
                <a:gd name="T15" fmla="*/ 186 h 864"/>
                <a:gd name="T16" fmla="*/ 606 w 1422"/>
                <a:gd name="T17" fmla="*/ 208 h 864"/>
                <a:gd name="T18" fmla="*/ 584 w 1422"/>
                <a:gd name="T19" fmla="*/ 246 h 864"/>
                <a:gd name="T20" fmla="*/ 548 w 1422"/>
                <a:gd name="T21" fmla="*/ 274 h 864"/>
                <a:gd name="T22" fmla="*/ 502 w 1422"/>
                <a:gd name="T23" fmla="*/ 290 h 864"/>
                <a:gd name="T24" fmla="*/ 476 w 1422"/>
                <a:gd name="T25" fmla="*/ 292 h 864"/>
                <a:gd name="T26" fmla="*/ 450 w 1422"/>
                <a:gd name="T27" fmla="*/ 290 h 864"/>
                <a:gd name="T28" fmla="*/ 402 w 1422"/>
                <a:gd name="T29" fmla="*/ 272 h 864"/>
                <a:gd name="T30" fmla="*/ 366 w 1422"/>
                <a:gd name="T31" fmla="*/ 242 h 864"/>
                <a:gd name="T32" fmla="*/ 354 w 1422"/>
                <a:gd name="T33" fmla="*/ 222 h 864"/>
                <a:gd name="T34" fmla="*/ 346 w 1422"/>
                <a:gd name="T35" fmla="*/ 200 h 864"/>
                <a:gd name="T36" fmla="*/ 342 w 1422"/>
                <a:gd name="T37" fmla="*/ 176 h 864"/>
                <a:gd name="T38" fmla="*/ 342 w 1422"/>
                <a:gd name="T39" fmla="*/ 176 h 864"/>
                <a:gd name="T40" fmla="*/ 348 w 1422"/>
                <a:gd name="T41" fmla="*/ 138 h 864"/>
                <a:gd name="T42" fmla="*/ 364 w 1422"/>
                <a:gd name="T43" fmla="*/ 104 h 864"/>
                <a:gd name="T44" fmla="*/ 378 w 1422"/>
                <a:gd name="T45" fmla="*/ 84 h 864"/>
                <a:gd name="T46" fmla="*/ 396 w 1422"/>
                <a:gd name="T47" fmla="*/ 32 h 864"/>
                <a:gd name="T48" fmla="*/ 396 w 1422"/>
                <a:gd name="T49" fmla="*/ 0 h 864"/>
                <a:gd name="T50" fmla="*/ 0 w 1422"/>
                <a:gd name="T51" fmla="*/ 0 h 864"/>
                <a:gd name="T52" fmla="*/ 78 w 1422"/>
                <a:gd name="T53" fmla="*/ 124 h 864"/>
                <a:gd name="T54" fmla="*/ 170 w 1422"/>
                <a:gd name="T55" fmla="*/ 248 h 864"/>
                <a:gd name="T56" fmla="*/ 274 w 1422"/>
                <a:gd name="T57" fmla="*/ 372 h 864"/>
                <a:gd name="T58" fmla="*/ 394 w 1422"/>
                <a:gd name="T59" fmla="*/ 496 h 864"/>
                <a:gd name="T60" fmla="*/ 402 w 1422"/>
                <a:gd name="T61" fmla="*/ 508 h 864"/>
                <a:gd name="T62" fmla="*/ 418 w 1422"/>
                <a:gd name="T63" fmla="*/ 536 h 864"/>
                <a:gd name="T64" fmla="*/ 430 w 1422"/>
                <a:gd name="T65" fmla="*/ 574 h 864"/>
                <a:gd name="T66" fmla="*/ 442 w 1422"/>
                <a:gd name="T67" fmla="*/ 640 h 864"/>
                <a:gd name="T68" fmla="*/ 444 w 1422"/>
                <a:gd name="T69" fmla="*/ 746 h 864"/>
                <a:gd name="T70" fmla="*/ 438 w 1422"/>
                <a:gd name="T71" fmla="*/ 864 h 864"/>
                <a:gd name="T72" fmla="*/ 1422 w 1422"/>
                <a:gd name="T7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22" h="864">
                  <a:moveTo>
                    <a:pt x="558" y="0"/>
                  </a:moveTo>
                  <a:lnTo>
                    <a:pt x="558" y="32"/>
                  </a:lnTo>
                  <a:lnTo>
                    <a:pt x="564" y="58"/>
                  </a:lnTo>
                  <a:lnTo>
                    <a:pt x="564" y="58"/>
                  </a:lnTo>
                  <a:lnTo>
                    <a:pt x="574" y="82"/>
                  </a:lnTo>
                  <a:lnTo>
                    <a:pt x="590" y="104"/>
                  </a:lnTo>
                  <a:lnTo>
                    <a:pt x="590" y="104"/>
                  </a:lnTo>
                  <a:lnTo>
                    <a:pt x="600" y="122"/>
                  </a:lnTo>
                  <a:lnTo>
                    <a:pt x="608" y="140"/>
                  </a:lnTo>
                  <a:lnTo>
                    <a:pt x="612" y="162"/>
                  </a:lnTo>
                  <a:lnTo>
                    <a:pt x="610" y="182"/>
                  </a:lnTo>
                  <a:lnTo>
                    <a:pt x="610" y="182"/>
                  </a:lnTo>
                  <a:lnTo>
                    <a:pt x="610" y="184"/>
                  </a:lnTo>
                  <a:lnTo>
                    <a:pt x="610" y="186"/>
                  </a:lnTo>
                  <a:lnTo>
                    <a:pt x="610" y="186"/>
                  </a:lnTo>
                  <a:lnTo>
                    <a:pt x="610" y="186"/>
                  </a:lnTo>
                  <a:lnTo>
                    <a:pt x="608" y="198"/>
                  </a:lnTo>
                  <a:lnTo>
                    <a:pt x="606" y="208"/>
                  </a:lnTo>
                  <a:lnTo>
                    <a:pt x="598" y="228"/>
                  </a:lnTo>
                  <a:lnTo>
                    <a:pt x="584" y="246"/>
                  </a:lnTo>
                  <a:lnTo>
                    <a:pt x="568" y="262"/>
                  </a:lnTo>
                  <a:lnTo>
                    <a:pt x="548" y="274"/>
                  </a:lnTo>
                  <a:lnTo>
                    <a:pt x="526" y="284"/>
                  </a:lnTo>
                  <a:lnTo>
                    <a:pt x="502" y="290"/>
                  </a:lnTo>
                  <a:lnTo>
                    <a:pt x="476" y="292"/>
                  </a:lnTo>
                  <a:lnTo>
                    <a:pt x="476" y="292"/>
                  </a:lnTo>
                  <a:lnTo>
                    <a:pt x="464" y="292"/>
                  </a:lnTo>
                  <a:lnTo>
                    <a:pt x="450" y="290"/>
                  </a:lnTo>
                  <a:lnTo>
                    <a:pt x="424" y="284"/>
                  </a:lnTo>
                  <a:lnTo>
                    <a:pt x="402" y="272"/>
                  </a:lnTo>
                  <a:lnTo>
                    <a:pt x="382" y="258"/>
                  </a:lnTo>
                  <a:lnTo>
                    <a:pt x="366" y="242"/>
                  </a:lnTo>
                  <a:lnTo>
                    <a:pt x="358" y="232"/>
                  </a:lnTo>
                  <a:lnTo>
                    <a:pt x="354" y="222"/>
                  </a:lnTo>
                  <a:lnTo>
                    <a:pt x="348" y="212"/>
                  </a:lnTo>
                  <a:lnTo>
                    <a:pt x="346" y="200"/>
                  </a:lnTo>
                  <a:lnTo>
                    <a:pt x="344" y="188"/>
                  </a:lnTo>
                  <a:lnTo>
                    <a:pt x="342" y="176"/>
                  </a:lnTo>
                  <a:lnTo>
                    <a:pt x="342" y="176"/>
                  </a:lnTo>
                  <a:lnTo>
                    <a:pt x="342" y="176"/>
                  </a:lnTo>
                  <a:lnTo>
                    <a:pt x="344" y="156"/>
                  </a:lnTo>
                  <a:lnTo>
                    <a:pt x="348" y="138"/>
                  </a:lnTo>
                  <a:lnTo>
                    <a:pt x="354" y="120"/>
                  </a:lnTo>
                  <a:lnTo>
                    <a:pt x="364" y="104"/>
                  </a:lnTo>
                  <a:lnTo>
                    <a:pt x="364" y="104"/>
                  </a:lnTo>
                  <a:lnTo>
                    <a:pt x="378" y="84"/>
                  </a:lnTo>
                  <a:lnTo>
                    <a:pt x="388" y="64"/>
                  </a:lnTo>
                  <a:lnTo>
                    <a:pt x="396" y="32"/>
                  </a:lnTo>
                  <a:lnTo>
                    <a:pt x="396" y="32"/>
                  </a:lnTo>
                  <a:lnTo>
                    <a:pt x="396" y="0"/>
                  </a:lnTo>
                  <a:lnTo>
                    <a:pt x="0" y="0"/>
                  </a:lnTo>
                  <a:lnTo>
                    <a:pt x="0" y="0"/>
                  </a:lnTo>
                  <a:lnTo>
                    <a:pt x="38" y="62"/>
                  </a:lnTo>
                  <a:lnTo>
                    <a:pt x="78" y="124"/>
                  </a:lnTo>
                  <a:lnTo>
                    <a:pt x="122" y="186"/>
                  </a:lnTo>
                  <a:lnTo>
                    <a:pt x="170" y="248"/>
                  </a:lnTo>
                  <a:lnTo>
                    <a:pt x="220" y="310"/>
                  </a:lnTo>
                  <a:lnTo>
                    <a:pt x="274" y="372"/>
                  </a:lnTo>
                  <a:lnTo>
                    <a:pt x="332" y="434"/>
                  </a:lnTo>
                  <a:lnTo>
                    <a:pt x="394" y="496"/>
                  </a:lnTo>
                  <a:lnTo>
                    <a:pt x="394" y="496"/>
                  </a:lnTo>
                  <a:lnTo>
                    <a:pt x="402" y="508"/>
                  </a:lnTo>
                  <a:lnTo>
                    <a:pt x="412" y="522"/>
                  </a:lnTo>
                  <a:lnTo>
                    <a:pt x="418" y="536"/>
                  </a:lnTo>
                  <a:lnTo>
                    <a:pt x="426" y="554"/>
                  </a:lnTo>
                  <a:lnTo>
                    <a:pt x="430" y="574"/>
                  </a:lnTo>
                  <a:lnTo>
                    <a:pt x="436" y="594"/>
                  </a:lnTo>
                  <a:lnTo>
                    <a:pt x="442" y="640"/>
                  </a:lnTo>
                  <a:lnTo>
                    <a:pt x="444" y="692"/>
                  </a:lnTo>
                  <a:lnTo>
                    <a:pt x="444" y="746"/>
                  </a:lnTo>
                  <a:lnTo>
                    <a:pt x="442" y="804"/>
                  </a:lnTo>
                  <a:lnTo>
                    <a:pt x="438" y="864"/>
                  </a:lnTo>
                  <a:lnTo>
                    <a:pt x="1422" y="864"/>
                  </a:lnTo>
                  <a:lnTo>
                    <a:pt x="1422" y="0"/>
                  </a:lnTo>
                  <a:lnTo>
                    <a:pt x="5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2" name="Freeform 10"/>
            <p:cNvSpPr>
              <a:spLocks/>
            </p:cNvSpPr>
            <p:nvPr/>
          </p:nvSpPr>
          <p:spPr bwMode="auto">
            <a:xfrm>
              <a:off x="10209213" y="4841875"/>
              <a:ext cx="3556000" cy="1073150"/>
            </a:xfrm>
            <a:custGeom>
              <a:avLst/>
              <a:gdLst>
                <a:gd name="T0" fmla="*/ 1586 w 2240"/>
                <a:gd name="T1" fmla="*/ 198 h 676"/>
                <a:gd name="T2" fmla="*/ 1468 w 2240"/>
                <a:gd name="T3" fmla="*/ 148 h 676"/>
                <a:gd name="T4" fmla="*/ 1352 w 2240"/>
                <a:gd name="T5" fmla="*/ 106 h 676"/>
                <a:gd name="T6" fmla="*/ 1240 w 2240"/>
                <a:gd name="T7" fmla="*/ 70 h 676"/>
                <a:gd name="T8" fmla="*/ 1128 w 2240"/>
                <a:gd name="T9" fmla="*/ 44 h 676"/>
                <a:gd name="T10" fmla="*/ 1020 w 2240"/>
                <a:gd name="T11" fmla="*/ 22 h 676"/>
                <a:gd name="T12" fmla="*/ 914 w 2240"/>
                <a:gd name="T13" fmla="*/ 10 h 676"/>
                <a:gd name="T14" fmla="*/ 810 w 2240"/>
                <a:gd name="T15" fmla="*/ 2 h 676"/>
                <a:gd name="T16" fmla="*/ 710 w 2240"/>
                <a:gd name="T17" fmla="*/ 2 h 676"/>
                <a:gd name="T18" fmla="*/ 612 w 2240"/>
                <a:gd name="T19" fmla="*/ 6 h 676"/>
                <a:gd name="T20" fmla="*/ 516 w 2240"/>
                <a:gd name="T21" fmla="*/ 16 h 676"/>
                <a:gd name="T22" fmla="*/ 422 w 2240"/>
                <a:gd name="T23" fmla="*/ 32 h 676"/>
                <a:gd name="T24" fmla="*/ 332 w 2240"/>
                <a:gd name="T25" fmla="*/ 52 h 676"/>
                <a:gd name="T26" fmla="*/ 246 w 2240"/>
                <a:gd name="T27" fmla="*/ 78 h 676"/>
                <a:gd name="T28" fmla="*/ 160 w 2240"/>
                <a:gd name="T29" fmla="*/ 108 h 676"/>
                <a:gd name="T30" fmla="*/ 0 w 2240"/>
                <a:gd name="T31" fmla="*/ 178 h 676"/>
                <a:gd name="T32" fmla="*/ 1206 w 2240"/>
                <a:gd name="T33" fmla="*/ 676 h 676"/>
                <a:gd name="T34" fmla="*/ 1200 w 2240"/>
                <a:gd name="T35" fmla="*/ 566 h 676"/>
                <a:gd name="T36" fmla="*/ 1190 w 2240"/>
                <a:gd name="T37" fmla="*/ 542 h 676"/>
                <a:gd name="T38" fmla="*/ 1174 w 2240"/>
                <a:gd name="T39" fmla="*/ 520 h 676"/>
                <a:gd name="T40" fmla="*/ 1156 w 2240"/>
                <a:gd name="T41" fmla="*/ 482 h 676"/>
                <a:gd name="T42" fmla="*/ 1154 w 2240"/>
                <a:gd name="T43" fmla="*/ 440 h 676"/>
                <a:gd name="T44" fmla="*/ 1154 w 2240"/>
                <a:gd name="T45" fmla="*/ 438 h 676"/>
                <a:gd name="T46" fmla="*/ 1154 w 2240"/>
                <a:gd name="T47" fmla="*/ 438 h 676"/>
                <a:gd name="T48" fmla="*/ 1156 w 2240"/>
                <a:gd name="T49" fmla="*/ 426 h 676"/>
                <a:gd name="T50" fmla="*/ 1168 w 2240"/>
                <a:gd name="T51" fmla="*/ 396 h 676"/>
                <a:gd name="T52" fmla="*/ 1196 w 2240"/>
                <a:gd name="T53" fmla="*/ 362 h 676"/>
                <a:gd name="T54" fmla="*/ 1238 w 2240"/>
                <a:gd name="T55" fmla="*/ 340 h 676"/>
                <a:gd name="T56" fmla="*/ 1288 w 2240"/>
                <a:gd name="T57" fmla="*/ 330 h 676"/>
                <a:gd name="T58" fmla="*/ 1302 w 2240"/>
                <a:gd name="T59" fmla="*/ 332 h 676"/>
                <a:gd name="T60" fmla="*/ 1340 w 2240"/>
                <a:gd name="T61" fmla="*/ 340 h 676"/>
                <a:gd name="T62" fmla="*/ 1382 w 2240"/>
                <a:gd name="T63" fmla="*/ 364 h 676"/>
                <a:gd name="T64" fmla="*/ 1406 w 2240"/>
                <a:gd name="T65" fmla="*/ 392 h 676"/>
                <a:gd name="T66" fmla="*/ 1416 w 2240"/>
                <a:gd name="T67" fmla="*/ 412 h 676"/>
                <a:gd name="T68" fmla="*/ 1422 w 2240"/>
                <a:gd name="T69" fmla="*/ 434 h 676"/>
                <a:gd name="T70" fmla="*/ 1422 w 2240"/>
                <a:gd name="T71" fmla="*/ 446 h 676"/>
                <a:gd name="T72" fmla="*/ 1422 w 2240"/>
                <a:gd name="T73" fmla="*/ 466 h 676"/>
                <a:gd name="T74" fmla="*/ 1410 w 2240"/>
                <a:gd name="T75" fmla="*/ 502 h 676"/>
                <a:gd name="T76" fmla="*/ 1400 w 2240"/>
                <a:gd name="T77" fmla="*/ 520 h 676"/>
                <a:gd name="T78" fmla="*/ 1376 w 2240"/>
                <a:gd name="T79" fmla="*/ 560 h 676"/>
                <a:gd name="T80" fmla="*/ 1368 w 2240"/>
                <a:gd name="T81" fmla="*/ 590 h 676"/>
                <a:gd name="T82" fmla="*/ 2240 w 2240"/>
                <a:gd name="T83" fmla="*/ 676 h 676"/>
                <a:gd name="T84" fmla="*/ 2212 w 2240"/>
                <a:gd name="T85" fmla="*/ 642 h 676"/>
                <a:gd name="T86" fmla="*/ 2150 w 2240"/>
                <a:gd name="T87" fmla="*/ 578 h 676"/>
                <a:gd name="T88" fmla="*/ 2082 w 2240"/>
                <a:gd name="T89" fmla="*/ 514 h 676"/>
                <a:gd name="T90" fmla="*/ 2008 w 2240"/>
                <a:gd name="T91" fmla="*/ 452 h 676"/>
                <a:gd name="T92" fmla="*/ 1928 w 2240"/>
                <a:gd name="T93" fmla="*/ 392 h 676"/>
                <a:gd name="T94" fmla="*/ 1838 w 2240"/>
                <a:gd name="T95" fmla="*/ 334 h 676"/>
                <a:gd name="T96" fmla="*/ 1744 w 2240"/>
                <a:gd name="T97" fmla="*/ 278 h 676"/>
                <a:gd name="T98" fmla="*/ 1640 w 2240"/>
                <a:gd name="T99" fmla="*/ 224 h 676"/>
                <a:gd name="T100" fmla="*/ 1586 w 2240"/>
                <a:gd name="T101" fmla="*/ 198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40" h="676">
                  <a:moveTo>
                    <a:pt x="1586" y="198"/>
                  </a:moveTo>
                  <a:lnTo>
                    <a:pt x="1586" y="198"/>
                  </a:lnTo>
                  <a:lnTo>
                    <a:pt x="1526" y="172"/>
                  </a:lnTo>
                  <a:lnTo>
                    <a:pt x="1468" y="148"/>
                  </a:lnTo>
                  <a:lnTo>
                    <a:pt x="1410" y="126"/>
                  </a:lnTo>
                  <a:lnTo>
                    <a:pt x="1352" y="106"/>
                  </a:lnTo>
                  <a:lnTo>
                    <a:pt x="1296" y="88"/>
                  </a:lnTo>
                  <a:lnTo>
                    <a:pt x="1240" y="70"/>
                  </a:lnTo>
                  <a:lnTo>
                    <a:pt x="1184" y="56"/>
                  </a:lnTo>
                  <a:lnTo>
                    <a:pt x="1128" y="44"/>
                  </a:lnTo>
                  <a:lnTo>
                    <a:pt x="1074" y="32"/>
                  </a:lnTo>
                  <a:lnTo>
                    <a:pt x="1020" y="22"/>
                  </a:lnTo>
                  <a:lnTo>
                    <a:pt x="966" y="16"/>
                  </a:lnTo>
                  <a:lnTo>
                    <a:pt x="914" y="10"/>
                  </a:lnTo>
                  <a:lnTo>
                    <a:pt x="862" y="4"/>
                  </a:lnTo>
                  <a:lnTo>
                    <a:pt x="810" y="2"/>
                  </a:lnTo>
                  <a:lnTo>
                    <a:pt x="760" y="0"/>
                  </a:lnTo>
                  <a:lnTo>
                    <a:pt x="710" y="2"/>
                  </a:lnTo>
                  <a:lnTo>
                    <a:pt x="660" y="2"/>
                  </a:lnTo>
                  <a:lnTo>
                    <a:pt x="612" y="6"/>
                  </a:lnTo>
                  <a:lnTo>
                    <a:pt x="564" y="10"/>
                  </a:lnTo>
                  <a:lnTo>
                    <a:pt x="516" y="16"/>
                  </a:lnTo>
                  <a:lnTo>
                    <a:pt x="470" y="24"/>
                  </a:lnTo>
                  <a:lnTo>
                    <a:pt x="422" y="32"/>
                  </a:lnTo>
                  <a:lnTo>
                    <a:pt x="378" y="42"/>
                  </a:lnTo>
                  <a:lnTo>
                    <a:pt x="332" y="52"/>
                  </a:lnTo>
                  <a:lnTo>
                    <a:pt x="288" y="64"/>
                  </a:lnTo>
                  <a:lnTo>
                    <a:pt x="246" y="78"/>
                  </a:lnTo>
                  <a:lnTo>
                    <a:pt x="202" y="92"/>
                  </a:lnTo>
                  <a:lnTo>
                    <a:pt x="160" y="108"/>
                  </a:lnTo>
                  <a:lnTo>
                    <a:pt x="78" y="142"/>
                  </a:lnTo>
                  <a:lnTo>
                    <a:pt x="0" y="178"/>
                  </a:lnTo>
                  <a:lnTo>
                    <a:pt x="0" y="676"/>
                  </a:lnTo>
                  <a:lnTo>
                    <a:pt x="1206" y="676"/>
                  </a:lnTo>
                  <a:lnTo>
                    <a:pt x="1206" y="590"/>
                  </a:lnTo>
                  <a:lnTo>
                    <a:pt x="1200" y="566"/>
                  </a:lnTo>
                  <a:lnTo>
                    <a:pt x="1200" y="566"/>
                  </a:lnTo>
                  <a:lnTo>
                    <a:pt x="1190" y="542"/>
                  </a:lnTo>
                  <a:lnTo>
                    <a:pt x="1174" y="520"/>
                  </a:lnTo>
                  <a:lnTo>
                    <a:pt x="1174" y="520"/>
                  </a:lnTo>
                  <a:lnTo>
                    <a:pt x="1164" y="502"/>
                  </a:lnTo>
                  <a:lnTo>
                    <a:pt x="1156" y="482"/>
                  </a:lnTo>
                  <a:lnTo>
                    <a:pt x="1154" y="462"/>
                  </a:lnTo>
                  <a:lnTo>
                    <a:pt x="1154" y="440"/>
                  </a:lnTo>
                  <a:lnTo>
                    <a:pt x="1154" y="440"/>
                  </a:lnTo>
                  <a:lnTo>
                    <a:pt x="1154" y="438"/>
                  </a:lnTo>
                  <a:lnTo>
                    <a:pt x="1154" y="438"/>
                  </a:lnTo>
                  <a:lnTo>
                    <a:pt x="1154" y="438"/>
                  </a:lnTo>
                  <a:lnTo>
                    <a:pt x="1154" y="438"/>
                  </a:lnTo>
                  <a:lnTo>
                    <a:pt x="1156" y="426"/>
                  </a:lnTo>
                  <a:lnTo>
                    <a:pt x="1158" y="416"/>
                  </a:lnTo>
                  <a:lnTo>
                    <a:pt x="1168" y="396"/>
                  </a:lnTo>
                  <a:lnTo>
                    <a:pt x="1180" y="378"/>
                  </a:lnTo>
                  <a:lnTo>
                    <a:pt x="1196" y="362"/>
                  </a:lnTo>
                  <a:lnTo>
                    <a:pt x="1216" y="348"/>
                  </a:lnTo>
                  <a:lnTo>
                    <a:pt x="1238" y="340"/>
                  </a:lnTo>
                  <a:lnTo>
                    <a:pt x="1262" y="334"/>
                  </a:lnTo>
                  <a:lnTo>
                    <a:pt x="1288" y="330"/>
                  </a:lnTo>
                  <a:lnTo>
                    <a:pt x="1288" y="330"/>
                  </a:lnTo>
                  <a:lnTo>
                    <a:pt x="1302" y="332"/>
                  </a:lnTo>
                  <a:lnTo>
                    <a:pt x="1314" y="334"/>
                  </a:lnTo>
                  <a:lnTo>
                    <a:pt x="1340" y="340"/>
                  </a:lnTo>
                  <a:lnTo>
                    <a:pt x="1362" y="350"/>
                  </a:lnTo>
                  <a:lnTo>
                    <a:pt x="1382" y="364"/>
                  </a:lnTo>
                  <a:lnTo>
                    <a:pt x="1398" y="382"/>
                  </a:lnTo>
                  <a:lnTo>
                    <a:pt x="1406" y="392"/>
                  </a:lnTo>
                  <a:lnTo>
                    <a:pt x="1412" y="402"/>
                  </a:lnTo>
                  <a:lnTo>
                    <a:pt x="1416" y="412"/>
                  </a:lnTo>
                  <a:lnTo>
                    <a:pt x="1420" y="424"/>
                  </a:lnTo>
                  <a:lnTo>
                    <a:pt x="1422" y="434"/>
                  </a:lnTo>
                  <a:lnTo>
                    <a:pt x="1422" y="446"/>
                  </a:lnTo>
                  <a:lnTo>
                    <a:pt x="1422" y="446"/>
                  </a:lnTo>
                  <a:lnTo>
                    <a:pt x="1422" y="446"/>
                  </a:lnTo>
                  <a:lnTo>
                    <a:pt x="1422" y="466"/>
                  </a:lnTo>
                  <a:lnTo>
                    <a:pt x="1418" y="484"/>
                  </a:lnTo>
                  <a:lnTo>
                    <a:pt x="1410" y="502"/>
                  </a:lnTo>
                  <a:lnTo>
                    <a:pt x="1400" y="520"/>
                  </a:lnTo>
                  <a:lnTo>
                    <a:pt x="1400" y="520"/>
                  </a:lnTo>
                  <a:lnTo>
                    <a:pt x="1386" y="540"/>
                  </a:lnTo>
                  <a:lnTo>
                    <a:pt x="1376" y="560"/>
                  </a:lnTo>
                  <a:lnTo>
                    <a:pt x="1368" y="590"/>
                  </a:lnTo>
                  <a:lnTo>
                    <a:pt x="1368" y="590"/>
                  </a:lnTo>
                  <a:lnTo>
                    <a:pt x="1368" y="676"/>
                  </a:lnTo>
                  <a:lnTo>
                    <a:pt x="2240" y="676"/>
                  </a:lnTo>
                  <a:lnTo>
                    <a:pt x="2240" y="676"/>
                  </a:lnTo>
                  <a:lnTo>
                    <a:pt x="2212" y="642"/>
                  </a:lnTo>
                  <a:lnTo>
                    <a:pt x="2182" y="610"/>
                  </a:lnTo>
                  <a:lnTo>
                    <a:pt x="2150" y="578"/>
                  </a:lnTo>
                  <a:lnTo>
                    <a:pt x="2116" y="546"/>
                  </a:lnTo>
                  <a:lnTo>
                    <a:pt x="2082" y="514"/>
                  </a:lnTo>
                  <a:lnTo>
                    <a:pt x="2046" y="484"/>
                  </a:lnTo>
                  <a:lnTo>
                    <a:pt x="2008" y="452"/>
                  </a:lnTo>
                  <a:lnTo>
                    <a:pt x="1968" y="422"/>
                  </a:lnTo>
                  <a:lnTo>
                    <a:pt x="1928" y="392"/>
                  </a:lnTo>
                  <a:lnTo>
                    <a:pt x="1884" y="364"/>
                  </a:lnTo>
                  <a:lnTo>
                    <a:pt x="1838" y="334"/>
                  </a:lnTo>
                  <a:lnTo>
                    <a:pt x="1792" y="306"/>
                  </a:lnTo>
                  <a:lnTo>
                    <a:pt x="1744" y="278"/>
                  </a:lnTo>
                  <a:lnTo>
                    <a:pt x="1692" y="252"/>
                  </a:lnTo>
                  <a:lnTo>
                    <a:pt x="1640" y="224"/>
                  </a:lnTo>
                  <a:lnTo>
                    <a:pt x="1586" y="198"/>
                  </a:lnTo>
                  <a:lnTo>
                    <a:pt x="1586" y="198"/>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3" name="Freeform 11"/>
            <p:cNvSpPr>
              <a:spLocks/>
            </p:cNvSpPr>
            <p:nvPr/>
          </p:nvSpPr>
          <p:spPr bwMode="auto">
            <a:xfrm>
              <a:off x="10209213" y="6146800"/>
              <a:ext cx="2282825" cy="1371600"/>
            </a:xfrm>
            <a:custGeom>
              <a:avLst/>
              <a:gdLst>
                <a:gd name="T0" fmla="*/ 0 w 1438"/>
                <a:gd name="T1" fmla="*/ 0 h 864"/>
                <a:gd name="T2" fmla="*/ 0 w 1438"/>
                <a:gd name="T3" fmla="*/ 864 h 864"/>
                <a:gd name="T4" fmla="*/ 1114 w 1438"/>
                <a:gd name="T5" fmla="*/ 864 h 864"/>
                <a:gd name="T6" fmla="*/ 1114 w 1438"/>
                <a:gd name="T7" fmla="*/ 780 h 864"/>
                <a:gd name="T8" fmla="*/ 1106 w 1438"/>
                <a:gd name="T9" fmla="*/ 754 h 864"/>
                <a:gd name="T10" fmla="*/ 1106 w 1438"/>
                <a:gd name="T11" fmla="*/ 754 h 864"/>
                <a:gd name="T12" fmla="*/ 1096 w 1438"/>
                <a:gd name="T13" fmla="*/ 732 h 864"/>
                <a:gd name="T14" fmla="*/ 1082 w 1438"/>
                <a:gd name="T15" fmla="*/ 708 h 864"/>
                <a:gd name="T16" fmla="*/ 1082 w 1438"/>
                <a:gd name="T17" fmla="*/ 708 h 864"/>
                <a:gd name="T18" fmla="*/ 1070 w 1438"/>
                <a:gd name="T19" fmla="*/ 690 h 864"/>
                <a:gd name="T20" fmla="*/ 1064 w 1438"/>
                <a:gd name="T21" fmla="*/ 672 h 864"/>
                <a:gd name="T22" fmla="*/ 1060 w 1438"/>
                <a:gd name="T23" fmla="*/ 652 h 864"/>
                <a:gd name="T24" fmla="*/ 1060 w 1438"/>
                <a:gd name="T25" fmla="*/ 630 h 864"/>
                <a:gd name="T26" fmla="*/ 1060 w 1438"/>
                <a:gd name="T27" fmla="*/ 630 h 864"/>
                <a:gd name="T28" fmla="*/ 1060 w 1438"/>
                <a:gd name="T29" fmla="*/ 628 h 864"/>
                <a:gd name="T30" fmla="*/ 1060 w 1438"/>
                <a:gd name="T31" fmla="*/ 626 h 864"/>
                <a:gd name="T32" fmla="*/ 1060 w 1438"/>
                <a:gd name="T33" fmla="*/ 626 h 864"/>
                <a:gd name="T34" fmla="*/ 1060 w 1438"/>
                <a:gd name="T35" fmla="*/ 626 h 864"/>
                <a:gd name="T36" fmla="*/ 1062 w 1438"/>
                <a:gd name="T37" fmla="*/ 616 h 864"/>
                <a:gd name="T38" fmla="*/ 1064 w 1438"/>
                <a:gd name="T39" fmla="*/ 604 h 864"/>
                <a:gd name="T40" fmla="*/ 1074 w 1438"/>
                <a:gd name="T41" fmla="*/ 584 h 864"/>
                <a:gd name="T42" fmla="*/ 1086 w 1438"/>
                <a:gd name="T43" fmla="*/ 566 h 864"/>
                <a:gd name="T44" fmla="*/ 1104 w 1438"/>
                <a:gd name="T45" fmla="*/ 550 h 864"/>
                <a:gd name="T46" fmla="*/ 1122 w 1438"/>
                <a:gd name="T47" fmla="*/ 538 h 864"/>
                <a:gd name="T48" fmla="*/ 1144 w 1438"/>
                <a:gd name="T49" fmla="*/ 528 h 864"/>
                <a:gd name="T50" fmla="*/ 1168 w 1438"/>
                <a:gd name="T51" fmla="*/ 522 h 864"/>
                <a:gd name="T52" fmla="*/ 1194 w 1438"/>
                <a:gd name="T53" fmla="*/ 520 h 864"/>
                <a:gd name="T54" fmla="*/ 1194 w 1438"/>
                <a:gd name="T55" fmla="*/ 520 h 864"/>
                <a:gd name="T56" fmla="*/ 1208 w 1438"/>
                <a:gd name="T57" fmla="*/ 520 h 864"/>
                <a:gd name="T58" fmla="*/ 1222 w 1438"/>
                <a:gd name="T59" fmla="*/ 522 h 864"/>
                <a:gd name="T60" fmla="*/ 1246 w 1438"/>
                <a:gd name="T61" fmla="*/ 530 h 864"/>
                <a:gd name="T62" fmla="*/ 1270 w 1438"/>
                <a:gd name="T63" fmla="*/ 540 h 864"/>
                <a:gd name="T64" fmla="*/ 1288 w 1438"/>
                <a:gd name="T65" fmla="*/ 554 h 864"/>
                <a:gd name="T66" fmla="*/ 1306 w 1438"/>
                <a:gd name="T67" fmla="*/ 570 h 864"/>
                <a:gd name="T68" fmla="*/ 1312 w 1438"/>
                <a:gd name="T69" fmla="*/ 580 h 864"/>
                <a:gd name="T70" fmla="*/ 1318 w 1438"/>
                <a:gd name="T71" fmla="*/ 590 h 864"/>
                <a:gd name="T72" fmla="*/ 1322 w 1438"/>
                <a:gd name="T73" fmla="*/ 602 h 864"/>
                <a:gd name="T74" fmla="*/ 1326 w 1438"/>
                <a:gd name="T75" fmla="*/ 612 h 864"/>
                <a:gd name="T76" fmla="*/ 1328 w 1438"/>
                <a:gd name="T77" fmla="*/ 624 h 864"/>
                <a:gd name="T78" fmla="*/ 1328 w 1438"/>
                <a:gd name="T79" fmla="*/ 636 h 864"/>
                <a:gd name="T80" fmla="*/ 1328 w 1438"/>
                <a:gd name="T81" fmla="*/ 636 h 864"/>
                <a:gd name="T82" fmla="*/ 1328 w 1438"/>
                <a:gd name="T83" fmla="*/ 636 h 864"/>
                <a:gd name="T84" fmla="*/ 1328 w 1438"/>
                <a:gd name="T85" fmla="*/ 656 h 864"/>
                <a:gd name="T86" fmla="*/ 1324 w 1438"/>
                <a:gd name="T87" fmla="*/ 674 h 864"/>
                <a:gd name="T88" fmla="*/ 1316 w 1438"/>
                <a:gd name="T89" fmla="*/ 692 h 864"/>
                <a:gd name="T90" fmla="*/ 1306 w 1438"/>
                <a:gd name="T91" fmla="*/ 708 h 864"/>
                <a:gd name="T92" fmla="*/ 1306 w 1438"/>
                <a:gd name="T93" fmla="*/ 708 h 864"/>
                <a:gd name="T94" fmla="*/ 1292 w 1438"/>
                <a:gd name="T95" fmla="*/ 730 h 864"/>
                <a:gd name="T96" fmla="*/ 1282 w 1438"/>
                <a:gd name="T97" fmla="*/ 750 h 864"/>
                <a:gd name="T98" fmla="*/ 1276 w 1438"/>
                <a:gd name="T99" fmla="*/ 780 h 864"/>
                <a:gd name="T100" fmla="*/ 1274 w 1438"/>
                <a:gd name="T101" fmla="*/ 780 h 864"/>
                <a:gd name="T102" fmla="*/ 1274 w 1438"/>
                <a:gd name="T103" fmla="*/ 864 h 864"/>
                <a:gd name="T104" fmla="*/ 1438 w 1438"/>
                <a:gd name="T105" fmla="*/ 864 h 864"/>
                <a:gd name="T106" fmla="*/ 1438 w 1438"/>
                <a:gd name="T107" fmla="*/ 0 h 864"/>
                <a:gd name="T108" fmla="*/ 0 w 1438"/>
                <a:gd name="T109"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8" h="864">
                  <a:moveTo>
                    <a:pt x="0" y="0"/>
                  </a:moveTo>
                  <a:lnTo>
                    <a:pt x="0" y="864"/>
                  </a:lnTo>
                  <a:lnTo>
                    <a:pt x="1114" y="864"/>
                  </a:lnTo>
                  <a:lnTo>
                    <a:pt x="1114" y="780"/>
                  </a:lnTo>
                  <a:lnTo>
                    <a:pt x="1106" y="754"/>
                  </a:lnTo>
                  <a:lnTo>
                    <a:pt x="1106" y="754"/>
                  </a:lnTo>
                  <a:lnTo>
                    <a:pt x="1096" y="732"/>
                  </a:lnTo>
                  <a:lnTo>
                    <a:pt x="1082" y="708"/>
                  </a:lnTo>
                  <a:lnTo>
                    <a:pt x="1082" y="708"/>
                  </a:lnTo>
                  <a:lnTo>
                    <a:pt x="1070" y="690"/>
                  </a:lnTo>
                  <a:lnTo>
                    <a:pt x="1064" y="672"/>
                  </a:lnTo>
                  <a:lnTo>
                    <a:pt x="1060" y="652"/>
                  </a:lnTo>
                  <a:lnTo>
                    <a:pt x="1060" y="630"/>
                  </a:lnTo>
                  <a:lnTo>
                    <a:pt x="1060" y="630"/>
                  </a:lnTo>
                  <a:lnTo>
                    <a:pt x="1060" y="628"/>
                  </a:lnTo>
                  <a:lnTo>
                    <a:pt x="1060" y="626"/>
                  </a:lnTo>
                  <a:lnTo>
                    <a:pt x="1060" y="626"/>
                  </a:lnTo>
                  <a:lnTo>
                    <a:pt x="1060" y="626"/>
                  </a:lnTo>
                  <a:lnTo>
                    <a:pt x="1062" y="616"/>
                  </a:lnTo>
                  <a:lnTo>
                    <a:pt x="1064" y="604"/>
                  </a:lnTo>
                  <a:lnTo>
                    <a:pt x="1074" y="584"/>
                  </a:lnTo>
                  <a:lnTo>
                    <a:pt x="1086" y="566"/>
                  </a:lnTo>
                  <a:lnTo>
                    <a:pt x="1104" y="550"/>
                  </a:lnTo>
                  <a:lnTo>
                    <a:pt x="1122" y="538"/>
                  </a:lnTo>
                  <a:lnTo>
                    <a:pt x="1144" y="528"/>
                  </a:lnTo>
                  <a:lnTo>
                    <a:pt x="1168" y="522"/>
                  </a:lnTo>
                  <a:lnTo>
                    <a:pt x="1194" y="520"/>
                  </a:lnTo>
                  <a:lnTo>
                    <a:pt x="1194" y="520"/>
                  </a:lnTo>
                  <a:lnTo>
                    <a:pt x="1208" y="520"/>
                  </a:lnTo>
                  <a:lnTo>
                    <a:pt x="1222" y="522"/>
                  </a:lnTo>
                  <a:lnTo>
                    <a:pt x="1246" y="530"/>
                  </a:lnTo>
                  <a:lnTo>
                    <a:pt x="1270" y="540"/>
                  </a:lnTo>
                  <a:lnTo>
                    <a:pt x="1288" y="554"/>
                  </a:lnTo>
                  <a:lnTo>
                    <a:pt x="1306" y="570"/>
                  </a:lnTo>
                  <a:lnTo>
                    <a:pt x="1312" y="580"/>
                  </a:lnTo>
                  <a:lnTo>
                    <a:pt x="1318" y="590"/>
                  </a:lnTo>
                  <a:lnTo>
                    <a:pt x="1322" y="602"/>
                  </a:lnTo>
                  <a:lnTo>
                    <a:pt x="1326" y="612"/>
                  </a:lnTo>
                  <a:lnTo>
                    <a:pt x="1328" y="624"/>
                  </a:lnTo>
                  <a:lnTo>
                    <a:pt x="1328" y="636"/>
                  </a:lnTo>
                  <a:lnTo>
                    <a:pt x="1328" y="636"/>
                  </a:lnTo>
                  <a:lnTo>
                    <a:pt x="1328" y="636"/>
                  </a:lnTo>
                  <a:lnTo>
                    <a:pt x="1328" y="656"/>
                  </a:lnTo>
                  <a:lnTo>
                    <a:pt x="1324" y="674"/>
                  </a:lnTo>
                  <a:lnTo>
                    <a:pt x="1316" y="692"/>
                  </a:lnTo>
                  <a:lnTo>
                    <a:pt x="1306" y="708"/>
                  </a:lnTo>
                  <a:lnTo>
                    <a:pt x="1306" y="708"/>
                  </a:lnTo>
                  <a:lnTo>
                    <a:pt x="1292" y="730"/>
                  </a:lnTo>
                  <a:lnTo>
                    <a:pt x="1282" y="750"/>
                  </a:lnTo>
                  <a:lnTo>
                    <a:pt x="1276" y="780"/>
                  </a:lnTo>
                  <a:lnTo>
                    <a:pt x="1274" y="780"/>
                  </a:lnTo>
                  <a:lnTo>
                    <a:pt x="1274" y="864"/>
                  </a:lnTo>
                  <a:lnTo>
                    <a:pt x="1438" y="864"/>
                  </a:lnTo>
                  <a:lnTo>
                    <a:pt x="143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4" name="Freeform 12"/>
            <p:cNvSpPr>
              <a:spLocks/>
            </p:cNvSpPr>
            <p:nvPr/>
          </p:nvSpPr>
          <p:spPr bwMode="auto">
            <a:xfrm>
              <a:off x="10209213" y="6146800"/>
              <a:ext cx="2282825" cy="1371600"/>
            </a:xfrm>
            <a:custGeom>
              <a:avLst/>
              <a:gdLst>
                <a:gd name="T0" fmla="*/ 0 w 1438"/>
                <a:gd name="T1" fmla="*/ 0 h 864"/>
                <a:gd name="T2" fmla="*/ 0 w 1438"/>
                <a:gd name="T3" fmla="*/ 864 h 864"/>
                <a:gd name="T4" fmla="*/ 1114 w 1438"/>
                <a:gd name="T5" fmla="*/ 864 h 864"/>
                <a:gd name="T6" fmla="*/ 1114 w 1438"/>
                <a:gd name="T7" fmla="*/ 780 h 864"/>
                <a:gd name="T8" fmla="*/ 1106 w 1438"/>
                <a:gd name="T9" fmla="*/ 754 h 864"/>
                <a:gd name="T10" fmla="*/ 1106 w 1438"/>
                <a:gd name="T11" fmla="*/ 754 h 864"/>
                <a:gd name="T12" fmla="*/ 1096 w 1438"/>
                <a:gd name="T13" fmla="*/ 732 h 864"/>
                <a:gd name="T14" fmla="*/ 1082 w 1438"/>
                <a:gd name="T15" fmla="*/ 708 h 864"/>
                <a:gd name="T16" fmla="*/ 1082 w 1438"/>
                <a:gd name="T17" fmla="*/ 708 h 864"/>
                <a:gd name="T18" fmla="*/ 1070 w 1438"/>
                <a:gd name="T19" fmla="*/ 690 h 864"/>
                <a:gd name="T20" fmla="*/ 1064 w 1438"/>
                <a:gd name="T21" fmla="*/ 672 h 864"/>
                <a:gd name="T22" fmla="*/ 1060 w 1438"/>
                <a:gd name="T23" fmla="*/ 652 h 864"/>
                <a:gd name="T24" fmla="*/ 1060 w 1438"/>
                <a:gd name="T25" fmla="*/ 630 h 864"/>
                <a:gd name="T26" fmla="*/ 1060 w 1438"/>
                <a:gd name="T27" fmla="*/ 630 h 864"/>
                <a:gd name="T28" fmla="*/ 1060 w 1438"/>
                <a:gd name="T29" fmla="*/ 628 h 864"/>
                <a:gd name="T30" fmla="*/ 1060 w 1438"/>
                <a:gd name="T31" fmla="*/ 626 h 864"/>
                <a:gd name="T32" fmla="*/ 1060 w 1438"/>
                <a:gd name="T33" fmla="*/ 626 h 864"/>
                <a:gd name="T34" fmla="*/ 1060 w 1438"/>
                <a:gd name="T35" fmla="*/ 626 h 864"/>
                <a:gd name="T36" fmla="*/ 1062 w 1438"/>
                <a:gd name="T37" fmla="*/ 616 h 864"/>
                <a:gd name="T38" fmla="*/ 1064 w 1438"/>
                <a:gd name="T39" fmla="*/ 604 h 864"/>
                <a:gd name="T40" fmla="*/ 1074 w 1438"/>
                <a:gd name="T41" fmla="*/ 584 h 864"/>
                <a:gd name="T42" fmla="*/ 1086 w 1438"/>
                <a:gd name="T43" fmla="*/ 566 h 864"/>
                <a:gd name="T44" fmla="*/ 1104 w 1438"/>
                <a:gd name="T45" fmla="*/ 550 h 864"/>
                <a:gd name="T46" fmla="*/ 1122 w 1438"/>
                <a:gd name="T47" fmla="*/ 538 h 864"/>
                <a:gd name="T48" fmla="*/ 1144 w 1438"/>
                <a:gd name="T49" fmla="*/ 528 h 864"/>
                <a:gd name="T50" fmla="*/ 1168 w 1438"/>
                <a:gd name="T51" fmla="*/ 522 h 864"/>
                <a:gd name="T52" fmla="*/ 1194 w 1438"/>
                <a:gd name="T53" fmla="*/ 520 h 864"/>
                <a:gd name="T54" fmla="*/ 1194 w 1438"/>
                <a:gd name="T55" fmla="*/ 520 h 864"/>
                <a:gd name="T56" fmla="*/ 1208 w 1438"/>
                <a:gd name="T57" fmla="*/ 520 h 864"/>
                <a:gd name="T58" fmla="*/ 1222 w 1438"/>
                <a:gd name="T59" fmla="*/ 522 h 864"/>
                <a:gd name="T60" fmla="*/ 1246 w 1438"/>
                <a:gd name="T61" fmla="*/ 530 h 864"/>
                <a:gd name="T62" fmla="*/ 1270 w 1438"/>
                <a:gd name="T63" fmla="*/ 540 h 864"/>
                <a:gd name="T64" fmla="*/ 1288 w 1438"/>
                <a:gd name="T65" fmla="*/ 554 h 864"/>
                <a:gd name="T66" fmla="*/ 1306 w 1438"/>
                <a:gd name="T67" fmla="*/ 570 h 864"/>
                <a:gd name="T68" fmla="*/ 1312 w 1438"/>
                <a:gd name="T69" fmla="*/ 580 h 864"/>
                <a:gd name="T70" fmla="*/ 1318 w 1438"/>
                <a:gd name="T71" fmla="*/ 590 h 864"/>
                <a:gd name="T72" fmla="*/ 1322 w 1438"/>
                <a:gd name="T73" fmla="*/ 602 h 864"/>
                <a:gd name="T74" fmla="*/ 1326 w 1438"/>
                <a:gd name="T75" fmla="*/ 612 h 864"/>
                <a:gd name="T76" fmla="*/ 1328 w 1438"/>
                <a:gd name="T77" fmla="*/ 624 h 864"/>
                <a:gd name="T78" fmla="*/ 1328 w 1438"/>
                <a:gd name="T79" fmla="*/ 636 h 864"/>
                <a:gd name="T80" fmla="*/ 1328 w 1438"/>
                <a:gd name="T81" fmla="*/ 636 h 864"/>
                <a:gd name="T82" fmla="*/ 1328 w 1438"/>
                <a:gd name="T83" fmla="*/ 636 h 864"/>
                <a:gd name="T84" fmla="*/ 1328 w 1438"/>
                <a:gd name="T85" fmla="*/ 656 h 864"/>
                <a:gd name="T86" fmla="*/ 1324 w 1438"/>
                <a:gd name="T87" fmla="*/ 674 h 864"/>
                <a:gd name="T88" fmla="*/ 1316 w 1438"/>
                <a:gd name="T89" fmla="*/ 692 h 864"/>
                <a:gd name="T90" fmla="*/ 1306 w 1438"/>
                <a:gd name="T91" fmla="*/ 708 h 864"/>
                <a:gd name="T92" fmla="*/ 1306 w 1438"/>
                <a:gd name="T93" fmla="*/ 708 h 864"/>
                <a:gd name="T94" fmla="*/ 1292 w 1438"/>
                <a:gd name="T95" fmla="*/ 730 h 864"/>
                <a:gd name="T96" fmla="*/ 1282 w 1438"/>
                <a:gd name="T97" fmla="*/ 750 h 864"/>
                <a:gd name="T98" fmla="*/ 1276 w 1438"/>
                <a:gd name="T99" fmla="*/ 780 h 864"/>
                <a:gd name="T100" fmla="*/ 1274 w 1438"/>
                <a:gd name="T101" fmla="*/ 780 h 864"/>
                <a:gd name="T102" fmla="*/ 1274 w 1438"/>
                <a:gd name="T103" fmla="*/ 864 h 864"/>
                <a:gd name="T104" fmla="*/ 1438 w 1438"/>
                <a:gd name="T105" fmla="*/ 864 h 864"/>
                <a:gd name="T106" fmla="*/ 1438 w 1438"/>
                <a:gd name="T107" fmla="*/ 0 h 864"/>
                <a:gd name="T108" fmla="*/ 0 w 1438"/>
                <a:gd name="T109"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8" h="864">
                  <a:moveTo>
                    <a:pt x="0" y="0"/>
                  </a:moveTo>
                  <a:lnTo>
                    <a:pt x="0" y="864"/>
                  </a:lnTo>
                  <a:lnTo>
                    <a:pt x="1114" y="864"/>
                  </a:lnTo>
                  <a:lnTo>
                    <a:pt x="1114" y="780"/>
                  </a:lnTo>
                  <a:lnTo>
                    <a:pt x="1106" y="754"/>
                  </a:lnTo>
                  <a:lnTo>
                    <a:pt x="1106" y="754"/>
                  </a:lnTo>
                  <a:lnTo>
                    <a:pt x="1096" y="732"/>
                  </a:lnTo>
                  <a:lnTo>
                    <a:pt x="1082" y="708"/>
                  </a:lnTo>
                  <a:lnTo>
                    <a:pt x="1082" y="708"/>
                  </a:lnTo>
                  <a:lnTo>
                    <a:pt x="1070" y="690"/>
                  </a:lnTo>
                  <a:lnTo>
                    <a:pt x="1064" y="672"/>
                  </a:lnTo>
                  <a:lnTo>
                    <a:pt x="1060" y="652"/>
                  </a:lnTo>
                  <a:lnTo>
                    <a:pt x="1060" y="630"/>
                  </a:lnTo>
                  <a:lnTo>
                    <a:pt x="1060" y="630"/>
                  </a:lnTo>
                  <a:lnTo>
                    <a:pt x="1060" y="628"/>
                  </a:lnTo>
                  <a:lnTo>
                    <a:pt x="1060" y="626"/>
                  </a:lnTo>
                  <a:lnTo>
                    <a:pt x="1060" y="626"/>
                  </a:lnTo>
                  <a:lnTo>
                    <a:pt x="1060" y="626"/>
                  </a:lnTo>
                  <a:lnTo>
                    <a:pt x="1062" y="616"/>
                  </a:lnTo>
                  <a:lnTo>
                    <a:pt x="1064" y="604"/>
                  </a:lnTo>
                  <a:lnTo>
                    <a:pt x="1074" y="584"/>
                  </a:lnTo>
                  <a:lnTo>
                    <a:pt x="1086" y="566"/>
                  </a:lnTo>
                  <a:lnTo>
                    <a:pt x="1104" y="550"/>
                  </a:lnTo>
                  <a:lnTo>
                    <a:pt x="1122" y="538"/>
                  </a:lnTo>
                  <a:lnTo>
                    <a:pt x="1144" y="528"/>
                  </a:lnTo>
                  <a:lnTo>
                    <a:pt x="1168" y="522"/>
                  </a:lnTo>
                  <a:lnTo>
                    <a:pt x="1194" y="520"/>
                  </a:lnTo>
                  <a:lnTo>
                    <a:pt x="1194" y="520"/>
                  </a:lnTo>
                  <a:lnTo>
                    <a:pt x="1208" y="520"/>
                  </a:lnTo>
                  <a:lnTo>
                    <a:pt x="1222" y="522"/>
                  </a:lnTo>
                  <a:lnTo>
                    <a:pt x="1246" y="530"/>
                  </a:lnTo>
                  <a:lnTo>
                    <a:pt x="1270" y="540"/>
                  </a:lnTo>
                  <a:lnTo>
                    <a:pt x="1288" y="554"/>
                  </a:lnTo>
                  <a:lnTo>
                    <a:pt x="1306" y="570"/>
                  </a:lnTo>
                  <a:lnTo>
                    <a:pt x="1312" y="580"/>
                  </a:lnTo>
                  <a:lnTo>
                    <a:pt x="1318" y="590"/>
                  </a:lnTo>
                  <a:lnTo>
                    <a:pt x="1322" y="602"/>
                  </a:lnTo>
                  <a:lnTo>
                    <a:pt x="1326" y="612"/>
                  </a:lnTo>
                  <a:lnTo>
                    <a:pt x="1328" y="624"/>
                  </a:lnTo>
                  <a:lnTo>
                    <a:pt x="1328" y="636"/>
                  </a:lnTo>
                  <a:lnTo>
                    <a:pt x="1328" y="636"/>
                  </a:lnTo>
                  <a:lnTo>
                    <a:pt x="1328" y="636"/>
                  </a:lnTo>
                  <a:lnTo>
                    <a:pt x="1328" y="656"/>
                  </a:lnTo>
                  <a:lnTo>
                    <a:pt x="1324" y="674"/>
                  </a:lnTo>
                  <a:lnTo>
                    <a:pt x="1316" y="692"/>
                  </a:lnTo>
                  <a:lnTo>
                    <a:pt x="1306" y="708"/>
                  </a:lnTo>
                  <a:lnTo>
                    <a:pt x="1306" y="708"/>
                  </a:lnTo>
                  <a:lnTo>
                    <a:pt x="1292" y="730"/>
                  </a:lnTo>
                  <a:lnTo>
                    <a:pt x="1282" y="750"/>
                  </a:lnTo>
                  <a:lnTo>
                    <a:pt x="1276" y="780"/>
                  </a:lnTo>
                  <a:lnTo>
                    <a:pt x="1274" y="780"/>
                  </a:lnTo>
                  <a:lnTo>
                    <a:pt x="1274" y="864"/>
                  </a:lnTo>
                  <a:lnTo>
                    <a:pt x="1438" y="864"/>
                  </a:lnTo>
                  <a:lnTo>
                    <a:pt x="143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5" name="Freeform 13"/>
            <p:cNvSpPr>
              <a:spLocks/>
            </p:cNvSpPr>
            <p:nvPr/>
          </p:nvSpPr>
          <p:spPr bwMode="auto">
            <a:xfrm>
              <a:off x="11428413" y="9356725"/>
              <a:ext cx="3336925" cy="1371600"/>
            </a:xfrm>
            <a:custGeom>
              <a:avLst/>
              <a:gdLst>
                <a:gd name="T0" fmla="*/ 2102 w 2102"/>
                <a:gd name="T1" fmla="*/ 0 h 864"/>
                <a:gd name="T2" fmla="*/ 0 w 2102"/>
                <a:gd name="T3" fmla="*/ 0 h 864"/>
                <a:gd name="T4" fmla="*/ 0 w 2102"/>
                <a:gd name="T5" fmla="*/ 864 h 864"/>
                <a:gd name="T6" fmla="*/ 1548 w 2102"/>
                <a:gd name="T7" fmla="*/ 864 h 864"/>
                <a:gd name="T8" fmla="*/ 1548 w 2102"/>
                <a:gd name="T9" fmla="*/ 864 h 864"/>
                <a:gd name="T10" fmla="*/ 1628 w 2102"/>
                <a:gd name="T11" fmla="*/ 864 h 864"/>
                <a:gd name="T12" fmla="*/ 1630 w 2102"/>
                <a:gd name="T13" fmla="*/ 730 h 864"/>
                <a:gd name="T14" fmla="*/ 1630 w 2102"/>
                <a:gd name="T15" fmla="*/ 730 h 864"/>
                <a:gd name="T16" fmla="*/ 1644 w 2102"/>
                <a:gd name="T17" fmla="*/ 720 h 864"/>
                <a:gd name="T18" fmla="*/ 1678 w 2102"/>
                <a:gd name="T19" fmla="*/ 694 h 864"/>
                <a:gd name="T20" fmla="*/ 1698 w 2102"/>
                <a:gd name="T21" fmla="*/ 678 h 864"/>
                <a:gd name="T22" fmla="*/ 1716 w 2102"/>
                <a:gd name="T23" fmla="*/ 662 h 864"/>
                <a:gd name="T24" fmla="*/ 1730 w 2102"/>
                <a:gd name="T25" fmla="*/ 648 h 864"/>
                <a:gd name="T26" fmla="*/ 1740 w 2102"/>
                <a:gd name="T27" fmla="*/ 634 h 864"/>
                <a:gd name="T28" fmla="*/ 1740 w 2102"/>
                <a:gd name="T29" fmla="*/ 634 h 864"/>
                <a:gd name="T30" fmla="*/ 1744 w 2102"/>
                <a:gd name="T31" fmla="*/ 620 h 864"/>
                <a:gd name="T32" fmla="*/ 1748 w 2102"/>
                <a:gd name="T33" fmla="*/ 608 h 864"/>
                <a:gd name="T34" fmla="*/ 1748 w 2102"/>
                <a:gd name="T35" fmla="*/ 596 h 864"/>
                <a:gd name="T36" fmla="*/ 1748 w 2102"/>
                <a:gd name="T37" fmla="*/ 584 h 864"/>
                <a:gd name="T38" fmla="*/ 1746 w 2102"/>
                <a:gd name="T39" fmla="*/ 574 h 864"/>
                <a:gd name="T40" fmla="*/ 1744 w 2102"/>
                <a:gd name="T41" fmla="*/ 566 h 864"/>
                <a:gd name="T42" fmla="*/ 1736 w 2102"/>
                <a:gd name="T43" fmla="*/ 552 h 864"/>
                <a:gd name="T44" fmla="*/ 1724 w 2102"/>
                <a:gd name="T45" fmla="*/ 540 h 864"/>
                <a:gd name="T46" fmla="*/ 1716 w 2102"/>
                <a:gd name="T47" fmla="*/ 532 h 864"/>
                <a:gd name="T48" fmla="*/ 1706 w 2102"/>
                <a:gd name="T49" fmla="*/ 526 h 864"/>
                <a:gd name="T50" fmla="*/ 1706 w 2102"/>
                <a:gd name="T51" fmla="*/ 526 h 864"/>
                <a:gd name="T52" fmla="*/ 1720 w 2102"/>
                <a:gd name="T53" fmla="*/ 516 h 864"/>
                <a:gd name="T54" fmla="*/ 1736 w 2102"/>
                <a:gd name="T55" fmla="*/ 502 h 864"/>
                <a:gd name="T56" fmla="*/ 1752 w 2102"/>
                <a:gd name="T57" fmla="*/ 486 h 864"/>
                <a:gd name="T58" fmla="*/ 1766 w 2102"/>
                <a:gd name="T59" fmla="*/ 468 h 864"/>
                <a:gd name="T60" fmla="*/ 1772 w 2102"/>
                <a:gd name="T61" fmla="*/ 456 h 864"/>
                <a:gd name="T62" fmla="*/ 1776 w 2102"/>
                <a:gd name="T63" fmla="*/ 446 h 864"/>
                <a:gd name="T64" fmla="*/ 1778 w 2102"/>
                <a:gd name="T65" fmla="*/ 434 h 864"/>
                <a:gd name="T66" fmla="*/ 1780 w 2102"/>
                <a:gd name="T67" fmla="*/ 422 h 864"/>
                <a:gd name="T68" fmla="*/ 1778 w 2102"/>
                <a:gd name="T69" fmla="*/ 410 h 864"/>
                <a:gd name="T70" fmla="*/ 1774 w 2102"/>
                <a:gd name="T71" fmla="*/ 398 h 864"/>
                <a:gd name="T72" fmla="*/ 1774 w 2102"/>
                <a:gd name="T73" fmla="*/ 398 h 864"/>
                <a:gd name="T74" fmla="*/ 1760 w 2102"/>
                <a:gd name="T75" fmla="*/ 366 h 864"/>
                <a:gd name="T76" fmla="*/ 1746 w 2102"/>
                <a:gd name="T77" fmla="*/ 324 h 864"/>
                <a:gd name="T78" fmla="*/ 1730 w 2102"/>
                <a:gd name="T79" fmla="*/ 270 h 864"/>
                <a:gd name="T80" fmla="*/ 1762 w 2102"/>
                <a:gd name="T81" fmla="*/ 170 h 864"/>
                <a:gd name="T82" fmla="*/ 1782 w 2102"/>
                <a:gd name="T83" fmla="*/ 126 h 864"/>
                <a:gd name="T84" fmla="*/ 2102 w 2102"/>
                <a:gd name="T85"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02" h="864">
                  <a:moveTo>
                    <a:pt x="2102" y="0"/>
                  </a:moveTo>
                  <a:lnTo>
                    <a:pt x="0" y="0"/>
                  </a:lnTo>
                  <a:lnTo>
                    <a:pt x="0" y="864"/>
                  </a:lnTo>
                  <a:lnTo>
                    <a:pt x="1548" y="864"/>
                  </a:lnTo>
                  <a:lnTo>
                    <a:pt x="1548" y="864"/>
                  </a:lnTo>
                  <a:lnTo>
                    <a:pt x="1628" y="864"/>
                  </a:lnTo>
                  <a:lnTo>
                    <a:pt x="1630" y="730"/>
                  </a:lnTo>
                  <a:lnTo>
                    <a:pt x="1630" y="730"/>
                  </a:lnTo>
                  <a:lnTo>
                    <a:pt x="1644" y="720"/>
                  </a:lnTo>
                  <a:lnTo>
                    <a:pt x="1678" y="694"/>
                  </a:lnTo>
                  <a:lnTo>
                    <a:pt x="1698" y="678"/>
                  </a:lnTo>
                  <a:lnTo>
                    <a:pt x="1716" y="662"/>
                  </a:lnTo>
                  <a:lnTo>
                    <a:pt x="1730" y="648"/>
                  </a:lnTo>
                  <a:lnTo>
                    <a:pt x="1740" y="634"/>
                  </a:lnTo>
                  <a:lnTo>
                    <a:pt x="1740" y="634"/>
                  </a:lnTo>
                  <a:lnTo>
                    <a:pt x="1744" y="620"/>
                  </a:lnTo>
                  <a:lnTo>
                    <a:pt x="1748" y="608"/>
                  </a:lnTo>
                  <a:lnTo>
                    <a:pt x="1748" y="596"/>
                  </a:lnTo>
                  <a:lnTo>
                    <a:pt x="1748" y="584"/>
                  </a:lnTo>
                  <a:lnTo>
                    <a:pt x="1746" y="574"/>
                  </a:lnTo>
                  <a:lnTo>
                    <a:pt x="1744" y="566"/>
                  </a:lnTo>
                  <a:lnTo>
                    <a:pt x="1736" y="552"/>
                  </a:lnTo>
                  <a:lnTo>
                    <a:pt x="1724" y="540"/>
                  </a:lnTo>
                  <a:lnTo>
                    <a:pt x="1716" y="532"/>
                  </a:lnTo>
                  <a:lnTo>
                    <a:pt x="1706" y="526"/>
                  </a:lnTo>
                  <a:lnTo>
                    <a:pt x="1706" y="526"/>
                  </a:lnTo>
                  <a:lnTo>
                    <a:pt x="1720" y="516"/>
                  </a:lnTo>
                  <a:lnTo>
                    <a:pt x="1736" y="502"/>
                  </a:lnTo>
                  <a:lnTo>
                    <a:pt x="1752" y="486"/>
                  </a:lnTo>
                  <a:lnTo>
                    <a:pt x="1766" y="468"/>
                  </a:lnTo>
                  <a:lnTo>
                    <a:pt x="1772" y="456"/>
                  </a:lnTo>
                  <a:lnTo>
                    <a:pt x="1776" y="446"/>
                  </a:lnTo>
                  <a:lnTo>
                    <a:pt x="1778" y="434"/>
                  </a:lnTo>
                  <a:lnTo>
                    <a:pt x="1780" y="422"/>
                  </a:lnTo>
                  <a:lnTo>
                    <a:pt x="1778" y="410"/>
                  </a:lnTo>
                  <a:lnTo>
                    <a:pt x="1774" y="398"/>
                  </a:lnTo>
                  <a:lnTo>
                    <a:pt x="1774" y="398"/>
                  </a:lnTo>
                  <a:lnTo>
                    <a:pt x="1760" y="366"/>
                  </a:lnTo>
                  <a:lnTo>
                    <a:pt x="1746" y="324"/>
                  </a:lnTo>
                  <a:lnTo>
                    <a:pt x="1730" y="270"/>
                  </a:lnTo>
                  <a:lnTo>
                    <a:pt x="1762" y="170"/>
                  </a:lnTo>
                  <a:lnTo>
                    <a:pt x="1782" y="126"/>
                  </a:lnTo>
                  <a:lnTo>
                    <a:pt x="2102"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6" name="Freeform 14"/>
            <p:cNvSpPr>
              <a:spLocks/>
            </p:cNvSpPr>
            <p:nvPr/>
          </p:nvSpPr>
          <p:spPr bwMode="auto">
            <a:xfrm>
              <a:off x="11428413" y="9356725"/>
              <a:ext cx="3336925" cy="1371600"/>
            </a:xfrm>
            <a:custGeom>
              <a:avLst/>
              <a:gdLst>
                <a:gd name="T0" fmla="*/ 2102 w 2102"/>
                <a:gd name="T1" fmla="*/ 0 h 864"/>
                <a:gd name="T2" fmla="*/ 0 w 2102"/>
                <a:gd name="T3" fmla="*/ 0 h 864"/>
                <a:gd name="T4" fmla="*/ 0 w 2102"/>
                <a:gd name="T5" fmla="*/ 864 h 864"/>
                <a:gd name="T6" fmla="*/ 1548 w 2102"/>
                <a:gd name="T7" fmla="*/ 864 h 864"/>
                <a:gd name="T8" fmla="*/ 1548 w 2102"/>
                <a:gd name="T9" fmla="*/ 864 h 864"/>
                <a:gd name="T10" fmla="*/ 1628 w 2102"/>
                <a:gd name="T11" fmla="*/ 864 h 864"/>
                <a:gd name="T12" fmla="*/ 1630 w 2102"/>
                <a:gd name="T13" fmla="*/ 730 h 864"/>
                <a:gd name="T14" fmla="*/ 1630 w 2102"/>
                <a:gd name="T15" fmla="*/ 730 h 864"/>
                <a:gd name="T16" fmla="*/ 1644 w 2102"/>
                <a:gd name="T17" fmla="*/ 720 h 864"/>
                <a:gd name="T18" fmla="*/ 1678 w 2102"/>
                <a:gd name="T19" fmla="*/ 694 h 864"/>
                <a:gd name="T20" fmla="*/ 1698 w 2102"/>
                <a:gd name="T21" fmla="*/ 678 h 864"/>
                <a:gd name="T22" fmla="*/ 1716 w 2102"/>
                <a:gd name="T23" fmla="*/ 662 h 864"/>
                <a:gd name="T24" fmla="*/ 1730 w 2102"/>
                <a:gd name="T25" fmla="*/ 648 h 864"/>
                <a:gd name="T26" fmla="*/ 1740 w 2102"/>
                <a:gd name="T27" fmla="*/ 634 h 864"/>
                <a:gd name="T28" fmla="*/ 1740 w 2102"/>
                <a:gd name="T29" fmla="*/ 634 h 864"/>
                <a:gd name="T30" fmla="*/ 1744 w 2102"/>
                <a:gd name="T31" fmla="*/ 620 h 864"/>
                <a:gd name="T32" fmla="*/ 1748 w 2102"/>
                <a:gd name="T33" fmla="*/ 608 h 864"/>
                <a:gd name="T34" fmla="*/ 1748 w 2102"/>
                <a:gd name="T35" fmla="*/ 596 h 864"/>
                <a:gd name="T36" fmla="*/ 1748 w 2102"/>
                <a:gd name="T37" fmla="*/ 584 h 864"/>
                <a:gd name="T38" fmla="*/ 1746 w 2102"/>
                <a:gd name="T39" fmla="*/ 574 h 864"/>
                <a:gd name="T40" fmla="*/ 1744 w 2102"/>
                <a:gd name="T41" fmla="*/ 566 h 864"/>
                <a:gd name="T42" fmla="*/ 1736 w 2102"/>
                <a:gd name="T43" fmla="*/ 552 h 864"/>
                <a:gd name="T44" fmla="*/ 1724 w 2102"/>
                <a:gd name="T45" fmla="*/ 540 h 864"/>
                <a:gd name="T46" fmla="*/ 1716 w 2102"/>
                <a:gd name="T47" fmla="*/ 532 h 864"/>
                <a:gd name="T48" fmla="*/ 1706 w 2102"/>
                <a:gd name="T49" fmla="*/ 526 h 864"/>
                <a:gd name="T50" fmla="*/ 1706 w 2102"/>
                <a:gd name="T51" fmla="*/ 526 h 864"/>
                <a:gd name="T52" fmla="*/ 1720 w 2102"/>
                <a:gd name="T53" fmla="*/ 516 h 864"/>
                <a:gd name="T54" fmla="*/ 1736 w 2102"/>
                <a:gd name="T55" fmla="*/ 502 h 864"/>
                <a:gd name="T56" fmla="*/ 1752 w 2102"/>
                <a:gd name="T57" fmla="*/ 486 h 864"/>
                <a:gd name="T58" fmla="*/ 1766 w 2102"/>
                <a:gd name="T59" fmla="*/ 468 h 864"/>
                <a:gd name="T60" fmla="*/ 1772 w 2102"/>
                <a:gd name="T61" fmla="*/ 456 h 864"/>
                <a:gd name="T62" fmla="*/ 1776 w 2102"/>
                <a:gd name="T63" fmla="*/ 446 h 864"/>
                <a:gd name="T64" fmla="*/ 1778 w 2102"/>
                <a:gd name="T65" fmla="*/ 434 h 864"/>
                <a:gd name="T66" fmla="*/ 1780 w 2102"/>
                <a:gd name="T67" fmla="*/ 422 h 864"/>
                <a:gd name="T68" fmla="*/ 1778 w 2102"/>
                <a:gd name="T69" fmla="*/ 410 h 864"/>
                <a:gd name="T70" fmla="*/ 1774 w 2102"/>
                <a:gd name="T71" fmla="*/ 398 h 864"/>
                <a:gd name="T72" fmla="*/ 1774 w 2102"/>
                <a:gd name="T73" fmla="*/ 398 h 864"/>
                <a:gd name="T74" fmla="*/ 1760 w 2102"/>
                <a:gd name="T75" fmla="*/ 366 h 864"/>
                <a:gd name="T76" fmla="*/ 1746 w 2102"/>
                <a:gd name="T77" fmla="*/ 324 h 864"/>
                <a:gd name="T78" fmla="*/ 1730 w 2102"/>
                <a:gd name="T79" fmla="*/ 270 h 864"/>
                <a:gd name="T80" fmla="*/ 1762 w 2102"/>
                <a:gd name="T81" fmla="*/ 170 h 864"/>
                <a:gd name="T82" fmla="*/ 1782 w 2102"/>
                <a:gd name="T83" fmla="*/ 126 h 864"/>
                <a:gd name="T84" fmla="*/ 2102 w 2102"/>
                <a:gd name="T85"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02" h="864">
                  <a:moveTo>
                    <a:pt x="2102" y="0"/>
                  </a:moveTo>
                  <a:lnTo>
                    <a:pt x="0" y="0"/>
                  </a:lnTo>
                  <a:lnTo>
                    <a:pt x="0" y="864"/>
                  </a:lnTo>
                  <a:lnTo>
                    <a:pt x="1548" y="864"/>
                  </a:lnTo>
                  <a:lnTo>
                    <a:pt x="1548" y="864"/>
                  </a:lnTo>
                  <a:lnTo>
                    <a:pt x="1628" y="864"/>
                  </a:lnTo>
                  <a:lnTo>
                    <a:pt x="1630" y="730"/>
                  </a:lnTo>
                  <a:lnTo>
                    <a:pt x="1630" y="730"/>
                  </a:lnTo>
                  <a:lnTo>
                    <a:pt x="1644" y="720"/>
                  </a:lnTo>
                  <a:lnTo>
                    <a:pt x="1678" y="694"/>
                  </a:lnTo>
                  <a:lnTo>
                    <a:pt x="1698" y="678"/>
                  </a:lnTo>
                  <a:lnTo>
                    <a:pt x="1716" y="662"/>
                  </a:lnTo>
                  <a:lnTo>
                    <a:pt x="1730" y="648"/>
                  </a:lnTo>
                  <a:lnTo>
                    <a:pt x="1740" y="634"/>
                  </a:lnTo>
                  <a:lnTo>
                    <a:pt x="1740" y="634"/>
                  </a:lnTo>
                  <a:lnTo>
                    <a:pt x="1744" y="620"/>
                  </a:lnTo>
                  <a:lnTo>
                    <a:pt x="1748" y="608"/>
                  </a:lnTo>
                  <a:lnTo>
                    <a:pt x="1748" y="596"/>
                  </a:lnTo>
                  <a:lnTo>
                    <a:pt x="1748" y="584"/>
                  </a:lnTo>
                  <a:lnTo>
                    <a:pt x="1746" y="574"/>
                  </a:lnTo>
                  <a:lnTo>
                    <a:pt x="1744" y="566"/>
                  </a:lnTo>
                  <a:lnTo>
                    <a:pt x="1736" y="552"/>
                  </a:lnTo>
                  <a:lnTo>
                    <a:pt x="1724" y="540"/>
                  </a:lnTo>
                  <a:lnTo>
                    <a:pt x="1716" y="532"/>
                  </a:lnTo>
                  <a:lnTo>
                    <a:pt x="1706" y="526"/>
                  </a:lnTo>
                  <a:lnTo>
                    <a:pt x="1706" y="526"/>
                  </a:lnTo>
                  <a:lnTo>
                    <a:pt x="1720" y="516"/>
                  </a:lnTo>
                  <a:lnTo>
                    <a:pt x="1736" y="502"/>
                  </a:lnTo>
                  <a:lnTo>
                    <a:pt x="1752" y="486"/>
                  </a:lnTo>
                  <a:lnTo>
                    <a:pt x="1766" y="468"/>
                  </a:lnTo>
                  <a:lnTo>
                    <a:pt x="1772" y="456"/>
                  </a:lnTo>
                  <a:lnTo>
                    <a:pt x="1776" y="446"/>
                  </a:lnTo>
                  <a:lnTo>
                    <a:pt x="1778" y="434"/>
                  </a:lnTo>
                  <a:lnTo>
                    <a:pt x="1780" y="422"/>
                  </a:lnTo>
                  <a:lnTo>
                    <a:pt x="1778" y="410"/>
                  </a:lnTo>
                  <a:lnTo>
                    <a:pt x="1774" y="398"/>
                  </a:lnTo>
                  <a:lnTo>
                    <a:pt x="1774" y="398"/>
                  </a:lnTo>
                  <a:lnTo>
                    <a:pt x="1760" y="366"/>
                  </a:lnTo>
                  <a:lnTo>
                    <a:pt x="1746" y="324"/>
                  </a:lnTo>
                  <a:lnTo>
                    <a:pt x="1730" y="270"/>
                  </a:lnTo>
                  <a:lnTo>
                    <a:pt x="1762" y="170"/>
                  </a:lnTo>
                  <a:lnTo>
                    <a:pt x="1782" y="126"/>
                  </a:lnTo>
                  <a:lnTo>
                    <a:pt x="21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7" name="Freeform 19"/>
            <p:cNvSpPr>
              <a:spLocks/>
            </p:cNvSpPr>
            <p:nvPr/>
          </p:nvSpPr>
          <p:spPr bwMode="auto">
            <a:xfrm>
              <a:off x="8526463" y="7750175"/>
              <a:ext cx="1447800" cy="1374775"/>
            </a:xfrm>
            <a:custGeom>
              <a:avLst/>
              <a:gdLst>
                <a:gd name="T0" fmla="*/ 912 w 912"/>
                <a:gd name="T1" fmla="*/ 0 h 866"/>
                <a:gd name="T2" fmla="*/ 2 w 912"/>
                <a:gd name="T3" fmla="*/ 0 h 866"/>
                <a:gd name="T4" fmla="*/ 2 w 912"/>
                <a:gd name="T5" fmla="*/ 0 h 866"/>
                <a:gd name="T6" fmla="*/ 0 w 912"/>
                <a:gd name="T7" fmla="*/ 52 h 866"/>
                <a:gd name="T8" fmla="*/ 0 w 912"/>
                <a:gd name="T9" fmla="*/ 104 h 866"/>
                <a:gd name="T10" fmla="*/ 2 w 912"/>
                <a:gd name="T11" fmla="*/ 156 h 866"/>
                <a:gd name="T12" fmla="*/ 6 w 912"/>
                <a:gd name="T13" fmla="*/ 208 h 866"/>
                <a:gd name="T14" fmla="*/ 10 w 912"/>
                <a:gd name="T15" fmla="*/ 262 h 866"/>
                <a:gd name="T16" fmla="*/ 16 w 912"/>
                <a:gd name="T17" fmla="*/ 314 h 866"/>
                <a:gd name="T18" fmla="*/ 24 w 912"/>
                <a:gd name="T19" fmla="*/ 368 h 866"/>
                <a:gd name="T20" fmla="*/ 34 w 912"/>
                <a:gd name="T21" fmla="*/ 422 h 866"/>
                <a:gd name="T22" fmla="*/ 46 w 912"/>
                <a:gd name="T23" fmla="*/ 478 h 866"/>
                <a:gd name="T24" fmla="*/ 58 w 912"/>
                <a:gd name="T25" fmla="*/ 532 h 866"/>
                <a:gd name="T26" fmla="*/ 74 w 912"/>
                <a:gd name="T27" fmla="*/ 586 h 866"/>
                <a:gd name="T28" fmla="*/ 92 w 912"/>
                <a:gd name="T29" fmla="*/ 642 h 866"/>
                <a:gd name="T30" fmla="*/ 110 w 912"/>
                <a:gd name="T31" fmla="*/ 698 h 866"/>
                <a:gd name="T32" fmla="*/ 132 w 912"/>
                <a:gd name="T33" fmla="*/ 754 h 866"/>
                <a:gd name="T34" fmla="*/ 156 w 912"/>
                <a:gd name="T35" fmla="*/ 810 h 866"/>
                <a:gd name="T36" fmla="*/ 182 w 912"/>
                <a:gd name="T37" fmla="*/ 866 h 866"/>
                <a:gd name="T38" fmla="*/ 912 w 912"/>
                <a:gd name="T39" fmla="*/ 866 h 866"/>
                <a:gd name="T40" fmla="*/ 912 w 912"/>
                <a:gd name="T41"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2" h="866">
                  <a:moveTo>
                    <a:pt x="912" y="0"/>
                  </a:moveTo>
                  <a:lnTo>
                    <a:pt x="2" y="0"/>
                  </a:lnTo>
                  <a:lnTo>
                    <a:pt x="2" y="0"/>
                  </a:lnTo>
                  <a:lnTo>
                    <a:pt x="0" y="52"/>
                  </a:lnTo>
                  <a:lnTo>
                    <a:pt x="0" y="104"/>
                  </a:lnTo>
                  <a:lnTo>
                    <a:pt x="2" y="156"/>
                  </a:lnTo>
                  <a:lnTo>
                    <a:pt x="6" y="208"/>
                  </a:lnTo>
                  <a:lnTo>
                    <a:pt x="10" y="262"/>
                  </a:lnTo>
                  <a:lnTo>
                    <a:pt x="16" y="314"/>
                  </a:lnTo>
                  <a:lnTo>
                    <a:pt x="24" y="368"/>
                  </a:lnTo>
                  <a:lnTo>
                    <a:pt x="34" y="422"/>
                  </a:lnTo>
                  <a:lnTo>
                    <a:pt x="46" y="478"/>
                  </a:lnTo>
                  <a:lnTo>
                    <a:pt x="58" y="532"/>
                  </a:lnTo>
                  <a:lnTo>
                    <a:pt x="74" y="586"/>
                  </a:lnTo>
                  <a:lnTo>
                    <a:pt x="92" y="642"/>
                  </a:lnTo>
                  <a:lnTo>
                    <a:pt x="110" y="698"/>
                  </a:lnTo>
                  <a:lnTo>
                    <a:pt x="132" y="754"/>
                  </a:lnTo>
                  <a:lnTo>
                    <a:pt x="156" y="810"/>
                  </a:lnTo>
                  <a:lnTo>
                    <a:pt x="182" y="866"/>
                  </a:lnTo>
                  <a:lnTo>
                    <a:pt x="912" y="866"/>
                  </a:lnTo>
                  <a:lnTo>
                    <a:pt x="91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19" name="Freeform 21"/>
            <p:cNvSpPr>
              <a:spLocks/>
            </p:cNvSpPr>
            <p:nvPr/>
          </p:nvSpPr>
          <p:spPr bwMode="auto">
            <a:xfrm>
              <a:off x="9564688" y="9356725"/>
              <a:ext cx="1631950" cy="1371600"/>
            </a:xfrm>
            <a:custGeom>
              <a:avLst/>
              <a:gdLst>
                <a:gd name="T0" fmla="*/ 1028 w 1028"/>
                <a:gd name="T1" fmla="*/ 0 h 864"/>
                <a:gd name="T2" fmla="*/ 1028 w 1028"/>
                <a:gd name="T3" fmla="*/ 0 h 864"/>
                <a:gd name="T4" fmla="*/ 0 w 1028"/>
                <a:gd name="T5" fmla="*/ 496 h 864"/>
                <a:gd name="T6" fmla="*/ 0 w 1028"/>
                <a:gd name="T7" fmla="*/ 496 h 864"/>
                <a:gd name="T8" fmla="*/ 12 w 1028"/>
                <a:gd name="T9" fmla="*/ 512 h 864"/>
                <a:gd name="T10" fmla="*/ 24 w 1028"/>
                <a:gd name="T11" fmla="*/ 532 h 864"/>
                <a:gd name="T12" fmla="*/ 32 w 1028"/>
                <a:gd name="T13" fmla="*/ 556 h 864"/>
                <a:gd name="T14" fmla="*/ 40 w 1028"/>
                <a:gd name="T15" fmla="*/ 584 h 864"/>
                <a:gd name="T16" fmla="*/ 44 w 1028"/>
                <a:gd name="T17" fmla="*/ 614 h 864"/>
                <a:gd name="T18" fmla="*/ 48 w 1028"/>
                <a:gd name="T19" fmla="*/ 648 h 864"/>
                <a:gd name="T20" fmla="*/ 50 w 1028"/>
                <a:gd name="T21" fmla="*/ 682 h 864"/>
                <a:gd name="T22" fmla="*/ 50 w 1028"/>
                <a:gd name="T23" fmla="*/ 720 h 864"/>
                <a:gd name="T24" fmla="*/ 50 w 1028"/>
                <a:gd name="T25" fmla="*/ 720 h 864"/>
                <a:gd name="T26" fmla="*/ 48 w 1028"/>
                <a:gd name="T27" fmla="*/ 790 h 864"/>
                <a:gd name="T28" fmla="*/ 44 w 1028"/>
                <a:gd name="T29" fmla="*/ 864 h 864"/>
                <a:gd name="T30" fmla="*/ 1028 w 1028"/>
                <a:gd name="T31" fmla="*/ 864 h 864"/>
                <a:gd name="T32" fmla="*/ 1028 w 1028"/>
                <a:gd name="T3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8" h="864">
                  <a:moveTo>
                    <a:pt x="1028" y="0"/>
                  </a:moveTo>
                  <a:lnTo>
                    <a:pt x="1028" y="0"/>
                  </a:lnTo>
                  <a:lnTo>
                    <a:pt x="0" y="496"/>
                  </a:lnTo>
                  <a:lnTo>
                    <a:pt x="0" y="496"/>
                  </a:lnTo>
                  <a:lnTo>
                    <a:pt x="12" y="512"/>
                  </a:lnTo>
                  <a:lnTo>
                    <a:pt x="24" y="532"/>
                  </a:lnTo>
                  <a:lnTo>
                    <a:pt x="32" y="556"/>
                  </a:lnTo>
                  <a:lnTo>
                    <a:pt x="40" y="584"/>
                  </a:lnTo>
                  <a:lnTo>
                    <a:pt x="44" y="614"/>
                  </a:lnTo>
                  <a:lnTo>
                    <a:pt x="48" y="648"/>
                  </a:lnTo>
                  <a:lnTo>
                    <a:pt x="50" y="682"/>
                  </a:lnTo>
                  <a:lnTo>
                    <a:pt x="50" y="720"/>
                  </a:lnTo>
                  <a:lnTo>
                    <a:pt x="50" y="720"/>
                  </a:lnTo>
                  <a:lnTo>
                    <a:pt x="48" y="790"/>
                  </a:lnTo>
                  <a:lnTo>
                    <a:pt x="44" y="864"/>
                  </a:lnTo>
                  <a:lnTo>
                    <a:pt x="1028" y="864"/>
                  </a:lnTo>
                  <a:lnTo>
                    <a:pt x="10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20" name="Freeform 22"/>
            <p:cNvSpPr>
              <a:spLocks/>
            </p:cNvSpPr>
            <p:nvPr/>
          </p:nvSpPr>
          <p:spPr bwMode="auto">
            <a:xfrm>
              <a:off x="9228138" y="5257800"/>
              <a:ext cx="746125" cy="657225"/>
            </a:xfrm>
            <a:custGeom>
              <a:avLst/>
              <a:gdLst>
                <a:gd name="T0" fmla="*/ 470 w 470"/>
                <a:gd name="T1" fmla="*/ 414 h 414"/>
                <a:gd name="T2" fmla="*/ 470 w 470"/>
                <a:gd name="T3" fmla="*/ 0 h 414"/>
                <a:gd name="T4" fmla="*/ 470 w 470"/>
                <a:gd name="T5" fmla="*/ 0 h 414"/>
                <a:gd name="T6" fmla="*/ 402 w 470"/>
                <a:gd name="T7" fmla="*/ 44 h 414"/>
                <a:gd name="T8" fmla="*/ 336 w 470"/>
                <a:gd name="T9" fmla="*/ 92 h 414"/>
                <a:gd name="T10" fmla="*/ 272 w 470"/>
                <a:gd name="T11" fmla="*/ 142 h 414"/>
                <a:gd name="T12" fmla="*/ 212 w 470"/>
                <a:gd name="T13" fmla="*/ 194 h 414"/>
                <a:gd name="T14" fmla="*/ 154 w 470"/>
                <a:gd name="T15" fmla="*/ 248 h 414"/>
                <a:gd name="T16" fmla="*/ 100 w 470"/>
                <a:gd name="T17" fmla="*/ 302 h 414"/>
                <a:gd name="T18" fmla="*/ 48 w 470"/>
                <a:gd name="T19" fmla="*/ 358 h 414"/>
                <a:gd name="T20" fmla="*/ 0 w 470"/>
                <a:gd name="T21" fmla="*/ 414 h 414"/>
                <a:gd name="T22" fmla="*/ 470 w 470"/>
                <a:gd name="T23"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414">
                  <a:moveTo>
                    <a:pt x="470" y="414"/>
                  </a:moveTo>
                  <a:lnTo>
                    <a:pt x="470" y="0"/>
                  </a:lnTo>
                  <a:lnTo>
                    <a:pt x="470" y="0"/>
                  </a:lnTo>
                  <a:lnTo>
                    <a:pt x="402" y="44"/>
                  </a:lnTo>
                  <a:lnTo>
                    <a:pt x="336" y="92"/>
                  </a:lnTo>
                  <a:lnTo>
                    <a:pt x="272" y="142"/>
                  </a:lnTo>
                  <a:lnTo>
                    <a:pt x="212" y="194"/>
                  </a:lnTo>
                  <a:lnTo>
                    <a:pt x="154" y="248"/>
                  </a:lnTo>
                  <a:lnTo>
                    <a:pt x="100" y="302"/>
                  </a:lnTo>
                  <a:lnTo>
                    <a:pt x="48" y="358"/>
                  </a:lnTo>
                  <a:lnTo>
                    <a:pt x="0" y="414"/>
                  </a:lnTo>
                  <a:lnTo>
                    <a:pt x="470" y="41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22" name="Freeform 24"/>
            <p:cNvSpPr>
              <a:spLocks/>
            </p:cNvSpPr>
            <p:nvPr/>
          </p:nvSpPr>
          <p:spPr bwMode="auto">
            <a:xfrm>
              <a:off x="10209213" y="6146800"/>
              <a:ext cx="1955800" cy="1371600"/>
            </a:xfrm>
            <a:custGeom>
              <a:avLst/>
              <a:gdLst>
                <a:gd name="T0" fmla="*/ 1232 w 1232"/>
                <a:gd name="T1" fmla="*/ 0 h 864"/>
                <a:gd name="T2" fmla="*/ 0 w 1232"/>
                <a:gd name="T3" fmla="*/ 0 h 864"/>
                <a:gd name="T4" fmla="*/ 0 w 1232"/>
                <a:gd name="T5" fmla="*/ 864 h 864"/>
                <a:gd name="T6" fmla="*/ 748 w 1232"/>
                <a:gd name="T7" fmla="*/ 864 h 864"/>
                <a:gd name="T8" fmla="*/ 1232 w 1232"/>
                <a:gd name="T9" fmla="*/ 0 h 864"/>
              </a:gdLst>
              <a:ahLst/>
              <a:cxnLst>
                <a:cxn ang="0">
                  <a:pos x="T0" y="T1"/>
                </a:cxn>
                <a:cxn ang="0">
                  <a:pos x="T2" y="T3"/>
                </a:cxn>
                <a:cxn ang="0">
                  <a:pos x="T4" y="T5"/>
                </a:cxn>
                <a:cxn ang="0">
                  <a:pos x="T6" y="T7"/>
                </a:cxn>
                <a:cxn ang="0">
                  <a:pos x="T8" y="T9"/>
                </a:cxn>
              </a:cxnLst>
              <a:rect l="0" t="0" r="r" b="b"/>
              <a:pathLst>
                <a:path w="1232" h="864">
                  <a:moveTo>
                    <a:pt x="1232" y="0"/>
                  </a:moveTo>
                  <a:lnTo>
                    <a:pt x="0" y="0"/>
                  </a:lnTo>
                  <a:lnTo>
                    <a:pt x="0" y="864"/>
                  </a:lnTo>
                  <a:lnTo>
                    <a:pt x="748" y="864"/>
                  </a:lnTo>
                  <a:lnTo>
                    <a:pt x="12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24" name="Freeform 26"/>
            <p:cNvSpPr>
              <a:spLocks/>
            </p:cNvSpPr>
            <p:nvPr/>
          </p:nvSpPr>
          <p:spPr bwMode="auto">
            <a:xfrm>
              <a:off x="8551863" y="12058650"/>
              <a:ext cx="4705350" cy="1657350"/>
            </a:xfrm>
            <a:custGeom>
              <a:avLst/>
              <a:gdLst>
                <a:gd name="T0" fmla="*/ 0 w 2964"/>
                <a:gd name="T1" fmla="*/ 1044 h 1044"/>
                <a:gd name="T2" fmla="*/ 386 w 2964"/>
                <a:gd name="T3" fmla="*/ 0 h 1044"/>
                <a:gd name="T4" fmla="*/ 2482 w 2964"/>
                <a:gd name="T5" fmla="*/ 450 h 1044"/>
                <a:gd name="T6" fmla="*/ 2482 w 2964"/>
                <a:gd name="T7" fmla="*/ 376 h 1044"/>
                <a:gd name="T8" fmla="*/ 2964 w 2964"/>
                <a:gd name="T9" fmla="*/ 1044 h 1044"/>
                <a:gd name="T10" fmla="*/ 0 w 2964"/>
                <a:gd name="T11" fmla="*/ 1044 h 1044"/>
              </a:gdLst>
              <a:ahLst/>
              <a:cxnLst>
                <a:cxn ang="0">
                  <a:pos x="T0" y="T1"/>
                </a:cxn>
                <a:cxn ang="0">
                  <a:pos x="T2" y="T3"/>
                </a:cxn>
                <a:cxn ang="0">
                  <a:pos x="T4" y="T5"/>
                </a:cxn>
                <a:cxn ang="0">
                  <a:pos x="T6" y="T7"/>
                </a:cxn>
                <a:cxn ang="0">
                  <a:pos x="T8" y="T9"/>
                </a:cxn>
                <a:cxn ang="0">
                  <a:pos x="T10" y="T11"/>
                </a:cxn>
              </a:cxnLst>
              <a:rect l="0" t="0" r="r" b="b"/>
              <a:pathLst>
                <a:path w="2964" h="1044">
                  <a:moveTo>
                    <a:pt x="0" y="1044"/>
                  </a:moveTo>
                  <a:lnTo>
                    <a:pt x="386" y="0"/>
                  </a:lnTo>
                  <a:lnTo>
                    <a:pt x="2482" y="450"/>
                  </a:lnTo>
                  <a:lnTo>
                    <a:pt x="2482" y="376"/>
                  </a:lnTo>
                  <a:lnTo>
                    <a:pt x="2964" y="1044"/>
                  </a:lnTo>
                  <a:lnTo>
                    <a:pt x="0" y="1044"/>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25" name="Freeform 27"/>
            <p:cNvSpPr>
              <a:spLocks/>
            </p:cNvSpPr>
            <p:nvPr/>
          </p:nvSpPr>
          <p:spPr bwMode="auto">
            <a:xfrm>
              <a:off x="9164638" y="11229975"/>
              <a:ext cx="3327400" cy="1543050"/>
            </a:xfrm>
            <a:custGeom>
              <a:avLst/>
              <a:gdLst>
                <a:gd name="T0" fmla="*/ 2096 w 2096"/>
                <a:gd name="T1" fmla="*/ 972 h 972"/>
                <a:gd name="T2" fmla="*/ 0 w 2096"/>
                <a:gd name="T3" fmla="*/ 522 h 972"/>
                <a:gd name="T4" fmla="*/ 176 w 2096"/>
                <a:gd name="T5" fmla="*/ 0 h 972"/>
                <a:gd name="T6" fmla="*/ 2096 w 2096"/>
                <a:gd name="T7" fmla="*/ 448 h 972"/>
                <a:gd name="T8" fmla="*/ 2096 w 2096"/>
                <a:gd name="T9" fmla="*/ 972 h 972"/>
              </a:gdLst>
              <a:ahLst/>
              <a:cxnLst>
                <a:cxn ang="0">
                  <a:pos x="T0" y="T1"/>
                </a:cxn>
                <a:cxn ang="0">
                  <a:pos x="T2" y="T3"/>
                </a:cxn>
                <a:cxn ang="0">
                  <a:pos x="T4" y="T5"/>
                </a:cxn>
                <a:cxn ang="0">
                  <a:pos x="T6" y="T7"/>
                </a:cxn>
                <a:cxn ang="0">
                  <a:pos x="T8" y="T9"/>
                </a:cxn>
              </a:cxnLst>
              <a:rect l="0" t="0" r="r" b="b"/>
              <a:pathLst>
                <a:path w="2096" h="972">
                  <a:moveTo>
                    <a:pt x="2096" y="972"/>
                  </a:moveTo>
                  <a:lnTo>
                    <a:pt x="0" y="522"/>
                  </a:lnTo>
                  <a:lnTo>
                    <a:pt x="176" y="0"/>
                  </a:lnTo>
                  <a:lnTo>
                    <a:pt x="2096" y="448"/>
                  </a:lnTo>
                  <a:lnTo>
                    <a:pt x="2096" y="972"/>
                  </a:lnTo>
                  <a:close/>
                </a:path>
              </a:pathLst>
            </a:custGeom>
            <a:solidFill>
              <a:srgbClr val="6F6F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31" name="Freeform 831"/>
            <p:cNvSpPr>
              <a:spLocks/>
            </p:cNvSpPr>
            <p:nvPr/>
          </p:nvSpPr>
          <p:spPr bwMode="auto">
            <a:xfrm>
              <a:off x="11961813" y="7032625"/>
              <a:ext cx="285750" cy="717550"/>
            </a:xfrm>
            <a:custGeom>
              <a:avLst/>
              <a:gdLst>
                <a:gd name="T0" fmla="*/ 136 w 180"/>
                <a:gd name="T1" fmla="*/ 186 h 452"/>
                <a:gd name="T2" fmla="*/ 136 w 180"/>
                <a:gd name="T3" fmla="*/ 186 h 452"/>
                <a:gd name="T4" fmla="*/ 136 w 180"/>
                <a:gd name="T5" fmla="*/ 186 h 452"/>
                <a:gd name="T6" fmla="*/ 142 w 180"/>
                <a:gd name="T7" fmla="*/ 170 h 452"/>
                <a:gd name="T8" fmla="*/ 148 w 180"/>
                <a:gd name="T9" fmla="*/ 158 h 452"/>
                <a:gd name="T10" fmla="*/ 156 w 180"/>
                <a:gd name="T11" fmla="*/ 144 h 452"/>
                <a:gd name="T12" fmla="*/ 166 w 180"/>
                <a:gd name="T13" fmla="*/ 130 h 452"/>
                <a:gd name="T14" fmla="*/ 166 w 180"/>
                <a:gd name="T15" fmla="*/ 130 h 452"/>
                <a:gd name="T16" fmla="*/ 174 w 180"/>
                <a:gd name="T17" fmla="*/ 118 h 452"/>
                <a:gd name="T18" fmla="*/ 178 w 180"/>
                <a:gd name="T19" fmla="*/ 104 h 452"/>
                <a:gd name="T20" fmla="*/ 180 w 180"/>
                <a:gd name="T21" fmla="*/ 88 h 452"/>
                <a:gd name="T22" fmla="*/ 180 w 180"/>
                <a:gd name="T23" fmla="*/ 72 h 452"/>
                <a:gd name="T24" fmla="*/ 180 w 180"/>
                <a:gd name="T25" fmla="*/ 72 h 452"/>
                <a:gd name="T26" fmla="*/ 180 w 180"/>
                <a:gd name="T27" fmla="*/ 72 h 452"/>
                <a:gd name="T28" fmla="*/ 178 w 180"/>
                <a:gd name="T29" fmla="*/ 58 h 452"/>
                <a:gd name="T30" fmla="*/ 172 w 180"/>
                <a:gd name="T31" fmla="*/ 44 h 452"/>
                <a:gd name="T32" fmla="*/ 164 w 180"/>
                <a:gd name="T33" fmla="*/ 32 h 452"/>
                <a:gd name="T34" fmla="*/ 152 w 180"/>
                <a:gd name="T35" fmla="*/ 20 h 452"/>
                <a:gd name="T36" fmla="*/ 138 w 180"/>
                <a:gd name="T37" fmla="*/ 12 h 452"/>
                <a:gd name="T38" fmla="*/ 124 w 180"/>
                <a:gd name="T39" fmla="*/ 4 h 452"/>
                <a:gd name="T40" fmla="*/ 108 w 180"/>
                <a:gd name="T41" fmla="*/ 0 h 452"/>
                <a:gd name="T42" fmla="*/ 90 w 180"/>
                <a:gd name="T43" fmla="*/ 0 h 452"/>
                <a:gd name="T44" fmla="*/ 90 w 180"/>
                <a:gd name="T45" fmla="*/ 0 h 452"/>
                <a:gd name="T46" fmla="*/ 72 w 180"/>
                <a:gd name="T47" fmla="*/ 0 h 452"/>
                <a:gd name="T48" fmla="*/ 54 w 180"/>
                <a:gd name="T49" fmla="*/ 6 h 452"/>
                <a:gd name="T50" fmla="*/ 40 w 180"/>
                <a:gd name="T51" fmla="*/ 12 h 452"/>
                <a:gd name="T52" fmla="*/ 26 w 180"/>
                <a:gd name="T53" fmla="*/ 22 h 452"/>
                <a:gd name="T54" fmla="*/ 14 w 180"/>
                <a:gd name="T55" fmla="*/ 34 h 452"/>
                <a:gd name="T56" fmla="*/ 6 w 180"/>
                <a:gd name="T57" fmla="*/ 48 h 452"/>
                <a:gd name="T58" fmla="*/ 2 w 180"/>
                <a:gd name="T59" fmla="*/ 62 h 452"/>
                <a:gd name="T60" fmla="*/ 0 w 180"/>
                <a:gd name="T61" fmla="*/ 78 h 452"/>
                <a:gd name="T62" fmla="*/ 0 w 180"/>
                <a:gd name="T63" fmla="*/ 78 h 452"/>
                <a:gd name="T64" fmla="*/ 0 w 180"/>
                <a:gd name="T65" fmla="*/ 78 h 452"/>
                <a:gd name="T66" fmla="*/ 0 w 180"/>
                <a:gd name="T67" fmla="*/ 92 h 452"/>
                <a:gd name="T68" fmla="*/ 2 w 180"/>
                <a:gd name="T69" fmla="*/ 106 h 452"/>
                <a:gd name="T70" fmla="*/ 6 w 180"/>
                <a:gd name="T71" fmla="*/ 118 h 452"/>
                <a:gd name="T72" fmla="*/ 14 w 180"/>
                <a:gd name="T73" fmla="*/ 130 h 452"/>
                <a:gd name="T74" fmla="*/ 14 w 180"/>
                <a:gd name="T75" fmla="*/ 130 h 452"/>
                <a:gd name="T76" fmla="*/ 32 w 180"/>
                <a:gd name="T77" fmla="*/ 156 h 452"/>
                <a:gd name="T78" fmla="*/ 42 w 180"/>
                <a:gd name="T79" fmla="*/ 182 h 452"/>
                <a:gd name="T80" fmla="*/ 44 w 180"/>
                <a:gd name="T81" fmla="*/ 182 h 452"/>
                <a:gd name="T82" fmla="*/ 54 w 180"/>
                <a:gd name="T83" fmla="*/ 222 h 452"/>
                <a:gd name="T84" fmla="*/ 54 w 180"/>
                <a:gd name="T85" fmla="*/ 452 h 452"/>
                <a:gd name="T86" fmla="*/ 126 w 180"/>
                <a:gd name="T87" fmla="*/ 452 h 452"/>
                <a:gd name="T88" fmla="*/ 126 w 180"/>
                <a:gd name="T89" fmla="*/ 222 h 452"/>
                <a:gd name="T90" fmla="*/ 136 w 180"/>
                <a:gd name="T91" fmla="*/ 18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452">
                  <a:moveTo>
                    <a:pt x="136" y="186"/>
                  </a:moveTo>
                  <a:lnTo>
                    <a:pt x="136" y="186"/>
                  </a:lnTo>
                  <a:lnTo>
                    <a:pt x="136" y="186"/>
                  </a:lnTo>
                  <a:lnTo>
                    <a:pt x="142" y="170"/>
                  </a:lnTo>
                  <a:lnTo>
                    <a:pt x="148" y="158"/>
                  </a:lnTo>
                  <a:lnTo>
                    <a:pt x="156" y="144"/>
                  </a:lnTo>
                  <a:lnTo>
                    <a:pt x="166" y="130"/>
                  </a:lnTo>
                  <a:lnTo>
                    <a:pt x="166" y="130"/>
                  </a:lnTo>
                  <a:lnTo>
                    <a:pt x="174" y="118"/>
                  </a:lnTo>
                  <a:lnTo>
                    <a:pt x="178" y="104"/>
                  </a:lnTo>
                  <a:lnTo>
                    <a:pt x="180" y="88"/>
                  </a:lnTo>
                  <a:lnTo>
                    <a:pt x="180" y="72"/>
                  </a:lnTo>
                  <a:lnTo>
                    <a:pt x="180" y="72"/>
                  </a:lnTo>
                  <a:lnTo>
                    <a:pt x="180" y="72"/>
                  </a:lnTo>
                  <a:lnTo>
                    <a:pt x="178" y="58"/>
                  </a:lnTo>
                  <a:lnTo>
                    <a:pt x="172" y="44"/>
                  </a:lnTo>
                  <a:lnTo>
                    <a:pt x="164" y="32"/>
                  </a:lnTo>
                  <a:lnTo>
                    <a:pt x="152" y="20"/>
                  </a:lnTo>
                  <a:lnTo>
                    <a:pt x="138" y="12"/>
                  </a:lnTo>
                  <a:lnTo>
                    <a:pt x="124" y="4"/>
                  </a:lnTo>
                  <a:lnTo>
                    <a:pt x="108" y="0"/>
                  </a:lnTo>
                  <a:lnTo>
                    <a:pt x="90" y="0"/>
                  </a:lnTo>
                  <a:lnTo>
                    <a:pt x="90" y="0"/>
                  </a:lnTo>
                  <a:lnTo>
                    <a:pt x="72" y="0"/>
                  </a:lnTo>
                  <a:lnTo>
                    <a:pt x="54" y="6"/>
                  </a:lnTo>
                  <a:lnTo>
                    <a:pt x="40" y="12"/>
                  </a:lnTo>
                  <a:lnTo>
                    <a:pt x="26" y="22"/>
                  </a:lnTo>
                  <a:lnTo>
                    <a:pt x="14" y="34"/>
                  </a:lnTo>
                  <a:lnTo>
                    <a:pt x="6" y="48"/>
                  </a:lnTo>
                  <a:lnTo>
                    <a:pt x="2" y="62"/>
                  </a:lnTo>
                  <a:lnTo>
                    <a:pt x="0" y="78"/>
                  </a:lnTo>
                  <a:lnTo>
                    <a:pt x="0" y="78"/>
                  </a:lnTo>
                  <a:lnTo>
                    <a:pt x="0" y="78"/>
                  </a:lnTo>
                  <a:lnTo>
                    <a:pt x="0" y="92"/>
                  </a:lnTo>
                  <a:lnTo>
                    <a:pt x="2" y="106"/>
                  </a:lnTo>
                  <a:lnTo>
                    <a:pt x="6" y="118"/>
                  </a:lnTo>
                  <a:lnTo>
                    <a:pt x="14" y="130"/>
                  </a:lnTo>
                  <a:lnTo>
                    <a:pt x="14" y="130"/>
                  </a:lnTo>
                  <a:lnTo>
                    <a:pt x="32" y="156"/>
                  </a:lnTo>
                  <a:lnTo>
                    <a:pt x="42" y="182"/>
                  </a:lnTo>
                  <a:lnTo>
                    <a:pt x="44" y="182"/>
                  </a:lnTo>
                  <a:lnTo>
                    <a:pt x="54" y="222"/>
                  </a:lnTo>
                  <a:lnTo>
                    <a:pt x="54" y="452"/>
                  </a:lnTo>
                  <a:lnTo>
                    <a:pt x="126" y="452"/>
                  </a:lnTo>
                  <a:lnTo>
                    <a:pt x="126" y="222"/>
                  </a:lnTo>
                  <a:lnTo>
                    <a:pt x="136" y="186"/>
                  </a:lnTo>
                  <a:close/>
                </a:path>
              </a:pathLst>
            </a:custGeom>
            <a:solidFill>
              <a:srgbClr val="CD19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32" name="Freeform 832"/>
            <p:cNvSpPr>
              <a:spLocks/>
            </p:cNvSpPr>
            <p:nvPr/>
          </p:nvSpPr>
          <p:spPr bwMode="auto">
            <a:xfrm>
              <a:off x="11961813" y="7032625"/>
              <a:ext cx="285750" cy="717550"/>
            </a:xfrm>
            <a:custGeom>
              <a:avLst/>
              <a:gdLst>
                <a:gd name="T0" fmla="*/ 136 w 180"/>
                <a:gd name="T1" fmla="*/ 186 h 452"/>
                <a:gd name="T2" fmla="*/ 136 w 180"/>
                <a:gd name="T3" fmla="*/ 186 h 452"/>
                <a:gd name="T4" fmla="*/ 136 w 180"/>
                <a:gd name="T5" fmla="*/ 186 h 452"/>
                <a:gd name="T6" fmla="*/ 142 w 180"/>
                <a:gd name="T7" fmla="*/ 170 h 452"/>
                <a:gd name="T8" fmla="*/ 148 w 180"/>
                <a:gd name="T9" fmla="*/ 158 h 452"/>
                <a:gd name="T10" fmla="*/ 156 w 180"/>
                <a:gd name="T11" fmla="*/ 144 h 452"/>
                <a:gd name="T12" fmla="*/ 166 w 180"/>
                <a:gd name="T13" fmla="*/ 130 h 452"/>
                <a:gd name="T14" fmla="*/ 166 w 180"/>
                <a:gd name="T15" fmla="*/ 130 h 452"/>
                <a:gd name="T16" fmla="*/ 174 w 180"/>
                <a:gd name="T17" fmla="*/ 118 h 452"/>
                <a:gd name="T18" fmla="*/ 178 w 180"/>
                <a:gd name="T19" fmla="*/ 104 h 452"/>
                <a:gd name="T20" fmla="*/ 180 w 180"/>
                <a:gd name="T21" fmla="*/ 88 h 452"/>
                <a:gd name="T22" fmla="*/ 180 w 180"/>
                <a:gd name="T23" fmla="*/ 72 h 452"/>
                <a:gd name="T24" fmla="*/ 180 w 180"/>
                <a:gd name="T25" fmla="*/ 72 h 452"/>
                <a:gd name="T26" fmla="*/ 180 w 180"/>
                <a:gd name="T27" fmla="*/ 72 h 452"/>
                <a:gd name="T28" fmla="*/ 178 w 180"/>
                <a:gd name="T29" fmla="*/ 58 h 452"/>
                <a:gd name="T30" fmla="*/ 172 w 180"/>
                <a:gd name="T31" fmla="*/ 44 h 452"/>
                <a:gd name="T32" fmla="*/ 164 w 180"/>
                <a:gd name="T33" fmla="*/ 32 h 452"/>
                <a:gd name="T34" fmla="*/ 152 w 180"/>
                <a:gd name="T35" fmla="*/ 20 h 452"/>
                <a:gd name="T36" fmla="*/ 138 w 180"/>
                <a:gd name="T37" fmla="*/ 12 h 452"/>
                <a:gd name="T38" fmla="*/ 124 w 180"/>
                <a:gd name="T39" fmla="*/ 4 h 452"/>
                <a:gd name="T40" fmla="*/ 108 w 180"/>
                <a:gd name="T41" fmla="*/ 0 h 452"/>
                <a:gd name="T42" fmla="*/ 90 w 180"/>
                <a:gd name="T43" fmla="*/ 0 h 452"/>
                <a:gd name="T44" fmla="*/ 90 w 180"/>
                <a:gd name="T45" fmla="*/ 0 h 452"/>
                <a:gd name="T46" fmla="*/ 72 w 180"/>
                <a:gd name="T47" fmla="*/ 0 h 452"/>
                <a:gd name="T48" fmla="*/ 54 w 180"/>
                <a:gd name="T49" fmla="*/ 6 h 452"/>
                <a:gd name="T50" fmla="*/ 40 w 180"/>
                <a:gd name="T51" fmla="*/ 12 h 452"/>
                <a:gd name="T52" fmla="*/ 26 w 180"/>
                <a:gd name="T53" fmla="*/ 22 h 452"/>
                <a:gd name="T54" fmla="*/ 14 w 180"/>
                <a:gd name="T55" fmla="*/ 34 h 452"/>
                <a:gd name="T56" fmla="*/ 6 w 180"/>
                <a:gd name="T57" fmla="*/ 48 h 452"/>
                <a:gd name="T58" fmla="*/ 2 w 180"/>
                <a:gd name="T59" fmla="*/ 62 h 452"/>
                <a:gd name="T60" fmla="*/ 0 w 180"/>
                <a:gd name="T61" fmla="*/ 78 h 452"/>
                <a:gd name="T62" fmla="*/ 0 w 180"/>
                <a:gd name="T63" fmla="*/ 78 h 452"/>
                <a:gd name="T64" fmla="*/ 0 w 180"/>
                <a:gd name="T65" fmla="*/ 78 h 452"/>
                <a:gd name="T66" fmla="*/ 0 w 180"/>
                <a:gd name="T67" fmla="*/ 92 h 452"/>
                <a:gd name="T68" fmla="*/ 2 w 180"/>
                <a:gd name="T69" fmla="*/ 106 h 452"/>
                <a:gd name="T70" fmla="*/ 6 w 180"/>
                <a:gd name="T71" fmla="*/ 118 h 452"/>
                <a:gd name="T72" fmla="*/ 14 w 180"/>
                <a:gd name="T73" fmla="*/ 130 h 452"/>
                <a:gd name="T74" fmla="*/ 14 w 180"/>
                <a:gd name="T75" fmla="*/ 130 h 452"/>
                <a:gd name="T76" fmla="*/ 32 w 180"/>
                <a:gd name="T77" fmla="*/ 156 h 452"/>
                <a:gd name="T78" fmla="*/ 42 w 180"/>
                <a:gd name="T79" fmla="*/ 182 h 452"/>
                <a:gd name="T80" fmla="*/ 44 w 180"/>
                <a:gd name="T81" fmla="*/ 182 h 452"/>
                <a:gd name="T82" fmla="*/ 54 w 180"/>
                <a:gd name="T83" fmla="*/ 222 h 452"/>
                <a:gd name="T84" fmla="*/ 54 w 180"/>
                <a:gd name="T85" fmla="*/ 452 h 452"/>
                <a:gd name="T86" fmla="*/ 126 w 180"/>
                <a:gd name="T87" fmla="*/ 452 h 452"/>
                <a:gd name="T88" fmla="*/ 126 w 180"/>
                <a:gd name="T89" fmla="*/ 222 h 452"/>
                <a:gd name="T90" fmla="*/ 136 w 180"/>
                <a:gd name="T91" fmla="*/ 18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452">
                  <a:moveTo>
                    <a:pt x="136" y="186"/>
                  </a:moveTo>
                  <a:lnTo>
                    <a:pt x="136" y="186"/>
                  </a:lnTo>
                  <a:lnTo>
                    <a:pt x="136" y="186"/>
                  </a:lnTo>
                  <a:lnTo>
                    <a:pt x="142" y="170"/>
                  </a:lnTo>
                  <a:lnTo>
                    <a:pt x="148" y="158"/>
                  </a:lnTo>
                  <a:lnTo>
                    <a:pt x="156" y="144"/>
                  </a:lnTo>
                  <a:lnTo>
                    <a:pt x="166" y="130"/>
                  </a:lnTo>
                  <a:lnTo>
                    <a:pt x="166" y="130"/>
                  </a:lnTo>
                  <a:lnTo>
                    <a:pt x="174" y="118"/>
                  </a:lnTo>
                  <a:lnTo>
                    <a:pt x="178" y="104"/>
                  </a:lnTo>
                  <a:lnTo>
                    <a:pt x="180" y="88"/>
                  </a:lnTo>
                  <a:lnTo>
                    <a:pt x="180" y="72"/>
                  </a:lnTo>
                  <a:lnTo>
                    <a:pt x="180" y="72"/>
                  </a:lnTo>
                  <a:lnTo>
                    <a:pt x="180" y="72"/>
                  </a:lnTo>
                  <a:lnTo>
                    <a:pt x="178" y="58"/>
                  </a:lnTo>
                  <a:lnTo>
                    <a:pt x="172" y="44"/>
                  </a:lnTo>
                  <a:lnTo>
                    <a:pt x="164" y="32"/>
                  </a:lnTo>
                  <a:lnTo>
                    <a:pt x="152" y="20"/>
                  </a:lnTo>
                  <a:lnTo>
                    <a:pt x="138" y="12"/>
                  </a:lnTo>
                  <a:lnTo>
                    <a:pt x="124" y="4"/>
                  </a:lnTo>
                  <a:lnTo>
                    <a:pt x="108" y="0"/>
                  </a:lnTo>
                  <a:lnTo>
                    <a:pt x="90" y="0"/>
                  </a:lnTo>
                  <a:lnTo>
                    <a:pt x="90" y="0"/>
                  </a:lnTo>
                  <a:lnTo>
                    <a:pt x="72" y="0"/>
                  </a:lnTo>
                  <a:lnTo>
                    <a:pt x="54" y="6"/>
                  </a:lnTo>
                  <a:lnTo>
                    <a:pt x="40" y="12"/>
                  </a:lnTo>
                  <a:lnTo>
                    <a:pt x="26" y="22"/>
                  </a:lnTo>
                  <a:lnTo>
                    <a:pt x="14" y="34"/>
                  </a:lnTo>
                  <a:lnTo>
                    <a:pt x="6" y="48"/>
                  </a:lnTo>
                  <a:lnTo>
                    <a:pt x="2" y="62"/>
                  </a:lnTo>
                  <a:lnTo>
                    <a:pt x="0" y="78"/>
                  </a:lnTo>
                  <a:lnTo>
                    <a:pt x="0" y="78"/>
                  </a:lnTo>
                  <a:lnTo>
                    <a:pt x="0" y="78"/>
                  </a:lnTo>
                  <a:lnTo>
                    <a:pt x="0" y="92"/>
                  </a:lnTo>
                  <a:lnTo>
                    <a:pt x="2" y="106"/>
                  </a:lnTo>
                  <a:lnTo>
                    <a:pt x="6" y="118"/>
                  </a:lnTo>
                  <a:lnTo>
                    <a:pt x="14" y="130"/>
                  </a:lnTo>
                  <a:lnTo>
                    <a:pt x="14" y="130"/>
                  </a:lnTo>
                  <a:lnTo>
                    <a:pt x="32" y="156"/>
                  </a:lnTo>
                  <a:lnTo>
                    <a:pt x="42" y="182"/>
                  </a:lnTo>
                  <a:lnTo>
                    <a:pt x="44" y="182"/>
                  </a:lnTo>
                  <a:lnTo>
                    <a:pt x="54" y="222"/>
                  </a:lnTo>
                  <a:lnTo>
                    <a:pt x="54" y="452"/>
                  </a:lnTo>
                  <a:lnTo>
                    <a:pt x="126" y="452"/>
                  </a:lnTo>
                  <a:lnTo>
                    <a:pt x="126" y="222"/>
                  </a:lnTo>
                  <a:lnTo>
                    <a:pt x="136"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35" name="Freeform 835"/>
            <p:cNvSpPr>
              <a:spLocks/>
            </p:cNvSpPr>
            <p:nvPr/>
          </p:nvSpPr>
          <p:spPr bwMode="auto">
            <a:xfrm>
              <a:off x="12914313" y="7127875"/>
              <a:ext cx="288925" cy="711200"/>
            </a:xfrm>
            <a:custGeom>
              <a:avLst/>
              <a:gdLst>
                <a:gd name="T0" fmla="*/ 138 w 182"/>
                <a:gd name="T1" fmla="*/ 186 h 448"/>
                <a:gd name="T2" fmla="*/ 136 w 182"/>
                <a:gd name="T3" fmla="*/ 186 h 448"/>
                <a:gd name="T4" fmla="*/ 136 w 182"/>
                <a:gd name="T5" fmla="*/ 186 h 448"/>
                <a:gd name="T6" fmla="*/ 142 w 182"/>
                <a:gd name="T7" fmla="*/ 172 h 448"/>
                <a:gd name="T8" fmla="*/ 150 w 182"/>
                <a:gd name="T9" fmla="*/ 158 h 448"/>
                <a:gd name="T10" fmla="*/ 156 w 182"/>
                <a:gd name="T11" fmla="*/ 146 h 448"/>
                <a:gd name="T12" fmla="*/ 168 w 182"/>
                <a:gd name="T13" fmla="*/ 130 h 448"/>
                <a:gd name="T14" fmla="*/ 168 w 182"/>
                <a:gd name="T15" fmla="*/ 130 h 448"/>
                <a:gd name="T16" fmla="*/ 176 w 182"/>
                <a:gd name="T17" fmla="*/ 118 h 448"/>
                <a:gd name="T18" fmla="*/ 180 w 182"/>
                <a:gd name="T19" fmla="*/ 104 h 448"/>
                <a:gd name="T20" fmla="*/ 182 w 182"/>
                <a:gd name="T21" fmla="*/ 88 h 448"/>
                <a:gd name="T22" fmla="*/ 182 w 182"/>
                <a:gd name="T23" fmla="*/ 72 h 448"/>
                <a:gd name="T24" fmla="*/ 182 w 182"/>
                <a:gd name="T25" fmla="*/ 72 h 448"/>
                <a:gd name="T26" fmla="*/ 182 w 182"/>
                <a:gd name="T27" fmla="*/ 72 h 448"/>
                <a:gd name="T28" fmla="*/ 180 w 182"/>
                <a:gd name="T29" fmla="*/ 58 h 448"/>
                <a:gd name="T30" fmla="*/ 174 w 182"/>
                <a:gd name="T31" fmla="*/ 44 h 448"/>
                <a:gd name="T32" fmla="*/ 164 w 182"/>
                <a:gd name="T33" fmla="*/ 32 h 448"/>
                <a:gd name="T34" fmla="*/ 154 w 182"/>
                <a:gd name="T35" fmla="*/ 20 h 448"/>
                <a:gd name="T36" fmla="*/ 140 w 182"/>
                <a:gd name="T37" fmla="*/ 12 h 448"/>
                <a:gd name="T38" fmla="*/ 126 w 182"/>
                <a:gd name="T39" fmla="*/ 6 h 448"/>
                <a:gd name="T40" fmla="*/ 110 w 182"/>
                <a:gd name="T41" fmla="*/ 2 h 448"/>
                <a:gd name="T42" fmla="*/ 92 w 182"/>
                <a:gd name="T43" fmla="*/ 0 h 448"/>
                <a:gd name="T44" fmla="*/ 92 w 182"/>
                <a:gd name="T45" fmla="*/ 0 h 448"/>
                <a:gd name="T46" fmla="*/ 74 w 182"/>
                <a:gd name="T47" fmla="*/ 2 h 448"/>
                <a:gd name="T48" fmla="*/ 56 w 182"/>
                <a:gd name="T49" fmla="*/ 6 h 448"/>
                <a:gd name="T50" fmla="*/ 40 w 182"/>
                <a:gd name="T51" fmla="*/ 14 h 448"/>
                <a:gd name="T52" fmla="*/ 28 w 182"/>
                <a:gd name="T53" fmla="*/ 22 h 448"/>
                <a:gd name="T54" fmla="*/ 16 w 182"/>
                <a:gd name="T55" fmla="*/ 34 h 448"/>
                <a:gd name="T56" fmla="*/ 8 w 182"/>
                <a:gd name="T57" fmla="*/ 48 h 448"/>
                <a:gd name="T58" fmla="*/ 2 w 182"/>
                <a:gd name="T59" fmla="*/ 62 h 448"/>
                <a:gd name="T60" fmla="*/ 0 w 182"/>
                <a:gd name="T61" fmla="*/ 78 h 448"/>
                <a:gd name="T62" fmla="*/ 0 w 182"/>
                <a:gd name="T63" fmla="*/ 78 h 448"/>
                <a:gd name="T64" fmla="*/ 0 w 182"/>
                <a:gd name="T65" fmla="*/ 78 h 448"/>
                <a:gd name="T66" fmla="*/ 0 w 182"/>
                <a:gd name="T67" fmla="*/ 92 h 448"/>
                <a:gd name="T68" fmla="*/ 4 w 182"/>
                <a:gd name="T69" fmla="*/ 106 h 448"/>
                <a:gd name="T70" fmla="*/ 8 w 182"/>
                <a:gd name="T71" fmla="*/ 118 h 448"/>
                <a:gd name="T72" fmla="*/ 16 w 182"/>
                <a:gd name="T73" fmla="*/ 130 h 448"/>
                <a:gd name="T74" fmla="*/ 16 w 182"/>
                <a:gd name="T75" fmla="*/ 130 h 448"/>
                <a:gd name="T76" fmla="*/ 32 w 182"/>
                <a:gd name="T77" fmla="*/ 156 h 448"/>
                <a:gd name="T78" fmla="*/ 44 w 182"/>
                <a:gd name="T79" fmla="*/ 182 h 448"/>
                <a:gd name="T80" fmla="*/ 44 w 182"/>
                <a:gd name="T81" fmla="*/ 182 h 448"/>
                <a:gd name="T82" fmla="*/ 54 w 182"/>
                <a:gd name="T83" fmla="*/ 222 h 448"/>
                <a:gd name="T84" fmla="*/ 56 w 182"/>
                <a:gd name="T85" fmla="*/ 448 h 448"/>
                <a:gd name="T86" fmla="*/ 128 w 182"/>
                <a:gd name="T87" fmla="*/ 448 h 448"/>
                <a:gd name="T88" fmla="*/ 128 w 182"/>
                <a:gd name="T89" fmla="*/ 222 h 448"/>
                <a:gd name="T90" fmla="*/ 138 w 182"/>
                <a:gd name="T91" fmla="*/ 186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48">
                  <a:moveTo>
                    <a:pt x="138" y="186"/>
                  </a:moveTo>
                  <a:lnTo>
                    <a:pt x="136" y="186"/>
                  </a:lnTo>
                  <a:lnTo>
                    <a:pt x="136" y="186"/>
                  </a:lnTo>
                  <a:lnTo>
                    <a:pt x="142" y="172"/>
                  </a:lnTo>
                  <a:lnTo>
                    <a:pt x="150" y="158"/>
                  </a:lnTo>
                  <a:lnTo>
                    <a:pt x="156" y="146"/>
                  </a:lnTo>
                  <a:lnTo>
                    <a:pt x="168" y="130"/>
                  </a:lnTo>
                  <a:lnTo>
                    <a:pt x="168" y="130"/>
                  </a:lnTo>
                  <a:lnTo>
                    <a:pt x="176" y="118"/>
                  </a:lnTo>
                  <a:lnTo>
                    <a:pt x="180" y="104"/>
                  </a:lnTo>
                  <a:lnTo>
                    <a:pt x="182" y="88"/>
                  </a:lnTo>
                  <a:lnTo>
                    <a:pt x="182" y="72"/>
                  </a:lnTo>
                  <a:lnTo>
                    <a:pt x="182" y="72"/>
                  </a:lnTo>
                  <a:lnTo>
                    <a:pt x="182" y="72"/>
                  </a:lnTo>
                  <a:lnTo>
                    <a:pt x="180" y="58"/>
                  </a:lnTo>
                  <a:lnTo>
                    <a:pt x="174" y="44"/>
                  </a:lnTo>
                  <a:lnTo>
                    <a:pt x="164" y="32"/>
                  </a:lnTo>
                  <a:lnTo>
                    <a:pt x="154" y="20"/>
                  </a:lnTo>
                  <a:lnTo>
                    <a:pt x="140" y="12"/>
                  </a:lnTo>
                  <a:lnTo>
                    <a:pt x="126" y="6"/>
                  </a:lnTo>
                  <a:lnTo>
                    <a:pt x="110" y="2"/>
                  </a:lnTo>
                  <a:lnTo>
                    <a:pt x="92" y="0"/>
                  </a:lnTo>
                  <a:lnTo>
                    <a:pt x="92" y="0"/>
                  </a:lnTo>
                  <a:lnTo>
                    <a:pt x="74" y="2"/>
                  </a:lnTo>
                  <a:lnTo>
                    <a:pt x="56" y="6"/>
                  </a:lnTo>
                  <a:lnTo>
                    <a:pt x="40" y="14"/>
                  </a:lnTo>
                  <a:lnTo>
                    <a:pt x="28" y="22"/>
                  </a:lnTo>
                  <a:lnTo>
                    <a:pt x="16" y="34"/>
                  </a:lnTo>
                  <a:lnTo>
                    <a:pt x="8" y="48"/>
                  </a:lnTo>
                  <a:lnTo>
                    <a:pt x="2" y="62"/>
                  </a:lnTo>
                  <a:lnTo>
                    <a:pt x="0" y="78"/>
                  </a:lnTo>
                  <a:lnTo>
                    <a:pt x="0" y="78"/>
                  </a:lnTo>
                  <a:lnTo>
                    <a:pt x="0" y="78"/>
                  </a:lnTo>
                  <a:lnTo>
                    <a:pt x="0" y="92"/>
                  </a:lnTo>
                  <a:lnTo>
                    <a:pt x="4" y="106"/>
                  </a:lnTo>
                  <a:lnTo>
                    <a:pt x="8" y="118"/>
                  </a:lnTo>
                  <a:lnTo>
                    <a:pt x="16" y="130"/>
                  </a:lnTo>
                  <a:lnTo>
                    <a:pt x="16" y="130"/>
                  </a:lnTo>
                  <a:lnTo>
                    <a:pt x="32" y="156"/>
                  </a:lnTo>
                  <a:lnTo>
                    <a:pt x="44" y="182"/>
                  </a:lnTo>
                  <a:lnTo>
                    <a:pt x="44" y="182"/>
                  </a:lnTo>
                  <a:lnTo>
                    <a:pt x="54" y="222"/>
                  </a:lnTo>
                  <a:lnTo>
                    <a:pt x="56" y="448"/>
                  </a:lnTo>
                  <a:lnTo>
                    <a:pt x="128" y="448"/>
                  </a:lnTo>
                  <a:lnTo>
                    <a:pt x="128" y="222"/>
                  </a:lnTo>
                  <a:lnTo>
                    <a:pt x="138" y="186"/>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36" name="Freeform 836"/>
            <p:cNvSpPr>
              <a:spLocks/>
            </p:cNvSpPr>
            <p:nvPr/>
          </p:nvSpPr>
          <p:spPr bwMode="auto">
            <a:xfrm>
              <a:off x="12447588" y="7962900"/>
              <a:ext cx="720725" cy="288925"/>
            </a:xfrm>
            <a:custGeom>
              <a:avLst/>
              <a:gdLst>
                <a:gd name="T0" fmla="*/ 266 w 454"/>
                <a:gd name="T1" fmla="*/ 138 h 182"/>
                <a:gd name="T2" fmla="*/ 266 w 454"/>
                <a:gd name="T3" fmla="*/ 136 h 182"/>
                <a:gd name="T4" fmla="*/ 266 w 454"/>
                <a:gd name="T5" fmla="*/ 136 h 182"/>
                <a:gd name="T6" fmla="*/ 282 w 454"/>
                <a:gd name="T7" fmla="*/ 142 h 182"/>
                <a:gd name="T8" fmla="*/ 294 w 454"/>
                <a:gd name="T9" fmla="*/ 148 h 182"/>
                <a:gd name="T10" fmla="*/ 308 w 454"/>
                <a:gd name="T11" fmla="*/ 156 h 182"/>
                <a:gd name="T12" fmla="*/ 322 w 454"/>
                <a:gd name="T13" fmla="*/ 168 h 182"/>
                <a:gd name="T14" fmla="*/ 322 w 454"/>
                <a:gd name="T15" fmla="*/ 168 h 182"/>
                <a:gd name="T16" fmla="*/ 336 w 454"/>
                <a:gd name="T17" fmla="*/ 174 h 182"/>
                <a:gd name="T18" fmla="*/ 350 w 454"/>
                <a:gd name="T19" fmla="*/ 180 h 182"/>
                <a:gd name="T20" fmla="*/ 364 w 454"/>
                <a:gd name="T21" fmla="*/ 182 h 182"/>
                <a:gd name="T22" fmla="*/ 380 w 454"/>
                <a:gd name="T23" fmla="*/ 182 h 182"/>
                <a:gd name="T24" fmla="*/ 380 w 454"/>
                <a:gd name="T25" fmla="*/ 182 h 182"/>
                <a:gd name="T26" fmla="*/ 380 w 454"/>
                <a:gd name="T27" fmla="*/ 182 h 182"/>
                <a:gd name="T28" fmla="*/ 396 w 454"/>
                <a:gd name="T29" fmla="*/ 178 h 182"/>
                <a:gd name="T30" fmla="*/ 410 w 454"/>
                <a:gd name="T31" fmla="*/ 172 h 182"/>
                <a:gd name="T32" fmla="*/ 422 w 454"/>
                <a:gd name="T33" fmla="*/ 164 h 182"/>
                <a:gd name="T34" fmla="*/ 432 w 454"/>
                <a:gd name="T35" fmla="*/ 154 h 182"/>
                <a:gd name="T36" fmla="*/ 440 w 454"/>
                <a:gd name="T37" fmla="*/ 140 h 182"/>
                <a:gd name="T38" fmla="*/ 448 w 454"/>
                <a:gd name="T39" fmla="*/ 126 h 182"/>
                <a:gd name="T40" fmla="*/ 452 w 454"/>
                <a:gd name="T41" fmla="*/ 108 h 182"/>
                <a:gd name="T42" fmla="*/ 454 w 454"/>
                <a:gd name="T43" fmla="*/ 92 h 182"/>
                <a:gd name="T44" fmla="*/ 454 w 454"/>
                <a:gd name="T45" fmla="*/ 92 h 182"/>
                <a:gd name="T46" fmla="*/ 452 w 454"/>
                <a:gd name="T47" fmla="*/ 74 h 182"/>
                <a:gd name="T48" fmla="*/ 448 w 454"/>
                <a:gd name="T49" fmla="*/ 56 h 182"/>
                <a:gd name="T50" fmla="*/ 440 w 454"/>
                <a:gd name="T51" fmla="*/ 40 h 182"/>
                <a:gd name="T52" fmla="*/ 430 w 454"/>
                <a:gd name="T53" fmla="*/ 28 h 182"/>
                <a:gd name="T54" fmla="*/ 418 w 454"/>
                <a:gd name="T55" fmla="*/ 16 h 182"/>
                <a:gd name="T56" fmla="*/ 406 w 454"/>
                <a:gd name="T57" fmla="*/ 8 h 182"/>
                <a:gd name="T58" fmla="*/ 390 w 454"/>
                <a:gd name="T59" fmla="*/ 2 h 182"/>
                <a:gd name="T60" fmla="*/ 374 w 454"/>
                <a:gd name="T61" fmla="*/ 0 h 182"/>
                <a:gd name="T62" fmla="*/ 374 w 454"/>
                <a:gd name="T63" fmla="*/ 0 h 182"/>
                <a:gd name="T64" fmla="*/ 374 w 454"/>
                <a:gd name="T65" fmla="*/ 0 h 182"/>
                <a:gd name="T66" fmla="*/ 360 w 454"/>
                <a:gd name="T67" fmla="*/ 0 h 182"/>
                <a:gd name="T68" fmla="*/ 348 w 454"/>
                <a:gd name="T69" fmla="*/ 2 h 182"/>
                <a:gd name="T70" fmla="*/ 334 w 454"/>
                <a:gd name="T71" fmla="*/ 8 h 182"/>
                <a:gd name="T72" fmla="*/ 322 w 454"/>
                <a:gd name="T73" fmla="*/ 16 h 182"/>
                <a:gd name="T74" fmla="*/ 322 w 454"/>
                <a:gd name="T75" fmla="*/ 16 h 182"/>
                <a:gd name="T76" fmla="*/ 296 w 454"/>
                <a:gd name="T77" fmla="*/ 32 h 182"/>
                <a:gd name="T78" fmla="*/ 270 w 454"/>
                <a:gd name="T79" fmla="*/ 44 h 182"/>
                <a:gd name="T80" fmla="*/ 270 w 454"/>
                <a:gd name="T81" fmla="*/ 44 h 182"/>
                <a:gd name="T82" fmla="*/ 230 w 454"/>
                <a:gd name="T83" fmla="*/ 54 h 182"/>
                <a:gd name="T84" fmla="*/ 0 w 454"/>
                <a:gd name="T85" fmla="*/ 56 h 182"/>
                <a:gd name="T86" fmla="*/ 0 w 454"/>
                <a:gd name="T87" fmla="*/ 128 h 182"/>
                <a:gd name="T88" fmla="*/ 230 w 454"/>
                <a:gd name="T89" fmla="*/ 128 h 182"/>
                <a:gd name="T90" fmla="*/ 266 w 454"/>
                <a:gd name="T91" fmla="*/ 13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4" h="182">
                  <a:moveTo>
                    <a:pt x="266" y="138"/>
                  </a:moveTo>
                  <a:lnTo>
                    <a:pt x="266" y="136"/>
                  </a:lnTo>
                  <a:lnTo>
                    <a:pt x="266" y="136"/>
                  </a:lnTo>
                  <a:lnTo>
                    <a:pt x="282" y="142"/>
                  </a:lnTo>
                  <a:lnTo>
                    <a:pt x="294" y="148"/>
                  </a:lnTo>
                  <a:lnTo>
                    <a:pt x="308" y="156"/>
                  </a:lnTo>
                  <a:lnTo>
                    <a:pt x="322" y="168"/>
                  </a:lnTo>
                  <a:lnTo>
                    <a:pt x="322" y="168"/>
                  </a:lnTo>
                  <a:lnTo>
                    <a:pt x="336" y="174"/>
                  </a:lnTo>
                  <a:lnTo>
                    <a:pt x="350" y="180"/>
                  </a:lnTo>
                  <a:lnTo>
                    <a:pt x="364" y="182"/>
                  </a:lnTo>
                  <a:lnTo>
                    <a:pt x="380" y="182"/>
                  </a:lnTo>
                  <a:lnTo>
                    <a:pt x="380" y="182"/>
                  </a:lnTo>
                  <a:lnTo>
                    <a:pt x="380" y="182"/>
                  </a:lnTo>
                  <a:lnTo>
                    <a:pt x="396" y="178"/>
                  </a:lnTo>
                  <a:lnTo>
                    <a:pt x="410" y="172"/>
                  </a:lnTo>
                  <a:lnTo>
                    <a:pt x="422" y="164"/>
                  </a:lnTo>
                  <a:lnTo>
                    <a:pt x="432" y="154"/>
                  </a:lnTo>
                  <a:lnTo>
                    <a:pt x="440" y="140"/>
                  </a:lnTo>
                  <a:lnTo>
                    <a:pt x="448" y="126"/>
                  </a:lnTo>
                  <a:lnTo>
                    <a:pt x="452" y="108"/>
                  </a:lnTo>
                  <a:lnTo>
                    <a:pt x="454" y="92"/>
                  </a:lnTo>
                  <a:lnTo>
                    <a:pt x="454" y="92"/>
                  </a:lnTo>
                  <a:lnTo>
                    <a:pt x="452" y="74"/>
                  </a:lnTo>
                  <a:lnTo>
                    <a:pt x="448" y="56"/>
                  </a:lnTo>
                  <a:lnTo>
                    <a:pt x="440" y="40"/>
                  </a:lnTo>
                  <a:lnTo>
                    <a:pt x="430" y="28"/>
                  </a:lnTo>
                  <a:lnTo>
                    <a:pt x="418" y="16"/>
                  </a:lnTo>
                  <a:lnTo>
                    <a:pt x="406" y="8"/>
                  </a:lnTo>
                  <a:lnTo>
                    <a:pt x="390" y="2"/>
                  </a:lnTo>
                  <a:lnTo>
                    <a:pt x="374" y="0"/>
                  </a:lnTo>
                  <a:lnTo>
                    <a:pt x="374" y="0"/>
                  </a:lnTo>
                  <a:lnTo>
                    <a:pt x="374" y="0"/>
                  </a:lnTo>
                  <a:lnTo>
                    <a:pt x="360" y="0"/>
                  </a:lnTo>
                  <a:lnTo>
                    <a:pt x="348" y="2"/>
                  </a:lnTo>
                  <a:lnTo>
                    <a:pt x="334" y="8"/>
                  </a:lnTo>
                  <a:lnTo>
                    <a:pt x="322" y="16"/>
                  </a:lnTo>
                  <a:lnTo>
                    <a:pt x="322" y="16"/>
                  </a:lnTo>
                  <a:lnTo>
                    <a:pt x="296" y="32"/>
                  </a:lnTo>
                  <a:lnTo>
                    <a:pt x="270" y="44"/>
                  </a:lnTo>
                  <a:lnTo>
                    <a:pt x="270" y="44"/>
                  </a:lnTo>
                  <a:lnTo>
                    <a:pt x="230" y="54"/>
                  </a:lnTo>
                  <a:lnTo>
                    <a:pt x="0" y="56"/>
                  </a:lnTo>
                  <a:lnTo>
                    <a:pt x="0" y="128"/>
                  </a:lnTo>
                  <a:lnTo>
                    <a:pt x="230" y="128"/>
                  </a:lnTo>
                  <a:lnTo>
                    <a:pt x="266" y="138"/>
                  </a:lnTo>
                  <a:close/>
                </a:path>
              </a:pathLst>
            </a:custGeom>
            <a:solidFill>
              <a:srgbClr val="CD19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37" name="Freeform 837"/>
            <p:cNvSpPr>
              <a:spLocks/>
            </p:cNvSpPr>
            <p:nvPr/>
          </p:nvSpPr>
          <p:spPr bwMode="auto">
            <a:xfrm>
              <a:off x="10396538" y="8702675"/>
              <a:ext cx="288925" cy="733425"/>
            </a:xfrm>
            <a:custGeom>
              <a:avLst/>
              <a:gdLst>
                <a:gd name="T0" fmla="*/ 136 w 182"/>
                <a:gd name="T1" fmla="*/ 188 h 462"/>
                <a:gd name="T2" fmla="*/ 136 w 182"/>
                <a:gd name="T3" fmla="*/ 188 h 462"/>
                <a:gd name="T4" fmla="*/ 136 w 182"/>
                <a:gd name="T5" fmla="*/ 188 h 462"/>
                <a:gd name="T6" fmla="*/ 142 w 182"/>
                <a:gd name="T7" fmla="*/ 172 h 462"/>
                <a:gd name="T8" fmla="*/ 148 w 182"/>
                <a:gd name="T9" fmla="*/ 158 h 462"/>
                <a:gd name="T10" fmla="*/ 156 w 182"/>
                <a:gd name="T11" fmla="*/ 146 h 462"/>
                <a:gd name="T12" fmla="*/ 166 w 182"/>
                <a:gd name="T13" fmla="*/ 132 h 462"/>
                <a:gd name="T14" fmla="*/ 166 w 182"/>
                <a:gd name="T15" fmla="*/ 132 h 462"/>
                <a:gd name="T16" fmla="*/ 174 w 182"/>
                <a:gd name="T17" fmla="*/ 118 h 462"/>
                <a:gd name="T18" fmla="*/ 180 w 182"/>
                <a:gd name="T19" fmla="*/ 104 h 462"/>
                <a:gd name="T20" fmla="*/ 182 w 182"/>
                <a:gd name="T21" fmla="*/ 90 h 462"/>
                <a:gd name="T22" fmla="*/ 182 w 182"/>
                <a:gd name="T23" fmla="*/ 74 h 462"/>
                <a:gd name="T24" fmla="*/ 182 w 182"/>
                <a:gd name="T25" fmla="*/ 74 h 462"/>
                <a:gd name="T26" fmla="*/ 182 w 182"/>
                <a:gd name="T27" fmla="*/ 74 h 462"/>
                <a:gd name="T28" fmla="*/ 178 w 182"/>
                <a:gd name="T29" fmla="*/ 58 h 462"/>
                <a:gd name="T30" fmla="*/ 172 w 182"/>
                <a:gd name="T31" fmla="*/ 44 h 462"/>
                <a:gd name="T32" fmla="*/ 164 w 182"/>
                <a:gd name="T33" fmla="*/ 32 h 462"/>
                <a:gd name="T34" fmla="*/ 154 w 182"/>
                <a:gd name="T35" fmla="*/ 22 h 462"/>
                <a:gd name="T36" fmla="*/ 140 w 182"/>
                <a:gd name="T37" fmla="*/ 12 h 462"/>
                <a:gd name="T38" fmla="*/ 126 w 182"/>
                <a:gd name="T39" fmla="*/ 6 h 462"/>
                <a:gd name="T40" fmla="*/ 108 w 182"/>
                <a:gd name="T41" fmla="*/ 2 h 462"/>
                <a:gd name="T42" fmla="*/ 92 w 182"/>
                <a:gd name="T43" fmla="*/ 0 h 462"/>
                <a:gd name="T44" fmla="*/ 92 w 182"/>
                <a:gd name="T45" fmla="*/ 0 h 462"/>
                <a:gd name="T46" fmla="*/ 72 w 182"/>
                <a:gd name="T47" fmla="*/ 2 h 462"/>
                <a:gd name="T48" fmla="*/ 56 w 182"/>
                <a:gd name="T49" fmla="*/ 6 h 462"/>
                <a:gd name="T50" fmla="*/ 40 w 182"/>
                <a:gd name="T51" fmla="*/ 14 h 462"/>
                <a:gd name="T52" fmla="*/ 28 w 182"/>
                <a:gd name="T53" fmla="*/ 24 h 462"/>
                <a:gd name="T54" fmla="*/ 16 w 182"/>
                <a:gd name="T55" fmla="*/ 36 h 462"/>
                <a:gd name="T56" fmla="*/ 8 w 182"/>
                <a:gd name="T57" fmla="*/ 48 h 462"/>
                <a:gd name="T58" fmla="*/ 2 w 182"/>
                <a:gd name="T59" fmla="*/ 64 h 462"/>
                <a:gd name="T60" fmla="*/ 0 w 182"/>
                <a:gd name="T61" fmla="*/ 78 h 462"/>
                <a:gd name="T62" fmla="*/ 0 w 182"/>
                <a:gd name="T63" fmla="*/ 78 h 462"/>
                <a:gd name="T64" fmla="*/ 0 w 182"/>
                <a:gd name="T65" fmla="*/ 78 h 462"/>
                <a:gd name="T66" fmla="*/ 0 w 182"/>
                <a:gd name="T67" fmla="*/ 94 h 462"/>
                <a:gd name="T68" fmla="*/ 2 w 182"/>
                <a:gd name="T69" fmla="*/ 106 h 462"/>
                <a:gd name="T70" fmla="*/ 8 w 182"/>
                <a:gd name="T71" fmla="*/ 120 h 462"/>
                <a:gd name="T72" fmla="*/ 14 w 182"/>
                <a:gd name="T73" fmla="*/ 132 h 462"/>
                <a:gd name="T74" fmla="*/ 14 w 182"/>
                <a:gd name="T75" fmla="*/ 132 h 462"/>
                <a:gd name="T76" fmla="*/ 32 w 182"/>
                <a:gd name="T77" fmla="*/ 158 h 462"/>
                <a:gd name="T78" fmla="*/ 44 w 182"/>
                <a:gd name="T79" fmla="*/ 184 h 462"/>
                <a:gd name="T80" fmla="*/ 44 w 182"/>
                <a:gd name="T81" fmla="*/ 184 h 462"/>
                <a:gd name="T82" fmla="*/ 54 w 182"/>
                <a:gd name="T83" fmla="*/ 222 h 462"/>
                <a:gd name="T84" fmla="*/ 54 w 182"/>
                <a:gd name="T85" fmla="*/ 462 h 462"/>
                <a:gd name="T86" fmla="*/ 128 w 182"/>
                <a:gd name="T87" fmla="*/ 462 h 462"/>
                <a:gd name="T88" fmla="*/ 128 w 182"/>
                <a:gd name="T89" fmla="*/ 222 h 462"/>
                <a:gd name="T90" fmla="*/ 136 w 182"/>
                <a:gd name="T91" fmla="*/ 18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62">
                  <a:moveTo>
                    <a:pt x="136" y="188"/>
                  </a:moveTo>
                  <a:lnTo>
                    <a:pt x="136" y="188"/>
                  </a:lnTo>
                  <a:lnTo>
                    <a:pt x="136" y="188"/>
                  </a:lnTo>
                  <a:lnTo>
                    <a:pt x="142" y="172"/>
                  </a:lnTo>
                  <a:lnTo>
                    <a:pt x="148" y="158"/>
                  </a:lnTo>
                  <a:lnTo>
                    <a:pt x="156" y="146"/>
                  </a:lnTo>
                  <a:lnTo>
                    <a:pt x="166" y="132"/>
                  </a:lnTo>
                  <a:lnTo>
                    <a:pt x="166" y="132"/>
                  </a:lnTo>
                  <a:lnTo>
                    <a:pt x="174" y="118"/>
                  </a:lnTo>
                  <a:lnTo>
                    <a:pt x="180" y="104"/>
                  </a:lnTo>
                  <a:lnTo>
                    <a:pt x="182" y="90"/>
                  </a:lnTo>
                  <a:lnTo>
                    <a:pt x="182" y="74"/>
                  </a:lnTo>
                  <a:lnTo>
                    <a:pt x="182" y="74"/>
                  </a:lnTo>
                  <a:lnTo>
                    <a:pt x="182" y="74"/>
                  </a:lnTo>
                  <a:lnTo>
                    <a:pt x="178" y="58"/>
                  </a:lnTo>
                  <a:lnTo>
                    <a:pt x="172" y="44"/>
                  </a:lnTo>
                  <a:lnTo>
                    <a:pt x="164" y="32"/>
                  </a:lnTo>
                  <a:lnTo>
                    <a:pt x="154" y="22"/>
                  </a:lnTo>
                  <a:lnTo>
                    <a:pt x="140" y="12"/>
                  </a:lnTo>
                  <a:lnTo>
                    <a:pt x="126" y="6"/>
                  </a:lnTo>
                  <a:lnTo>
                    <a:pt x="108" y="2"/>
                  </a:lnTo>
                  <a:lnTo>
                    <a:pt x="92" y="0"/>
                  </a:lnTo>
                  <a:lnTo>
                    <a:pt x="92" y="0"/>
                  </a:lnTo>
                  <a:lnTo>
                    <a:pt x="72" y="2"/>
                  </a:lnTo>
                  <a:lnTo>
                    <a:pt x="56" y="6"/>
                  </a:lnTo>
                  <a:lnTo>
                    <a:pt x="40" y="14"/>
                  </a:lnTo>
                  <a:lnTo>
                    <a:pt x="28" y="24"/>
                  </a:lnTo>
                  <a:lnTo>
                    <a:pt x="16" y="36"/>
                  </a:lnTo>
                  <a:lnTo>
                    <a:pt x="8" y="48"/>
                  </a:lnTo>
                  <a:lnTo>
                    <a:pt x="2" y="64"/>
                  </a:lnTo>
                  <a:lnTo>
                    <a:pt x="0" y="78"/>
                  </a:lnTo>
                  <a:lnTo>
                    <a:pt x="0" y="78"/>
                  </a:lnTo>
                  <a:lnTo>
                    <a:pt x="0" y="78"/>
                  </a:lnTo>
                  <a:lnTo>
                    <a:pt x="0" y="94"/>
                  </a:lnTo>
                  <a:lnTo>
                    <a:pt x="2" y="106"/>
                  </a:lnTo>
                  <a:lnTo>
                    <a:pt x="8" y="120"/>
                  </a:lnTo>
                  <a:lnTo>
                    <a:pt x="14" y="132"/>
                  </a:lnTo>
                  <a:lnTo>
                    <a:pt x="14" y="132"/>
                  </a:lnTo>
                  <a:lnTo>
                    <a:pt x="32" y="158"/>
                  </a:lnTo>
                  <a:lnTo>
                    <a:pt x="44" y="184"/>
                  </a:lnTo>
                  <a:lnTo>
                    <a:pt x="44" y="184"/>
                  </a:lnTo>
                  <a:lnTo>
                    <a:pt x="54" y="222"/>
                  </a:lnTo>
                  <a:lnTo>
                    <a:pt x="54" y="462"/>
                  </a:lnTo>
                  <a:lnTo>
                    <a:pt x="128" y="462"/>
                  </a:lnTo>
                  <a:lnTo>
                    <a:pt x="128" y="222"/>
                  </a:lnTo>
                  <a:lnTo>
                    <a:pt x="136" y="1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38" name="Freeform 838"/>
            <p:cNvSpPr>
              <a:spLocks/>
            </p:cNvSpPr>
            <p:nvPr/>
          </p:nvSpPr>
          <p:spPr bwMode="auto">
            <a:xfrm>
              <a:off x="11879263" y="10668000"/>
              <a:ext cx="285750" cy="720725"/>
            </a:xfrm>
            <a:custGeom>
              <a:avLst/>
              <a:gdLst>
                <a:gd name="T0" fmla="*/ 44 w 180"/>
                <a:gd name="T1" fmla="*/ 268 h 454"/>
                <a:gd name="T2" fmla="*/ 44 w 180"/>
                <a:gd name="T3" fmla="*/ 268 h 454"/>
                <a:gd name="T4" fmla="*/ 44 w 180"/>
                <a:gd name="T5" fmla="*/ 268 h 454"/>
                <a:gd name="T6" fmla="*/ 38 w 180"/>
                <a:gd name="T7" fmla="*/ 282 h 454"/>
                <a:gd name="T8" fmla="*/ 32 w 180"/>
                <a:gd name="T9" fmla="*/ 296 h 454"/>
                <a:gd name="T10" fmla="*/ 24 w 180"/>
                <a:gd name="T11" fmla="*/ 308 h 454"/>
                <a:gd name="T12" fmla="*/ 14 w 180"/>
                <a:gd name="T13" fmla="*/ 324 h 454"/>
                <a:gd name="T14" fmla="*/ 14 w 180"/>
                <a:gd name="T15" fmla="*/ 324 h 454"/>
                <a:gd name="T16" fmla="*/ 6 w 180"/>
                <a:gd name="T17" fmla="*/ 336 h 454"/>
                <a:gd name="T18" fmla="*/ 2 w 180"/>
                <a:gd name="T19" fmla="*/ 350 h 454"/>
                <a:gd name="T20" fmla="*/ 0 w 180"/>
                <a:gd name="T21" fmla="*/ 366 h 454"/>
                <a:gd name="T22" fmla="*/ 0 w 180"/>
                <a:gd name="T23" fmla="*/ 382 h 454"/>
                <a:gd name="T24" fmla="*/ 0 w 180"/>
                <a:gd name="T25" fmla="*/ 382 h 454"/>
                <a:gd name="T26" fmla="*/ 0 w 180"/>
                <a:gd name="T27" fmla="*/ 382 h 454"/>
                <a:gd name="T28" fmla="*/ 2 w 180"/>
                <a:gd name="T29" fmla="*/ 396 h 454"/>
                <a:gd name="T30" fmla="*/ 8 w 180"/>
                <a:gd name="T31" fmla="*/ 410 h 454"/>
                <a:gd name="T32" fmla="*/ 16 w 180"/>
                <a:gd name="T33" fmla="*/ 422 h 454"/>
                <a:gd name="T34" fmla="*/ 28 w 180"/>
                <a:gd name="T35" fmla="*/ 434 h 454"/>
                <a:gd name="T36" fmla="*/ 42 w 180"/>
                <a:gd name="T37" fmla="*/ 442 h 454"/>
                <a:gd name="T38" fmla="*/ 56 w 180"/>
                <a:gd name="T39" fmla="*/ 448 h 454"/>
                <a:gd name="T40" fmla="*/ 72 w 180"/>
                <a:gd name="T41" fmla="*/ 452 h 454"/>
                <a:gd name="T42" fmla="*/ 90 w 180"/>
                <a:gd name="T43" fmla="*/ 454 h 454"/>
                <a:gd name="T44" fmla="*/ 90 w 180"/>
                <a:gd name="T45" fmla="*/ 454 h 454"/>
                <a:gd name="T46" fmla="*/ 108 w 180"/>
                <a:gd name="T47" fmla="*/ 452 h 454"/>
                <a:gd name="T48" fmla="*/ 126 w 180"/>
                <a:gd name="T49" fmla="*/ 448 h 454"/>
                <a:gd name="T50" fmla="*/ 140 w 180"/>
                <a:gd name="T51" fmla="*/ 440 h 454"/>
                <a:gd name="T52" fmla="*/ 154 w 180"/>
                <a:gd name="T53" fmla="*/ 432 h 454"/>
                <a:gd name="T54" fmla="*/ 166 w 180"/>
                <a:gd name="T55" fmla="*/ 420 h 454"/>
                <a:gd name="T56" fmla="*/ 174 w 180"/>
                <a:gd name="T57" fmla="*/ 406 h 454"/>
                <a:gd name="T58" fmla="*/ 178 w 180"/>
                <a:gd name="T59" fmla="*/ 392 h 454"/>
                <a:gd name="T60" fmla="*/ 180 w 180"/>
                <a:gd name="T61" fmla="*/ 376 h 454"/>
                <a:gd name="T62" fmla="*/ 180 w 180"/>
                <a:gd name="T63" fmla="*/ 376 h 454"/>
                <a:gd name="T64" fmla="*/ 180 w 180"/>
                <a:gd name="T65" fmla="*/ 376 h 454"/>
                <a:gd name="T66" fmla="*/ 180 w 180"/>
                <a:gd name="T67" fmla="*/ 362 h 454"/>
                <a:gd name="T68" fmla="*/ 178 w 180"/>
                <a:gd name="T69" fmla="*/ 348 h 454"/>
                <a:gd name="T70" fmla="*/ 174 w 180"/>
                <a:gd name="T71" fmla="*/ 336 h 454"/>
                <a:gd name="T72" fmla="*/ 166 w 180"/>
                <a:gd name="T73" fmla="*/ 324 h 454"/>
                <a:gd name="T74" fmla="*/ 166 w 180"/>
                <a:gd name="T75" fmla="*/ 324 h 454"/>
                <a:gd name="T76" fmla="*/ 148 w 180"/>
                <a:gd name="T77" fmla="*/ 298 h 454"/>
                <a:gd name="T78" fmla="*/ 136 w 180"/>
                <a:gd name="T79" fmla="*/ 272 h 454"/>
                <a:gd name="T80" fmla="*/ 136 w 180"/>
                <a:gd name="T81" fmla="*/ 272 h 454"/>
                <a:gd name="T82" fmla="*/ 126 w 180"/>
                <a:gd name="T83" fmla="*/ 232 h 454"/>
                <a:gd name="T84" fmla="*/ 126 w 180"/>
                <a:gd name="T85" fmla="*/ 0 h 454"/>
                <a:gd name="T86" fmla="*/ 54 w 180"/>
                <a:gd name="T87" fmla="*/ 0 h 454"/>
                <a:gd name="T88" fmla="*/ 54 w 180"/>
                <a:gd name="T89" fmla="*/ 232 h 454"/>
                <a:gd name="T90" fmla="*/ 44 w 180"/>
                <a:gd name="T91" fmla="*/ 26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454">
                  <a:moveTo>
                    <a:pt x="44" y="268"/>
                  </a:moveTo>
                  <a:lnTo>
                    <a:pt x="44" y="268"/>
                  </a:lnTo>
                  <a:lnTo>
                    <a:pt x="44" y="268"/>
                  </a:lnTo>
                  <a:lnTo>
                    <a:pt x="38" y="282"/>
                  </a:lnTo>
                  <a:lnTo>
                    <a:pt x="32" y="296"/>
                  </a:lnTo>
                  <a:lnTo>
                    <a:pt x="24" y="308"/>
                  </a:lnTo>
                  <a:lnTo>
                    <a:pt x="14" y="324"/>
                  </a:lnTo>
                  <a:lnTo>
                    <a:pt x="14" y="324"/>
                  </a:lnTo>
                  <a:lnTo>
                    <a:pt x="6" y="336"/>
                  </a:lnTo>
                  <a:lnTo>
                    <a:pt x="2" y="350"/>
                  </a:lnTo>
                  <a:lnTo>
                    <a:pt x="0" y="366"/>
                  </a:lnTo>
                  <a:lnTo>
                    <a:pt x="0" y="382"/>
                  </a:lnTo>
                  <a:lnTo>
                    <a:pt x="0" y="382"/>
                  </a:lnTo>
                  <a:lnTo>
                    <a:pt x="0" y="382"/>
                  </a:lnTo>
                  <a:lnTo>
                    <a:pt x="2" y="396"/>
                  </a:lnTo>
                  <a:lnTo>
                    <a:pt x="8" y="410"/>
                  </a:lnTo>
                  <a:lnTo>
                    <a:pt x="16" y="422"/>
                  </a:lnTo>
                  <a:lnTo>
                    <a:pt x="28" y="434"/>
                  </a:lnTo>
                  <a:lnTo>
                    <a:pt x="42" y="442"/>
                  </a:lnTo>
                  <a:lnTo>
                    <a:pt x="56" y="448"/>
                  </a:lnTo>
                  <a:lnTo>
                    <a:pt x="72" y="452"/>
                  </a:lnTo>
                  <a:lnTo>
                    <a:pt x="90" y="454"/>
                  </a:lnTo>
                  <a:lnTo>
                    <a:pt x="90" y="454"/>
                  </a:lnTo>
                  <a:lnTo>
                    <a:pt x="108" y="452"/>
                  </a:lnTo>
                  <a:lnTo>
                    <a:pt x="126" y="448"/>
                  </a:lnTo>
                  <a:lnTo>
                    <a:pt x="140" y="440"/>
                  </a:lnTo>
                  <a:lnTo>
                    <a:pt x="154" y="432"/>
                  </a:lnTo>
                  <a:lnTo>
                    <a:pt x="166" y="420"/>
                  </a:lnTo>
                  <a:lnTo>
                    <a:pt x="174" y="406"/>
                  </a:lnTo>
                  <a:lnTo>
                    <a:pt x="178" y="392"/>
                  </a:lnTo>
                  <a:lnTo>
                    <a:pt x="180" y="376"/>
                  </a:lnTo>
                  <a:lnTo>
                    <a:pt x="180" y="376"/>
                  </a:lnTo>
                  <a:lnTo>
                    <a:pt x="180" y="376"/>
                  </a:lnTo>
                  <a:lnTo>
                    <a:pt x="180" y="362"/>
                  </a:lnTo>
                  <a:lnTo>
                    <a:pt x="178" y="348"/>
                  </a:lnTo>
                  <a:lnTo>
                    <a:pt x="174" y="336"/>
                  </a:lnTo>
                  <a:lnTo>
                    <a:pt x="166" y="324"/>
                  </a:lnTo>
                  <a:lnTo>
                    <a:pt x="166" y="324"/>
                  </a:lnTo>
                  <a:lnTo>
                    <a:pt x="148" y="298"/>
                  </a:lnTo>
                  <a:lnTo>
                    <a:pt x="136" y="272"/>
                  </a:lnTo>
                  <a:lnTo>
                    <a:pt x="136" y="272"/>
                  </a:lnTo>
                  <a:lnTo>
                    <a:pt x="126" y="232"/>
                  </a:lnTo>
                  <a:lnTo>
                    <a:pt x="126" y="0"/>
                  </a:lnTo>
                  <a:lnTo>
                    <a:pt x="54" y="0"/>
                  </a:lnTo>
                  <a:lnTo>
                    <a:pt x="54" y="232"/>
                  </a:lnTo>
                  <a:lnTo>
                    <a:pt x="44" y="26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39" name="Freeform 839"/>
            <p:cNvSpPr>
              <a:spLocks/>
            </p:cNvSpPr>
            <p:nvPr/>
          </p:nvSpPr>
          <p:spPr bwMode="auto">
            <a:xfrm>
              <a:off x="12723813" y="7750175"/>
              <a:ext cx="1987550" cy="1374775"/>
            </a:xfrm>
            <a:custGeom>
              <a:avLst/>
              <a:gdLst>
                <a:gd name="T0" fmla="*/ 614 w 1252"/>
                <a:gd name="T1" fmla="*/ 780 h 866"/>
                <a:gd name="T2" fmla="*/ 588 w 1252"/>
                <a:gd name="T3" fmla="*/ 734 h 866"/>
                <a:gd name="T4" fmla="*/ 578 w 1252"/>
                <a:gd name="T5" fmla="*/ 716 h 866"/>
                <a:gd name="T6" fmla="*/ 566 w 1252"/>
                <a:gd name="T7" fmla="*/ 678 h 866"/>
                <a:gd name="T8" fmla="*/ 568 w 1252"/>
                <a:gd name="T9" fmla="*/ 656 h 866"/>
                <a:gd name="T10" fmla="*/ 568 w 1252"/>
                <a:gd name="T11" fmla="*/ 652 h 866"/>
                <a:gd name="T12" fmla="*/ 568 w 1252"/>
                <a:gd name="T13" fmla="*/ 652 h 866"/>
                <a:gd name="T14" fmla="*/ 572 w 1252"/>
                <a:gd name="T15" fmla="*/ 630 h 866"/>
                <a:gd name="T16" fmla="*/ 594 w 1252"/>
                <a:gd name="T17" fmla="*/ 592 h 866"/>
                <a:gd name="T18" fmla="*/ 630 w 1252"/>
                <a:gd name="T19" fmla="*/ 564 h 866"/>
                <a:gd name="T20" fmla="*/ 676 w 1252"/>
                <a:gd name="T21" fmla="*/ 548 h 866"/>
                <a:gd name="T22" fmla="*/ 702 w 1252"/>
                <a:gd name="T23" fmla="*/ 546 h 866"/>
                <a:gd name="T24" fmla="*/ 728 w 1252"/>
                <a:gd name="T25" fmla="*/ 548 h 866"/>
                <a:gd name="T26" fmla="*/ 776 w 1252"/>
                <a:gd name="T27" fmla="*/ 566 h 866"/>
                <a:gd name="T28" fmla="*/ 812 w 1252"/>
                <a:gd name="T29" fmla="*/ 596 h 866"/>
                <a:gd name="T30" fmla="*/ 824 w 1252"/>
                <a:gd name="T31" fmla="*/ 616 h 866"/>
                <a:gd name="T32" fmla="*/ 832 w 1252"/>
                <a:gd name="T33" fmla="*/ 638 h 866"/>
                <a:gd name="T34" fmla="*/ 836 w 1252"/>
                <a:gd name="T35" fmla="*/ 662 h 866"/>
                <a:gd name="T36" fmla="*/ 836 w 1252"/>
                <a:gd name="T37" fmla="*/ 662 h 866"/>
                <a:gd name="T38" fmla="*/ 830 w 1252"/>
                <a:gd name="T39" fmla="*/ 700 h 866"/>
                <a:gd name="T40" fmla="*/ 814 w 1252"/>
                <a:gd name="T41" fmla="*/ 734 h 866"/>
                <a:gd name="T42" fmla="*/ 800 w 1252"/>
                <a:gd name="T43" fmla="*/ 756 h 866"/>
                <a:gd name="T44" fmla="*/ 782 w 1252"/>
                <a:gd name="T45" fmla="*/ 806 h 866"/>
                <a:gd name="T46" fmla="*/ 782 w 1252"/>
                <a:gd name="T47" fmla="*/ 866 h 866"/>
                <a:gd name="T48" fmla="*/ 1252 w 1252"/>
                <a:gd name="T49" fmla="*/ 866 h 866"/>
                <a:gd name="T50" fmla="*/ 1154 w 1252"/>
                <a:gd name="T51" fmla="*/ 688 h 866"/>
                <a:gd name="T52" fmla="*/ 1068 w 1252"/>
                <a:gd name="T53" fmla="*/ 518 h 866"/>
                <a:gd name="T54" fmla="*/ 1012 w 1252"/>
                <a:gd name="T55" fmla="*/ 398 h 866"/>
                <a:gd name="T56" fmla="*/ 966 w 1252"/>
                <a:gd name="T57" fmla="*/ 282 h 866"/>
                <a:gd name="T58" fmla="*/ 938 w 1252"/>
                <a:gd name="T59" fmla="*/ 182 h 866"/>
                <a:gd name="T60" fmla="*/ 934 w 1252"/>
                <a:gd name="T61" fmla="*/ 142 h 866"/>
                <a:gd name="T62" fmla="*/ 934 w 1252"/>
                <a:gd name="T63" fmla="*/ 130 h 866"/>
                <a:gd name="T64" fmla="*/ 944 w 1252"/>
                <a:gd name="T65" fmla="*/ 92 h 866"/>
                <a:gd name="T66" fmla="*/ 960 w 1252"/>
                <a:gd name="T67" fmla="*/ 30 h 866"/>
                <a:gd name="T68" fmla="*/ 0 w 1252"/>
                <a:gd name="T69" fmla="*/ 0 h 866"/>
                <a:gd name="T70" fmla="*/ 56 w 1252"/>
                <a:gd name="T71" fmla="*/ 144 h 866"/>
                <a:gd name="T72" fmla="*/ 82 w 1252"/>
                <a:gd name="T73" fmla="*/ 138 h 866"/>
                <a:gd name="T74" fmla="*/ 128 w 1252"/>
                <a:gd name="T75" fmla="*/ 112 h 866"/>
                <a:gd name="T76" fmla="*/ 146 w 1252"/>
                <a:gd name="T77" fmla="*/ 102 h 866"/>
                <a:gd name="T78" fmla="*/ 186 w 1252"/>
                <a:gd name="T79" fmla="*/ 90 h 866"/>
                <a:gd name="T80" fmla="*/ 206 w 1252"/>
                <a:gd name="T81" fmla="*/ 92 h 866"/>
                <a:gd name="T82" fmla="*/ 210 w 1252"/>
                <a:gd name="T83" fmla="*/ 92 h 866"/>
                <a:gd name="T84" fmla="*/ 210 w 1252"/>
                <a:gd name="T85" fmla="*/ 92 h 866"/>
                <a:gd name="T86" fmla="*/ 232 w 1252"/>
                <a:gd name="T87" fmla="*/ 96 h 866"/>
                <a:gd name="T88" fmla="*/ 270 w 1252"/>
                <a:gd name="T89" fmla="*/ 118 h 866"/>
                <a:gd name="T90" fmla="*/ 298 w 1252"/>
                <a:gd name="T91" fmla="*/ 154 h 866"/>
                <a:gd name="T92" fmla="*/ 314 w 1252"/>
                <a:gd name="T93" fmla="*/ 200 h 866"/>
                <a:gd name="T94" fmla="*/ 316 w 1252"/>
                <a:gd name="T95" fmla="*/ 226 h 866"/>
                <a:gd name="T96" fmla="*/ 314 w 1252"/>
                <a:gd name="T97" fmla="*/ 252 h 866"/>
                <a:gd name="T98" fmla="*/ 296 w 1252"/>
                <a:gd name="T99" fmla="*/ 300 h 866"/>
                <a:gd name="T100" fmla="*/ 266 w 1252"/>
                <a:gd name="T101" fmla="*/ 336 h 866"/>
                <a:gd name="T102" fmla="*/ 246 w 1252"/>
                <a:gd name="T103" fmla="*/ 348 h 866"/>
                <a:gd name="T104" fmla="*/ 224 w 1252"/>
                <a:gd name="T105" fmla="*/ 356 h 866"/>
                <a:gd name="T106" fmla="*/ 200 w 1252"/>
                <a:gd name="T107" fmla="*/ 360 h 866"/>
                <a:gd name="T108" fmla="*/ 200 w 1252"/>
                <a:gd name="T109" fmla="*/ 360 h 866"/>
                <a:gd name="T110" fmla="*/ 162 w 1252"/>
                <a:gd name="T111" fmla="*/ 354 h 866"/>
                <a:gd name="T112" fmla="*/ 128 w 1252"/>
                <a:gd name="T113" fmla="*/ 338 h 866"/>
                <a:gd name="T114" fmla="*/ 108 w 1252"/>
                <a:gd name="T115" fmla="*/ 324 h 866"/>
                <a:gd name="T116" fmla="*/ 56 w 1252"/>
                <a:gd name="T117" fmla="*/ 306 h 866"/>
                <a:gd name="T118" fmla="*/ 0 w 1252"/>
                <a:gd name="T119" fmla="*/ 306 h 866"/>
                <a:gd name="T120" fmla="*/ 620 w 1252"/>
                <a:gd name="T121" fmla="*/ 866 h 866"/>
                <a:gd name="T122" fmla="*/ 614 w 1252"/>
                <a:gd name="T123" fmla="*/ 78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2" h="866">
                  <a:moveTo>
                    <a:pt x="614" y="780"/>
                  </a:moveTo>
                  <a:lnTo>
                    <a:pt x="614" y="780"/>
                  </a:lnTo>
                  <a:lnTo>
                    <a:pt x="604" y="758"/>
                  </a:lnTo>
                  <a:lnTo>
                    <a:pt x="588" y="734"/>
                  </a:lnTo>
                  <a:lnTo>
                    <a:pt x="588" y="734"/>
                  </a:lnTo>
                  <a:lnTo>
                    <a:pt x="578" y="716"/>
                  </a:lnTo>
                  <a:lnTo>
                    <a:pt x="570" y="698"/>
                  </a:lnTo>
                  <a:lnTo>
                    <a:pt x="566" y="678"/>
                  </a:lnTo>
                  <a:lnTo>
                    <a:pt x="568" y="656"/>
                  </a:lnTo>
                  <a:lnTo>
                    <a:pt x="568" y="656"/>
                  </a:lnTo>
                  <a:lnTo>
                    <a:pt x="568" y="654"/>
                  </a:lnTo>
                  <a:lnTo>
                    <a:pt x="568" y="652"/>
                  </a:lnTo>
                  <a:lnTo>
                    <a:pt x="568" y="652"/>
                  </a:lnTo>
                  <a:lnTo>
                    <a:pt x="568" y="652"/>
                  </a:lnTo>
                  <a:lnTo>
                    <a:pt x="570" y="640"/>
                  </a:lnTo>
                  <a:lnTo>
                    <a:pt x="572" y="630"/>
                  </a:lnTo>
                  <a:lnTo>
                    <a:pt x="580" y="610"/>
                  </a:lnTo>
                  <a:lnTo>
                    <a:pt x="594" y="592"/>
                  </a:lnTo>
                  <a:lnTo>
                    <a:pt x="610" y="576"/>
                  </a:lnTo>
                  <a:lnTo>
                    <a:pt x="630" y="564"/>
                  </a:lnTo>
                  <a:lnTo>
                    <a:pt x="652" y="554"/>
                  </a:lnTo>
                  <a:lnTo>
                    <a:pt x="676" y="548"/>
                  </a:lnTo>
                  <a:lnTo>
                    <a:pt x="702" y="546"/>
                  </a:lnTo>
                  <a:lnTo>
                    <a:pt x="702" y="546"/>
                  </a:lnTo>
                  <a:lnTo>
                    <a:pt x="714" y="546"/>
                  </a:lnTo>
                  <a:lnTo>
                    <a:pt x="728" y="548"/>
                  </a:lnTo>
                  <a:lnTo>
                    <a:pt x="754" y="554"/>
                  </a:lnTo>
                  <a:lnTo>
                    <a:pt x="776" y="566"/>
                  </a:lnTo>
                  <a:lnTo>
                    <a:pt x="796" y="580"/>
                  </a:lnTo>
                  <a:lnTo>
                    <a:pt x="812" y="596"/>
                  </a:lnTo>
                  <a:lnTo>
                    <a:pt x="820" y="606"/>
                  </a:lnTo>
                  <a:lnTo>
                    <a:pt x="824" y="616"/>
                  </a:lnTo>
                  <a:lnTo>
                    <a:pt x="830" y="628"/>
                  </a:lnTo>
                  <a:lnTo>
                    <a:pt x="832" y="638"/>
                  </a:lnTo>
                  <a:lnTo>
                    <a:pt x="834" y="650"/>
                  </a:lnTo>
                  <a:lnTo>
                    <a:pt x="836" y="662"/>
                  </a:lnTo>
                  <a:lnTo>
                    <a:pt x="836" y="662"/>
                  </a:lnTo>
                  <a:lnTo>
                    <a:pt x="836" y="662"/>
                  </a:lnTo>
                  <a:lnTo>
                    <a:pt x="834" y="682"/>
                  </a:lnTo>
                  <a:lnTo>
                    <a:pt x="830" y="700"/>
                  </a:lnTo>
                  <a:lnTo>
                    <a:pt x="824" y="718"/>
                  </a:lnTo>
                  <a:lnTo>
                    <a:pt x="814" y="734"/>
                  </a:lnTo>
                  <a:lnTo>
                    <a:pt x="814" y="734"/>
                  </a:lnTo>
                  <a:lnTo>
                    <a:pt x="800" y="756"/>
                  </a:lnTo>
                  <a:lnTo>
                    <a:pt x="790" y="776"/>
                  </a:lnTo>
                  <a:lnTo>
                    <a:pt x="782" y="806"/>
                  </a:lnTo>
                  <a:lnTo>
                    <a:pt x="782" y="806"/>
                  </a:lnTo>
                  <a:lnTo>
                    <a:pt x="782" y="866"/>
                  </a:lnTo>
                  <a:lnTo>
                    <a:pt x="1252" y="866"/>
                  </a:lnTo>
                  <a:lnTo>
                    <a:pt x="1252" y="866"/>
                  </a:lnTo>
                  <a:lnTo>
                    <a:pt x="1204" y="780"/>
                  </a:lnTo>
                  <a:lnTo>
                    <a:pt x="1154" y="688"/>
                  </a:lnTo>
                  <a:lnTo>
                    <a:pt x="1096" y="578"/>
                  </a:lnTo>
                  <a:lnTo>
                    <a:pt x="1068" y="518"/>
                  </a:lnTo>
                  <a:lnTo>
                    <a:pt x="1038" y="458"/>
                  </a:lnTo>
                  <a:lnTo>
                    <a:pt x="1012" y="398"/>
                  </a:lnTo>
                  <a:lnTo>
                    <a:pt x="988" y="338"/>
                  </a:lnTo>
                  <a:lnTo>
                    <a:pt x="966" y="282"/>
                  </a:lnTo>
                  <a:lnTo>
                    <a:pt x="950" y="230"/>
                  </a:lnTo>
                  <a:lnTo>
                    <a:pt x="938" y="182"/>
                  </a:lnTo>
                  <a:lnTo>
                    <a:pt x="936" y="162"/>
                  </a:lnTo>
                  <a:lnTo>
                    <a:pt x="934" y="142"/>
                  </a:lnTo>
                  <a:lnTo>
                    <a:pt x="934" y="142"/>
                  </a:lnTo>
                  <a:lnTo>
                    <a:pt x="934" y="130"/>
                  </a:lnTo>
                  <a:lnTo>
                    <a:pt x="936" y="118"/>
                  </a:lnTo>
                  <a:lnTo>
                    <a:pt x="944" y="92"/>
                  </a:lnTo>
                  <a:lnTo>
                    <a:pt x="954" y="56"/>
                  </a:lnTo>
                  <a:lnTo>
                    <a:pt x="960" y="30"/>
                  </a:lnTo>
                  <a:lnTo>
                    <a:pt x="964" y="0"/>
                  </a:lnTo>
                  <a:lnTo>
                    <a:pt x="0" y="0"/>
                  </a:lnTo>
                  <a:lnTo>
                    <a:pt x="0" y="144"/>
                  </a:lnTo>
                  <a:lnTo>
                    <a:pt x="56" y="144"/>
                  </a:lnTo>
                  <a:lnTo>
                    <a:pt x="82" y="138"/>
                  </a:lnTo>
                  <a:lnTo>
                    <a:pt x="82" y="138"/>
                  </a:lnTo>
                  <a:lnTo>
                    <a:pt x="106" y="128"/>
                  </a:lnTo>
                  <a:lnTo>
                    <a:pt x="128" y="112"/>
                  </a:lnTo>
                  <a:lnTo>
                    <a:pt x="128" y="112"/>
                  </a:lnTo>
                  <a:lnTo>
                    <a:pt x="146" y="102"/>
                  </a:lnTo>
                  <a:lnTo>
                    <a:pt x="166" y="94"/>
                  </a:lnTo>
                  <a:lnTo>
                    <a:pt x="186" y="90"/>
                  </a:lnTo>
                  <a:lnTo>
                    <a:pt x="206" y="92"/>
                  </a:lnTo>
                  <a:lnTo>
                    <a:pt x="206" y="92"/>
                  </a:lnTo>
                  <a:lnTo>
                    <a:pt x="210" y="92"/>
                  </a:lnTo>
                  <a:lnTo>
                    <a:pt x="210" y="92"/>
                  </a:lnTo>
                  <a:lnTo>
                    <a:pt x="210" y="92"/>
                  </a:lnTo>
                  <a:lnTo>
                    <a:pt x="210" y="92"/>
                  </a:lnTo>
                  <a:lnTo>
                    <a:pt x="222" y="94"/>
                  </a:lnTo>
                  <a:lnTo>
                    <a:pt x="232" y="96"/>
                  </a:lnTo>
                  <a:lnTo>
                    <a:pt x="252" y="106"/>
                  </a:lnTo>
                  <a:lnTo>
                    <a:pt x="270" y="118"/>
                  </a:lnTo>
                  <a:lnTo>
                    <a:pt x="286" y="134"/>
                  </a:lnTo>
                  <a:lnTo>
                    <a:pt x="298" y="154"/>
                  </a:lnTo>
                  <a:lnTo>
                    <a:pt x="308" y="176"/>
                  </a:lnTo>
                  <a:lnTo>
                    <a:pt x="314" y="200"/>
                  </a:lnTo>
                  <a:lnTo>
                    <a:pt x="316" y="226"/>
                  </a:lnTo>
                  <a:lnTo>
                    <a:pt x="316" y="226"/>
                  </a:lnTo>
                  <a:lnTo>
                    <a:pt x="316" y="240"/>
                  </a:lnTo>
                  <a:lnTo>
                    <a:pt x="314" y="252"/>
                  </a:lnTo>
                  <a:lnTo>
                    <a:pt x="308" y="278"/>
                  </a:lnTo>
                  <a:lnTo>
                    <a:pt x="296" y="300"/>
                  </a:lnTo>
                  <a:lnTo>
                    <a:pt x="282" y="320"/>
                  </a:lnTo>
                  <a:lnTo>
                    <a:pt x="266" y="336"/>
                  </a:lnTo>
                  <a:lnTo>
                    <a:pt x="256" y="344"/>
                  </a:lnTo>
                  <a:lnTo>
                    <a:pt x="246" y="348"/>
                  </a:lnTo>
                  <a:lnTo>
                    <a:pt x="236" y="354"/>
                  </a:lnTo>
                  <a:lnTo>
                    <a:pt x="224" y="356"/>
                  </a:lnTo>
                  <a:lnTo>
                    <a:pt x="212" y="358"/>
                  </a:lnTo>
                  <a:lnTo>
                    <a:pt x="200" y="360"/>
                  </a:lnTo>
                  <a:lnTo>
                    <a:pt x="200" y="360"/>
                  </a:lnTo>
                  <a:lnTo>
                    <a:pt x="200" y="360"/>
                  </a:lnTo>
                  <a:lnTo>
                    <a:pt x="182" y="358"/>
                  </a:lnTo>
                  <a:lnTo>
                    <a:pt x="162" y="354"/>
                  </a:lnTo>
                  <a:lnTo>
                    <a:pt x="146" y="348"/>
                  </a:lnTo>
                  <a:lnTo>
                    <a:pt x="128" y="338"/>
                  </a:lnTo>
                  <a:lnTo>
                    <a:pt x="128" y="338"/>
                  </a:lnTo>
                  <a:lnTo>
                    <a:pt x="108" y="324"/>
                  </a:lnTo>
                  <a:lnTo>
                    <a:pt x="88" y="314"/>
                  </a:lnTo>
                  <a:lnTo>
                    <a:pt x="56" y="306"/>
                  </a:lnTo>
                  <a:lnTo>
                    <a:pt x="56" y="306"/>
                  </a:lnTo>
                  <a:lnTo>
                    <a:pt x="0" y="306"/>
                  </a:lnTo>
                  <a:lnTo>
                    <a:pt x="0" y="866"/>
                  </a:lnTo>
                  <a:lnTo>
                    <a:pt x="620" y="866"/>
                  </a:lnTo>
                  <a:lnTo>
                    <a:pt x="620" y="806"/>
                  </a:lnTo>
                  <a:lnTo>
                    <a:pt x="614" y="78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40" name="Freeform 840"/>
            <p:cNvSpPr>
              <a:spLocks/>
            </p:cNvSpPr>
            <p:nvPr/>
          </p:nvSpPr>
          <p:spPr bwMode="auto">
            <a:xfrm>
              <a:off x="13692188" y="8677275"/>
              <a:ext cx="288925" cy="758825"/>
            </a:xfrm>
            <a:custGeom>
              <a:avLst/>
              <a:gdLst>
                <a:gd name="T0" fmla="*/ 136 w 182"/>
                <a:gd name="T1" fmla="*/ 186 h 478"/>
                <a:gd name="T2" fmla="*/ 136 w 182"/>
                <a:gd name="T3" fmla="*/ 186 h 478"/>
                <a:gd name="T4" fmla="*/ 136 w 182"/>
                <a:gd name="T5" fmla="*/ 186 h 478"/>
                <a:gd name="T6" fmla="*/ 142 w 182"/>
                <a:gd name="T7" fmla="*/ 170 h 478"/>
                <a:gd name="T8" fmla="*/ 148 w 182"/>
                <a:gd name="T9" fmla="*/ 158 h 478"/>
                <a:gd name="T10" fmla="*/ 156 w 182"/>
                <a:gd name="T11" fmla="*/ 144 h 478"/>
                <a:gd name="T12" fmla="*/ 166 w 182"/>
                <a:gd name="T13" fmla="*/ 130 h 478"/>
                <a:gd name="T14" fmla="*/ 166 w 182"/>
                <a:gd name="T15" fmla="*/ 130 h 478"/>
                <a:gd name="T16" fmla="*/ 174 w 182"/>
                <a:gd name="T17" fmla="*/ 116 h 478"/>
                <a:gd name="T18" fmla="*/ 180 w 182"/>
                <a:gd name="T19" fmla="*/ 104 h 478"/>
                <a:gd name="T20" fmla="*/ 182 w 182"/>
                <a:gd name="T21" fmla="*/ 88 h 478"/>
                <a:gd name="T22" fmla="*/ 182 w 182"/>
                <a:gd name="T23" fmla="*/ 72 h 478"/>
                <a:gd name="T24" fmla="*/ 182 w 182"/>
                <a:gd name="T25" fmla="*/ 72 h 478"/>
                <a:gd name="T26" fmla="*/ 182 w 182"/>
                <a:gd name="T27" fmla="*/ 72 h 478"/>
                <a:gd name="T28" fmla="*/ 178 w 182"/>
                <a:gd name="T29" fmla="*/ 58 h 478"/>
                <a:gd name="T30" fmla="*/ 172 w 182"/>
                <a:gd name="T31" fmla="*/ 44 h 478"/>
                <a:gd name="T32" fmla="*/ 164 w 182"/>
                <a:gd name="T33" fmla="*/ 32 h 478"/>
                <a:gd name="T34" fmla="*/ 154 w 182"/>
                <a:gd name="T35" fmla="*/ 20 h 478"/>
                <a:gd name="T36" fmla="*/ 140 w 182"/>
                <a:gd name="T37" fmla="*/ 12 h 478"/>
                <a:gd name="T38" fmla="*/ 124 w 182"/>
                <a:gd name="T39" fmla="*/ 4 h 478"/>
                <a:gd name="T40" fmla="*/ 108 w 182"/>
                <a:gd name="T41" fmla="*/ 0 h 478"/>
                <a:gd name="T42" fmla="*/ 92 w 182"/>
                <a:gd name="T43" fmla="*/ 0 h 478"/>
                <a:gd name="T44" fmla="*/ 92 w 182"/>
                <a:gd name="T45" fmla="*/ 0 h 478"/>
                <a:gd name="T46" fmla="*/ 72 w 182"/>
                <a:gd name="T47" fmla="*/ 0 h 478"/>
                <a:gd name="T48" fmla="*/ 56 w 182"/>
                <a:gd name="T49" fmla="*/ 6 h 478"/>
                <a:gd name="T50" fmla="*/ 40 w 182"/>
                <a:gd name="T51" fmla="*/ 12 h 478"/>
                <a:gd name="T52" fmla="*/ 26 w 182"/>
                <a:gd name="T53" fmla="*/ 22 h 478"/>
                <a:gd name="T54" fmla="*/ 16 w 182"/>
                <a:gd name="T55" fmla="*/ 34 h 478"/>
                <a:gd name="T56" fmla="*/ 8 w 182"/>
                <a:gd name="T57" fmla="*/ 48 h 478"/>
                <a:gd name="T58" fmla="*/ 2 w 182"/>
                <a:gd name="T59" fmla="*/ 62 h 478"/>
                <a:gd name="T60" fmla="*/ 0 w 182"/>
                <a:gd name="T61" fmla="*/ 78 h 478"/>
                <a:gd name="T62" fmla="*/ 0 w 182"/>
                <a:gd name="T63" fmla="*/ 78 h 478"/>
                <a:gd name="T64" fmla="*/ 0 w 182"/>
                <a:gd name="T65" fmla="*/ 78 h 478"/>
                <a:gd name="T66" fmla="*/ 0 w 182"/>
                <a:gd name="T67" fmla="*/ 92 h 478"/>
                <a:gd name="T68" fmla="*/ 2 w 182"/>
                <a:gd name="T69" fmla="*/ 106 h 478"/>
                <a:gd name="T70" fmla="*/ 8 w 182"/>
                <a:gd name="T71" fmla="*/ 118 h 478"/>
                <a:gd name="T72" fmla="*/ 14 w 182"/>
                <a:gd name="T73" fmla="*/ 130 h 478"/>
                <a:gd name="T74" fmla="*/ 14 w 182"/>
                <a:gd name="T75" fmla="*/ 130 h 478"/>
                <a:gd name="T76" fmla="*/ 32 w 182"/>
                <a:gd name="T77" fmla="*/ 156 h 478"/>
                <a:gd name="T78" fmla="*/ 44 w 182"/>
                <a:gd name="T79" fmla="*/ 182 h 478"/>
                <a:gd name="T80" fmla="*/ 44 w 182"/>
                <a:gd name="T81" fmla="*/ 182 h 478"/>
                <a:gd name="T82" fmla="*/ 54 w 182"/>
                <a:gd name="T83" fmla="*/ 222 h 478"/>
                <a:gd name="T84" fmla="*/ 54 w 182"/>
                <a:gd name="T85" fmla="*/ 478 h 478"/>
                <a:gd name="T86" fmla="*/ 126 w 182"/>
                <a:gd name="T87" fmla="*/ 478 h 478"/>
                <a:gd name="T88" fmla="*/ 128 w 182"/>
                <a:gd name="T89" fmla="*/ 222 h 478"/>
                <a:gd name="T90" fmla="*/ 136 w 182"/>
                <a:gd name="T91" fmla="*/ 186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78">
                  <a:moveTo>
                    <a:pt x="136" y="186"/>
                  </a:moveTo>
                  <a:lnTo>
                    <a:pt x="136" y="186"/>
                  </a:lnTo>
                  <a:lnTo>
                    <a:pt x="136" y="186"/>
                  </a:lnTo>
                  <a:lnTo>
                    <a:pt x="142" y="170"/>
                  </a:lnTo>
                  <a:lnTo>
                    <a:pt x="148" y="158"/>
                  </a:lnTo>
                  <a:lnTo>
                    <a:pt x="156" y="144"/>
                  </a:lnTo>
                  <a:lnTo>
                    <a:pt x="166" y="130"/>
                  </a:lnTo>
                  <a:lnTo>
                    <a:pt x="166" y="130"/>
                  </a:lnTo>
                  <a:lnTo>
                    <a:pt x="174" y="116"/>
                  </a:lnTo>
                  <a:lnTo>
                    <a:pt x="180" y="104"/>
                  </a:lnTo>
                  <a:lnTo>
                    <a:pt x="182" y="88"/>
                  </a:lnTo>
                  <a:lnTo>
                    <a:pt x="182" y="72"/>
                  </a:lnTo>
                  <a:lnTo>
                    <a:pt x="182" y="72"/>
                  </a:lnTo>
                  <a:lnTo>
                    <a:pt x="182" y="72"/>
                  </a:lnTo>
                  <a:lnTo>
                    <a:pt x="178" y="58"/>
                  </a:lnTo>
                  <a:lnTo>
                    <a:pt x="172" y="44"/>
                  </a:lnTo>
                  <a:lnTo>
                    <a:pt x="164" y="32"/>
                  </a:lnTo>
                  <a:lnTo>
                    <a:pt x="154" y="20"/>
                  </a:lnTo>
                  <a:lnTo>
                    <a:pt x="140" y="12"/>
                  </a:lnTo>
                  <a:lnTo>
                    <a:pt x="124" y="4"/>
                  </a:lnTo>
                  <a:lnTo>
                    <a:pt x="108" y="0"/>
                  </a:lnTo>
                  <a:lnTo>
                    <a:pt x="92" y="0"/>
                  </a:lnTo>
                  <a:lnTo>
                    <a:pt x="92" y="0"/>
                  </a:lnTo>
                  <a:lnTo>
                    <a:pt x="72" y="0"/>
                  </a:lnTo>
                  <a:lnTo>
                    <a:pt x="56" y="6"/>
                  </a:lnTo>
                  <a:lnTo>
                    <a:pt x="40" y="12"/>
                  </a:lnTo>
                  <a:lnTo>
                    <a:pt x="26" y="22"/>
                  </a:lnTo>
                  <a:lnTo>
                    <a:pt x="16" y="34"/>
                  </a:lnTo>
                  <a:lnTo>
                    <a:pt x="8" y="48"/>
                  </a:lnTo>
                  <a:lnTo>
                    <a:pt x="2" y="62"/>
                  </a:lnTo>
                  <a:lnTo>
                    <a:pt x="0" y="78"/>
                  </a:lnTo>
                  <a:lnTo>
                    <a:pt x="0" y="78"/>
                  </a:lnTo>
                  <a:lnTo>
                    <a:pt x="0" y="78"/>
                  </a:lnTo>
                  <a:lnTo>
                    <a:pt x="0" y="92"/>
                  </a:lnTo>
                  <a:lnTo>
                    <a:pt x="2" y="106"/>
                  </a:lnTo>
                  <a:lnTo>
                    <a:pt x="8" y="118"/>
                  </a:lnTo>
                  <a:lnTo>
                    <a:pt x="14" y="130"/>
                  </a:lnTo>
                  <a:lnTo>
                    <a:pt x="14" y="130"/>
                  </a:lnTo>
                  <a:lnTo>
                    <a:pt x="32" y="156"/>
                  </a:lnTo>
                  <a:lnTo>
                    <a:pt x="44" y="182"/>
                  </a:lnTo>
                  <a:lnTo>
                    <a:pt x="44" y="182"/>
                  </a:lnTo>
                  <a:lnTo>
                    <a:pt x="54" y="222"/>
                  </a:lnTo>
                  <a:lnTo>
                    <a:pt x="54" y="478"/>
                  </a:lnTo>
                  <a:lnTo>
                    <a:pt x="126" y="478"/>
                  </a:lnTo>
                  <a:lnTo>
                    <a:pt x="128" y="222"/>
                  </a:lnTo>
                  <a:lnTo>
                    <a:pt x="136" y="18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41" name="Freeform 841"/>
            <p:cNvSpPr>
              <a:spLocks/>
            </p:cNvSpPr>
            <p:nvPr/>
          </p:nvSpPr>
          <p:spPr bwMode="auto">
            <a:xfrm>
              <a:off x="8548688" y="6146800"/>
              <a:ext cx="1425575" cy="1371600"/>
            </a:xfrm>
            <a:custGeom>
              <a:avLst/>
              <a:gdLst>
                <a:gd name="T0" fmla="*/ 318 w 898"/>
                <a:gd name="T1" fmla="*/ 0 h 864"/>
                <a:gd name="T2" fmla="*/ 284 w 898"/>
                <a:gd name="T3" fmla="*/ 52 h 864"/>
                <a:gd name="T4" fmla="*/ 224 w 898"/>
                <a:gd name="T5" fmla="*/ 156 h 864"/>
                <a:gd name="T6" fmla="*/ 198 w 898"/>
                <a:gd name="T7" fmla="*/ 206 h 864"/>
                <a:gd name="T8" fmla="*/ 134 w 898"/>
                <a:gd name="T9" fmla="*/ 352 h 864"/>
                <a:gd name="T10" fmla="*/ 76 w 898"/>
                <a:gd name="T11" fmla="*/ 510 h 864"/>
                <a:gd name="T12" fmla="*/ 32 w 898"/>
                <a:gd name="T13" fmla="*/ 682 h 864"/>
                <a:gd name="T14" fmla="*/ 0 w 898"/>
                <a:gd name="T15" fmla="*/ 864 h 864"/>
                <a:gd name="T16" fmla="*/ 542 w 898"/>
                <a:gd name="T17" fmla="*/ 782 h 864"/>
                <a:gd name="T18" fmla="*/ 536 w 898"/>
                <a:gd name="T19" fmla="*/ 756 h 864"/>
                <a:gd name="T20" fmla="*/ 510 w 898"/>
                <a:gd name="T21" fmla="*/ 710 h 864"/>
                <a:gd name="T22" fmla="*/ 500 w 898"/>
                <a:gd name="T23" fmla="*/ 692 h 864"/>
                <a:gd name="T24" fmla="*/ 488 w 898"/>
                <a:gd name="T25" fmla="*/ 654 h 864"/>
                <a:gd name="T26" fmla="*/ 488 w 898"/>
                <a:gd name="T27" fmla="*/ 632 h 864"/>
                <a:gd name="T28" fmla="*/ 490 w 898"/>
                <a:gd name="T29" fmla="*/ 628 h 864"/>
                <a:gd name="T30" fmla="*/ 490 w 898"/>
                <a:gd name="T31" fmla="*/ 628 h 864"/>
                <a:gd name="T32" fmla="*/ 494 w 898"/>
                <a:gd name="T33" fmla="*/ 606 h 864"/>
                <a:gd name="T34" fmla="*/ 516 w 898"/>
                <a:gd name="T35" fmla="*/ 568 h 864"/>
                <a:gd name="T36" fmla="*/ 552 w 898"/>
                <a:gd name="T37" fmla="*/ 540 h 864"/>
                <a:gd name="T38" fmla="*/ 598 w 898"/>
                <a:gd name="T39" fmla="*/ 524 h 864"/>
                <a:gd name="T40" fmla="*/ 622 w 898"/>
                <a:gd name="T41" fmla="*/ 522 h 864"/>
                <a:gd name="T42" fmla="*/ 650 w 898"/>
                <a:gd name="T43" fmla="*/ 524 h 864"/>
                <a:gd name="T44" fmla="*/ 698 w 898"/>
                <a:gd name="T45" fmla="*/ 542 h 864"/>
                <a:gd name="T46" fmla="*/ 734 w 898"/>
                <a:gd name="T47" fmla="*/ 574 h 864"/>
                <a:gd name="T48" fmla="*/ 746 w 898"/>
                <a:gd name="T49" fmla="*/ 592 h 864"/>
                <a:gd name="T50" fmla="*/ 754 w 898"/>
                <a:gd name="T51" fmla="*/ 614 h 864"/>
                <a:gd name="T52" fmla="*/ 758 w 898"/>
                <a:gd name="T53" fmla="*/ 638 h 864"/>
                <a:gd name="T54" fmla="*/ 756 w 898"/>
                <a:gd name="T55" fmla="*/ 638 h 864"/>
                <a:gd name="T56" fmla="*/ 752 w 898"/>
                <a:gd name="T57" fmla="*/ 676 h 864"/>
                <a:gd name="T58" fmla="*/ 736 w 898"/>
                <a:gd name="T59" fmla="*/ 710 h 864"/>
                <a:gd name="T60" fmla="*/ 722 w 898"/>
                <a:gd name="T61" fmla="*/ 732 h 864"/>
                <a:gd name="T62" fmla="*/ 704 w 898"/>
                <a:gd name="T63" fmla="*/ 782 h 864"/>
                <a:gd name="T64" fmla="*/ 704 w 898"/>
                <a:gd name="T65" fmla="*/ 864 h 864"/>
                <a:gd name="T66" fmla="*/ 898 w 898"/>
                <a:gd name="T67"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8" h="864">
                  <a:moveTo>
                    <a:pt x="898" y="0"/>
                  </a:moveTo>
                  <a:lnTo>
                    <a:pt x="318" y="0"/>
                  </a:lnTo>
                  <a:lnTo>
                    <a:pt x="318" y="0"/>
                  </a:lnTo>
                  <a:lnTo>
                    <a:pt x="284" y="52"/>
                  </a:lnTo>
                  <a:lnTo>
                    <a:pt x="252" y="104"/>
                  </a:lnTo>
                  <a:lnTo>
                    <a:pt x="224" y="156"/>
                  </a:lnTo>
                  <a:lnTo>
                    <a:pt x="198" y="206"/>
                  </a:lnTo>
                  <a:lnTo>
                    <a:pt x="198" y="206"/>
                  </a:lnTo>
                  <a:lnTo>
                    <a:pt x="166" y="276"/>
                  </a:lnTo>
                  <a:lnTo>
                    <a:pt x="134" y="352"/>
                  </a:lnTo>
                  <a:lnTo>
                    <a:pt x="104" y="430"/>
                  </a:lnTo>
                  <a:lnTo>
                    <a:pt x="76" y="510"/>
                  </a:lnTo>
                  <a:lnTo>
                    <a:pt x="52" y="596"/>
                  </a:lnTo>
                  <a:lnTo>
                    <a:pt x="32" y="682"/>
                  </a:lnTo>
                  <a:lnTo>
                    <a:pt x="14" y="772"/>
                  </a:lnTo>
                  <a:lnTo>
                    <a:pt x="0" y="864"/>
                  </a:lnTo>
                  <a:lnTo>
                    <a:pt x="542" y="864"/>
                  </a:lnTo>
                  <a:lnTo>
                    <a:pt x="542" y="782"/>
                  </a:lnTo>
                  <a:lnTo>
                    <a:pt x="536" y="756"/>
                  </a:lnTo>
                  <a:lnTo>
                    <a:pt x="536" y="756"/>
                  </a:lnTo>
                  <a:lnTo>
                    <a:pt x="526" y="734"/>
                  </a:lnTo>
                  <a:lnTo>
                    <a:pt x="510" y="710"/>
                  </a:lnTo>
                  <a:lnTo>
                    <a:pt x="510" y="710"/>
                  </a:lnTo>
                  <a:lnTo>
                    <a:pt x="500" y="692"/>
                  </a:lnTo>
                  <a:lnTo>
                    <a:pt x="492" y="674"/>
                  </a:lnTo>
                  <a:lnTo>
                    <a:pt x="488" y="654"/>
                  </a:lnTo>
                  <a:lnTo>
                    <a:pt x="488" y="632"/>
                  </a:lnTo>
                  <a:lnTo>
                    <a:pt x="488" y="632"/>
                  </a:lnTo>
                  <a:lnTo>
                    <a:pt x="490" y="630"/>
                  </a:lnTo>
                  <a:lnTo>
                    <a:pt x="490" y="628"/>
                  </a:lnTo>
                  <a:lnTo>
                    <a:pt x="490" y="628"/>
                  </a:lnTo>
                  <a:lnTo>
                    <a:pt x="490" y="628"/>
                  </a:lnTo>
                  <a:lnTo>
                    <a:pt x="490" y="618"/>
                  </a:lnTo>
                  <a:lnTo>
                    <a:pt x="494" y="606"/>
                  </a:lnTo>
                  <a:lnTo>
                    <a:pt x="502" y="586"/>
                  </a:lnTo>
                  <a:lnTo>
                    <a:pt x="516" y="568"/>
                  </a:lnTo>
                  <a:lnTo>
                    <a:pt x="532" y="552"/>
                  </a:lnTo>
                  <a:lnTo>
                    <a:pt x="552" y="540"/>
                  </a:lnTo>
                  <a:lnTo>
                    <a:pt x="574" y="530"/>
                  </a:lnTo>
                  <a:lnTo>
                    <a:pt x="598" y="524"/>
                  </a:lnTo>
                  <a:lnTo>
                    <a:pt x="622" y="522"/>
                  </a:lnTo>
                  <a:lnTo>
                    <a:pt x="622" y="522"/>
                  </a:lnTo>
                  <a:lnTo>
                    <a:pt x="636" y="522"/>
                  </a:lnTo>
                  <a:lnTo>
                    <a:pt x="650" y="524"/>
                  </a:lnTo>
                  <a:lnTo>
                    <a:pt x="676" y="532"/>
                  </a:lnTo>
                  <a:lnTo>
                    <a:pt x="698" y="542"/>
                  </a:lnTo>
                  <a:lnTo>
                    <a:pt x="718" y="556"/>
                  </a:lnTo>
                  <a:lnTo>
                    <a:pt x="734" y="574"/>
                  </a:lnTo>
                  <a:lnTo>
                    <a:pt x="740" y="582"/>
                  </a:lnTo>
                  <a:lnTo>
                    <a:pt x="746" y="592"/>
                  </a:lnTo>
                  <a:lnTo>
                    <a:pt x="752" y="604"/>
                  </a:lnTo>
                  <a:lnTo>
                    <a:pt x="754" y="614"/>
                  </a:lnTo>
                  <a:lnTo>
                    <a:pt x="756" y="626"/>
                  </a:lnTo>
                  <a:lnTo>
                    <a:pt x="758" y="638"/>
                  </a:lnTo>
                  <a:lnTo>
                    <a:pt x="756" y="638"/>
                  </a:lnTo>
                  <a:lnTo>
                    <a:pt x="756" y="638"/>
                  </a:lnTo>
                  <a:lnTo>
                    <a:pt x="756" y="658"/>
                  </a:lnTo>
                  <a:lnTo>
                    <a:pt x="752" y="676"/>
                  </a:lnTo>
                  <a:lnTo>
                    <a:pt x="746" y="694"/>
                  </a:lnTo>
                  <a:lnTo>
                    <a:pt x="736" y="710"/>
                  </a:lnTo>
                  <a:lnTo>
                    <a:pt x="736" y="710"/>
                  </a:lnTo>
                  <a:lnTo>
                    <a:pt x="722" y="732"/>
                  </a:lnTo>
                  <a:lnTo>
                    <a:pt x="712" y="752"/>
                  </a:lnTo>
                  <a:lnTo>
                    <a:pt x="704" y="782"/>
                  </a:lnTo>
                  <a:lnTo>
                    <a:pt x="704" y="782"/>
                  </a:lnTo>
                  <a:lnTo>
                    <a:pt x="704" y="864"/>
                  </a:lnTo>
                  <a:lnTo>
                    <a:pt x="898" y="864"/>
                  </a:lnTo>
                  <a:lnTo>
                    <a:pt x="89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42" name="Freeform 842"/>
            <p:cNvSpPr>
              <a:spLocks/>
            </p:cNvSpPr>
            <p:nvPr/>
          </p:nvSpPr>
          <p:spPr bwMode="auto">
            <a:xfrm>
              <a:off x="9393238" y="7035800"/>
              <a:ext cx="288925" cy="714375"/>
            </a:xfrm>
            <a:custGeom>
              <a:avLst/>
              <a:gdLst>
                <a:gd name="T0" fmla="*/ 136 w 182"/>
                <a:gd name="T1" fmla="*/ 186 h 450"/>
                <a:gd name="T2" fmla="*/ 136 w 182"/>
                <a:gd name="T3" fmla="*/ 186 h 450"/>
                <a:gd name="T4" fmla="*/ 136 w 182"/>
                <a:gd name="T5" fmla="*/ 186 h 450"/>
                <a:gd name="T6" fmla="*/ 142 w 182"/>
                <a:gd name="T7" fmla="*/ 170 h 450"/>
                <a:gd name="T8" fmla="*/ 148 w 182"/>
                <a:gd name="T9" fmla="*/ 158 h 450"/>
                <a:gd name="T10" fmla="*/ 156 w 182"/>
                <a:gd name="T11" fmla="*/ 144 h 450"/>
                <a:gd name="T12" fmla="*/ 166 w 182"/>
                <a:gd name="T13" fmla="*/ 130 h 450"/>
                <a:gd name="T14" fmla="*/ 166 w 182"/>
                <a:gd name="T15" fmla="*/ 130 h 450"/>
                <a:gd name="T16" fmla="*/ 174 w 182"/>
                <a:gd name="T17" fmla="*/ 118 h 450"/>
                <a:gd name="T18" fmla="*/ 180 w 182"/>
                <a:gd name="T19" fmla="*/ 104 h 450"/>
                <a:gd name="T20" fmla="*/ 182 w 182"/>
                <a:gd name="T21" fmla="*/ 88 h 450"/>
                <a:gd name="T22" fmla="*/ 180 w 182"/>
                <a:gd name="T23" fmla="*/ 72 h 450"/>
                <a:gd name="T24" fmla="*/ 182 w 182"/>
                <a:gd name="T25" fmla="*/ 72 h 450"/>
                <a:gd name="T26" fmla="*/ 182 w 182"/>
                <a:gd name="T27" fmla="*/ 72 h 450"/>
                <a:gd name="T28" fmla="*/ 178 w 182"/>
                <a:gd name="T29" fmla="*/ 58 h 450"/>
                <a:gd name="T30" fmla="*/ 172 w 182"/>
                <a:gd name="T31" fmla="*/ 44 h 450"/>
                <a:gd name="T32" fmla="*/ 164 w 182"/>
                <a:gd name="T33" fmla="*/ 32 h 450"/>
                <a:gd name="T34" fmla="*/ 152 w 182"/>
                <a:gd name="T35" fmla="*/ 20 h 450"/>
                <a:gd name="T36" fmla="*/ 140 w 182"/>
                <a:gd name="T37" fmla="*/ 12 h 450"/>
                <a:gd name="T38" fmla="*/ 124 w 182"/>
                <a:gd name="T39" fmla="*/ 6 h 450"/>
                <a:gd name="T40" fmla="*/ 108 w 182"/>
                <a:gd name="T41" fmla="*/ 2 h 450"/>
                <a:gd name="T42" fmla="*/ 90 w 182"/>
                <a:gd name="T43" fmla="*/ 0 h 450"/>
                <a:gd name="T44" fmla="*/ 90 w 182"/>
                <a:gd name="T45" fmla="*/ 0 h 450"/>
                <a:gd name="T46" fmla="*/ 72 w 182"/>
                <a:gd name="T47" fmla="*/ 2 h 450"/>
                <a:gd name="T48" fmla="*/ 56 w 182"/>
                <a:gd name="T49" fmla="*/ 6 h 450"/>
                <a:gd name="T50" fmla="*/ 40 w 182"/>
                <a:gd name="T51" fmla="*/ 12 h 450"/>
                <a:gd name="T52" fmla="*/ 26 w 182"/>
                <a:gd name="T53" fmla="*/ 22 h 450"/>
                <a:gd name="T54" fmla="*/ 16 w 182"/>
                <a:gd name="T55" fmla="*/ 34 h 450"/>
                <a:gd name="T56" fmla="*/ 8 w 182"/>
                <a:gd name="T57" fmla="*/ 48 h 450"/>
                <a:gd name="T58" fmla="*/ 2 w 182"/>
                <a:gd name="T59" fmla="*/ 62 h 450"/>
                <a:gd name="T60" fmla="*/ 0 w 182"/>
                <a:gd name="T61" fmla="*/ 78 h 450"/>
                <a:gd name="T62" fmla="*/ 0 w 182"/>
                <a:gd name="T63" fmla="*/ 78 h 450"/>
                <a:gd name="T64" fmla="*/ 0 w 182"/>
                <a:gd name="T65" fmla="*/ 78 h 450"/>
                <a:gd name="T66" fmla="*/ 0 w 182"/>
                <a:gd name="T67" fmla="*/ 92 h 450"/>
                <a:gd name="T68" fmla="*/ 2 w 182"/>
                <a:gd name="T69" fmla="*/ 106 h 450"/>
                <a:gd name="T70" fmla="*/ 8 w 182"/>
                <a:gd name="T71" fmla="*/ 118 h 450"/>
                <a:gd name="T72" fmla="*/ 14 w 182"/>
                <a:gd name="T73" fmla="*/ 130 h 450"/>
                <a:gd name="T74" fmla="*/ 14 w 182"/>
                <a:gd name="T75" fmla="*/ 130 h 450"/>
                <a:gd name="T76" fmla="*/ 32 w 182"/>
                <a:gd name="T77" fmla="*/ 156 h 450"/>
                <a:gd name="T78" fmla="*/ 44 w 182"/>
                <a:gd name="T79" fmla="*/ 182 h 450"/>
                <a:gd name="T80" fmla="*/ 44 w 182"/>
                <a:gd name="T81" fmla="*/ 182 h 450"/>
                <a:gd name="T82" fmla="*/ 54 w 182"/>
                <a:gd name="T83" fmla="*/ 222 h 450"/>
                <a:gd name="T84" fmla="*/ 54 w 182"/>
                <a:gd name="T85" fmla="*/ 450 h 450"/>
                <a:gd name="T86" fmla="*/ 126 w 182"/>
                <a:gd name="T87" fmla="*/ 450 h 450"/>
                <a:gd name="T88" fmla="*/ 128 w 182"/>
                <a:gd name="T89" fmla="*/ 222 h 450"/>
                <a:gd name="T90" fmla="*/ 136 w 182"/>
                <a:gd name="T91" fmla="*/ 18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50">
                  <a:moveTo>
                    <a:pt x="136" y="186"/>
                  </a:moveTo>
                  <a:lnTo>
                    <a:pt x="136" y="186"/>
                  </a:lnTo>
                  <a:lnTo>
                    <a:pt x="136" y="186"/>
                  </a:lnTo>
                  <a:lnTo>
                    <a:pt x="142" y="170"/>
                  </a:lnTo>
                  <a:lnTo>
                    <a:pt x="148" y="158"/>
                  </a:lnTo>
                  <a:lnTo>
                    <a:pt x="156" y="144"/>
                  </a:lnTo>
                  <a:lnTo>
                    <a:pt x="166" y="130"/>
                  </a:lnTo>
                  <a:lnTo>
                    <a:pt x="166" y="130"/>
                  </a:lnTo>
                  <a:lnTo>
                    <a:pt x="174" y="118"/>
                  </a:lnTo>
                  <a:lnTo>
                    <a:pt x="180" y="104"/>
                  </a:lnTo>
                  <a:lnTo>
                    <a:pt x="182" y="88"/>
                  </a:lnTo>
                  <a:lnTo>
                    <a:pt x="180" y="72"/>
                  </a:lnTo>
                  <a:lnTo>
                    <a:pt x="182" y="72"/>
                  </a:lnTo>
                  <a:lnTo>
                    <a:pt x="182" y="72"/>
                  </a:lnTo>
                  <a:lnTo>
                    <a:pt x="178" y="58"/>
                  </a:lnTo>
                  <a:lnTo>
                    <a:pt x="172" y="44"/>
                  </a:lnTo>
                  <a:lnTo>
                    <a:pt x="164" y="32"/>
                  </a:lnTo>
                  <a:lnTo>
                    <a:pt x="152" y="20"/>
                  </a:lnTo>
                  <a:lnTo>
                    <a:pt x="140" y="12"/>
                  </a:lnTo>
                  <a:lnTo>
                    <a:pt x="124" y="6"/>
                  </a:lnTo>
                  <a:lnTo>
                    <a:pt x="108" y="2"/>
                  </a:lnTo>
                  <a:lnTo>
                    <a:pt x="90" y="0"/>
                  </a:lnTo>
                  <a:lnTo>
                    <a:pt x="90" y="0"/>
                  </a:lnTo>
                  <a:lnTo>
                    <a:pt x="72" y="2"/>
                  </a:lnTo>
                  <a:lnTo>
                    <a:pt x="56" y="6"/>
                  </a:lnTo>
                  <a:lnTo>
                    <a:pt x="40" y="12"/>
                  </a:lnTo>
                  <a:lnTo>
                    <a:pt x="26" y="22"/>
                  </a:lnTo>
                  <a:lnTo>
                    <a:pt x="16" y="34"/>
                  </a:lnTo>
                  <a:lnTo>
                    <a:pt x="8" y="48"/>
                  </a:lnTo>
                  <a:lnTo>
                    <a:pt x="2" y="62"/>
                  </a:lnTo>
                  <a:lnTo>
                    <a:pt x="0" y="78"/>
                  </a:lnTo>
                  <a:lnTo>
                    <a:pt x="0" y="78"/>
                  </a:lnTo>
                  <a:lnTo>
                    <a:pt x="0" y="78"/>
                  </a:lnTo>
                  <a:lnTo>
                    <a:pt x="0" y="92"/>
                  </a:lnTo>
                  <a:lnTo>
                    <a:pt x="2" y="106"/>
                  </a:lnTo>
                  <a:lnTo>
                    <a:pt x="8" y="118"/>
                  </a:lnTo>
                  <a:lnTo>
                    <a:pt x="14" y="130"/>
                  </a:lnTo>
                  <a:lnTo>
                    <a:pt x="14" y="130"/>
                  </a:lnTo>
                  <a:lnTo>
                    <a:pt x="32" y="156"/>
                  </a:lnTo>
                  <a:lnTo>
                    <a:pt x="44" y="182"/>
                  </a:lnTo>
                  <a:lnTo>
                    <a:pt x="44" y="182"/>
                  </a:lnTo>
                  <a:lnTo>
                    <a:pt x="54" y="222"/>
                  </a:lnTo>
                  <a:lnTo>
                    <a:pt x="54" y="450"/>
                  </a:lnTo>
                  <a:lnTo>
                    <a:pt x="126" y="450"/>
                  </a:lnTo>
                  <a:lnTo>
                    <a:pt x="128" y="222"/>
                  </a:lnTo>
                  <a:lnTo>
                    <a:pt x="136" y="18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43" name="Freeform 843"/>
            <p:cNvSpPr>
              <a:spLocks/>
            </p:cNvSpPr>
            <p:nvPr/>
          </p:nvSpPr>
          <p:spPr bwMode="auto">
            <a:xfrm>
              <a:off x="12107863" y="5426075"/>
              <a:ext cx="288925" cy="720725"/>
            </a:xfrm>
            <a:custGeom>
              <a:avLst/>
              <a:gdLst>
                <a:gd name="T0" fmla="*/ 138 w 182"/>
                <a:gd name="T1" fmla="*/ 188 h 454"/>
                <a:gd name="T2" fmla="*/ 136 w 182"/>
                <a:gd name="T3" fmla="*/ 188 h 454"/>
                <a:gd name="T4" fmla="*/ 136 w 182"/>
                <a:gd name="T5" fmla="*/ 188 h 454"/>
                <a:gd name="T6" fmla="*/ 142 w 182"/>
                <a:gd name="T7" fmla="*/ 172 h 454"/>
                <a:gd name="T8" fmla="*/ 150 w 182"/>
                <a:gd name="T9" fmla="*/ 158 h 454"/>
                <a:gd name="T10" fmla="*/ 156 w 182"/>
                <a:gd name="T11" fmla="*/ 146 h 454"/>
                <a:gd name="T12" fmla="*/ 168 w 182"/>
                <a:gd name="T13" fmla="*/ 132 h 454"/>
                <a:gd name="T14" fmla="*/ 168 w 182"/>
                <a:gd name="T15" fmla="*/ 132 h 454"/>
                <a:gd name="T16" fmla="*/ 176 w 182"/>
                <a:gd name="T17" fmla="*/ 118 h 454"/>
                <a:gd name="T18" fmla="*/ 180 w 182"/>
                <a:gd name="T19" fmla="*/ 104 h 454"/>
                <a:gd name="T20" fmla="*/ 182 w 182"/>
                <a:gd name="T21" fmla="*/ 90 h 454"/>
                <a:gd name="T22" fmla="*/ 182 w 182"/>
                <a:gd name="T23" fmla="*/ 74 h 454"/>
                <a:gd name="T24" fmla="*/ 182 w 182"/>
                <a:gd name="T25" fmla="*/ 74 h 454"/>
                <a:gd name="T26" fmla="*/ 182 w 182"/>
                <a:gd name="T27" fmla="*/ 74 h 454"/>
                <a:gd name="T28" fmla="*/ 180 w 182"/>
                <a:gd name="T29" fmla="*/ 58 h 454"/>
                <a:gd name="T30" fmla="*/ 174 w 182"/>
                <a:gd name="T31" fmla="*/ 44 h 454"/>
                <a:gd name="T32" fmla="*/ 164 w 182"/>
                <a:gd name="T33" fmla="*/ 32 h 454"/>
                <a:gd name="T34" fmla="*/ 154 w 182"/>
                <a:gd name="T35" fmla="*/ 22 h 454"/>
                <a:gd name="T36" fmla="*/ 140 w 182"/>
                <a:gd name="T37" fmla="*/ 12 h 454"/>
                <a:gd name="T38" fmla="*/ 126 w 182"/>
                <a:gd name="T39" fmla="*/ 6 h 454"/>
                <a:gd name="T40" fmla="*/ 110 w 182"/>
                <a:gd name="T41" fmla="*/ 2 h 454"/>
                <a:gd name="T42" fmla="*/ 92 w 182"/>
                <a:gd name="T43" fmla="*/ 0 h 454"/>
                <a:gd name="T44" fmla="*/ 92 w 182"/>
                <a:gd name="T45" fmla="*/ 0 h 454"/>
                <a:gd name="T46" fmla="*/ 74 w 182"/>
                <a:gd name="T47" fmla="*/ 2 h 454"/>
                <a:gd name="T48" fmla="*/ 56 w 182"/>
                <a:gd name="T49" fmla="*/ 6 h 454"/>
                <a:gd name="T50" fmla="*/ 40 w 182"/>
                <a:gd name="T51" fmla="*/ 14 h 454"/>
                <a:gd name="T52" fmla="*/ 28 w 182"/>
                <a:gd name="T53" fmla="*/ 24 h 454"/>
                <a:gd name="T54" fmla="*/ 16 w 182"/>
                <a:gd name="T55" fmla="*/ 34 h 454"/>
                <a:gd name="T56" fmla="*/ 8 w 182"/>
                <a:gd name="T57" fmla="*/ 48 h 454"/>
                <a:gd name="T58" fmla="*/ 2 w 182"/>
                <a:gd name="T59" fmla="*/ 62 h 454"/>
                <a:gd name="T60" fmla="*/ 0 w 182"/>
                <a:gd name="T61" fmla="*/ 78 h 454"/>
                <a:gd name="T62" fmla="*/ 0 w 182"/>
                <a:gd name="T63" fmla="*/ 78 h 454"/>
                <a:gd name="T64" fmla="*/ 0 w 182"/>
                <a:gd name="T65" fmla="*/ 78 h 454"/>
                <a:gd name="T66" fmla="*/ 0 w 182"/>
                <a:gd name="T67" fmla="*/ 94 h 454"/>
                <a:gd name="T68" fmla="*/ 4 w 182"/>
                <a:gd name="T69" fmla="*/ 106 h 454"/>
                <a:gd name="T70" fmla="*/ 8 w 182"/>
                <a:gd name="T71" fmla="*/ 120 h 454"/>
                <a:gd name="T72" fmla="*/ 16 w 182"/>
                <a:gd name="T73" fmla="*/ 132 h 454"/>
                <a:gd name="T74" fmla="*/ 16 w 182"/>
                <a:gd name="T75" fmla="*/ 132 h 454"/>
                <a:gd name="T76" fmla="*/ 32 w 182"/>
                <a:gd name="T77" fmla="*/ 158 h 454"/>
                <a:gd name="T78" fmla="*/ 44 w 182"/>
                <a:gd name="T79" fmla="*/ 184 h 454"/>
                <a:gd name="T80" fmla="*/ 44 w 182"/>
                <a:gd name="T81" fmla="*/ 184 h 454"/>
                <a:gd name="T82" fmla="*/ 54 w 182"/>
                <a:gd name="T83" fmla="*/ 222 h 454"/>
                <a:gd name="T84" fmla="*/ 56 w 182"/>
                <a:gd name="T85" fmla="*/ 454 h 454"/>
                <a:gd name="T86" fmla="*/ 128 w 182"/>
                <a:gd name="T87" fmla="*/ 454 h 454"/>
                <a:gd name="T88" fmla="*/ 128 w 182"/>
                <a:gd name="T89" fmla="*/ 222 h 454"/>
                <a:gd name="T90" fmla="*/ 138 w 182"/>
                <a:gd name="T91" fmla="*/ 18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54">
                  <a:moveTo>
                    <a:pt x="138" y="188"/>
                  </a:moveTo>
                  <a:lnTo>
                    <a:pt x="136" y="188"/>
                  </a:lnTo>
                  <a:lnTo>
                    <a:pt x="136" y="188"/>
                  </a:lnTo>
                  <a:lnTo>
                    <a:pt x="142" y="172"/>
                  </a:lnTo>
                  <a:lnTo>
                    <a:pt x="150" y="158"/>
                  </a:lnTo>
                  <a:lnTo>
                    <a:pt x="156" y="146"/>
                  </a:lnTo>
                  <a:lnTo>
                    <a:pt x="168" y="132"/>
                  </a:lnTo>
                  <a:lnTo>
                    <a:pt x="168" y="132"/>
                  </a:lnTo>
                  <a:lnTo>
                    <a:pt x="176" y="118"/>
                  </a:lnTo>
                  <a:lnTo>
                    <a:pt x="180" y="104"/>
                  </a:lnTo>
                  <a:lnTo>
                    <a:pt x="182" y="90"/>
                  </a:lnTo>
                  <a:lnTo>
                    <a:pt x="182" y="74"/>
                  </a:lnTo>
                  <a:lnTo>
                    <a:pt x="182" y="74"/>
                  </a:lnTo>
                  <a:lnTo>
                    <a:pt x="182" y="74"/>
                  </a:lnTo>
                  <a:lnTo>
                    <a:pt x="180" y="58"/>
                  </a:lnTo>
                  <a:lnTo>
                    <a:pt x="174" y="44"/>
                  </a:lnTo>
                  <a:lnTo>
                    <a:pt x="164" y="32"/>
                  </a:lnTo>
                  <a:lnTo>
                    <a:pt x="154" y="22"/>
                  </a:lnTo>
                  <a:lnTo>
                    <a:pt x="140" y="12"/>
                  </a:lnTo>
                  <a:lnTo>
                    <a:pt x="126" y="6"/>
                  </a:lnTo>
                  <a:lnTo>
                    <a:pt x="110" y="2"/>
                  </a:lnTo>
                  <a:lnTo>
                    <a:pt x="92" y="0"/>
                  </a:lnTo>
                  <a:lnTo>
                    <a:pt x="92" y="0"/>
                  </a:lnTo>
                  <a:lnTo>
                    <a:pt x="74" y="2"/>
                  </a:lnTo>
                  <a:lnTo>
                    <a:pt x="56" y="6"/>
                  </a:lnTo>
                  <a:lnTo>
                    <a:pt x="40" y="14"/>
                  </a:lnTo>
                  <a:lnTo>
                    <a:pt x="28" y="24"/>
                  </a:lnTo>
                  <a:lnTo>
                    <a:pt x="16" y="34"/>
                  </a:lnTo>
                  <a:lnTo>
                    <a:pt x="8" y="48"/>
                  </a:lnTo>
                  <a:lnTo>
                    <a:pt x="2" y="62"/>
                  </a:lnTo>
                  <a:lnTo>
                    <a:pt x="0" y="78"/>
                  </a:lnTo>
                  <a:lnTo>
                    <a:pt x="0" y="78"/>
                  </a:lnTo>
                  <a:lnTo>
                    <a:pt x="0" y="78"/>
                  </a:lnTo>
                  <a:lnTo>
                    <a:pt x="0" y="94"/>
                  </a:lnTo>
                  <a:lnTo>
                    <a:pt x="4" y="106"/>
                  </a:lnTo>
                  <a:lnTo>
                    <a:pt x="8" y="120"/>
                  </a:lnTo>
                  <a:lnTo>
                    <a:pt x="16" y="132"/>
                  </a:lnTo>
                  <a:lnTo>
                    <a:pt x="16" y="132"/>
                  </a:lnTo>
                  <a:lnTo>
                    <a:pt x="32" y="158"/>
                  </a:lnTo>
                  <a:lnTo>
                    <a:pt x="44" y="184"/>
                  </a:lnTo>
                  <a:lnTo>
                    <a:pt x="44" y="184"/>
                  </a:lnTo>
                  <a:lnTo>
                    <a:pt x="54" y="222"/>
                  </a:lnTo>
                  <a:lnTo>
                    <a:pt x="56" y="454"/>
                  </a:lnTo>
                  <a:lnTo>
                    <a:pt x="128" y="454"/>
                  </a:lnTo>
                  <a:lnTo>
                    <a:pt x="128" y="222"/>
                  </a:lnTo>
                  <a:lnTo>
                    <a:pt x="138" y="1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sp>
          <p:nvSpPr>
            <p:cNvPr id="44" name="Freeform 844"/>
            <p:cNvSpPr>
              <a:spLocks/>
            </p:cNvSpPr>
            <p:nvPr/>
          </p:nvSpPr>
          <p:spPr bwMode="auto">
            <a:xfrm>
              <a:off x="9551988" y="9055100"/>
              <a:ext cx="288925" cy="704850"/>
            </a:xfrm>
            <a:custGeom>
              <a:avLst/>
              <a:gdLst>
                <a:gd name="T0" fmla="*/ 46 w 182"/>
                <a:gd name="T1" fmla="*/ 258 h 444"/>
                <a:gd name="T2" fmla="*/ 46 w 182"/>
                <a:gd name="T3" fmla="*/ 258 h 444"/>
                <a:gd name="T4" fmla="*/ 46 w 182"/>
                <a:gd name="T5" fmla="*/ 258 h 444"/>
                <a:gd name="T6" fmla="*/ 40 w 182"/>
                <a:gd name="T7" fmla="*/ 274 h 444"/>
                <a:gd name="T8" fmla="*/ 34 w 182"/>
                <a:gd name="T9" fmla="*/ 286 h 444"/>
                <a:gd name="T10" fmla="*/ 26 w 182"/>
                <a:gd name="T11" fmla="*/ 300 h 444"/>
                <a:gd name="T12" fmla="*/ 16 w 182"/>
                <a:gd name="T13" fmla="*/ 314 h 444"/>
                <a:gd name="T14" fmla="*/ 16 w 182"/>
                <a:gd name="T15" fmla="*/ 314 h 444"/>
                <a:gd name="T16" fmla="*/ 8 w 182"/>
                <a:gd name="T17" fmla="*/ 328 h 444"/>
                <a:gd name="T18" fmla="*/ 2 w 182"/>
                <a:gd name="T19" fmla="*/ 342 h 444"/>
                <a:gd name="T20" fmla="*/ 0 w 182"/>
                <a:gd name="T21" fmla="*/ 356 h 444"/>
                <a:gd name="T22" fmla="*/ 0 w 182"/>
                <a:gd name="T23" fmla="*/ 372 h 444"/>
                <a:gd name="T24" fmla="*/ 0 w 182"/>
                <a:gd name="T25" fmla="*/ 372 h 444"/>
                <a:gd name="T26" fmla="*/ 0 w 182"/>
                <a:gd name="T27" fmla="*/ 372 h 444"/>
                <a:gd name="T28" fmla="*/ 4 w 182"/>
                <a:gd name="T29" fmla="*/ 388 h 444"/>
                <a:gd name="T30" fmla="*/ 10 w 182"/>
                <a:gd name="T31" fmla="*/ 400 h 444"/>
                <a:gd name="T32" fmla="*/ 18 w 182"/>
                <a:gd name="T33" fmla="*/ 414 h 444"/>
                <a:gd name="T34" fmla="*/ 28 w 182"/>
                <a:gd name="T35" fmla="*/ 424 h 444"/>
                <a:gd name="T36" fmla="*/ 42 w 182"/>
                <a:gd name="T37" fmla="*/ 432 h 444"/>
                <a:gd name="T38" fmla="*/ 58 w 182"/>
                <a:gd name="T39" fmla="*/ 440 h 444"/>
                <a:gd name="T40" fmla="*/ 74 w 182"/>
                <a:gd name="T41" fmla="*/ 444 h 444"/>
                <a:gd name="T42" fmla="*/ 90 w 182"/>
                <a:gd name="T43" fmla="*/ 444 h 444"/>
                <a:gd name="T44" fmla="*/ 90 w 182"/>
                <a:gd name="T45" fmla="*/ 444 h 444"/>
                <a:gd name="T46" fmla="*/ 110 w 182"/>
                <a:gd name="T47" fmla="*/ 444 h 444"/>
                <a:gd name="T48" fmla="*/ 126 w 182"/>
                <a:gd name="T49" fmla="*/ 438 h 444"/>
                <a:gd name="T50" fmla="*/ 142 w 182"/>
                <a:gd name="T51" fmla="*/ 432 h 444"/>
                <a:gd name="T52" fmla="*/ 156 w 182"/>
                <a:gd name="T53" fmla="*/ 422 h 444"/>
                <a:gd name="T54" fmla="*/ 166 w 182"/>
                <a:gd name="T55" fmla="*/ 410 h 444"/>
                <a:gd name="T56" fmla="*/ 174 w 182"/>
                <a:gd name="T57" fmla="*/ 398 h 444"/>
                <a:gd name="T58" fmla="*/ 180 w 182"/>
                <a:gd name="T59" fmla="*/ 382 h 444"/>
                <a:gd name="T60" fmla="*/ 182 w 182"/>
                <a:gd name="T61" fmla="*/ 366 h 444"/>
                <a:gd name="T62" fmla="*/ 182 w 182"/>
                <a:gd name="T63" fmla="*/ 366 h 444"/>
                <a:gd name="T64" fmla="*/ 182 w 182"/>
                <a:gd name="T65" fmla="*/ 366 h 444"/>
                <a:gd name="T66" fmla="*/ 182 w 182"/>
                <a:gd name="T67" fmla="*/ 352 h 444"/>
                <a:gd name="T68" fmla="*/ 180 w 182"/>
                <a:gd name="T69" fmla="*/ 338 h 444"/>
                <a:gd name="T70" fmla="*/ 174 w 182"/>
                <a:gd name="T71" fmla="*/ 326 h 444"/>
                <a:gd name="T72" fmla="*/ 168 w 182"/>
                <a:gd name="T73" fmla="*/ 314 h 444"/>
                <a:gd name="T74" fmla="*/ 168 w 182"/>
                <a:gd name="T75" fmla="*/ 314 h 444"/>
                <a:gd name="T76" fmla="*/ 150 w 182"/>
                <a:gd name="T77" fmla="*/ 288 h 444"/>
                <a:gd name="T78" fmla="*/ 138 w 182"/>
                <a:gd name="T79" fmla="*/ 262 h 444"/>
                <a:gd name="T80" fmla="*/ 138 w 182"/>
                <a:gd name="T81" fmla="*/ 262 h 444"/>
                <a:gd name="T82" fmla="*/ 128 w 182"/>
                <a:gd name="T83" fmla="*/ 222 h 444"/>
                <a:gd name="T84" fmla="*/ 128 w 182"/>
                <a:gd name="T85" fmla="*/ 0 h 444"/>
                <a:gd name="T86" fmla="*/ 54 w 182"/>
                <a:gd name="T87" fmla="*/ 0 h 444"/>
                <a:gd name="T88" fmla="*/ 54 w 182"/>
                <a:gd name="T89" fmla="*/ 222 h 444"/>
                <a:gd name="T90" fmla="*/ 46 w 182"/>
                <a:gd name="T91" fmla="*/ 25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44">
                  <a:moveTo>
                    <a:pt x="46" y="258"/>
                  </a:moveTo>
                  <a:lnTo>
                    <a:pt x="46" y="258"/>
                  </a:lnTo>
                  <a:lnTo>
                    <a:pt x="46" y="258"/>
                  </a:lnTo>
                  <a:lnTo>
                    <a:pt x="40" y="274"/>
                  </a:lnTo>
                  <a:lnTo>
                    <a:pt x="34" y="286"/>
                  </a:lnTo>
                  <a:lnTo>
                    <a:pt x="26" y="300"/>
                  </a:lnTo>
                  <a:lnTo>
                    <a:pt x="16" y="314"/>
                  </a:lnTo>
                  <a:lnTo>
                    <a:pt x="16" y="314"/>
                  </a:lnTo>
                  <a:lnTo>
                    <a:pt x="8" y="328"/>
                  </a:lnTo>
                  <a:lnTo>
                    <a:pt x="2" y="342"/>
                  </a:lnTo>
                  <a:lnTo>
                    <a:pt x="0" y="356"/>
                  </a:lnTo>
                  <a:lnTo>
                    <a:pt x="0" y="372"/>
                  </a:lnTo>
                  <a:lnTo>
                    <a:pt x="0" y="372"/>
                  </a:lnTo>
                  <a:lnTo>
                    <a:pt x="0" y="372"/>
                  </a:lnTo>
                  <a:lnTo>
                    <a:pt x="4" y="388"/>
                  </a:lnTo>
                  <a:lnTo>
                    <a:pt x="10" y="400"/>
                  </a:lnTo>
                  <a:lnTo>
                    <a:pt x="18" y="414"/>
                  </a:lnTo>
                  <a:lnTo>
                    <a:pt x="28" y="424"/>
                  </a:lnTo>
                  <a:lnTo>
                    <a:pt x="42" y="432"/>
                  </a:lnTo>
                  <a:lnTo>
                    <a:pt x="58" y="440"/>
                  </a:lnTo>
                  <a:lnTo>
                    <a:pt x="74" y="444"/>
                  </a:lnTo>
                  <a:lnTo>
                    <a:pt x="90" y="444"/>
                  </a:lnTo>
                  <a:lnTo>
                    <a:pt x="90" y="444"/>
                  </a:lnTo>
                  <a:lnTo>
                    <a:pt x="110" y="444"/>
                  </a:lnTo>
                  <a:lnTo>
                    <a:pt x="126" y="438"/>
                  </a:lnTo>
                  <a:lnTo>
                    <a:pt x="142" y="432"/>
                  </a:lnTo>
                  <a:lnTo>
                    <a:pt x="156" y="422"/>
                  </a:lnTo>
                  <a:lnTo>
                    <a:pt x="166" y="410"/>
                  </a:lnTo>
                  <a:lnTo>
                    <a:pt x="174" y="398"/>
                  </a:lnTo>
                  <a:lnTo>
                    <a:pt x="180" y="382"/>
                  </a:lnTo>
                  <a:lnTo>
                    <a:pt x="182" y="366"/>
                  </a:lnTo>
                  <a:lnTo>
                    <a:pt x="182" y="366"/>
                  </a:lnTo>
                  <a:lnTo>
                    <a:pt x="182" y="366"/>
                  </a:lnTo>
                  <a:lnTo>
                    <a:pt x="182" y="352"/>
                  </a:lnTo>
                  <a:lnTo>
                    <a:pt x="180" y="338"/>
                  </a:lnTo>
                  <a:lnTo>
                    <a:pt x="174" y="326"/>
                  </a:lnTo>
                  <a:lnTo>
                    <a:pt x="168" y="314"/>
                  </a:lnTo>
                  <a:lnTo>
                    <a:pt x="168" y="314"/>
                  </a:lnTo>
                  <a:lnTo>
                    <a:pt x="150" y="288"/>
                  </a:lnTo>
                  <a:lnTo>
                    <a:pt x="138" y="262"/>
                  </a:lnTo>
                  <a:lnTo>
                    <a:pt x="138" y="262"/>
                  </a:lnTo>
                  <a:lnTo>
                    <a:pt x="128" y="222"/>
                  </a:lnTo>
                  <a:lnTo>
                    <a:pt x="128" y="0"/>
                  </a:lnTo>
                  <a:lnTo>
                    <a:pt x="54" y="0"/>
                  </a:lnTo>
                  <a:lnTo>
                    <a:pt x="54" y="222"/>
                  </a:lnTo>
                  <a:lnTo>
                    <a:pt x="46" y="2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273339"/>
                </a:solidFill>
              </a:endParaRPr>
            </a:p>
          </p:txBody>
        </p:sp>
      </p:grpSp>
      <p:grpSp>
        <p:nvGrpSpPr>
          <p:cNvPr id="48" name="Group 47"/>
          <p:cNvGrpSpPr/>
          <p:nvPr/>
        </p:nvGrpSpPr>
        <p:grpSpPr>
          <a:xfrm>
            <a:off x="488300" y="1957279"/>
            <a:ext cx="3150656" cy="1146326"/>
            <a:chOff x="488300" y="1957279"/>
            <a:chExt cx="3150656" cy="1146326"/>
          </a:xfrm>
        </p:grpSpPr>
        <p:sp>
          <p:nvSpPr>
            <p:cNvPr id="45" name="Rectangle 1436"/>
            <p:cNvSpPr>
              <a:spLocks noChangeArrowheads="1"/>
            </p:cNvSpPr>
            <p:nvPr/>
          </p:nvSpPr>
          <p:spPr bwMode="auto">
            <a:xfrm>
              <a:off x="706312" y="1957279"/>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Customer Engagement</a:t>
              </a:r>
            </a:p>
          </p:txBody>
        </p:sp>
        <p:sp>
          <p:nvSpPr>
            <p:cNvPr id="46" name="Content Placeholder 2"/>
            <p:cNvSpPr txBox="1">
              <a:spLocks/>
            </p:cNvSpPr>
            <p:nvPr/>
          </p:nvSpPr>
          <p:spPr>
            <a:xfrm>
              <a:off x="706312" y="2272608"/>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Overall strategy, customer value proposition development, customer experience design &amp; implementation, customer comm., customer journeys &amp; treatment tracks</a:t>
              </a:r>
              <a:endParaRPr lang="en-US" sz="1200" dirty="0">
                <a:solidFill>
                  <a:srgbClr val="8C9CA6"/>
                </a:solidFill>
              </a:endParaRPr>
            </a:p>
          </p:txBody>
        </p:sp>
        <p:sp>
          <p:nvSpPr>
            <p:cNvPr id="47" name="Rectangle 46"/>
            <p:cNvSpPr/>
            <p:nvPr/>
          </p:nvSpPr>
          <p:spPr>
            <a:xfrm>
              <a:off x="488300" y="1957279"/>
              <a:ext cx="112211" cy="9616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9" name="Group 48"/>
          <p:cNvGrpSpPr/>
          <p:nvPr/>
        </p:nvGrpSpPr>
        <p:grpSpPr>
          <a:xfrm>
            <a:off x="482600" y="3383692"/>
            <a:ext cx="3150656" cy="1146326"/>
            <a:chOff x="488300" y="1957279"/>
            <a:chExt cx="3150656" cy="1146326"/>
          </a:xfrm>
        </p:grpSpPr>
        <p:sp>
          <p:nvSpPr>
            <p:cNvPr id="50" name="Rectangle 1436"/>
            <p:cNvSpPr>
              <a:spLocks noChangeArrowheads="1"/>
            </p:cNvSpPr>
            <p:nvPr/>
          </p:nvSpPr>
          <p:spPr bwMode="auto">
            <a:xfrm>
              <a:off x="706312" y="1957279"/>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Loyalty Program Design</a:t>
              </a:r>
            </a:p>
          </p:txBody>
        </p:sp>
        <p:sp>
          <p:nvSpPr>
            <p:cNvPr id="51" name="Content Placeholder 2"/>
            <p:cNvSpPr txBox="1">
              <a:spLocks/>
            </p:cNvSpPr>
            <p:nvPr/>
          </p:nvSpPr>
          <p:spPr>
            <a:xfrm>
              <a:off x="706312" y="2272608"/>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Core strategy, customer value proposition, communications, operational set up, costing &amp; ROI analysis, system selection, recruitment &amp; training</a:t>
              </a:r>
              <a:endParaRPr lang="en-US" sz="1200" dirty="0">
                <a:solidFill>
                  <a:srgbClr val="8C9CA6"/>
                </a:solidFill>
              </a:endParaRPr>
            </a:p>
          </p:txBody>
        </p:sp>
        <p:sp>
          <p:nvSpPr>
            <p:cNvPr id="52" name="Rectangle 51"/>
            <p:cNvSpPr/>
            <p:nvPr/>
          </p:nvSpPr>
          <p:spPr>
            <a:xfrm>
              <a:off x="488300" y="1957279"/>
              <a:ext cx="112211" cy="9616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3" name="Group 52"/>
          <p:cNvGrpSpPr/>
          <p:nvPr/>
        </p:nvGrpSpPr>
        <p:grpSpPr>
          <a:xfrm>
            <a:off x="482600" y="4810104"/>
            <a:ext cx="3150656" cy="1146326"/>
            <a:chOff x="488300" y="1957279"/>
            <a:chExt cx="3150656" cy="1146326"/>
          </a:xfrm>
        </p:grpSpPr>
        <p:sp>
          <p:nvSpPr>
            <p:cNvPr id="54" name="Rectangle 1436"/>
            <p:cNvSpPr>
              <a:spLocks noChangeArrowheads="1"/>
            </p:cNvSpPr>
            <p:nvPr/>
          </p:nvSpPr>
          <p:spPr bwMode="auto">
            <a:xfrm>
              <a:off x="706312" y="1957279"/>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Program Health Check</a:t>
              </a:r>
            </a:p>
          </p:txBody>
        </p:sp>
        <p:sp>
          <p:nvSpPr>
            <p:cNvPr id="55" name="Content Placeholder 2"/>
            <p:cNvSpPr txBox="1">
              <a:spLocks/>
            </p:cNvSpPr>
            <p:nvPr/>
          </p:nvSpPr>
          <p:spPr>
            <a:xfrm>
              <a:off x="706312" y="2272608"/>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Operational efficiency, communications effectiveness, investment review, analysis of ROI, program enhancement proposal, team training &amp; mentoring</a:t>
              </a:r>
              <a:endParaRPr lang="en-US" sz="1200" dirty="0">
                <a:solidFill>
                  <a:srgbClr val="8C9CA6"/>
                </a:solidFill>
              </a:endParaRPr>
            </a:p>
          </p:txBody>
        </p:sp>
        <p:sp>
          <p:nvSpPr>
            <p:cNvPr id="56" name="Rectangle 55"/>
            <p:cNvSpPr/>
            <p:nvPr/>
          </p:nvSpPr>
          <p:spPr>
            <a:xfrm>
              <a:off x="488300" y="1957279"/>
              <a:ext cx="112211" cy="9616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8" name="Rectangle 1436"/>
          <p:cNvSpPr>
            <a:spLocks noChangeArrowheads="1"/>
          </p:cNvSpPr>
          <p:nvPr/>
        </p:nvSpPr>
        <p:spPr bwMode="auto">
          <a:xfrm>
            <a:off x="8794858" y="1957279"/>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273339"/>
                </a:solidFill>
              </a:rPr>
              <a:t>Loyalty/CRM RFP</a:t>
            </a:r>
          </a:p>
        </p:txBody>
      </p:sp>
      <p:sp>
        <p:nvSpPr>
          <p:cNvPr id="59" name="Content Placeholder 2"/>
          <p:cNvSpPr txBox="1">
            <a:spLocks/>
          </p:cNvSpPr>
          <p:nvPr/>
        </p:nvSpPr>
        <p:spPr>
          <a:xfrm>
            <a:off x="8553045" y="2272608"/>
            <a:ext cx="2932644" cy="64633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Assessment of requirements, development of brief, selection of supplier long list, support engagement of RFP process</a:t>
            </a:r>
            <a:endParaRPr lang="en-US" sz="1200" dirty="0">
              <a:solidFill>
                <a:srgbClr val="8C9CA6"/>
              </a:solidFill>
            </a:endParaRPr>
          </a:p>
        </p:txBody>
      </p:sp>
      <p:sp>
        <p:nvSpPr>
          <p:cNvPr id="60" name="Rectangle 59"/>
          <p:cNvSpPr/>
          <p:nvPr/>
        </p:nvSpPr>
        <p:spPr>
          <a:xfrm>
            <a:off x="11597190" y="1957279"/>
            <a:ext cx="112211" cy="9616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Rectangle 1436"/>
          <p:cNvSpPr>
            <a:spLocks noChangeArrowheads="1"/>
          </p:cNvSpPr>
          <p:nvPr/>
        </p:nvSpPr>
        <p:spPr bwMode="auto">
          <a:xfrm>
            <a:off x="8794858" y="3383692"/>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273339"/>
                </a:solidFill>
              </a:rPr>
              <a:t>Partnership Development</a:t>
            </a:r>
          </a:p>
        </p:txBody>
      </p:sp>
      <p:sp>
        <p:nvSpPr>
          <p:cNvPr id="63" name="Content Placeholder 2"/>
          <p:cNvSpPr txBox="1">
            <a:spLocks/>
          </p:cNvSpPr>
          <p:nvPr/>
        </p:nvSpPr>
        <p:spPr>
          <a:xfrm>
            <a:off x="8553045" y="3699021"/>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Development of partner propositions, recruitment of reward partners, third party points sale, Partner offers &amp; services, recruitment &amp; contacting</a:t>
            </a:r>
            <a:endParaRPr lang="en-US" sz="1200" dirty="0">
              <a:solidFill>
                <a:srgbClr val="8C9CA6"/>
              </a:solidFill>
            </a:endParaRPr>
          </a:p>
        </p:txBody>
      </p:sp>
      <p:sp>
        <p:nvSpPr>
          <p:cNvPr id="64" name="Rectangle 63"/>
          <p:cNvSpPr/>
          <p:nvPr/>
        </p:nvSpPr>
        <p:spPr>
          <a:xfrm>
            <a:off x="11591490" y="3383692"/>
            <a:ext cx="112211" cy="9616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1436"/>
          <p:cNvSpPr>
            <a:spLocks noChangeArrowheads="1"/>
          </p:cNvSpPr>
          <p:nvPr/>
        </p:nvSpPr>
        <p:spPr bwMode="auto">
          <a:xfrm>
            <a:off x="8794858" y="4810104"/>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273339"/>
                </a:solidFill>
              </a:rPr>
              <a:t>Optimizing ROI</a:t>
            </a:r>
          </a:p>
        </p:txBody>
      </p:sp>
      <p:sp>
        <p:nvSpPr>
          <p:cNvPr id="67" name="Content Placeholder 2"/>
          <p:cNvSpPr txBox="1">
            <a:spLocks/>
          </p:cNvSpPr>
          <p:nvPr/>
        </p:nvSpPr>
        <p:spPr>
          <a:xfrm>
            <a:off x="8553045" y="5125433"/>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Costing review, rewards investment and perceived customer value vs. cost, demonstrating reduced churn, and increased share of customer.</a:t>
            </a:r>
            <a:endParaRPr lang="en-US" sz="1200" dirty="0">
              <a:solidFill>
                <a:srgbClr val="8C9CA6"/>
              </a:solidFill>
            </a:endParaRPr>
          </a:p>
        </p:txBody>
      </p:sp>
      <p:sp>
        <p:nvSpPr>
          <p:cNvPr id="68" name="Rectangle 67"/>
          <p:cNvSpPr/>
          <p:nvPr/>
        </p:nvSpPr>
        <p:spPr>
          <a:xfrm>
            <a:off x="11591490" y="4810104"/>
            <a:ext cx="112211" cy="9616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7231408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Industry experience</a:t>
            </a:r>
            <a:endParaRPr lang="en-US" dirty="0"/>
          </a:p>
        </p:txBody>
      </p:sp>
      <p:sp>
        <p:nvSpPr>
          <p:cNvPr id="3" name="Date Placeholder 2"/>
          <p:cNvSpPr>
            <a:spLocks noGrp="1"/>
          </p:cNvSpPr>
          <p:nvPr>
            <p:ph type="dt" sz="half" idx="10"/>
          </p:nvPr>
        </p:nvSpPr>
        <p:spPr/>
        <p:txBody>
          <a:bodyPr/>
          <a:lstStyle/>
          <a:p>
            <a:fld id="{1EA7A3EB-D0AE-4262-A946-5EE92B068A3B}" type="datetime1">
              <a:rPr lang="en-US" smtClean="0"/>
              <a:pPr/>
              <a:t>2/13/2019</a:t>
            </a:fld>
            <a:endParaRPr lang="en-US" dirty="0"/>
          </a:p>
        </p:txBody>
      </p:sp>
      <p:sp>
        <p:nvSpPr>
          <p:cNvPr id="5" name="Slide Number Placeholder 4"/>
          <p:cNvSpPr>
            <a:spLocks noGrp="1"/>
          </p:cNvSpPr>
          <p:nvPr>
            <p:ph type="sldNum" sz="quarter" idx="12"/>
          </p:nvPr>
        </p:nvSpPr>
        <p:spPr/>
        <p:txBody>
          <a:bodyPr/>
          <a:lstStyle/>
          <a:p>
            <a:fld id="{6E18DBF4-37B7-4C4F-9728-A1C100B177EE}" type="slidenum">
              <a:rPr lang="en-US" smtClean="0"/>
              <a:pPr/>
              <a:t>33</a:t>
            </a:fld>
            <a:endParaRPr lang="en-US"/>
          </a:p>
        </p:txBody>
      </p:sp>
      <p:grpSp>
        <p:nvGrpSpPr>
          <p:cNvPr id="53" name="Group 52"/>
          <p:cNvGrpSpPr/>
          <p:nvPr/>
        </p:nvGrpSpPr>
        <p:grpSpPr>
          <a:xfrm>
            <a:off x="4185921" y="1895724"/>
            <a:ext cx="3820478" cy="3820478"/>
            <a:chOff x="4140201" y="2547110"/>
            <a:chExt cx="2824163" cy="2824163"/>
          </a:xfrm>
        </p:grpSpPr>
        <p:sp>
          <p:nvSpPr>
            <p:cNvPr id="54" name="Freeform 19"/>
            <p:cNvSpPr>
              <a:spLocks/>
            </p:cNvSpPr>
            <p:nvPr/>
          </p:nvSpPr>
          <p:spPr bwMode="auto">
            <a:xfrm>
              <a:off x="4560888" y="2548698"/>
              <a:ext cx="987425" cy="847725"/>
            </a:xfrm>
            <a:custGeom>
              <a:avLst/>
              <a:gdLst/>
              <a:ahLst/>
              <a:cxnLst>
                <a:cxn ang="0">
                  <a:pos x="142" y="510"/>
                </a:cxn>
                <a:cxn ang="0">
                  <a:pos x="143" y="512"/>
                </a:cxn>
                <a:cxn ang="0">
                  <a:pos x="143" y="514"/>
                </a:cxn>
                <a:cxn ang="0">
                  <a:pos x="142" y="516"/>
                </a:cxn>
                <a:cxn ang="0">
                  <a:pos x="141" y="518"/>
                </a:cxn>
                <a:cxn ang="0">
                  <a:pos x="141" y="519"/>
                </a:cxn>
                <a:cxn ang="0">
                  <a:pos x="141" y="520"/>
                </a:cxn>
                <a:cxn ang="0">
                  <a:pos x="112" y="557"/>
                </a:cxn>
                <a:cxn ang="0">
                  <a:pos x="112" y="557"/>
                </a:cxn>
                <a:cxn ang="0">
                  <a:pos x="112" y="557"/>
                </a:cxn>
                <a:cxn ang="0">
                  <a:pos x="112" y="557"/>
                </a:cxn>
                <a:cxn ang="0">
                  <a:pos x="98" y="561"/>
                </a:cxn>
                <a:cxn ang="0">
                  <a:pos x="45" y="639"/>
                </a:cxn>
                <a:cxn ang="0">
                  <a:pos x="70" y="696"/>
                </a:cxn>
                <a:cxn ang="0">
                  <a:pos x="186" y="697"/>
                </a:cxn>
                <a:cxn ang="0">
                  <a:pos x="209" y="659"/>
                </a:cxn>
                <a:cxn ang="0">
                  <a:pos x="221" y="641"/>
                </a:cxn>
                <a:cxn ang="0">
                  <a:pos x="251" y="625"/>
                </a:cxn>
                <a:cxn ang="0">
                  <a:pos x="252" y="625"/>
                </a:cxn>
                <a:cxn ang="0">
                  <a:pos x="253" y="625"/>
                </a:cxn>
                <a:cxn ang="0">
                  <a:pos x="256" y="624"/>
                </a:cxn>
                <a:cxn ang="0">
                  <a:pos x="257" y="624"/>
                </a:cxn>
                <a:cxn ang="0">
                  <a:pos x="262" y="626"/>
                </a:cxn>
                <a:cxn ang="0">
                  <a:pos x="261" y="628"/>
                </a:cxn>
                <a:cxn ang="0">
                  <a:pos x="400" y="767"/>
                </a:cxn>
                <a:cxn ang="0">
                  <a:pos x="892" y="373"/>
                </a:cxn>
                <a:cxn ang="0">
                  <a:pos x="891" y="372"/>
                </a:cxn>
                <a:cxn ang="0">
                  <a:pos x="890" y="371"/>
                </a:cxn>
                <a:cxn ang="0">
                  <a:pos x="860" y="369"/>
                </a:cxn>
                <a:cxn ang="0">
                  <a:pos x="860" y="369"/>
                </a:cxn>
                <a:cxn ang="0">
                  <a:pos x="855" y="372"/>
                </a:cxn>
                <a:cxn ang="0">
                  <a:pos x="855" y="372"/>
                </a:cxn>
                <a:cxn ang="0">
                  <a:pos x="809" y="383"/>
                </a:cxn>
                <a:cxn ang="0">
                  <a:pos x="735" y="351"/>
                </a:cxn>
                <a:cxn ang="0">
                  <a:pos x="723" y="226"/>
                </a:cxn>
                <a:cxn ang="0">
                  <a:pos x="809" y="179"/>
                </a:cxn>
                <a:cxn ang="0">
                  <a:pos x="852" y="188"/>
                </a:cxn>
                <a:cxn ang="0">
                  <a:pos x="863" y="194"/>
                </a:cxn>
                <a:cxn ang="0">
                  <a:pos x="893" y="190"/>
                </a:cxn>
                <a:cxn ang="0">
                  <a:pos x="0" y="366"/>
                </a:cxn>
                <a:cxn ang="0">
                  <a:pos x="139" y="505"/>
                </a:cxn>
              </a:cxnLst>
              <a:rect l="0" t="0" r="r" b="b"/>
              <a:pathLst>
                <a:path w="893" h="767">
                  <a:moveTo>
                    <a:pt x="142" y="510"/>
                  </a:moveTo>
                  <a:cubicBezTo>
                    <a:pt x="142" y="510"/>
                    <a:pt x="142" y="510"/>
                    <a:pt x="142" y="510"/>
                  </a:cubicBezTo>
                  <a:cubicBezTo>
                    <a:pt x="143" y="511"/>
                    <a:pt x="143" y="511"/>
                    <a:pt x="143" y="511"/>
                  </a:cubicBezTo>
                  <a:cubicBezTo>
                    <a:pt x="143" y="512"/>
                    <a:pt x="143" y="512"/>
                    <a:pt x="143" y="512"/>
                  </a:cubicBezTo>
                  <a:cubicBezTo>
                    <a:pt x="143" y="512"/>
                    <a:pt x="143" y="512"/>
                    <a:pt x="143" y="512"/>
                  </a:cubicBezTo>
                  <a:cubicBezTo>
                    <a:pt x="143" y="513"/>
                    <a:pt x="143" y="514"/>
                    <a:pt x="143" y="514"/>
                  </a:cubicBezTo>
                  <a:cubicBezTo>
                    <a:pt x="142" y="515"/>
                    <a:pt x="142" y="515"/>
                    <a:pt x="142" y="515"/>
                  </a:cubicBezTo>
                  <a:cubicBezTo>
                    <a:pt x="142" y="516"/>
                    <a:pt x="142" y="516"/>
                    <a:pt x="142" y="516"/>
                  </a:cubicBezTo>
                  <a:cubicBezTo>
                    <a:pt x="142" y="517"/>
                    <a:pt x="142" y="517"/>
                    <a:pt x="142" y="517"/>
                  </a:cubicBezTo>
                  <a:cubicBezTo>
                    <a:pt x="141" y="518"/>
                    <a:pt x="141" y="518"/>
                    <a:pt x="141" y="518"/>
                  </a:cubicBezTo>
                  <a:cubicBezTo>
                    <a:pt x="141" y="518"/>
                    <a:pt x="141" y="518"/>
                    <a:pt x="141" y="518"/>
                  </a:cubicBezTo>
                  <a:cubicBezTo>
                    <a:pt x="141" y="519"/>
                    <a:pt x="141" y="519"/>
                    <a:pt x="141" y="519"/>
                  </a:cubicBezTo>
                  <a:cubicBezTo>
                    <a:pt x="141" y="519"/>
                    <a:pt x="141" y="519"/>
                    <a:pt x="141" y="519"/>
                  </a:cubicBezTo>
                  <a:cubicBezTo>
                    <a:pt x="141" y="519"/>
                    <a:pt x="141" y="520"/>
                    <a:pt x="141" y="520"/>
                  </a:cubicBezTo>
                  <a:cubicBezTo>
                    <a:pt x="139" y="530"/>
                    <a:pt x="134" y="539"/>
                    <a:pt x="126" y="547"/>
                  </a:cubicBezTo>
                  <a:cubicBezTo>
                    <a:pt x="122" y="551"/>
                    <a:pt x="117" y="554"/>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06" y="559"/>
                    <a:pt x="102" y="560"/>
                    <a:pt x="98" y="561"/>
                  </a:cubicBezTo>
                  <a:cubicBezTo>
                    <a:pt x="87" y="565"/>
                    <a:pt x="77" y="572"/>
                    <a:pt x="69" y="580"/>
                  </a:cubicBezTo>
                  <a:cubicBezTo>
                    <a:pt x="53" y="596"/>
                    <a:pt x="45" y="617"/>
                    <a:pt x="45" y="639"/>
                  </a:cubicBezTo>
                  <a:cubicBezTo>
                    <a:pt x="45" y="641"/>
                    <a:pt x="45" y="643"/>
                    <a:pt x="45" y="646"/>
                  </a:cubicBezTo>
                  <a:cubicBezTo>
                    <a:pt x="47" y="664"/>
                    <a:pt x="56" y="682"/>
                    <a:pt x="70" y="696"/>
                  </a:cubicBezTo>
                  <a:cubicBezTo>
                    <a:pt x="86" y="713"/>
                    <a:pt x="108" y="721"/>
                    <a:pt x="130" y="721"/>
                  </a:cubicBezTo>
                  <a:cubicBezTo>
                    <a:pt x="150" y="721"/>
                    <a:pt x="171" y="713"/>
                    <a:pt x="186" y="697"/>
                  </a:cubicBezTo>
                  <a:cubicBezTo>
                    <a:pt x="195" y="688"/>
                    <a:pt x="202" y="677"/>
                    <a:pt x="206" y="666"/>
                  </a:cubicBezTo>
                  <a:cubicBezTo>
                    <a:pt x="206" y="663"/>
                    <a:pt x="208" y="661"/>
                    <a:pt x="209" y="659"/>
                  </a:cubicBezTo>
                  <a:cubicBezTo>
                    <a:pt x="211" y="652"/>
                    <a:pt x="216" y="647"/>
                    <a:pt x="221" y="641"/>
                  </a:cubicBezTo>
                  <a:cubicBezTo>
                    <a:pt x="221" y="641"/>
                    <a:pt x="221" y="641"/>
                    <a:pt x="221" y="641"/>
                  </a:cubicBezTo>
                  <a:cubicBezTo>
                    <a:pt x="229" y="634"/>
                    <a:pt x="238" y="628"/>
                    <a:pt x="248" y="626"/>
                  </a:cubicBezTo>
                  <a:cubicBezTo>
                    <a:pt x="249" y="626"/>
                    <a:pt x="250" y="625"/>
                    <a:pt x="251" y="625"/>
                  </a:cubicBezTo>
                  <a:cubicBezTo>
                    <a:pt x="251" y="625"/>
                    <a:pt x="251" y="625"/>
                    <a:pt x="251" y="625"/>
                  </a:cubicBezTo>
                  <a:cubicBezTo>
                    <a:pt x="252" y="625"/>
                    <a:pt x="252" y="625"/>
                    <a:pt x="252" y="625"/>
                  </a:cubicBezTo>
                  <a:cubicBezTo>
                    <a:pt x="252" y="625"/>
                    <a:pt x="252" y="625"/>
                    <a:pt x="252" y="625"/>
                  </a:cubicBezTo>
                  <a:cubicBezTo>
                    <a:pt x="253" y="625"/>
                    <a:pt x="253" y="625"/>
                    <a:pt x="253" y="625"/>
                  </a:cubicBezTo>
                  <a:cubicBezTo>
                    <a:pt x="253" y="625"/>
                    <a:pt x="253" y="625"/>
                    <a:pt x="253" y="625"/>
                  </a:cubicBezTo>
                  <a:cubicBezTo>
                    <a:pt x="254" y="625"/>
                    <a:pt x="255" y="624"/>
                    <a:pt x="256" y="624"/>
                  </a:cubicBezTo>
                  <a:cubicBezTo>
                    <a:pt x="257" y="624"/>
                    <a:pt x="257" y="624"/>
                    <a:pt x="257" y="624"/>
                  </a:cubicBezTo>
                  <a:cubicBezTo>
                    <a:pt x="257" y="624"/>
                    <a:pt x="257" y="624"/>
                    <a:pt x="257" y="624"/>
                  </a:cubicBezTo>
                  <a:cubicBezTo>
                    <a:pt x="258" y="624"/>
                    <a:pt x="258" y="624"/>
                    <a:pt x="258" y="624"/>
                  </a:cubicBezTo>
                  <a:cubicBezTo>
                    <a:pt x="259" y="624"/>
                    <a:pt x="261" y="625"/>
                    <a:pt x="262" y="626"/>
                  </a:cubicBezTo>
                  <a:cubicBezTo>
                    <a:pt x="262" y="626"/>
                    <a:pt x="261" y="627"/>
                    <a:pt x="262" y="627"/>
                  </a:cubicBezTo>
                  <a:cubicBezTo>
                    <a:pt x="262" y="627"/>
                    <a:pt x="261" y="628"/>
                    <a:pt x="261" y="628"/>
                  </a:cubicBezTo>
                  <a:cubicBezTo>
                    <a:pt x="262" y="628"/>
                    <a:pt x="262" y="628"/>
                    <a:pt x="262" y="628"/>
                  </a:cubicBezTo>
                  <a:cubicBezTo>
                    <a:pt x="400" y="767"/>
                    <a:pt x="400" y="767"/>
                    <a:pt x="400" y="767"/>
                  </a:cubicBezTo>
                  <a:cubicBezTo>
                    <a:pt x="536" y="635"/>
                    <a:pt x="715" y="567"/>
                    <a:pt x="892" y="566"/>
                  </a:cubicBezTo>
                  <a:cubicBezTo>
                    <a:pt x="892" y="373"/>
                    <a:pt x="892" y="373"/>
                    <a:pt x="892" y="373"/>
                  </a:cubicBezTo>
                  <a:cubicBezTo>
                    <a:pt x="892" y="373"/>
                    <a:pt x="893" y="373"/>
                    <a:pt x="893" y="373"/>
                  </a:cubicBezTo>
                  <a:cubicBezTo>
                    <a:pt x="892" y="373"/>
                    <a:pt x="892" y="372"/>
                    <a:pt x="891" y="372"/>
                  </a:cubicBezTo>
                  <a:cubicBezTo>
                    <a:pt x="891" y="372"/>
                    <a:pt x="891" y="372"/>
                    <a:pt x="891" y="372"/>
                  </a:cubicBezTo>
                  <a:cubicBezTo>
                    <a:pt x="891" y="371"/>
                    <a:pt x="890" y="371"/>
                    <a:pt x="890" y="371"/>
                  </a:cubicBezTo>
                  <a:cubicBezTo>
                    <a:pt x="885" y="368"/>
                    <a:pt x="880" y="367"/>
                    <a:pt x="874" y="367"/>
                  </a:cubicBezTo>
                  <a:cubicBezTo>
                    <a:pt x="869" y="367"/>
                    <a:pt x="864" y="368"/>
                    <a:pt x="860" y="369"/>
                  </a:cubicBezTo>
                  <a:cubicBezTo>
                    <a:pt x="860" y="369"/>
                    <a:pt x="860" y="369"/>
                    <a:pt x="860" y="369"/>
                  </a:cubicBezTo>
                  <a:cubicBezTo>
                    <a:pt x="860" y="369"/>
                    <a:pt x="860" y="369"/>
                    <a:pt x="860" y="369"/>
                  </a:cubicBezTo>
                  <a:cubicBezTo>
                    <a:pt x="860" y="369"/>
                    <a:pt x="860" y="369"/>
                    <a:pt x="860" y="369"/>
                  </a:cubicBezTo>
                  <a:cubicBezTo>
                    <a:pt x="858" y="370"/>
                    <a:pt x="857" y="371"/>
                    <a:pt x="855" y="372"/>
                  </a:cubicBezTo>
                  <a:cubicBezTo>
                    <a:pt x="855" y="372"/>
                    <a:pt x="855" y="372"/>
                    <a:pt x="855" y="372"/>
                  </a:cubicBezTo>
                  <a:cubicBezTo>
                    <a:pt x="855" y="372"/>
                    <a:pt x="855" y="372"/>
                    <a:pt x="855" y="372"/>
                  </a:cubicBezTo>
                  <a:cubicBezTo>
                    <a:pt x="854" y="373"/>
                    <a:pt x="854" y="373"/>
                    <a:pt x="854" y="373"/>
                  </a:cubicBezTo>
                  <a:cubicBezTo>
                    <a:pt x="841" y="379"/>
                    <a:pt x="825" y="383"/>
                    <a:pt x="809" y="383"/>
                  </a:cubicBezTo>
                  <a:cubicBezTo>
                    <a:pt x="785" y="383"/>
                    <a:pt x="762" y="374"/>
                    <a:pt x="745" y="360"/>
                  </a:cubicBezTo>
                  <a:cubicBezTo>
                    <a:pt x="741" y="357"/>
                    <a:pt x="738" y="354"/>
                    <a:pt x="735" y="351"/>
                  </a:cubicBezTo>
                  <a:cubicBezTo>
                    <a:pt x="717" y="334"/>
                    <a:pt x="706" y="309"/>
                    <a:pt x="706" y="282"/>
                  </a:cubicBezTo>
                  <a:cubicBezTo>
                    <a:pt x="706" y="261"/>
                    <a:pt x="712" y="242"/>
                    <a:pt x="723" y="226"/>
                  </a:cubicBezTo>
                  <a:cubicBezTo>
                    <a:pt x="727" y="220"/>
                    <a:pt x="732" y="213"/>
                    <a:pt x="738" y="208"/>
                  </a:cubicBezTo>
                  <a:cubicBezTo>
                    <a:pt x="756" y="190"/>
                    <a:pt x="782" y="179"/>
                    <a:pt x="809" y="179"/>
                  </a:cubicBezTo>
                  <a:cubicBezTo>
                    <a:pt x="824" y="179"/>
                    <a:pt x="838" y="182"/>
                    <a:pt x="851" y="188"/>
                  </a:cubicBezTo>
                  <a:cubicBezTo>
                    <a:pt x="851" y="188"/>
                    <a:pt x="851" y="188"/>
                    <a:pt x="852" y="188"/>
                  </a:cubicBezTo>
                  <a:cubicBezTo>
                    <a:pt x="852" y="188"/>
                    <a:pt x="852" y="188"/>
                    <a:pt x="852" y="188"/>
                  </a:cubicBezTo>
                  <a:cubicBezTo>
                    <a:pt x="856" y="191"/>
                    <a:pt x="859" y="192"/>
                    <a:pt x="863" y="194"/>
                  </a:cubicBezTo>
                  <a:cubicBezTo>
                    <a:pt x="866" y="195"/>
                    <a:pt x="870" y="196"/>
                    <a:pt x="874" y="196"/>
                  </a:cubicBezTo>
                  <a:cubicBezTo>
                    <a:pt x="881" y="196"/>
                    <a:pt x="887" y="193"/>
                    <a:pt x="893" y="190"/>
                  </a:cubicBezTo>
                  <a:cubicBezTo>
                    <a:pt x="892" y="0"/>
                    <a:pt x="892" y="0"/>
                    <a:pt x="892" y="0"/>
                  </a:cubicBezTo>
                  <a:cubicBezTo>
                    <a:pt x="570" y="1"/>
                    <a:pt x="249" y="122"/>
                    <a:pt x="0" y="366"/>
                  </a:cubicBezTo>
                  <a:cubicBezTo>
                    <a:pt x="138" y="504"/>
                    <a:pt x="138" y="504"/>
                    <a:pt x="138" y="504"/>
                  </a:cubicBezTo>
                  <a:cubicBezTo>
                    <a:pt x="139" y="505"/>
                    <a:pt x="139" y="505"/>
                    <a:pt x="139" y="505"/>
                  </a:cubicBezTo>
                  <a:cubicBezTo>
                    <a:pt x="140" y="507"/>
                    <a:pt x="142" y="508"/>
                    <a:pt x="142" y="510"/>
                  </a:cubicBezTo>
                  <a:close/>
                </a:path>
              </a:pathLst>
            </a:custGeom>
            <a:solidFill>
              <a:schemeClr val="accent1">
                <a:lumMod val="75000"/>
              </a:schemeClr>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5" name="Freeform 20"/>
            <p:cNvSpPr>
              <a:spLocks/>
            </p:cNvSpPr>
            <p:nvPr/>
          </p:nvSpPr>
          <p:spPr bwMode="auto">
            <a:xfrm>
              <a:off x="4557713" y="4517198"/>
              <a:ext cx="1189038" cy="854075"/>
            </a:xfrm>
            <a:custGeom>
              <a:avLst/>
              <a:gdLst/>
              <a:ahLst/>
              <a:cxnLst>
                <a:cxn ang="0">
                  <a:pos x="892" y="570"/>
                </a:cxn>
                <a:cxn ang="0">
                  <a:pos x="893" y="567"/>
                </a:cxn>
                <a:cxn ang="0">
                  <a:pos x="895" y="567"/>
                </a:cxn>
                <a:cxn ang="0">
                  <a:pos x="897" y="566"/>
                </a:cxn>
                <a:cxn ang="0">
                  <a:pos x="898" y="565"/>
                </a:cxn>
                <a:cxn ang="0">
                  <a:pos x="899" y="564"/>
                </a:cxn>
                <a:cxn ang="0">
                  <a:pos x="901" y="563"/>
                </a:cxn>
                <a:cxn ang="0">
                  <a:pos x="947" y="558"/>
                </a:cxn>
                <a:cxn ang="0">
                  <a:pos x="947" y="558"/>
                </a:cxn>
                <a:cxn ang="0">
                  <a:pos x="947" y="558"/>
                </a:cxn>
                <a:cxn ang="0">
                  <a:pos x="947" y="558"/>
                </a:cxn>
                <a:cxn ang="0">
                  <a:pos x="960" y="565"/>
                </a:cxn>
                <a:cxn ang="0">
                  <a:pos x="1052" y="548"/>
                </a:cxn>
                <a:cxn ang="0">
                  <a:pos x="1075" y="489"/>
                </a:cxn>
                <a:cxn ang="0">
                  <a:pos x="994" y="406"/>
                </a:cxn>
                <a:cxn ang="0">
                  <a:pos x="951" y="418"/>
                </a:cxn>
                <a:cxn ang="0">
                  <a:pos x="929" y="423"/>
                </a:cxn>
                <a:cxn ang="0">
                  <a:pos x="897" y="412"/>
                </a:cxn>
                <a:cxn ang="0">
                  <a:pos x="896" y="410"/>
                </a:cxn>
                <a:cxn ang="0">
                  <a:pos x="896" y="410"/>
                </a:cxn>
                <a:cxn ang="0">
                  <a:pos x="893" y="408"/>
                </a:cxn>
                <a:cxn ang="0">
                  <a:pos x="892" y="407"/>
                </a:cxn>
                <a:cxn ang="0">
                  <a:pos x="889" y="403"/>
                </a:cxn>
                <a:cxn ang="0">
                  <a:pos x="888" y="402"/>
                </a:cxn>
                <a:cxn ang="0">
                  <a:pos x="888" y="206"/>
                </a:cxn>
                <a:cxn ang="0">
                  <a:pos x="264" y="136"/>
                </a:cxn>
                <a:cxn ang="0">
                  <a:pos x="265" y="137"/>
                </a:cxn>
                <a:cxn ang="0">
                  <a:pos x="265" y="139"/>
                </a:cxn>
                <a:cxn ang="0">
                  <a:pos x="285" y="161"/>
                </a:cxn>
                <a:cxn ang="0">
                  <a:pos x="291" y="163"/>
                </a:cxn>
                <a:cxn ang="0">
                  <a:pos x="291" y="163"/>
                </a:cxn>
                <a:cxn ang="0">
                  <a:pos x="331" y="188"/>
                </a:cxn>
                <a:cxn ang="0">
                  <a:pos x="361" y="263"/>
                </a:cxn>
                <a:cxn ang="0">
                  <a:pos x="282" y="359"/>
                </a:cxn>
                <a:cxn ang="0">
                  <a:pos x="186" y="332"/>
                </a:cxn>
                <a:cxn ang="0">
                  <a:pos x="163" y="296"/>
                </a:cxn>
                <a:cxn ang="0">
                  <a:pos x="159" y="284"/>
                </a:cxn>
                <a:cxn ang="0">
                  <a:pos x="135" y="265"/>
                </a:cxn>
                <a:cxn ang="0">
                  <a:pos x="888" y="772"/>
                </a:cxn>
                <a:cxn ang="0">
                  <a:pos x="888" y="576"/>
                </a:cxn>
              </a:cxnLst>
              <a:rect l="0" t="0" r="r" b="b"/>
              <a:pathLst>
                <a:path w="1075" h="772">
                  <a:moveTo>
                    <a:pt x="891" y="570"/>
                  </a:moveTo>
                  <a:cubicBezTo>
                    <a:pt x="892" y="570"/>
                    <a:pt x="892" y="570"/>
                    <a:pt x="892" y="570"/>
                  </a:cubicBezTo>
                  <a:cubicBezTo>
                    <a:pt x="892" y="568"/>
                    <a:pt x="892" y="568"/>
                    <a:pt x="892" y="568"/>
                  </a:cubicBezTo>
                  <a:cubicBezTo>
                    <a:pt x="893" y="567"/>
                    <a:pt x="893" y="567"/>
                    <a:pt x="893" y="567"/>
                  </a:cubicBezTo>
                  <a:cubicBezTo>
                    <a:pt x="893" y="567"/>
                    <a:pt x="893" y="567"/>
                    <a:pt x="893" y="567"/>
                  </a:cubicBezTo>
                  <a:cubicBezTo>
                    <a:pt x="894" y="567"/>
                    <a:pt x="894" y="567"/>
                    <a:pt x="895" y="567"/>
                  </a:cubicBezTo>
                  <a:cubicBezTo>
                    <a:pt x="896" y="567"/>
                    <a:pt x="896" y="567"/>
                    <a:pt x="896" y="567"/>
                  </a:cubicBezTo>
                  <a:cubicBezTo>
                    <a:pt x="897" y="566"/>
                    <a:pt x="897" y="566"/>
                    <a:pt x="897" y="566"/>
                  </a:cubicBezTo>
                  <a:cubicBezTo>
                    <a:pt x="898" y="565"/>
                    <a:pt x="898" y="565"/>
                    <a:pt x="898" y="565"/>
                  </a:cubicBezTo>
                  <a:cubicBezTo>
                    <a:pt x="898" y="565"/>
                    <a:pt x="898" y="565"/>
                    <a:pt x="898" y="565"/>
                  </a:cubicBezTo>
                  <a:cubicBezTo>
                    <a:pt x="899" y="565"/>
                    <a:pt x="899" y="565"/>
                    <a:pt x="899" y="565"/>
                  </a:cubicBezTo>
                  <a:cubicBezTo>
                    <a:pt x="899" y="564"/>
                    <a:pt x="899" y="564"/>
                    <a:pt x="899" y="564"/>
                  </a:cubicBezTo>
                  <a:cubicBezTo>
                    <a:pt x="899" y="564"/>
                    <a:pt x="899" y="564"/>
                    <a:pt x="899" y="564"/>
                  </a:cubicBezTo>
                  <a:cubicBezTo>
                    <a:pt x="900" y="564"/>
                    <a:pt x="900" y="564"/>
                    <a:pt x="901" y="563"/>
                  </a:cubicBezTo>
                  <a:cubicBezTo>
                    <a:pt x="909" y="558"/>
                    <a:pt x="919" y="555"/>
                    <a:pt x="929" y="555"/>
                  </a:cubicBezTo>
                  <a:cubicBezTo>
                    <a:pt x="935" y="555"/>
                    <a:pt x="941" y="556"/>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52" y="560"/>
                    <a:pt x="957" y="562"/>
                    <a:pt x="960" y="565"/>
                  </a:cubicBezTo>
                  <a:cubicBezTo>
                    <a:pt x="970" y="569"/>
                    <a:pt x="982" y="572"/>
                    <a:pt x="994" y="572"/>
                  </a:cubicBezTo>
                  <a:cubicBezTo>
                    <a:pt x="1016" y="572"/>
                    <a:pt x="1037" y="563"/>
                    <a:pt x="1052" y="548"/>
                  </a:cubicBezTo>
                  <a:cubicBezTo>
                    <a:pt x="1054" y="546"/>
                    <a:pt x="1055" y="544"/>
                    <a:pt x="1057" y="542"/>
                  </a:cubicBezTo>
                  <a:cubicBezTo>
                    <a:pt x="1068" y="528"/>
                    <a:pt x="1075" y="509"/>
                    <a:pt x="1075" y="489"/>
                  </a:cubicBezTo>
                  <a:cubicBezTo>
                    <a:pt x="1075" y="466"/>
                    <a:pt x="1065" y="444"/>
                    <a:pt x="1050" y="429"/>
                  </a:cubicBezTo>
                  <a:cubicBezTo>
                    <a:pt x="1035" y="415"/>
                    <a:pt x="1016" y="406"/>
                    <a:pt x="994" y="406"/>
                  </a:cubicBezTo>
                  <a:cubicBezTo>
                    <a:pt x="981" y="406"/>
                    <a:pt x="968" y="409"/>
                    <a:pt x="957" y="414"/>
                  </a:cubicBezTo>
                  <a:cubicBezTo>
                    <a:pt x="955" y="416"/>
                    <a:pt x="953" y="417"/>
                    <a:pt x="951" y="418"/>
                  </a:cubicBezTo>
                  <a:cubicBezTo>
                    <a:pt x="944" y="421"/>
                    <a:pt x="937" y="423"/>
                    <a:pt x="929" y="423"/>
                  </a:cubicBezTo>
                  <a:cubicBezTo>
                    <a:pt x="929" y="423"/>
                    <a:pt x="929" y="423"/>
                    <a:pt x="929" y="423"/>
                  </a:cubicBezTo>
                  <a:cubicBezTo>
                    <a:pt x="918" y="423"/>
                    <a:pt x="908" y="419"/>
                    <a:pt x="900" y="413"/>
                  </a:cubicBezTo>
                  <a:cubicBezTo>
                    <a:pt x="899" y="413"/>
                    <a:pt x="898" y="412"/>
                    <a:pt x="897" y="412"/>
                  </a:cubicBezTo>
                  <a:cubicBezTo>
                    <a:pt x="897" y="411"/>
                    <a:pt x="897" y="411"/>
                    <a:pt x="897" y="411"/>
                  </a:cubicBezTo>
                  <a:cubicBezTo>
                    <a:pt x="896" y="410"/>
                    <a:pt x="896" y="410"/>
                    <a:pt x="896" y="410"/>
                  </a:cubicBezTo>
                  <a:cubicBezTo>
                    <a:pt x="896" y="410"/>
                    <a:pt x="896" y="410"/>
                    <a:pt x="896" y="410"/>
                  </a:cubicBezTo>
                  <a:cubicBezTo>
                    <a:pt x="896" y="410"/>
                    <a:pt x="896" y="410"/>
                    <a:pt x="896" y="410"/>
                  </a:cubicBezTo>
                  <a:cubicBezTo>
                    <a:pt x="895" y="410"/>
                    <a:pt x="895" y="410"/>
                    <a:pt x="895" y="410"/>
                  </a:cubicBezTo>
                  <a:cubicBezTo>
                    <a:pt x="894" y="410"/>
                    <a:pt x="894" y="409"/>
                    <a:pt x="893" y="408"/>
                  </a:cubicBezTo>
                  <a:cubicBezTo>
                    <a:pt x="892" y="408"/>
                    <a:pt x="892" y="408"/>
                    <a:pt x="892" y="408"/>
                  </a:cubicBezTo>
                  <a:cubicBezTo>
                    <a:pt x="892" y="407"/>
                    <a:pt x="892" y="407"/>
                    <a:pt x="892" y="407"/>
                  </a:cubicBezTo>
                  <a:cubicBezTo>
                    <a:pt x="891" y="407"/>
                    <a:pt x="891" y="407"/>
                    <a:pt x="891" y="407"/>
                  </a:cubicBezTo>
                  <a:cubicBezTo>
                    <a:pt x="890" y="406"/>
                    <a:pt x="890" y="404"/>
                    <a:pt x="889" y="403"/>
                  </a:cubicBezTo>
                  <a:cubicBezTo>
                    <a:pt x="889" y="403"/>
                    <a:pt x="889" y="403"/>
                    <a:pt x="889" y="403"/>
                  </a:cubicBezTo>
                  <a:cubicBezTo>
                    <a:pt x="889" y="402"/>
                    <a:pt x="888" y="402"/>
                    <a:pt x="888" y="402"/>
                  </a:cubicBezTo>
                  <a:cubicBezTo>
                    <a:pt x="888" y="401"/>
                    <a:pt x="888" y="401"/>
                    <a:pt x="888" y="401"/>
                  </a:cubicBezTo>
                  <a:cubicBezTo>
                    <a:pt x="888" y="206"/>
                    <a:pt x="888" y="206"/>
                    <a:pt x="888" y="206"/>
                  </a:cubicBezTo>
                  <a:cubicBezTo>
                    <a:pt x="696" y="202"/>
                    <a:pt x="526" y="124"/>
                    <a:pt x="400" y="0"/>
                  </a:cubicBezTo>
                  <a:cubicBezTo>
                    <a:pt x="264" y="136"/>
                    <a:pt x="264" y="136"/>
                    <a:pt x="264" y="136"/>
                  </a:cubicBezTo>
                  <a:cubicBezTo>
                    <a:pt x="264" y="136"/>
                    <a:pt x="264" y="136"/>
                    <a:pt x="264" y="136"/>
                  </a:cubicBezTo>
                  <a:cubicBezTo>
                    <a:pt x="264" y="136"/>
                    <a:pt x="265" y="137"/>
                    <a:pt x="265" y="137"/>
                  </a:cubicBezTo>
                  <a:cubicBezTo>
                    <a:pt x="265" y="138"/>
                    <a:pt x="265" y="138"/>
                    <a:pt x="265" y="138"/>
                  </a:cubicBezTo>
                  <a:cubicBezTo>
                    <a:pt x="265" y="138"/>
                    <a:pt x="265" y="139"/>
                    <a:pt x="265" y="139"/>
                  </a:cubicBezTo>
                  <a:cubicBezTo>
                    <a:pt x="267" y="144"/>
                    <a:pt x="269" y="149"/>
                    <a:pt x="274" y="154"/>
                  </a:cubicBezTo>
                  <a:cubicBezTo>
                    <a:pt x="277" y="157"/>
                    <a:pt x="281" y="160"/>
                    <a:pt x="285" y="161"/>
                  </a:cubicBezTo>
                  <a:cubicBezTo>
                    <a:pt x="285" y="161"/>
                    <a:pt x="285" y="161"/>
                    <a:pt x="285" y="161"/>
                  </a:cubicBezTo>
                  <a:cubicBezTo>
                    <a:pt x="287" y="162"/>
                    <a:pt x="289" y="163"/>
                    <a:pt x="291" y="163"/>
                  </a:cubicBezTo>
                  <a:cubicBezTo>
                    <a:pt x="291" y="163"/>
                    <a:pt x="291" y="163"/>
                    <a:pt x="291" y="163"/>
                  </a:cubicBezTo>
                  <a:cubicBezTo>
                    <a:pt x="291" y="163"/>
                    <a:pt x="291" y="163"/>
                    <a:pt x="291" y="163"/>
                  </a:cubicBezTo>
                  <a:cubicBezTo>
                    <a:pt x="292" y="163"/>
                    <a:pt x="292" y="163"/>
                    <a:pt x="292" y="163"/>
                  </a:cubicBezTo>
                  <a:cubicBezTo>
                    <a:pt x="306" y="168"/>
                    <a:pt x="319" y="176"/>
                    <a:pt x="331" y="188"/>
                  </a:cubicBezTo>
                  <a:cubicBezTo>
                    <a:pt x="348" y="205"/>
                    <a:pt x="358" y="227"/>
                    <a:pt x="360" y="250"/>
                  </a:cubicBezTo>
                  <a:cubicBezTo>
                    <a:pt x="361" y="254"/>
                    <a:pt x="361" y="258"/>
                    <a:pt x="361" y="263"/>
                  </a:cubicBezTo>
                  <a:cubicBezTo>
                    <a:pt x="361" y="288"/>
                    <a:pt x="352" y="313"/>
                    <a:pt x="332" y="332"/>
                  </a:cubicBezTo>
                  <a:cubicBezTo>
                    <a:pt x="318" y="347"/>
                    <a:pt x="300" y="356"/>
                    <a:pt x="282" y="359"/>
                  </a:cubicBezTo>
                  <a:cubicBezTo>
                    <a:pt x="274" y="361"/>
                    <a:pt x="266" y="362"/>
                    <a:pt x="258" y="362"/>
                  </a:cubicBezTo>
                  <a:cubicBezTo>
                    <a:pt x="232" y="362"/>
                    <a:pt x="206" y="352"/>
                    <a:pt x="186" y="332"/>
                  </a:cubicBezTo>
                  <a:cubicBezTo>
                    <a:pt x="176" y="322"/>
                    <a:pt x="168" y="309"/>
                    <a:pt x="163" y="296"/>
                  </a:cubicBezTo>
                  <a:cubicBezTo>
                    <a:pt x="163" y="296"/>
                    <a:pt x="163" y="296"/>
                    <a:pt x="163" y="296"/>
                  </a:cubicBezTo>
                  <a:cubicBezTo>
                    <a:pt x="163" y="295"/>
                    <a:pt x="163" y="295"/>
                    <a:pt x="163" y="295"/>
                  </a:cubicBezTo>
                  <a:cubicBezTo>
                    <a:pt x="162" y="291"/>
                    <a:pt x="161" y="287"/>
                    <a:pt x="159" y="284"/>
                  </a:cubicBezTo>
                  <a:cubicBezTo>
                    <a:pt x="158" y="280"/>
                    <a:pt x="155" y="277"/>
                    <a:pt x="153" y="275"/>
                  </a:cubicBezTo>
                  <a:cubicBezTo>
                    <a:pt x="148" y="270"/>
                    <a:pt x="141" y="267"/>
                    <a:pt x="135" y="265"/>
                  </a:cubicBezTo>
                  <a:cubicBezTo>
                    <a:pt x="0" y="400"/>
                    <a:pt x="0" y="400"/>
                    <a:pt x="0" y="400"/>
                  </a:cubicBezTo>
                  <a:cubicBezTo>
                    <a:pt x="228" y="627"/>
                    <a:pt x="540" y="768"/>
                    <a:pt x="888" y="772"/>
                  </a:cubicBezTo>
                  <a:cubicBezTo>
                    <a:pt x="888" y="577"/>
                    <a:pt x="888" y="577"/>
                    <a:pt x="888" y="577"/>
                  </a:cubicBezTo>
                  <a:cubicBezTo>
                    <a:pt x="888" y="576"/>
                    <a:pt x="888" y="576"/>
                    <a:pt x="888" y="576"/>
                  </a:cubicBezTo>
                  <a:cubicBezTo>
                    <a:pt x="888" y="574"/>
                    <a:pt x="889" y="572"/>
                    <a:pt x="891" y="570"/>
                  </a:cubicBezTo>
                  <a:close/>
                </a:path>
              </a:pathLst>
            </a:custGeom>
            <a:solidFill>
              <a:schemeClr val="accent5">
                <a:lumMod val="50000"/>
              </a:schemeClr>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6" name="Freeform 23"/>
            <p:cNvSpPr>
              <a:spLocks/>
            </p:cNvSpPr>
            <p:nvPr/>
          </p:nvSpPr>
          <p:spPr bwMode="auto">
            <a:xfrm>
              <a:off x="6118226" y="2970973"/>
              <a:ext cx="846138" cy="987425"/>
            </a:xfrm>
            <a:custGeom>
              <a:avLst/>
              <a:gdLst/>
              <a:ahLst/>
              <a:cxnLst>
                <a:cxn ang="0">
                  <a:pos x="255" y="140"/>
                </a:cxn>
                <a:cxn ang="0">
                  <a:pos x="253" y="141"/>
                </a:cxn>
                <a:cxn ang="0">
                  <a:pos x="253" y="141"/>
                </a:cxn>
                <a:cxn ang="0">
                  <a:pos x="245" y="140"/>
                </a:cxn>
                <a:cxn ang="0">
                  <a:pos x="248" y="140"/>
                </a:cxn>
                <a:cxn ang="0">
                  <a:pos x="247" y="139"/>
                </a:cxn>
                <a:cxn ang="0">
                  <a:pos x="246" y="139"/>
                </a:cxn>
                <a:cxn ang="0">
                  <a:pos x="246" y="138"/>
                </a:cxn>
                <a:cxn ang="0">
                  <a:pos x="218" y="124"/>
                </a:cxn>
                <a:cxn ang="0">
                  <a:pos x="208" y="110"/>
                </a:cxn>
                <a:cxn ang="0">
                  <a:pos x="208" y="110"/>
                </a:cxn>
                <a:cxn ang="0">
                  <a:pos x="207" y="109"/>
                </a:cxn>
                <a:cxn ang="0">
                  <a:pos x="207" y="109"/>
                </a:cxn>
                <a:cxn ang="0">
                  <a:pos x="184" y="66"/>
                </a:cxn>
                <a:cxn ang="0">
                  <a:pos x="111" y="44"/>
                </a:cxn>
                <a:cxn ang="0">
                  <a:pos x="44" y="129"/>
                </a:cxn>
                <a:cxn ang="0">
                  <a:pos x="67" y="184"/>
                </a:cxn>
                <a:cxn ang="0">
                  <a:pos x="106" y="206"/>
                </a:cxn>
                <a:cxn ang="0">
                  <a:pos x="124" y="217"/>
                </a:cxn>
                <a:cxn ang="0">
                  <a:pos x="140" y="248"/>
                </a:cxn>
                <a:cxn ang="0">
                  <a:pos x="140" y="249"/>
                </a:cxn>
                <a:cxn ang="0">
                  <a:pos x="133" y="253"/>
                </a:cxn>
                <a:cxn ang="0">
                  <a:pos x="137" y="254"/>
                </a:cxn>
                <a:cxn ang="0">
                  <a:pos x="138" y="258"/>
                </a:cxn>
                <a:cxn ang="0">
                  <a:pos x="138" y="260"/>
                </a:cxn>
                <a:cxn ang="0">
                  <a:pos x="200" y="893"/>
                </a:cxn>
                <a:cxn ang="0">
                  <a:pos x="398" y="872"/>
                </a:cxn>
                <a:cxn ang="0">
                  <a:pos x="392" y="852"/>
                </a:cxn>
                <a:cxn ang="0">
                  <a:pos x="392" y="852"/>
                </a:cxn>
                <a:cxn ang="0">
                  <a:pos x="381" y="806"/>
                </a:cxn>
                <a:cxn ang="0">
                  <a:pos x="414" y="731"/>
                </a:cxn>
                <a:cxn ang="0">
                  <a:pos x="546" y="726"/>
                </a:cxn>
                <a:cxn ang="0">
                  <a:pos x="577" y="848"/>
                </a:cxn>
                <a:cxn ang="0">
                  <a:pos x="576" y="849"/>
                </a:cxn>
                <a:cxn ang="0">
                  <a:pos x="569" y="872"/>
                </a:cxn>
                <a:cxn ang="0">
                  <a:pos x="766" y="893"/>
                </a:cxn>
                <a:cxn ang="0">
                  <a:pos x="261" y="138"/>
                </a:cxn>
              </a:cxnLst>
              <a:rect l="0" t="0" r="r" b="b"/>
              <a:pathLst>
                <a:path w="766" h="893">
                  <a:moveTo>
                    <a:pt x="255" y="140"/>
                  </a:moveTo>
                  <a:cubicBezTo>
                    <a:pt x="255" y="140"/>
                    <a:pt x="255" y="140"/>
                    <a:pt x="255" y="140"/>
                  </a:cubicBezTo>
                  <a:cubicBezTo>
                    <a:pt x="254" y="140"/>
                    <a:pt x="254" y="140"/>
                    <a:pt x="254" y="140"/>
                  </a:cubicBezTo>
                  <a:cubicBezTo>
                    <a:pt x="253" y="141"/>
                    <a:pt x="253" y="141"/>
                    <a:pt x="253" y="141"/>
                  </a:cubicBezTo>
                  <a:cubicBezTo>
                    <a:pt x="253" y="141"/>
                    <a:pt x="253" y="141"/>
                    <a:pt x="253" y="141"/>
                  </a:cubicBezTo>
                  <a:cubicBezTo>
                    <a:pt x="253" y="141"/>
                    <a:pt x="253" y="141"/>
                    <a:pt x="253" y="141"/>
                  </a:cubicBezTo>
                  <a:cubicBezTo>
                    <a:pt x="245" y="141"/>
                    <a:pt x="245" y="141"/>
                    <a:pt x="245" y="141"/>
                  </a:cubicBezTo>
                  <a:cubicBezTo>
                    <a:pt x="245" y="140"/>
                    <a:pt x="245" y="140"/>
                    <a:pt x="245" y="140"/>
                  </a:cubicBezTo>
                  <a:cubicBezTo>
                    <a:pt x="245" y="140"/>
                    <a:pt x="247" y="140"/>
                    <a:pt x="246" y="140"/>
                  </a:cubicBezTo>
                  <a:cubicBezTo>
                    <a:pt x="248" y="140"/>
                    <a:pt x="248" y="140"/>
                    <a:pt x="248" y="140"/>
                  </a:cubicBezTo>
                  <a:cubicBezTo>
                    <a:pt x="247" y="139"/>
                    <a:pt x="247" y="139"/>
                    <a:pt x="247" y="139"/>
                  </a:cubicBezTo>
                  <a:cubicBezTo>
                    <a:pt x="247" y="139"/>
                    <a:pt x="247" y="139"/>
                    <a:pt x="247" y="139"/>
                  </a:cubicBezTo>
                  <a:cubicBezTo>
                    <a:pt x="246" y="139"/>
                    <a:pt x="246" y="139"/>
                    <a:pt x="246" y="139"/>
                  </a:cubicBezTo>
                  <a:cubicBezTo>
                    <a:pt x="246" y="139"/>
                    <a:pt x="246" y="139"/>
                    <a:pt x="246" y="139"/>
                  </a:cubicBezTo>
                  <a:cubicBezTo>
                    <a:pt x="246" y="138"/>
                    <a:pt x="246" y="138"/>
                    <a:pt x="246" y="138"/>
                  </a:cubicBezTo>
                  <a:cubicBezTo>
                    <a:pt x="246" y="138"/>
                    <a:pt x="246" y="138"/>
                    <a:pt x="246" y="138"/>
                  </a:cubicBezTo>
                  <a:cubicBezTo>
                    <a:pt x="245" y="138"/>
                    <a:pt x="245" y="138"/>
                    <a:pt x="244" y="138"/>
                  </a:cubicBezTo>
                  <a:cubicBezTo>
                    <a:pt x="235" y="136"/>
                    <a:pt x="225" y="131"/>
                    <a:pt x="218" y="124"/>
                  </a:cubicBezTo>
                  <a:cubicBezTo>
                    <a:pt x="214" y="120"/>
                    <a:pt x="210" y="115"/>
                    <a:pt x="208" y="110"/>
                  </a:cubicBezTo>
                  <a:cubicBezTo>
                    <a:pt x="208" y="110"/>
                    <a:pt x="208" y="110"/>
                    <a:pt x="208" y="110"/>
                  </a:cubicBezTo>
                  <a:cubicBezTo>
                    <a:pt x="208" y="110"/>
                    <a:pt x="208" y="110"/>
                    <a:pt x="208" y="110"/>
                  </a:cubicBezTo>
                  <a:cubicBezTo>
                    <a:pt x="208" y="110"/>
                    <a:pt x="208" y="110"/>
                    <a:pt x="208" y="110"/>
                  </a:cubicBezTo>
                  <a:cubicBezTo>
                    <a:pt x="208" y="109"/>
                    <a:pt x="208" y="109"/>
                    <a:pt x="208" y="109"/>
                  </a:cubicBezTo>
                  <a:cubicBezTo>
                    <a:pt x="207" y="109"/>
                    <a:pt x="207" y="109"/>
                    <a:pt x="207" y="109"/>
                  </a:cubicBezTo>
                  <a:cubicBezTo>
                    <a:pt x="207" y="109"/>
                    <a:pt x="207" y="109"/>
                    <a:pt x="207" y="109"/>
                  </a:cubicBezTo>
                  <a:cubicBezTo>
                    <a:pt x="207" y="109"/>
                    <a:pt x="207" y="109"/>
                    <a:pt x="207" y="109"/>
                  </a:cubicBezTo>
                  <a:cubicBezTo>
                    <a:pt x="205" y="104"/>
                    <a:pt x="204" y="99"/>
                    <a:pt x="203" y="95"/>
                  </a:cubicBezTo>
                  <a:cubicBezTo>
                    <a:pt x="199" y="85"/>
                    <a:pt x="193" y="75"/>
                    <a:pt x="184" y="66"/>
                  </a:cubicBezTo>
                  <a:cubicBezTo>
                    <a:pt x="168" y="50"/>
                    <a:pt x="147" y="42"/>
                    <a:pt x="126" y="42"/>
                  </a:cubicBezTo>
                  <a:cubicBezTo>
                    <a:pt x="121" y="42"/>
                    <a:pt x="116" y="43"/>
                    <a:pt x="111" y="44"/>
                  </a:cubicBezTo>
                  <a:cubicBezTo>
                    <a:pt x="96" y="47"/>
                    <a:pt x="81" y="55"/>
                    <a:pt x="69" y="67"/>
                  </a:cubicBezTo>
                  <a:cubicBezTo>
                    <a:pt x="52" y="84"/>
                    <a:pt x="44" y="106"/>
                    <a:pt x="44" y="129"/>
                  </a:cubicBezTo>
                  <a:cubicBezTo>
                    <a:pt x="44" y="132"/>
                    <a:pt x="44" y="134"/>
                    <a:pt x="44" y="137"/>
                  </a:cubicBezTo>
                  <a:cubicBezTo>
                    <a:pt x="46" y="154"/>
                    <a:pt x="54" y="170"/>
                    <a:pt x="67" y="184"/>
                  </a:cubicBezTo>
                  <a:cubicBezTo>
                    <a:pt x="76" y="193"/>
                    <a:pt x="87" y="199"/>
                    <a:pt x="99" y="203"/>
                  </a:cubicBezTo>
                  <a:cubicBezTo>
                    <a:pt x="101" y="204"/>
                    <a:pt x="104" y="205"/>
                    <a:pt x="106" y="206"/>
                  </a:cubicBezTo>
                  <a:cubicBezTo>
                    <a:pt x="113" y="208"/>
                    <a:pt x="119" y="212"/>
                    <a:pt x="124" y="217"/>
                  </a:cubicBezTo>
                  <a:cubicBezTo>
                    <a:pt x="124" y="217"/>
                    <a:pt x="124" y="217"/>
                    <a:pt x="124" y="217"/>
                  </a:cubicBezTo>
                  <a:cubicBezTo>
                    <a:pt x="132" y="225"/>
                    <a:pt x="137" y="235"/>
                    <a:pt x="139" y="245"/>
                  </a:cubicBezTo>
                  <a:cubicBezTo>
                    <a:pt x="139" y="246"/>
                    <a:pt x="140" y="247"/>
                    <a:pt x="140" y="248"/>
                  </a:cubicBezTo>
                  <a:cubicBezTo>
                    <a:pt x="140" y="249"/>
                    <a:pt x="140" y="249"/>
                    <a:pt x="140" y="249"/>
                  </a:cubicBezTo>
                  <a:cubicBezTo>
                    <a:pt x="140" y="249"/>
                    <a:pt x="140" y="249"/>
                    <a:pt x="140" y="249"/>
                  </a:cubicBezTo>
                  <a:cubicBezTo>
                    <a:pt x="140" y="250"/>
                    <a:pt x="136" y="251"/>
                    <a:pt x="136" y="251"/>
                  </a:cubicBezTo>
                  <a:cubicBezTo>
                    <a:pt x="136" y="252"/>
                    <a:pt x="133" y="253"/>
                    <a:pt x="133" y="253"/>
                  </a:cubicBezTo>
                  <a:cubicBezTo>
                    <a:pt x="133" y="254"/>
                    <a:pt x="133" y="254"/>
                    <a:pt x="133" y="254"/>
                  </a:cubicBezTo>
                  <a:cubicBezTo>
                    <a:pt x="133" y="254"/>
                    <a:pt x="137" y="254"/>
                    <a:pt x="137" y="254"/>
                  </a:cubicBezTo>
                  <a:cubicBezTo>
                    <a:pt x="137" y="256"/>
                    <a:pt x="138" y="257"/>
                    <a:pt x="138" y="258"/>
                  </a:cubicBezTo>
                  <a:cubicBezTo>
                    <a:pt x="138" y="258"/>
                    <a:pt x="139" y="258"/>
                    <a:pt x="138" y="258"/>
                  </a:cubicBezTo>
                  <a:cubicBezTo>
                    <a:pt x="138" y="259"/>
                    <a:pt x="138" y="259"/>
                    <a:pt x="138" y="260"/>
                  </a:cubicBezTo>
                  <a:cubicBezTo>
                    <a:pt x="138" y="260"/>
                    <a:pt x="138" y="260"/>
                    <a:pt x="138" y="260"/>
                  </a:cubicBezTo>
                  <a:cubicBezTo>
                    <a:pt x="0" y="400"/>
                    <a:pt x="0" y="400"/>
                    <a:pt x="0" y="400"/>
                  </a:cubicBezTo>
                  <a:cubicBezTo>
                    <a:pt x="132" y="537"/>
                    <a:pt x="199" y="717"/>
                    <a:pt x="200" y="893"/>
                  </a:cubicBezTo>
                  <a:cubicBezTo>
                    <a:pt x="391" y="893"/>
                    <a:pt x="391" y="893"/>
                    <a:pt x="391" y="893"/>
                  </a:cubicBezTo>
                  <a:cubicBezTo>
                    <a:pt x="395" y="885"/>
                    <a:pt x="398" y="879"/>
                    <a:pt x="398" y="872"/>
                  </a:cubicBezTo>
                  <a:cubicBezTo>
                    <a:pt x="398" y="867"/>
                    <a:pt x="397" y="862"/>
                    <a:pt x="395" y="858"/>
                  </a:cubicBezTo>
                  <a:cubicBezTo>
                    <a:pt x="394" y="856"/>
                    <a:pt x="393" y="854"/>
                    <a:pt x="392" y="852"/>
                  </a:cubicBezTo>
                  <a:cubicBezTo>
                    <a:pt x="392" y="852"/>
                    <a:pt x="392" y="852"/>
                    <a:pt x="392" y="852"/>
                  </a:cubicBezTo>
                  <a:cubicBezTo>
                    <a:pt x="392" y="852"/>
                    <a:pt x="392" y="852"/>
                    <a:pt x="392" y="852"/>
                  </a:cubicBezTo>
                  <a:cubicBezTo>
                    <a:pt x="392" y="851"/>
                    <a:pt x="392" y="851"/>
                    <a:pt x="392" y="851"/>
                  </a:cubicBezTo>
                  <a:cubicBezTo>
                    <a:pt x="385" y="838"/>
                    <a:pt x="381" y="822"/>
                    <a:pt x="381" y="806"/>
                  </a:cubicBezTo>
                  <a:cubicBezTo>
                    <a:pt x="381" y="778"/>
                    <a:pt x="393" y="752"/>
                    <a:pt x="412" y="733"/>
                  </a:cubicBezTo>
                  <a:cubicBezTo>
                    <a:pt x="413" y="733"/>
                    <a:pt x="413" y="732"/>
                    <a:pt x="414" y="731"/>
                  </a:cubicBezTo>
                  <a:cubicBezTo>
                    <a:pt x="431" y="714"/>
                    <a:pt x="456" y="703"/>
                    <a:pt x="483" y="703"/>
                  </a:cubicBezTo>
                  <a:cubicBezTo>
                    <a:pt x="507" y="703"/>
                    <a:pt x="529" y="711"/>
                    <a:pt x="546" y="726"/>
                  </a:cubicBezTo>
                  <a:cubicBezTo>
                    <a:pt x="570" y="744"/>
                    <a:pt x="586" y="774"/>
                    <a:pt x="586" y="806"/>
                  </a:cubicBezTo>
                  <a:cubicBezTo>
                    <a:pt x="586" y="821"/>
                    <a:pt x="582" y="835"/>
                    <a:pt x="577" y="848"/>
                  </a:cubicBezTo>
                  <a:cubicBezTo>
                    <a:pt x="577" y="848"/>
                    <a:pt x="576" y="848"/>
                    <a:pt x="576" y="849"/>
                  </a:cubicBezTo>
                  <a:cubicBezTo>
                    <a:pt x="576" y="849"/>
                    <a:pt x="576" y="849"/>
                    <a:pt x="576" y="849"/>
                  </a:cubicBezTo>
                  <a:cubicBezTo>
                    <a:pt x="574" y="853"/>
                    <a:pt x="572" y="856"/>
                    <a:pt x="570" y="860"/>
                  </a:cubicBezTo>
                  <a:cubicBezTo>
                    <a:pt x="569" y="863"/>
                    <a:pt x="569" y="868"/>
                    <a:pt x="569" y="872"/>
                  </a:cubicBezTo>
                  <a:cubicBezTo>
                    <a:pt x="569" y="879"/>
                    <a:pt x="571" y="885"/>
                    <a:pt x="575" y="893"/>
                  </a:cubicBezTo>
                  <a:cubicBezTo>
                    <a:pt x="766" y="893"/>
                    <a:pt x="766" y="893"/>
                    <a:pt x="766" y="893"/>
                  </a:cubicBezTo>
                  <a:cubicBezTo>
                    <a:pt x="765" y="569"/>
                    <a:pt x="643" y="247"/>
                    <a:pt x="400" y="0"/>
                  </a:cubicBezTo>
                  <a:cubicBezTo>
                    <a:pt x="261" y="138"/>
                    <a:pt x="261" y="138"/>
                    <a:pt x="261" y="138"/>
                  </a:cubicBezTo>
                  <a:cubicBezTo>
                    <a:pt x="259" y="140"/>
                    <a:pt x="257" y="140"/>
                    <a:pt x="255" y="140"/>
                  </a:cubicBezTo>
                  <a:close/>
                </a:path>
              </a:pathLst>
            </a:custGeom>
            <a:solidFill>
              <a:schemeClr val="accent5"/>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7" name="Freeform 22"/>
            <p:cNvSpPr>
              <a:spLocks/>
            </p:cNvSpPr>
            <p:nvPr/>
          </p:nvSpPr>
          <p:spPr bwMode="auto">
            <a:xfrm>
              <a:off x="6111876" y="3766310"/>
              <a:ext cx="852488" cy="1190625"/>
            </a:xfrm>
            <a:custGeom>
              <a:avLst/>
              <a:gdLst/>
              <a:ahLst/>
              <a:cxnLst>
                <a:cxn ang="0">
                  <a:pos x="569" y="184"/>
                </a:cxn>
                <a:cxn ang="0">
                  <a:pos x="570" y="182"/>
                </a:cxn>
                <a:cxn ang="0">
                  <a:pos x="567" y="180"/>
                </a:cxn>
                <a:cxn ang="0">
                  <a:pos x="565" y="178"/>
                </a:cxn>
                <a:cxn ang="0">
                  <a:pos x="564" y="177"/>
                </a:cxn>
                <a:cxn ang="0">
                  <a:pos x="563" y="176"/>
                </a:cxn>
                <a:cxn ang="0">
                  <a:pos x="562" y="175"/>
                </a:cxn>
                <a:cxn ang="0">
                  <a:pos x="557" y="129"/>
                </a:cxn>
                <a:cxn ang="0">
                  <a:pos x="557" y="129"/>
                </a:cxn>
                <a:cxn ang="0">
                  <a:pos x="557" y="128"/>
                </a:cxn>
                <a:cxn ang="0">
                  <a:pos x="557" y="128"/>
                </a:cxn>
                <a:cxn ang="0">
                  <a:pos x="564" y="115"/>
                </a:cxn>
                <a:cxn ang="0">
                  <a:pos x="547" y="23"/>
                </a:cxn>
                <a:cxn ang="0">
                  <a:pos x="488" y="0"/>
                </a:cxn>
                <a:cxn ang="0">
                  <a:pos x="405" y="82"/>
                </a:cxn>
                <a:cxn ang="0">
                  <a:pos x="415" y="125"/>
                </a:cxn>
                <a:cxn ang="0">
                  <a:pos x="418" y="146"/>
                </a:cxn>
                <a:cxn ang="0">
                  <a:pos x="410" y="179"/>
                </a:cxn>
                <a:cxn ang="0">
                  <a:pos x="409" y="182"/>
                </a:cxn>
                <a:cxn ang="0">
                  <a:pos x="409" y="181"/>
                </a:cxn>
                <a:cxn ang="0">
                  <a:pos x="407" y="183"/>
                </a:cxn>
                <a:cxn ang="0">
                  <a:pos x="406" y="184"/>
                </a:cxn>
                <a:cxn ang="0">
                  <a:pos x="402" y="186"/>
                </a:cxn>
                <a:cxn ang="0">
                  <a:pos x="401" y="190"/>
                </a:cxn>
                <a:cxn ang="0">
                  <a:pos x="205" y="190"/>
                </a:cxn>
                <a:cxn ang="0">
                  <a:pos x="136" y="811"/>
                </a:cxn>
                <a:cxn ang="0">
                  <a:pos x="162" y="789"/>
                </a:cxn>
                <a:cxn ang="0">
                  <a:pos x="163" y="783"/>
                </a:cxn>
                <a:cxn ang="0">
                  <a:pos x="163" y="782"/>
                </a:cxn>
                <a:cxn ang="0">
                  <a:pos x="259" y="713"/>
                </a:cxn>
                <a:cxn ang="0">
                  <a:pos x="362" y="816"/>
                </a:cxn>
                <a:cxn ang="0">
                  <a:pos x="297" y="911"/>
                </a:cxn>
                <a:cxn ang="0">
                  <a:pos x="295" y="911"/>
                </a:cxn>
                <a:cxn ang="0">
                  <a:pos x="275" y="921"/>
                </a:cxn>
                <a:cxn ang="0">
                  <a:pos x="400" y="1076"/>
                </a:cxn>
                <a:cxn ang="0">
                  <a:pos x="576" y="190"/>
                </a:cxn>
                <a:cxn ang="0">
                  <a:pos x="569" y="186"/>
                </a:cxn>
              </a:cxnLst>
              <a:rect l="0" t="0" r="r" b="b"/>
              <a:pathLst>
                <a:path w="771" h="1076">
                  <a:moveTo>
                    <a:pt x="569" y="186"/>
                  </a:moveTo>
                  <a:cubicBezTo>
                    <a:pt x="569" y="184"/>
                    <a:pt x="569" y="184"/>
                    <a:pt x="569" y="184"/>
                  </a:cubicBezTo>
                  <a:cubicBezTo>
                    <a:pt x="569" y="183"/>
                    <a:pt x="569" y="183"/>
                    <a:pt x="569" y="183"/>
                  </a:cubicBezTo>
                  <a:cubicBezTo>
                    <a:pt x="570" y="182"/>
                    <a:pt x="570" y="182"/>
                    <a:pt x="570" y="182"/>
                  </a:cubicBezTo>
                  <a:cubicBezTo>
                    <a:pt x="570" y="182"/>
                    <a:pt x="570" y="182"/>
                    <a:pt x="570" y="182"/>
                  </a:cubicBezTo>
                  <a:cubicBezTo>
                    <a:pt x="566" y="181"/>
                    <a:pt x="567" y="181"/>
                    <a:pt x="567" y="180"/>
                  </a:cubicBezTo>
                  <a:cubicBezTo>
                    <a:pt x="566" y="180"/>
                    <a:pt x="566" y="180"/>
                    <a:pt x="566" y="180"/>
                  </a:cubicBezTo>
                  <a:cubicBezTo>
                    <a:pt x="565" y="178"/>
                    <a:pt x="565" y="178"/>
                    <a:pt x="565" y="178"/>
                  </a:cubicBezTo>
                  <a:cubicBezTo>
                    <a:pt x="564" y="178"/>
                    <a:pt x="564" y="178"/>
                    <a:pt x="564" y="178"/>
                  </a:cubicBezTo>
                  <a:cubicBezTo>
                    <a:pt x="564" y="177"/>
                    <a:pt x="564" y="177"/>
                    <a:pt x="564" y="177"/>
                  </a:cubicBezTo>
                  <a:cubicBezTo>
                    <a:pt x="564" y="177"/>
                    <a:pt x="564" y="177"/>
                    <a:pt x="564" y="177"/>
                  </a:cubicBezTo>
                  <a:cubicBezTo>
                    <a:pt x="563" y="176"/>
                    <a:pt x="563" y="176"/>
                    <a:pt x="563" y="176"/>
                  </a:cubicBezTo>
                  <a:cubicBezTo>
                    <a:pt x="563" y="176"/>
                    <a:pt x="563" y="176"/>
                    <a:pt x="563" y="176"/>
                  </a:cubicBezTo>
                  <a:cubicBezTo>
                    <a:pt x="563" y="175"/>
                    <a:pt x="563" y="175"/>
                    <a:pt x="562" y="175"/>
                  </a:cubicBezTo>
                  <a:cubicBezTo>
                    <a:pt x="557" y="166"/>
                    <a:pt x="554" y="157"/>
                    <a:pt x="554" y="146"/>
                  </a:cubicBezTo>
                  <a:cubicBezTo>
                    <a:pt x="554" y="140"/>
                    <a:pt x="555" y="134"/>
                    <a:pt x="557" y="129"/>
                  </a:cubicBezTo>
                  <a:cubicBezTo>
                    <a:pt x="557" y="129"/>
                    <a:pt x="557" y="129"/>
                    <a:pt x="557" y="129"/>
                  </a:cubicBezTo>
                  <a:cubicBezTo>
                    <a:pt x="557" y="129"/>
                    <a:pt x="557" y="129"/>
                    <a:pt x="557" y="129"/>
                  </a:cubicBezTo>
                  <a:cubicBezTo>
                    <a:pt x="557" y="128"/>
                    <a:pt x="557" y="128"/>
                    <a:pt x="557" y="128"/>
                  </a:cubicBezTo>
                  <a:cubicBezTo>
                    <a:pt x="557" y="128"/>
                    <a:pt x="557" y="128"/>
                    <a:pt x="557" y="128"/>
                  </a:cubicBezTo>
                  <a:cubicBezTo>
                    <a:pt x="557" y="128"/>
                    <a:pt x="557" y="128"/>
                    <a:pt x="557" y="128"/>
                  </a:cubicBezTo>
                  <a:cubicBezTo>
                    <a:pt x="557" y="128"/>
                    <a:pt x="557" y="128"/>
                    <a:pt x="557" y="128"/>
                  </a:cubicBezTo>
                  <a:cubicBezTo>
                    <a:pt x="557" y="128"/>
                    <a:pt x="557" y="128"/>
                    <a:pt x="557" y="128"/>
                  </a:cubicBezTo>
                  <a:cubicBezTo>
                    <a:pt x="559" y="123"/>
                    <a:pt x="561" y="119"/>
                    <a:pt x="564" y="115"/>
                  </a:cubicBezTo>
                  <a:cubicBezTo>
                    <a:pt x="568" y="105"/>
                    <a:pt x="571" y="94"/>
                    <a:pt x="571" y="82"/>
                  </a:cubicBezTo>
                  <a:cubicBezTo>
                    <a:pt x="571" y="59"/>
                    <a:pt x="562" y="38"/>
                    <a:pt x="547" y="23"/>
                  </a:cubicBezTo>
                  <a:cubicBezTo>
                    <a:pt x="545" y="22"/>
                    <a:pt x="543" y="20"/>
                    <a:pt x="541" y="18"/>
                  </a:cubicBezTo>
                  <a:cubicBezTo>
                    <a:pt x="527" y="7"/>
                    <a:pt x="508" y="0"/>
                    <a:pt x="488" y="0"/>
                  </a:cubicBezTo>
                  <a:cubicBezTo>
                    <a:pt x="465" y="0"/>
                    <a:pt x="443" y="10"/>
                    <a:pt x="428" y="25"/>
                  </a:cubicBezTo>
                  <a:cubicBezTo>
                    <a:pt x="414" y="40"/>
                    <a:pt x="405" y="60"/>
                    <a:pt x="405" y="82"/>
                  </a:cubicBezTo>
                  <a:cubicBezTo>
                    <a:pt x="405" y="95"/>
                    <a:pt x="408" y="107"/>
                    <a:pt x="413" y="118"/>
                  </a:cubicBezTo>
                  <a:cubicBezTo>
                    <a:pt x="415" y="120"/>
                    <a:pt x="414" y="122"/>
                    <a:pt x="415" y="125"/>
                  </a:cubicBezTo>
                  <a:cubicBezTo>
                    <a:pt x="418" y="131"/>
                    <a:pt x="418" y="138"/>
                    <a:pt x="418" y="146"/>
                  </a:cubicBezTo>
                  <a:cubicBezTo>
                    <a:pt x="418" y="146"/>
                    <a:pt x="418" y="146"/>
                    <a:pt x="418" y="146"/>
                  </a:cubicBezTo>
                  <a:cubicBezTo>
                    <a:pt x="418" y="157"/>
                    <a:pt x="416" y="167"/>
                    <a:pt x="410" y="176"/>
                  </a:cubicBezTo>
                  <a:cubicBezTo>
                    <a:pt x="410" y="177"/>
                    <a:pt x="410" y="178"/>
                    <a:pt x="410" y="179"/>
                  </a:cubicBezTo>
                  <a:cubicBezTo>
                    <a:pt x="410" y="180"/>
                    <a:pt x="410" y="180"/>
                    <a:pt x="410" y="180"/>
                  </a:cubicBezTo>
                  <a:cubicBezTo>
                    <a:pt x="409" y="182"/>
                    <a:pt x="409" y="182"/>
                    <a:pt x="409" y="182"/>
                  </a:cubicBezTo>
                  <a:cubicBezTo>
                    <a:pt x="409" y="182"/>
                    <a:pt x="409" y="182"/>
                    <a:pt x="409" y="182"/>
                  </a:cubicBezTo>
                  <a:cubicBezTo>
                    <a:pt x="409" y="181"/>
                    <a:pt x="409" y="181"/>
                    <a:pt x="409" y="181"/>
                  </a:cubicBezTo>
                  <a:cubicBezTo>
                    <a:pt x="409" y="181"/>
                    <a:pt x="409" y="181"/>
                    <a:pt x="409" y="181"/>
                  </a:cubicBezTo>
                  <a:cubicBezTo>
                    <a:pt x="409" y="182"/>
                    <a:pt x="408" y="182"/>
                    <a:pt x="407" y="183"/>
                  </a:cubicBezTo>
                  <a:cubicBezTo>
                    <a:pt x="407" y="184"/>
                    <a:pt x="407" y="184"/>
                    <a:pt x="407" y="184"/>
                  </a:cubicBezTo>
                  <a:cubicBezTo>
                    <a:pt x="406" y="184"/>
                    <a:pt x="406" y="184"/>
                    <a:pt x="406" y="184"/>
                  </a:cubicBezTo>
                  <a:cubicBezTo>
                    <a:pt x="406" y="184"/>
                    <a:pt x="406" y="184"/>
                    <a:pt x="406" y="184"/>
                  </a:cubicBezTo>
                  <a:cubicBezTo>
                    <a:pt x="405" y="185"/>
                    <a:pt x="403" y="186"/>
                    <a:pt x="402" y="186"/>
                  </a:cubicBezTo>
                  <a:cubicBezTo>
                    <a:pt x="402" y="186"/>
                    <a:pt x="402" y="188"/>
                    <a:pt x="402" y="188"/>
                  </a:cubicBezTo>
                  <a:cubicBezTo>
                    <a:pt x="401" y="188"/>
                    <a:pt x="401" y="190"/>
                    <a:pt x="401" y="190"/>
                  </a:cubicBezTo>
                  <a:cubicBezTo>
                    <a:pt x="400" y="190"/>
                    <a:pt x="400" y="190"/>
                    <a:pt x="400" y="190"/>
                  </a:cubicBezTo>
                  <a:cubicBezTo>
                    <a:pt x="205" y="190"/>
                    <a:pt x="205" y="190"/>
                    <a:pt x="205" y="190"/>
                  </a:cubicBezTo>
                  <a:cubicBezTo>
                    <a:pt x="201" y="374"/>
                    <a:pt x="124" y="550"/>
                    <a:pt x="0" y="675"/>
                  </a:cubicBezTo>
                  <a:cubicBezTo>
                    <a:pt x="136" y="811"/>
                    <a:pt x="136" y="811"/>
                    <a:pt x="136" y="811"/>
                  </a:cubicBezTo>
                  <a:cubicBezTo>
                    <a:pt x="143" y="809"/>
                    <a:pt x="149" y="806"/>
                    <a:pt x="154" y="801"/>
                  </a:cubicBezTo>
                  <a:cubicBezTo>
                    <a:pt x="157" y="797"/>
                    <a:pt x="160" y="793"/>
                    <a:pt x="162" y="789"/>
                  </a:cubicBezTo>
                  <a:cubicBezTo>
                    <a:pt x="162" y="787"/>
                    <a:pt x="163" y="785"/>
                    <a:pt x="163" y="783"/>
                  </a:cubicBezTo>
                  <a:cubicBezTo>
                    <a:pt x="163" y="783"/>
                    <a:pt x="163" y="783"/>
                    <a:pt x="163" y="783"/>
                  </a:cubicBezTo>
                  <a:cubicBezTo>
                    <a:pt x="163" y="783"/>
                    <a:pt x="163" y="783"/>
                    <a:pt x="163" y="783"/>
                  </a:cubicBezTo>
                  <a:cubicBezTo>
                    <a:pt x="163" y="782"/>
                    <a:pt x="163" y="782"/>
                    <a:pt x="163" y="782"/>
                  </a:cubicBezTo>
                  <a:cubicBezTo>
                    <a:pt x="168" y="768"/>
                    <a:pt x="177" y="755"/>
                    <a:pt x="188" y="743"/>
                  </a:cubicBezTo>
                  <a:cubicBezTo>
                    <a:pt x="208" y="724"/>
                    <a:pt x="233" y="713"/>
                    <a:pt x="259" y="713"/>
                  </a:cubicBezTo>
                  <a:cubicBezTo>
                    <a:pt x="286" y="713"/>
                    <a:pt x="312" y="723"/>
                    <a:pt x="332" y="743"/>
                  </a:cubicBezTo>
                  <a:cubicBezTo>
                    <a:pt x="352" y="763"/>
                    <a:pt x="362" y="790"/>
                    <a:pt x="362" y="816"/>
                  </a:cubicBezTo>
                  <a:cubicBezTo>
                    <a:pt x="362" y="842"/>
                    <a:pt x="352" y="868"/>
                    <a:pt x="332" y="888"/>
                  </a:cubicBezTo>
                  <a:cubicBezTo>
                    <a:pt x="322" y="898"/>
                    <a:pt x="310" y="906"/>
                    <a:pt x="297" y="911"/>
                  </a:cubicBezTo>
                  <a:cubicBezTo>
                    <a:pt x="296" y="911"/>
                    <a:pt x="296" y="911"/>
                    <a:pt x="296" y="911"/>
                  </a:cubicBezTo>
                  <a:cubicBezTo>
                    <a:pt x="296" y="911"/>
                    <a:pt x="296" y="911"/>
                    <a:pt x="295" y="911"/>
                  </a:cubicBezTo>
                  <a:cubicBezTo>
                    <a:pt x="291" y="912"/>
                    <a:pt x="288" y="913"/>
                    <a:pt x="284" y="915"/>
                  </a:cubicBezTo>
                  <a:cubicBezTo>
                    <a:pt x="281" y="916"/>
                    <a:pt x="278" y="918"/>
                    <a:pt x="275" y="921"/>
                  </a:cubicBezTo>
                  <a:cubicBezTo>
                    <a:pt x="270" y="926"/>
                    <a:pt x="267" y="933"/>
                    <a:pt x="266" y="939"/>
                  </a:cubicBezTo>
                  <a:cubicBezTo>
                    <a:pt x="400" y="1076"/>
                    <a:pt x="400" y="1076"/>
                    <a:pt x="400" y="1076"/>
                  </a:cubicBezTo>
                  <a:cubicBezTo>
                    <a:pt x="627" y="847"/>
                    <a:pt x="767" y="534"/>
                    <a:pt x="771" y="190"/>
                  </a:cubicBezTo>
                  <a:cubicBezTo>
                    <a:pt x="576" y="190"/>
                    <a:pt x="576" y="190"/>
                    <a:pt x="576" y="190"/>
                  </a:cubicBezTo>
                  <a:cubicBezTo>
                    <a:pt x="575" y="190"/>
                    <a:pt x="575" y="190"/>
                    <a:pt x="575" y="190"/>
                  </a:cubicBezTo>
                  <a:cubicBezTo>
                    <a:pt x="573" y="190"/>
                    <a:pt x="571" y="187"/>
                    <a:pt x="569" y="186"/>
                  </a:cubicBezTo>
                  <a:close/>
                </a:path>
              </a:pathLst>
            </a:custGeom>
            <a:solidFill>
              <a:schemeClr val="bg2"/>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8" name="Freeform 24"/>
            <p:cNvSpPr>
              <a:spLocks/>
            </p:cNvSpPr>
            <p:nvPr/>
          </p:nvSpPr>
          <p:spPr bwMode="auto">
            <a:xfrm>
              <a:off x="5359401" y="2547110"/>
              <a:ext cx="1185863" cy="854075"/>
            </a:xfrm>
            <a:custGeom>
              <a:avLst/>
              <a:gdLst/>
              <a:ahLst/>
              <a:cxnLst>
                <a:cxn ang="0">
                  <a:pos x="182" y="202"/>
                </a:cxn>
                <a:cxn ang="0">
                  <a:pos x="182" y="205"/>
                </a:cxn>
                <a:cxn ang="0">
                  <a:pos x="180" y="206"/>
                </a:cxn>
                <a:cxn ang="0">
                  <a:pos x="178" y="207"/>
                </a:cxn>
                <a:cxn ang="0">
                  <a:pos x="177" y="207"/>
                </a:cxn>
                <a:cxn ang="0">
                  <a:pos x="176" y="208"/>
                </a:cxn>
                <a:cxn ang="0">
                  <a:pos x="174" y="209"/>
                </a:cxn>
                <a:cxn ang="0">
                  <a:pos x="128" y="214"/>
                </a:cxn>
                <a:cxn ang="0">
                  <a:pos x="128" y="214"/>
                </a:cxn>
                <a:cxn ang="0">
                  <a:pos x="128" y="214"/>
                </a:cxn>
                <a:cxn ang="0">
                  <a:pos x="128" y="214"/>
                </a:cxn>
                <a:cxn ang="0">
                  <a:pos x="115" y="207"/>
                </a:cxn>
                <a:cxn ang="0">
                  <a:pos x="23" y="224"/>
                </a:cxn>
                <a:cxn ang="0">
                  <a:pos x="0" y="283"/>
                </a:cxn>
                <a:cxn ang="0">
                  <a:pos x="81" y="366"/>
                </a:cxn>
                <a:cxn ang="0">
                  <a:pos x="124" y="356"/>
                </a:cxn>
                <a:cxn ang="0">
                  <a:pos x="146" y="353"/>
                </a:cxn>
                <a:cxn ang="0">
                  <a:pos x="178" y="361"/>
                </a:cxn>
                <a:cxn ang="0">
                  <a:pos x="179" y="362"/>
                </a:cxn>
                <a:cxn ang="0">
                  <a:pos x="179" y="362"/>
                </a:cxn>
                <a:cxn ang="0">
                  <a:pos x="182" y="364"/>
                </a:cxn>
                <a:cxn ang="0">
                  <a:pos x="183" y="365"/>
                </a:cxn>
                <a:cxn ang="0">
                  <a:pos x="186" y="369"/>
                </a:cxn>
                <a:cxn ang="0">
                  <a:pos x="183" y="370"/>
                </a:cxn>
                <a:cxn ang="0">
                  <a:pos x="183" y="566"/>
                </a:cxn>
                <a:cxn ang="0">
                  <a:pos x="810" y="636"/>
                </a:cxn>
                <a:cxn ang="0">
                  <a:pos x="810" y="635"/>
                </a:cxn>
                <a:cxn ang="0">
                  <a:pos x="810" y="633"/>
                </a:cxn>
                <a:cxn ang="0">
                  <a:pos x="790" y="609"/>
                </a:cxn>
                <a:cxn ang="0">
                  <a:pos x="791" y="609"/>
                </a:cxn>
                <a:cxn ang="0">
                  <a:pos x="785" y="609"/>
                </a:cxn>
                <a:cxn ang="0">
                  <a:pos x="784" y="609"/>
                </a:cxn>
                <a:cxn ang="0">
                  <a:pos x="744" y="584"/>
                </a:cxn>
                <a:cxn ang="0">
                  <a:pos x="714" y="509"/>
                </a:cxn>
                <a:cxn ang="0">
                  <a:pos x="794" y="413"/>
                </a:cxn>
                <a:cxn ang="0">
                  <a:pos x="889" y="440"/>
                </a:cxn>
                <a:cxn ang="0">
                  <a:pos x="912" y="476"/>
                </a:cxn>
                <a:cxn ang="0">
                  <a:pos x="916" y="488"/>
                </a:cxn>
                <a:cxn ang="0">
                  <a:pos x="940" y="507"/>
                </a:cxn>
                <a:cxn ang="0">
                  <a:pos x="183" y="0"/>
                </a:cxn>
                <a:cxn ang="0">
                  <a:pos x="183" y="196"/>
                </a:cxn>
              </a:cxnLst>
              <a:rect l="0" t="0" r="r" b="b"/>
              <a:pathLst>
                <a:path w="1073" h="772">
                  <a:moveTo>
                    <a:pt x="182" y="202"/>
                  </a:moveTo>
                  <a:cubicBezTo>
                    <a:pt x="182" y="202"/>
                    <a:pt x="182" y="202"/>
                    <a:pt x="182" y="202"/>
                  </a:cubicBezTo>
                  <a:cubicBezTo>
                    <a:pt x="182" y="204"/>
                    <a:pt x="182" y="204"/>
                    <a:pt x="182" y="204"/>
                  </a:cubicBezTo>
                  <a:cubicBezTo>
                    <a:pt x="182" y="205"/>
                    <a:pt x="182" y="205"/>
                    <a:pt x="182" y="205"/>
                  </a:cubicBezTo>
                  <a:cubicBezTo>
                    <a:pt x="182" y="205"/>
                    <a:pt x="182" y="205"/>
                    <a:pt x="182" y="205"/>
                  </a:cubicBezTo>
                  <a:cubicBezTo>
                    <a:pt x="181" y="205"/>
                    <a:pt x="180" y="206"/>
                    <a:pt x="180" y="206"/>
                  </a:cubicBezTo>
                  <a:cubicBezTo>
                    <a:pt x="179" y="206"/>
                    <a:pt x="179" y="206"/>
                    <a:pt x="179" y="206"/>
                  </a:cubicBezTo>
                  <a:cubicBezTo>
                    <a:pt x="178" y="207"/>
                    <a:pt x="178" y="207"/>
                    <a:pt x="178" y="207"/>
                  </a:cubicBezTo>
                  <a:cubicBezTo>
                    <a:pt x="177" y="207"/>
                    <a:pt x="177" y="207"/>
                    <a:pt x="177" y="207"/>
                  </a:cubicBezTo>
                  <a:cubicBezTo>
                    <a:pt x="177" y="207"/>
                    <a:pt x="177" y="207"/>
                    <a:pt x="177" y="207"/>
                  </a:cubicBezTo>
                  <a:cubicBezTo>
                    <a:pt x="176" y="207"/>
                    <a:pt x="176" y="207"/>
                    <a:pt x="176" y="207"/>
                  </a:cubicBezTo>
                  <a:cubicBezTo>
                    <a:pt x="176" y="208"/>
                    <a:pt x="176" y="208"/>
                    <a:pt x="176" y="208"/>
                  </a:cubicBezTo>
                  <a:cubicBezTo>
                    <a:pt x="176" y="208"/>
                    <a:pt x="176" y="208"/>
                    <a:pt x="176" y="208"/>
                  </a:cubicBezTo>
                  <a:cubicBezTo>
                    <a:pt x="175" y="208"/>
                    <a:pt x="175" y="208"/>
                    <a:pt x="174" y="209"/>
                  </a:cubicBezTo>
                  <a:cubicBezTo>
                    <a:pt x="166" y="214"/>
                    <a:pt x="156" y="217"/>
                    <a:pt x="146" y="217"/>
                  </a:cubicBezTo>
                  <a:cubicBezTo>
                    <a:pt x="140" y="217"/>
                    <a:pt x="134" y="216"/>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3" y="212"/>
                    <a:pt x="118" y="210"/>
                    <a:pt x="115" y="207"/>
                  </a:cubicBezTo>
                  <a:cubicBezTo>
                    <a:pt x="105" y="203"/>
                    <a:pt x="93" y="200"/>
                    <a:pt x="81" y="200"/>
                  </a:cubicBezTo>
                  <a:cubicBezTo>
                    <a:pt x="59" y="200"/>
                    <a:pt x="38" y="209"/>
                    <a:pt x="23" y="224"/>
                  </a:cubicBezTo>
                  <a:cubicBezTo>
                    <a:pt x="21" y="226"/>
                    <a:pt x="20" y="228"/>
                    <a:pt x="18" y="230"/>
                  </a:cubicBezTo>
                  <a:cubicBezTo>
                    <a:pt x="7" y="244"/>
                    <a:pt x="0" y="263"/>
                    <a:pt x="0" y="283"/>
                  </a:cubicBezTo>
                  <a:cubicBezTo>
                    <a:pt x="0" y="306"/>
                    <a:pt x="10" y="328"/>
                    <a:pt x="25" y="343"/>
                  </a:cubicBezTo>
                  <a:cubicBezTo>
                    <a:pt x="40" y="357"/>
                    <a:pt x="59" y="366"/>
                    <a:pt x="81" y="366"/>
                  </a:cubicBezTo>
                  <a:cubicBezTo>
                    <a:pt x="94" y="366"/>
                    <a:pt x="107" y="363"/>
                    <a:pt x="118" y="358"/>
                  </a:cubicBezTo>
                  <a:cubicBezTo>
                    <a:pt x="120" y="356"/>
                    <a:pt x="122" y="357"/>
                    <a:pt x="124" y="356"/>
                  </a:cubicBezTo>
                  <a:cubicBezTo>
                    <a:pt x="131" y="353"/>
                    <a:pt x="138" y="353"/>
                    <a:pt x="146" y="353"/>
                  </a:cubicBezTo>
                  <a:cubicBezTo>
                    <a:pt x="146" y="353"/>
                    <a:pt x="146" y="353"/>
                    <a:pt x="146" y="353"/>
                  </a:cubicBezTo>
                  <a:cubicBezTo>
                    <a:pt x="157" y="353"/>
                    <a:pt x="167" y="355"/>
                    <a:pt x="175" y="361"/>
                  </a:cubicBezTo>
                  <a:cubicBezTo>
                    <a:pt x="176" y="361"/>
                    <a:pt x="177" y="361"/>
                    <a:pt x="178" y="361"/>
                  </a:cubicBezTo>
                  <a:cubicBezTo>
                    <a:pt x="178" y="361"/>
                    <a:pt x="178" y="361"/>
                    <a:pt x="178" y="361"/>
                  </a:cubicBezTo>
                  <a:cubicBezTo>
                    <a:pt x="179" y="362"/>
                    <a:pt x="179" y="362"/>
                    <a:pt x="179" y="362"/>
                  </a:cubicBezTo>
                  <a:cubicBezTo>
                    <a:pt x="179" y="362"/>
                    <a:pt x="179" y="362"/>
                    <a:pt x="179" y="362"/>
                  </a:cubicBezTo>
                  <a:cubicBezTo>
                    <a:pt x="179" y="362"/>
                    <a:pt x="179" y="362"/>
                    <a:pt x="179" y="362"/>
                  </a:cubicBezTo>
                  <a:cubicBezTo>
                    <a:pt x="180" y="362"/>
                    <a:pt x="180" y="362"/>
                    <a:pt x="180" y="362"/>
                  </a:cubicBezTo>
                  <a:cubicBezTo>
                    <a:pt x="181" y="362"/>
                    <a:pt x="181" y="363"/>
                    <a:pt x="182" y="364"/>
                  </a:cubicBezTo>
                  <a:cubicBezTo>
                    <a:pt x="183" y="364"/>
                    <a:pt x="183" y="364"/>
                    <a:pt x="183" y="364"/>
                  </a:cubicBezTo>
                  <a:cubicBezTo>
                    <a:pt x="183" y="365"/>
                    <a:pt x="183" y="365"/>
                    <a:pt x="183" y="365"/>
                  </a:cubicBezTo>
                  <a:cubicBezTo>
                    <a:pt x="184" y="365"/>
                    <a:pt x="184" y="365"/>
                    <a:pt x="184" y="365"/>
                  </a:cubicBezTo>
                  <a:cubicBezTo>
                    <a:pt x="185" y="366"/>
                    <a:pt x="185" y="368"/>
                    <a:pt x="186" y="369"/>
                  </a:cubicBezTo>
                  <a:cubicBezTo>
                    <a:pt x="186" y="369"/>
                    <a:pt x="184" y="369"/>
                    <a:pt x="184" y="369"/>
                  </a:cubicBezTo>
                  <a:cubicBezTo>
                    <a:pt x="184" y="370"/>
                    <a:pt x="183" y="370"/>
                    <a:pt x="183" y="370"/>
                  </a:cubicBezTo>
                  <a:cubicBezTo>
                    <a:pt x="183" y="371"/>
                    <a:pt x="183" y="371"/>
                    <a:pt x="183" y="371"/>
                  </a:cubicBezTo>
                  <a:cubicBezTo>
                    <a:pt x="183" y="566"/>
                    <a:pt x="183" y="566"/>
                    <a:pt x="183" y="566"/>
                  </a:cubicBezTo>
                  <a:cubicBezTo>
                    <a:pt x="375" y="570"/>
                    <a:pt x="547" y="648"/>
                    <a:pt x="673" y="772"/>
                  </a:cubicBezTo>
                  <a:cubicBezTo>
                    <a:pt x="810" y="636"/>
                    <a:pt x="810" y="636"/>
                    <a:pt x="810" y="636"/>
                  </a:cubicBezTo>
                  <a:cubicBezTo>
                    <a:pt x="810" y="636"/>
                    <a:pt x="810" y="636"/>
                    <a:pt x="810" y="636"/>
                  </a:cubicBezTo>
                  <a:cubicBezTo>
                    <a:pt x="810" y="636"/>
                    <a:pt x="810" y="635"/>
                    <a:pt x="810" y="635"/>
                  </a:cubicBezTo>
                  <a:cubicBezTo>
                    <a:pt x="810" y="634"/>
                    <a:pt x="810" y="634"/>
                    <a:pt x="810" y="634"/>
                  </a:cubicBezTo>
                  <a:cubicBezTo>
                    <a:pt x="810" y="634"/>
                    <a:pt x="810" y="633"/>
                    <a:pt x="810" y="633"/>
                  </a:cubicBezTo>
                  <a:cubicBezTo>
                    <a:pt x="808" y="628"/>
                    <a:pt x="806" y="622"/>
                    <a:pt x="801" y="617"/>
                  </a:cubicBezTo>
                  <a:cubicBezTo>
                    <a:pt x="798" y="614"/>
                    <a:pt x="794" y="613"/>
                    <a:pt x="790" y="609"/>
                  </a:cubicBezTo>
                  <a:cubicBezTo>
                    <a:pt x="791" y="609"/>
                    <a:pt x="791" y="609"/>
                    <a:pt x="791" y="609"/>
                  </a:cubicBezTo>
                  <a:cubicBezTo>
                    <a:pt x="791" y="609"/>
                    <a:pt x="791" y="609"/>
                    <a:pt x="791" y="609"/>
                  </a:cubicBezTo>
                  <a:cubicBezTo>
                    <a:pt x="791" y="610"/>
                    <a:pt x="791" y="610"/>
                    <a:pt x="791" y="610"/>
                  </a:cubicBezTo>
                  <a:cubicBezTo>
                    <a:pt x="787" y="609"/>
                    <a:pt x="787" y="609"/>
                    <a:pt x="785" y="609"/>
                  </a:cubicBezTo>
                  <a:cubicBezTo>
                    <a:pt x="784" y="609"/>
                    <a:pt x="784" y="609"/>
                    <a:pt x="784" y="609"/>
                  </a:cubicBezTo>
                  <a:cubicBezTo>
                    <a:pt x="784" y="609"/>
                    <a:pt x="784" y="609"/>
                    <a:pt x="784" y="609"/>
                  </a:cubicBezTo>
                  <a:cubicBezTo>
                    <a:pt x="783" y="609"/>
                    <a:pt x="783" y="609"/>
                    <a:pt x="783" y="609"/>
                  </a:cubicBezTo>
                  <a:cubicBezTo>
                    <a:pt x="769" y="604"/>
                    <a:pt x="756" y="596"/>
                    <a:pt x="744" y="584"/>
                  </a:cubicBezTo>
                  <a:cubicBezTo>
                    <a:pt x="727" y="567"/>
                    <a:pt x="717" y="545"/>
                    <a:pt x="715" y="522"/>
                  </a:cubicBezTo>
                  <a:cubicBezTo>
                    <a:pt x="714" y="518"/>
                    <a:pt x="714" y="513"/>
                    <a:pt x="714" y="509"/>
                  </a:cubicBezTo>
                  <a:cubicBezTo>
                    <a:pt x="714" y="484"/>
                    <a:pt x="723" y="459"/>
                    <a:pt x="743" y="440"/>
                  </a:cubicBezTo>
                  <a:cubicBezTo>
                    <a:pt x="757" y="425"/>
                    <a:pt x="775" y="416"/>
                    <a:pt x="794" y="413"/>
                  </a:cubicBezTo>
                  <a:cubicBezTo>
                    <a:pt x="802" y="411"/>
                    <a:pt x="810" y="410"/>
                    <a:pt x="818" y="410"/>
                  </a:cubicBezTo>
                  <a:cubicBezTo>
                    <a:pt x="843" y="410"/>
                    <a:pt x="869" y="420"/>
                    <a:pt x="889" y="440"/>
                  </a:cubicBezTo>
                  <a:cubicBezTo>
                    <a:pt x="899" y="450"/>
                    <a:pt x="907" y="463"/>
                    <a:pt x="912" y="476"/>
                  </a:cubicBezTo>
                  <a:cubicBezTo>
                    <a:pt x="912" y="476"/>
                    <a:pt x="912" y="476"/>
                    <a:pt x="912" y="476"/>
                  </a:cubicBezTo>
                  <a:cubicBezTo>
                    <a:pt x="912" y="476"/>
                    <a:pt x="912" y="477"/>
                    <a:pt x="912" y="477"/>
                  </a:cubicBezTo>
                  <a:cubicBezTo>
                    <a:pt x="913" y="481"/>
                    <a:pt x="914" y="485"/>
                    <a:pt x="916" y="488"/>
                  </a:cubicBezTo>
                  <a:cubicBezTo>
                    <a:pt x="917" y="492"/>
                    <a:pt x="920" y="495"/>
                    <a:pt x="922" y="497"/>
                  </a:cubicBezTo>
                  <a:cubicBezTo>
                    <a:pt x="927" y="502"/>
                    <a:pt x="934" y="505"/>
                    <a:pt x="940" y="507"/>
                  </a:cubicBezTo>
                  <a:cubicBezTo>
                    <a:pt x="1073" y="372"/>
                    <a:pt x="1073" y="372"/>
                    <a:pt x="1073" y="372"/>
                  </a:cubicBezTo>
                  <a:cubicBezTo>
                    <a:pt x="845" y="145"/>
                    <a:pt x="531" y="4"/>
                    <a:pt x="183" y="0"/>
                  </a:cubicBezTo>
                  <a:cubicBezTo>
                    <a:pt x="183" y="195"/>
                    <a:pt x="183" y="195"/>
                    <a:pt x="183" y="195"/>
                  </a:cubicBezTo>
                  <a:cubicBezTo>
                    <a:pt x="183" y="196"/>
                    <a:pt x="183" y="196"/>
                    <a:pt x="183" y="196"/>
                  </a:cubicBezTo>
                  <a:cubicBezTo>
                    <a:pt x="183" y="198"/>
                    <a:pt x="184" y="200"/>
                    <a:pt x="182" y="202"/>
                  </a:cubicBezTo>
                  <a:close/>
                </a:path>
              </a:pathLst>
            </a:custGeom>
            <a:solidFill>
              <a:schemeClr val="accent6"/>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9" name="Freeform 21"/>
            <p:cNvSpPr>
              <a:spLocks/>
            </p:cNvSpPr>
            <p:nvPr/>
          </p:nvSpPr>
          <p:spPr bwMode="auto">
            <a:xfrm>
              <a:off x="5553076" y="4525135"/>
              <a:ext cx="985838" cy="846138"/>
            </a:xfrm>
            <a:custGeom>
              <a:avLst/>
              <a:gdLst/>
              <a:ahLst/>
              <a:cxnLst>
                <a:cxn ang="0">
                  <a:pos x="753" y="255"/>
                </a:cxn>
                <a:cxn ang="0">
                  <a:pos x="748" y="254"/>
                </a:cxn>
                <a:cxn ang="0">
                  <a:pos x="748" y="254"/>
                </a:cxn>
                <a:cxn ang="0">
                  <a:pos x="748" y="254"/>
                </a:cxn>
                <a:cxn ang="0">
                  <a:pos x="752" y="250"/>
                </a:cxn>
                <a:cxn ang="0">
                  <a:pos x="754" y="248"/>
                </a:cxn>
                <a:cxn ang="0">
                  <a:pos x="754" y="247"/>
                </a:cxn>
                <a:cxn ang="0">
                  <a:pos x="755" y="246"/>
                </a:cxn>
                <a:cxn ang="0">
                  <a:pos x="769" y="218"/>
                </a:cxn>
                <a:cxn ang="0">
                  <a:pos x="783" y="208"/>
                </a:cxn>
                <a:cxn ang="0">
                  <a:pos x="783" y="208"/>
                </a:cxn>
                <a:cxn ang="0">
                  <a:pos x="784" y="208"/>
                </a:cxn>
                <a:cxn ang="0">
                  <a:pos x="784" y="208"/>
                </a:cxn>
                <a:cxn ang="0">
                  <a:pos x="827" y="185"/>
                </a:cxn>
                <a:cxn ang="0">
                  <a:pos x="827" y="68"/>
                </a:cxn>
                <a:cxn ang="0">
                  <a:pos x="709" y="68"/>
                </a:cxn>
                <a:cxn ang="0">
                  <a:pos x="687" y="106"/>
                </a:cxn>
                <a:cxn ang="0">
                  <a:pos x="676" y="125"/>
                </a:cxn>
                <a:cxn ang="0">
                  <a:pos x="645" y="140"/>
                </a:cxn>
                <a:cxn ang="0">
                  <a:pos x="643" y="140"/>
                </a:cxn>
                <a:cxn ang="0">
                  <a:pos x="643" y="140"/>
                </a:cxn>
                <a:cxn ang="0">
                  <a:pos x="639" y="140"/>
                </a:cxn>
                <a:cxn ang="0">
                  <a:pos x="638" y="140"/>
                </a:cxn>
                <a:cxn ang="0">
                  <a:pos x="492" y="0"/>
                </a:cxn>
                <a:cxn ang="0">
                  <a:pos x="0" y="390"/>
                </a:cxn>
                <a:cxn ang="0">
                  <a:pos x="36" y="394"/>
                </a:cxn>
                <a:cxn ang="0">
                  <a:pos x="42" y="391"/>
                </a:cxn>
                <a:cxn ang="0">
                  <a:pos x="43" y="390"/>
                </a:cxn>
                <a:cxn ang="0">
                  <a:pos x="161" y="411"/>
                </a:cxn>
                <a:cxn ang="0">
                  <a:pos x="192" y="482"/>
                </a:cxn>
                <a:cxn ang="0">
                  <a:pos x="88" y="585"/>
                </a:cxn>
                <a:cxn ang="0">
                  <a:pos x="46" y="575"/>
                </a:cxn>
                <a:cxn ang="0">
                  <a:pos x="35" y="569"/>
                </a:cxn>
                <a:cxn ang="0">
                  <a:pos x="0" y="574"/>
                </a:cxn>
                <a:cxn ang="0">
                  <a:pos x="892" y="400"/>
                </a:cxn>
                <a:cxn ang="0">
                  <a:pos x="753" y="256"/>
                </a:cxn>
              </a:cxnLst>
              <a:rect l="0" t="0" r="r" b="b"/>
              <a:pathLst>
                <a:path w="892" h="765">
                  <a:moveTo>
                    <a:pt x="753" y="256"/>
                  </a:moveTo>
                  <a:cubicBezTo>
                    <a:pt x="753" y="255"/>
                    <a:pt x="753" y="255"/>
                    <a:pt x="753" y="255"/>
                  </a:cubicBezTo>
                  <a:cubicBezTo>
                    <a:pt x="751" y="254"/>
                    <a:pt x="751" y="254"/>
                    <a:pt x="751" y="254"/>
                  </a:cubicBezTo>
                  <a:cubicBezTo>
                    <a:pt x="748" y="254"/>
                    <a:pt x="748" y="254"/>
                    <a:pt x="748" y="254"/>
                  </a:cubicBezTo>
                  <a:cubicBezTo>
                    <a:pt x="748" y="254"/>
                    <a:pt x="748" y="254"/>
                    <a:pt x="748" y="254"/>
                  </a:cubicBezTo>
                  <a:cubicBezTo>
                    <a:pt x="748" y="254"/>
                    <a:pt x="748" y="254"/>
                    <a:pt x="748" y="254"/>
                  </a:cubicBezTo>
                  <a:cubicBezTo>
                    <a:pt x="748" y="254"/>
                    <a:pt x="748" y="254"/>
                    <a:pt x="748" y="254"/>
                  </a:cubicBezTo>
                  <a:cubicBezTo>
                    <a:pt x="748" y="254"/>
                    <a:pt x="748" y="254"/>
                    <a:pt x="748" y="254"/>
                  </a:cubicBezTo>
                  <a:cubicBezTo>
                    <a:pt x="748" y="252"/>
                    <a:pt x="751" y="251"/>
                    <a:pt x="751" y="251"/>
                  </a:cubicBezTo>
                  <a:cubicBezTo>
                    <a:pt x="752" y="250"/>
                    <a:pt x="752" y="250"/>
                    <a:pt x="752" y="250"/>
                  </a:cubicBezTo>
                  <a:cubicBezTo>
                    <a:pt x="753" y="249"/>
                    <a:pt x="753" y="249"/>
                    <a:pt x="753" y="249"/>
                  </a:cubicBezTo>
                  <a:cubicBezTo>
                    <a:pt x="754" y="248"/>
                    <a:pt x="754" y="248"/>
                    <a:pt x="754" y="248"/>
                  </a:cubicBezTo>
                  <a:cubicBezTo>
                    <a:pt x="754" y="247"/>
                    <a:pt x="754" y="247"/>
                    <a:pt x="754" y="247"/>
                  </a:cubicBezTo>
                  <a:cubicBezTo>
                    <a:pt x="754" y="247"/>
                    <a:pt x="754" y="247"/>
                    <a:pt x="754" y="247"/>
                  </a:cubicBezTo>
                  <a:cubicBezTo>
                    <a:pt x="754" y="246"/>
                    <a:pt x="754" y="246"/>
                    <a:pt x="754" y="246"/>
                  </a:cubicBezTo>
                  <a:cubicBezTo>
                    <a:pt x="755" y="246"/>
                    <a:pt x="755" y="246"/>
                    <a:pt x="755" y="246"/>
                  </a:cubicBezTo>
                  <a:cubicBezTo>
                    <a:pt x="755" y="245"/>
                    <a:pt x="755" y="245"/>
                    <a:pt x="755" y="244"/>
                  </a:cubicBezTo>
                  <a:cubicBezTo>
                    <a:pt x="757" y="235"/>
                    <a:pt x="762" y="226"/>
                    <a:pt x="769" y="218"/>
                  </a:cubicBezTo>
                  <a:cubicBezTo>
                    <a:pt x="773" y="214"/>
                    <a:pt x="778" y="210"/>
                    <a:pt x="783" y="208"/>
                  </a:cubicBezTo>
                  <a:cubicBezTo>
                    <a:pt x="783" y="208"/>
                    <a:pt x="783" y="208"/>
                    <a:pt x="783" y="208"/>
                  </a:cubicBezTo>
                  <a:cubicBezTo>
                    <a:pt x="783" y="208"/>
                    <a:pt x="783" y="208"/>
                    <a:pt x="783" y="208"/>
                  </a:cubicBezTo>
                  <a:cubicBezTo>
                    <a:pt x="783" y="208"/>
                    <a:pt x="783" y="208"/>
                    <a:pt x="783" y="208"/>
                  </a:cubicBezTo>
                  <a:cubicBezTo>
                    <a:pt x="784" y="208"/>
                    <a:pt x="784" y="208"/>
                    <a:pt x="784" y="208"/>
                  </a:cubicBezTo>
                  <a:cubicBezTo>
                    <a:pt x="784" y="208"/>
                    <a:pt x="784" y="208"/>
                    <a:pt x="784" y="208"/>
                  </a:cubicBezTo>
                  <a:cubicBezTo>
                    <a:pt x="784" y="208"/>
                    <a:pt x="784" y="208"/>
                    <a:pt x="784" y="208"/>
                  </a:cubicBezTo>
                  <a:cubicBezTo>
                    <a:pt x="784" y="208"/>
                    <a:pt x="784" y="208"/>
                    <a:pt x="784" y="208"/>
                  </a:cubicBezTo>
                  <a:cubicBezTo>
                    <a:pt x="789" y="205"/>
                    <a:pt x="794" y="204"/>
                    <a:pt x="798" y="203"/>
                  </a:cubicBezTo>
                  <a:cubicBezTo>
                    <a:pt x="808" y="199"/>
                    <a:pt x="818" y="193"/>
                    <a:pt x="827" y="185"/>
                  </a:cubicBezTo>
                  <a:cubicBezTo>
                    <a:pt x="843" y="169"/>
                    <a:pt x="851" y="147"/>
                    <a:pt x="851" y="126"/>
                  </a:cubicBezTo>
                  <a:cubicBezTo>
                    <a:pt x="851" y="105"/>
                    <a:pt x="843" y="84"/>
                    <a:pt x="827" y="68"/>
                  </a:cubicBezTo>
                  <a:cubicBezTo>
                    <a:pt x="810" y="51"/>
                    <a:pt x="789" y="43"/>
                    <a:pt x="768" y="43"/>
                  </a:cubicBezTo>
                  <a:cubicBezTo>
                    <a:pt x="747" y="43"/>
                    <a:pt x="726" y="51"/>
                    <a:pt x="709" y="68"/>
                  </a:cubicBezTo>
                  <a:cubicBezTo>
                    <a:pt x="700" y="77"/>
                    <a:pt x="694" y="88"/>
                    <a:pt x="690" y="99"/>
                  </a:cubicBezTo>
                  <a:cubicBezTo>
                    <a:pt x="689" y="101"/>
                    <a:pt x="688" y="104"/>
                    <a:pt x="687" y="106"/>
                  </a:cubicBezTo>
                  <a:cubicBezTo>
                    <a:pt x="685" y="113"/>
                    <a:pt x="681" y="119"/>
                    <a:pt x="676" y="125"/>
                  </a:cubicBezTo>
                  <a:cubicBezTo>
                    <a:pt x="676" y="125"/>
                    <a:pt x="676" y="125"/>
                    <a:pt x="676" y="125"/>
                  </a:cubicBezTo>
                  <a:cubicBezTo>
                    <a:pt x="668" y="132"/>
                    <a:pt x="658" y="137"/>
                    <a:pt x="648" y="139"/>
                  </a:cubicBezTo>
                  <a:cubicBezTo>
                    <a:pt x="647" y="139"/>
                    <a:pt x="646" y="140"/>
                    <a:pt x="645" y="140"/>
                  </a:cubicBezTo>
                  <a:cubicBezTo>
                    <a:pt x="644" y="140"/>
                    <a:pt x="644" y="140"/>
                    <a:pt x="644" y="140"/>
                  </a:cubicBezTo>
                  <a:cubicBezTo>
                    <a:pt x="643" y="140"/>
                    <a:pt x="643" y="140"/>
                    <a:pt x="643" y="140"/>
                  </a:cubicBezTo>
                  <a:cubicBezTo>
                    <a:pt x="643" y="140"/>
                    <a:pt x="643" y="140"/>
                    <a:pt x="643" y="140"/>
                  </a:cubicBezTo>
                  <a:cubicBezTo>
                    <a:pt x="643" y="140"/>
                    <a:pt x="643" y="140"/>
                    <a:pt x="643" y="140"/>
                  </a:cubicBezTo>
                  <a:cubicBezTo>
                    <a:pt x="642" y="140"/>
                    <a:pt x="641" y="140"/>
                    <a:pt x="640" y="140"/>
                  </a:cubicBezTo>
                  <a:cubicBezTo>
                    <a:pt x="639" y="140"/>
                    <a:pt x="639" y="140"/>
                    <a:pt x="639" y="140"/>
                  </a:cubicBezTo>
                  <a:cubicBezTo>
                    <a:pt x="638" y="140"/>
                    <a:pt x="638" y="140"/>
                    <a:pt x="638" y="140"/>
                  </a:cubicBezTo>
                  <a:cubicBezTo>
                    <a:pt x="638" y="140"/>
                    <a:pt x="638" y="140"/>
                    <a:pt x="638" y="140"/>
                  </a:cubicBezTo>
                  <a:cubicBezTo>
                    <a:pt x="636" y="140"/>
                    <a:pt x="634" y="139"/>
                    <a:pt x="633" y="138"/>
                  </a:cubicBezTo>
                  <a:cubicBezTo>
                    <a:pt x="492" y="0"/>
                    <a:pt x="492" y="0"/>
                    <a:pt x="492" y="0"/>
                  </a:cubicBezTo>
                  <a:cubicBezTo>
                    <a:pt x="355" y="131"/>
                    <a:pt x="172" y="198"/>
                    <a:pt x="0" y="199"/>
                  </a:cubicBezTo>
                  <a:cubicBezTo>
                    <a:pt x="0" y="390"/>
                    <a:pt x="0" y="390"/>
                    <a:pt x="0" y="390"/>
                  </a:cubicBezTo>
                  <a:cubicBezTo>
                    <a:pt x="9" y="394"/>
                    <a:pt x="14" y="396"/>
                    <a:pt x="21" y="396"/>
                  </a:cubicBezTo>
                  <a:cubicBezTo>
                    <a:pt x="26" y="396"/>
                    <a:pt x="32" y="395"/>
                    <a:pt x="36" y="394"/>
                  </a:cubicBezTo>
                  <a:cubicBezTo>
                    <a:pt x="38" y="393"/>
                    <a:pt x="40" y="392"/>
                    <a:pt x="42" y="391"/>
                  </a:cubicBezTo>
                  <a:cubicBezTo>
                    <a:pt x="42" y="391"/>
                    <a:pt x="42" y="391"/>
                    <a:pt x="42" y="391"/>
                  </a:cubicBezTo>
                  <a:cubicBezTo>
                    <a:pt x="43" y="391"/>
                    <a:pt x="43" y="391"/>
                    <a:pt x="43" y="391"/>
                  </a:cubicBezTo>
                  <a:cubicBezTo>
                    <a:pt x="43" y="390"/>
                    <a:pt x="43" y="390"/>
                    <a:pt x="43" y="390"/>
                  </a:cubicBezTo>
                  <a:cubicBezTo>
                    <a:pt x="57" y="384"/>
                    <a:pt x="72" y="380"/>
                    <a:pt x="88" y="380"/>
                  </a:cubicBezTo>
                  <a:cubicBezTo>
                    <a:pt x="117" y="380"/>
                    <a:pt x="142" y="392"/>
                    <a:pt x="161" y="411"/>
                  </a:cubicBezTo>
                  <a:cubicBezTo>
                    <a:pt x="162" y="412"/>
                    <a:pt x="162" y="412"/>
                    <a:pt x="163" y="413"/>
                  </a:cubicBezTo>
                  <a:cubicBezTo>
                    <a:pt x="181" y="430"/>
                    <a:pt x="192" y="455"/>
                    <a:pt x="192" y="482"/>
                  </a:cubicBezTo>
                  <a:cubicBezTo>
                    <a:pt x="192" y="506"/>
                    <a:pt x="183" y="528"/>
                    <a:pt x="169" y="545"/>
                  </a:cubicBezTo>
                  <a:cubicBezTo>
                    <a:pt x="150" y="569"/>
                    <a:pt x="121" y="585"/>
                    <a:pt x="88" y="585"/>
                  </a:cubicBezTo>
                  <a:cubicBezTo>
                    <a:pt x="73" y="585"/>
                    <a:pt x="59" y="581"/>
                    <a:pt x="46" y="576"/>
                  </a:cubicBezTo>
                  <a:cubicBezTo>
                    <a:pt x="46" y="576"/>
                    <a:pt x="46" y="575"/>
                    <a:pt x="46" y="575"/>
                  </a:cubicBezTo>
                  <a:cubicBezTo>
                    <a:pt x="45" y="575"/>
                    <a:pt x="45" y="575"/>
                    <a:pt x="45" y="575"/>
                  </a:cubicBezTo>
                  <a:cubicBezTo>
                    <a:pt x="41" y="573"/>
                    <a:pt x="38" y="571"/>
                    <a:pt x="35" y="569"/>
                  </a:cubicBezTo>
                  <a:cubicBezTo>
                    <a:pt x="31" y="568"/>
                    <a:pt x="25" y="567"/>
                    <a:pt x="21" y="567"/>
                  </a:cubicBezTo>
                  <a:cubicBezTo>
                    <a:pt x="14" y="567"/>
                    <a:pt x="9" y="570"/>
                    <a:pt x="0" y="574"/>
                  </a:cubicBezTo>
                  <a:cubicBezTo>
                    <a:pt x="0" y="765"/>
                    <a:pt x="0" y="765"/>
                    <a:pt x="0" y="765"/>
                  </a:cubicBezTo>
                  <a:cubicBezTo>
                    <a:pt x="323" y="764"/>
                    <a:pt x="645" y="642"/>
                    <a:pt x="892" y="400"/>
                  </a:cubicBezTo>
                  <a:cubicBezTo>
                    <a:pt x="754" y="261"/>
                    <a:pt x="754" y="261"/>
                    <a:pt x="754" y="261"/>
                  </a:cubicBezTo>
                  <a:cubicBezTo>
                    <a:pt x="753" y="260"/>
                    <a:pt x="753" y="258"/>
                    <a:pt x="753" y="256"/>
                  </a:cubicBezTo>
                  <a:close/>
                </a:path>
              </a:pathLst>
            </a:custGeom>
            <a:solidFill>
              <a:schemeClr val="accent3"/>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60" name="Freeform 25"/>
            <p:cNvSpPr>
              <a:spLocks/>
            </p:cNvSpPr>
            <p:nvPr/>
          </p:nvSpPr>
          <p:spPr bwMode="auto">
            <a:xfrm>
              <a:off x="4140201" y="2964623"/>
              <a:ext cx="852488" cy="1187450"/>
            </a:xfrm>
            <a:custGeom>
              <a:avLst/>
              <a:gdLst/>
              <a:ahLst/>
              <a:cxnLst>
                <a:cxn ang="0">
                  <a:pos x="202" y="891"/>
                </a:cxn>
                <a:cxn ang="0">
                  <a:pos x="201" y="892"/>
                </a:cxn>
                <a:cxn ang="0">
                  <a:pos x="204" y="894"/>
                </a:cxn>
                <a:cxn ang="0">
                  <a:pos x="206" y="895"/>
                </a:cxn>
                <a:cxn ang="0">
                  <a:pos x="207" y="897"/>
                </a:cxn>
                <a:cxn ang="0">
                  <a:pos x="208" y="898"/>
                </a:cxn>
                <a:cxn ang="0">
                  <a:pos x="209" y="899"/>
                </a:cxn>
                <a:cxn ang="0">
                  <a:pos x="214" y="945"/>
                </a:cxn>
                <a:cxn ang="0">
                  <a:pos x="214" y="945"/>
                </a:cxn>
                <a:cxn ang="0">
                  <a:pos x="214" y="945"/>
                </a:cxn>
                <a:cxn ang="0">
                  <a:pos x="214" y="946"/>
                </a:cxn>
                <a:cxn ang="0">
                  <a:pos x="207" y="959"/>
                </a:cxn>
                <a:cxn ang="0">
                  <a:pos x="224" y="1051"/>
                </a:cxn>
                <a:cxn ang="0">
                  <a:pos x="283" y="1074"/>
                </a:cxn>
                <a:cxn ang="0">
                  <a:pos x="366" y="992"/>
                </a:cxn>
                <a:cxn ang="0">
                  <a:pos x="356" y="949"/>
                </a:cxn>
                <a:cxn ang="0">
                  <a:pos x="353" y="928"/>
                </a:cxn>
                <a:cxn ang="0">
                  <a:pos x="361" y="895"/>
                </a:cxn>
                <a:cxn ang="0">
                  <a:pos x="362" y="892"/>
                </a:cxn>
                <a:cxn ang="0">
                  <a:pos x="362" y="893"/>
                </a:cxn>
                <a:cxn ang="0">
                  <a:pos x="364" y="891"/>
                </a:cxn>
                <a:cxn ang="0">
                  <a:pos x="365" y="890"/>
                </a:cxn>
                <a:cxn ang="0">
                  <a:pos x="369" y="888"/>
                </a:cxn>
                <a:cxn ang="0">
                  <a:pos x="370" y="888"/>
                </a:cxn>
                <a:cxn ang="0">
                  <a:pos x="566" y="888"/>
                </a:cxn>
                <a:cxn ang="0">
                  <a:pos x="635" y="264"/>
                </a:cxn>
                <a:cxn ang="0">
                  <a:pos x="613" y="285"/>
                </a:cxn>
                <a:cxn ang="0">
                  <a:pos x="610" y="280"/>
                </a:cxn>
                <a:cxn ang="0">
                  <a:pos x="608" y="288"/>
                </a:cxn>
                <a:cxn ang="0">
                  <a:pos x="608" y="291"/>
                </a:cxn>
                <a:cxn ang="0">
                  <a:pos x="583" y="330"/>
                </a:cxn>
                <a:cxn ang="0">
                  <a:pos x="439" y="331"/>
                </a:cxn>
                <a:cxn ang="0">
                  <a:pos x="439" y="186"/>
                </a:cxn>
                <a:cxn ang="0">
                  <a:pos x="475" y="163"/>
                </a:cxn>
                <a:cxn ang="0">
                  <a:pos x="487" y="159"/>
                </a:cxn>
                <a:cxn ang="0">
                  <a:pos x="505" y="135"/>
                </a:cxn>
                <a:cxn ang="0">
                  <a:pos x="0" y="888"/>
                </a:cxn>
                <a:cxn ang="0">
                  <a:pos x="196" y="888"/>
                </a:cxn>
              </a:cxnLst>
              <a:rect l="0" t="0" r="r" b="b"/>
              <a:pathLst>
                <a:path w="771" h="1074">
                  <a:moveTo>
                    <a:pt x="202" y="890"/>
                  </a:moveTo>
                  <a:cubicBezTo>
                    <a:pt x="202" y="891"/>
                    <a:pt x="202" y="891"/>
                    <a:pt x="202" y="891"/>
                  </a:cubicBezTo>
                  <a:cubicBezTo>
                    <a:pt x="202" y="891"/>
                    <a:pt x="202" y="891"/>
                    <a:pt x="202" y="891"/>
                  </a:cubicBezTo>
                  <a:cubicBezTo>
                    <a:pt x="201" y="892"/>
                    <a:pt x="201" y="892"/>
                    <a:pt x="201" y="892"/>
                  </a:cubicBezTo>
                  <a:cubicBezTo>
                    <a:pt x="201" y="892"/>
                    <a:pt x="201" y="892"/>
                    <a:pt x="201" y="892"/>
                  </a:cubicBezTo>
                  <a:cubicBezTo>
                    <a:pt x="201" y="892"/>
                    <a:pt x="204" y="893"/>
                    <a:pt x="204" y="894"/>
                  </a:cubicBezTo>
                  <a:cubicBezTo>
                    <a:pt x="205" y="894"/>
                    <a:pt x="205" y="894"/>
                    <a:pt x="205" y="894"/>
                  </a:cubicBezTo>
                  <a:cubicBezTo>
                    <a:pt x="206" y="895"/>
                    <a:pt x="206" y="895"/>
                    <a:pt x="206" y="895"/>
                  </a:cubicBezTo>
                  <a:cubicBezTo>
                    <a:pt x="207" y="896"/>
                    <a:pt x="207" y="896"/>
                    <a:pt x="207" y="896"/>
                  </a:cubicBezTo>
                  <a:cubicBezTo>
                    <a:pt x="207" y="897"/>
                    <a:pt x="207" y="897"/>
                    <a:pt x="207" y="897"/>
                  </a:cubicBezTo>
                  <a:cubicBezTo>
                    <a:pt x="207" y="897"/>
                    <a:pt x="207" y="897"/>
                    <a:pt x="207" y="897"/>
                  </a:cubicBezTo>
                  <a:cubicBezTo>
                    <a:pt x="208" y="898"/>
                    <a:pt x="208" y="898"/>
                    <a:pt x="208" y="898"/>
                  </a:cubicBezTo>
                  <a:cubicBezTo>
                    <a:pt x="208" y="898"/>
                    <a:pt x="208" y="898"/>
                    <a:pt x="208" y="898"/>
                  </a:cubicBezTo>
                  <a:cubicBezTo>
                    <a:pt x="208" y="899"/>
                    <a:pt x="208" y="899"/>
                    <a:pt x="209" y="899"/>
                  </a:cubicBezTo>
                  <a:cubicBezTo>
                    <a:pt x="214" y="908"/>
                    <a:pt x="217" y="917"/>
                    <a:pt x="217" y="928"/>
                  </a:cubicBezTo>
                  <a:cubicBezTo>
                    <a:pt x="217" y="934"/>
                    <a:pt x="216" y="940"/>
                    <a:pt x="214" y="945"/>
                  </a:cubicBezTo>
                  <a:cubicBezTo>
                    <a:pt x="214" y="945"/>
                    <a:pt x="214" y="945"/>
                    <a:pt x="214" y="945"/>
                  </a:cubicBezTo>
                  <a:cubicBezTo>
                    <a:pt x="214" y="945"/>
                    <a:pt x="214" y="945"/>
                    <a:pt x="214" y="945"/>
                  </a:cubicBezTo>
                  <a:cubicBezTo>
                    <a:pt x="214" y="945"/>
                    <a:pt x="214" y="945"/>
                    <a:pt x="214" y="945"/>
                  </a:cubicBezTo>
                  <a:cubicBezTo>
                    <a:pt x="214" y="945"/>
                    <a:pt x="214" y="945"/>
                    <a:pt x="214" y="945"/>
                  </a:cubicBezTo>
                  <a:cubicBezTo>
                    <a:pt x="214" y="946"/>
                    <a:pt x="214" y="946"/>
                    <a:pt x="214" y="946"/>
                  </a:cubicBezTo>
                  <a:cubicBezTo>
                    <a:pt x="214" y="946"/>
                    <a:pt x="214" y="946"/>
                    <a:pt x="214" y="946"/>
                  </a:cubicBezTo>
                  <a:cubicBezTo>
                    <a:pt x="214" y="946"/>
                    <a:pt x="214" y="946"/>
                    <a:pt x="214" y="946"/>
                  </a:cubicBezTo>
                  <a:cubicBezTo>
                    <a:pt x="212" y="951"/>
                    <a:pt x="210" y="955"/>
                    <a:pt x="207" y="959"/>
                  </a:cubicBezTo>
                  <a:cubicBezTo>
                    <a:pt x="203" y="969"/>
                    <a:pt x="200" y="980"/>
                    <a:pt x="200" y="992"/>
                  </a:cubicBezTo>
                  <a:cubicBezTo>
                    <a:pt x="200" y="1015"/>
                    <a:pt x="209" y="1036"/>
                    <a:pt x="224" y="1051"/>
                  </a:cubicBezTo>
                  <a:cubicBezTo>
                    <a:pt x="226" y="1052"/>
                    <a:pt x="228" y="1054"/>
                    <a:pt x="230" y="1055"/>
                  </a:cubicBezTo>
                  <a:cubicBezTo>
                    <a:pt x="244" y="1067"/>
                    <a:pt x="263" y="1074"/>
                    <a:pt x="283" y="1074"/>
                  </a:cubicBezTo>
                  <a:cubicBezTo>
                    <a:pt x="306" y="1074"/>
                    <a:pt x="328" y="1064"/>
                    <a:pt x="343" y="1049"/>
                  </a:cubicBezTo>
                  <a:cubicBezTo>
                    <a:pt x="357" y="1034"/>
                    <a:pt x="366" y="1014"/>
                    <a:pt x="366" y="992"/>
                  </a:cubicBezTo>
                  <a:cubicBezTo>
                    <a:pt x="366" y="979"/>
                    <a:pt x="363" y="967"/>
                    <a:pt x="358" y="956"/>
                  </a:cubicBezTo>
                  <a:cubicBezTo>
                    <a:pt x="356" y="954"/>
                    <a:pt x="357" y="952"/>
                    <a:pt x="356" y="949"/>
                  </a:cubicBezTo>
                  <a:cubicBezTo>
                    <a:pt x="353" y="943"/>
                    <a:pt x="353" y="935"/>
                    <a:pt x="353" y="928"/>
                  </a:cubicBezTo>
                  <a:cubicBezTo>
                    <a:pt x="353" y="928"/>
                    <a:pt x="353" y="928"/>
                    <a:pt x="353" y="928"/>
                  </a:cubicBezTo>
                  <a:cubicBezTo>
                    <a:pt x="353" y="917"/>
                    <a:pt x="355" y="907"/>
                    <a:pt x="361" y="898"/>
                  </a:cubicBezTo>
                  <a:cubicBezTo>
                    <a:pt x="361" y="897"/>
                    <a:pt x="361" y="896"/>
                    <a:pt x="361" y="895"/>
                  </a:cubicBezTo>
                  <a:cubicBezTo>
                    <a:pt x="361" y="894"/>
                    <a:pt x="361" y="894"/>
                    <a:pt x="361" y="894"/>
                  </a:cubicBezTo>
                  <a:cubicBezTo>
                    <a:pt x="362" y="892"/>
                    <a:pt x="362" y="892"/>
                    <a:pt x="362" y="892"/>
                  </a:cubicBezTo>
                  <a:cubicBezTo>
                    <a:pt x="362" y="892"/>
                    <a:pt x="362" y="892"/>
                    <a:pt x="362" y="892"/>
                  </a:cubicBezTo>
                  <a:cubicBezTo>
                    <a:pt x="362" y="893"/>
                    <a:pt x="362" y="893"/>
                    <a:pt x="362" y="893"/>
                  </a:cubicBezTo>
                  <a:cubicBezTo>
                    <a:pt x="362" y="893"/>
                    <a:pt x="362" y="893"/>
                    <a:pt x="362" y="893"/>
                  </a:cubicBezTo>
                  <a:cubicBezTo>
                    <a:pt x="362" y="892"/>
                    <a:pt x="363" y="892"/>
                    <a:pt x="364" y="891"/>
                  </a:cubicBezTo>
                  <a:cubicBezTo>
                    <a:pt x="364" y="890"/>
                    <a:pt x="364" y="890"/>
                    <a:pt x="364" y="890"/>
                  </a:cubicBezTo>
                  <a:cubicBezTo>
                    <a:pt x="365" y="890"/>
                    <a:pt x="365" y="890"/>
                    <a:pt x="365" y="890"/>
                  </a:cubicBezTo>
                  <a:cubicBezTo>
                    <a:pt x="365" y="890"/>
                    <a:pt x="365" y="890"/>
                    <a:pt x="365" y="890"/>
                  </a:cubicBezTo>
                  <a:cubicBezTo>
                    <a:pt x="366" y="889"/>
                    <a:pt x="368" y="888"/>
                    <a:pt x="369" y="888"/>
                  </a:cubicBezTo>
                  <a:cubicBezTo>
                    <a:pt x="369" y="888"/>
                    <a:pt x="369" y="888"/>
                    <a:pt x="369" y="888"/>
                  </a:cubicBezTo>
                  <a:cubicBezTo>
                    <a:pt x="370" y="888"/>
                    <a:pt x="370" y="888"/>
                    <a:pt x="370" y="888"/>
                  </a:cubicBezTo>
                  <a:cubicBezTo>
                    <a:pt x="371" y="888"/>
                    <a:pt x="371" y="888"/>
                    <a:pt x="371" y="888"/>
                  </a:cubicBezTo>
                  <a:cubicBezTo>
                    <a:pt x="566" y="888"/>
                    <a:pt x="566" y="888"/>
                    <a:pt x="566" y="888"/>
                  </a:cubicBezTo>
                  <a:cubicBezTo>
                    <a:pt x="570" y="704"/>
                    <a:pt x="647" y="526"/>
                    <a:pt x="771" y="401"/>
                  </a:cubicBezTo>
                  <a:cubicBezTo>
                    <a:pt x="635" y="264"/>
                    <a:pt x="635" y="264"/>
                    <a:pt x="635" y="264"/>
                  </a:cubicBezTo>
                  <a:cubicBezTo>
                    <a:pt x="628" y="266"/>
                    <a:pt x="624" y="269"/>
                    <a:pt x="619" y="274"/>
                  </a:cubicBezTo>
                  <a:cubicBezTo>
                    <a:pt x="615" y="277"/>
                    <a:pt x="613" y="281"/>
                    <a:pt x="613" y="285"/>
                  </a:cubicBezTo>
                  <a:cubicBezTo>
                    <a:pt x="613" y="280"/>
                    <a:pt x="613" y="280"/>
                    <a:pt x="613" y="280"/>
                  </a:cubicBezTo>
                  <a:cubicBezTo>
                    <a:pt x="610" y="280"/>
                    <a:pt x="610" y="280"/>
                    <a:pt x="610" y="280"/>
                  </a:cubicBezTo>
                  <a:cubicBezTo>
                    <a:pt x="610" y="280"/>
                    <a:pt x="610" y="280"/>
                    <a:pt x="610" y="280"/>
                  </a:cubicBezTo>
                  <a:cubicBezTo>
                    <a:pt x="609" y="280"/>
                    <a:pt x="608" y="286"/>
                    <a:pt x="608" y="288"/>
                  </a:cubicBezTo>
                  <a:cubicBezTo>
                    <a:pt x="608" y="290"/>
                    <a:pt x="608" y="290"/>
                    <a:pt x="608" y="290"/>
                  </a:cubicBezTo>
                  <a:cubicBezTo>
                    <a:pt x="608" y="291"/>
                    <a:pt x="608" y="291"/>
                    <a:pt x="608" y="291"/>
                  </a:cubicBezTo>
                  <a:cubicBezTo>
                    <a:pt x="608" y="291"/>
                    <a:pt x="608" y="291"/>
                    <a:pt x="608" y="291"/>
                  </a:cubicBezTo>
                  <a:cubicBezTo>
                    <a:pt x="603" y="306"/>
                    <a:pt x="594" y="319"/>
                    <a:pt x="583" y="330"/>
                  </a:cubicBezTo>
                  <a:cubicBezTo>
                    <a:pt x="564" y="350"/>
                    <a:pt x="538" y="360"/>
                    <a:pt x="512" y="360"/>
                  </a:cubicBezTo>
                  <a:cubicBezTo>
                    <a:pt x="486" y="361"/>
                    <a:pt x="459" y="351"/>
                    <a:pt x="439" y="331"/>
                  </a:cubicBezTo>
                  <a:cubicBezTo>
                    <a:pt x="418" y="310"/>
                    <a:pt x="409" y="284"/>
                    <a:pt x="409" y="258"/>
                  </a:cubicBezTo>
                  <a:cubicBezTo>
                    <a:pt x="409" y="232"/>
                    <a:pt x="419" y="206"/>
                    <a:pt x="439" y="186"/>
                  </a:cubicBezTo>
                  <a:cubicBezTo>
                    <a:pt x="449" y="176"/>
                    <a:pt x="461" y="168"/>
                    <a:pt x="474" y="163"/>
                  </a:cubicBezTo>
                  <a:cubicBezTo>
                    <a:pt x="475" y="163"/>
                    <a:pt x="475" y="163"/>
                    <a:pt x="475" y="163"/>
                  </a:cubicBezTo>
                  <a:cubicBezTo>
                    <a:pt x="475" y="163"/>
                    <a:pt x="475" y="163"/>
                    <a:pt x="476" y="163"/>
                  </a:cubicBezTo>
                  <a:cubicBezTo>
                    <a:pt x="480" y="162"/>
                    <a:pt x="483" y="161"/>
                    <a:pt x="487" y="159"/>
                  </a:cubicBezTo>
                  <a:cubicBezTo>
                    <a:pt x="490" y="158"/>
                    <a:pt x="493" y="155"/>
                    <a:pt x="496" y="153"/>
                  </a:cubicBezTo>
                  <a:cubicBezTo>
                    <a:pt x="501" y="148"/>
                    <a:pt x="504" y="141"/>
                    <a:pt x="505" y="135"/>
                  </a:cubicBezTo>
                  <a:cubicBezTo>
                    <a:pt x="371" y="0"/>
                    <a:pt x="371" y="0"/>
                    <a:pt x="371" y="0"/>
                  </a:cubicBezTo>
                  <a:cubicBezTo>
                    <a:pt x="144" y="229"/>
                    <a:pt x="4" y="544"/>
                    <a:pt x="0" y="888"/>
                  </a:cubicBezTo>
                  <a:cubicBezTo>
                    <a:pt x="195" y="888"/>
                    <a:pt x="195" y="888"/>
                    <a:pt x="195" y="888"/>
                  </a:cubicBezTo>
                  <a:cubicBezTo>
                    <a:pt x="196" y="888"/>
                    <a:pt x="196" y="888"/>
                    <a:pt x="196" y="888"/>
                  </a:cubicBezTo>
                  <a:cubicBezTo>
                    <a:pt x="198" y="888"/>
                    <a:pt x="200" y="889"/>
                    <a:pt x="202" y="890"/>
                  </a:cubicBezTo>
                  <a:close/>
                </a:path>
              </a:pathLst>
            </a:custGeom>
            <a:solidFill>
              <a:schemeClr val="accent4"/>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61" name="Freeform 26"/>
            <p:cNvSpPr>
              <a:spLocks/>
            </p:cNvSpPr>
            <p:nvPr/>
          </p:nvSpPr>
          <p:spPr bwMode="auto">
            <a:xfrm>
              <a:off x="4140201" y="3963160"/>
              <a:ext cx="847725" cy="985838"/>
            </a:xfrm>
            <a:custGeom>
              <a:avLst/>
              <a:gdLst/>
              <a:ahLst/>
              <a:cxnLst>
                <a:cxn ang="0">
                  <a:pos x="511" y="748"/>
                </a:cxn>
                <a:cxn ang="0">
                  <a:pos x="513" y="752"/>
                </a:cxn>
                <a:cxn ang="0">
                  <a:pos x="513" y="752"/>
                </a:cxn>
                <a:cxn ang="0">
                  <a:pos x="513" y="749"/>
                </a:cxn>
                <a:cxn ang="0">
                  <a:pos x="516" y="749"/>
                </a:cxn>
                <a:cxn ang="0">
                  <a:pos x="518" y="750"/>
                </a:cxn>
                <a:cxn ang="0">
                  <a:pos x="520" y="750"/>
                </a:cxn>
                <a:cxn ang="0">
                  <a:pos x="520" y="751"/>
                </a:cxn>
                <a:cxn ang="0">
                  <a:pos x="548" y="765"/>
                </a:cxn>
                <a:cxn ang="0">
                  <a:pos x="558" y="779"/>
                </a:cxn>
                <a:cxn ang="0">
                  <a:pos x="558" y="779"/>
                </a:cxn>
                <a:cxn ang="0">
                  <a:pos x="559" y="780"/>
                </a:cxn>
                <a:cxn ang="0">
                  <a:pos x="559" y="780"/>
                </a:cxn>
                <a:cxn ang="0">
                  <a:pos x="582" y="822"/>
                </a:cxn>
                <a:cxn ang="0">
                  <a:pos x="656" y="845"/>
                </a:cxn>
                <a:cxn ang="0">
                  <a:pos x="722" y="760"/>
                </a:cxn>
                <a:cxn ang="0">
                  <a:pos x="699" y="705"/>
                </a:cxn>
                <a:cxn ang="0">
                  <a:pos x="660" y="683"/>
                </a:cxn>
                <a:cxn ang="0">
                  <a:pos x="642" y="671"/>
                </a:cxn>
                <a:cxn ang="0">
                  <a:pos x="626" y="641"/>
                </a:cxn>
                <a:cxn ang="0">
                  <a:pos x="626" y="640"/>
                </a:cxn>
                <a:cxn ang="0">
                  <a:pos x="625" y="636"/>
                </a:cxn>
                <a:cxn ang="0">
                  <a:pos x="625" y="635"/>
                </a:cxn>
                <a:cxn ang="0">
                  <a:pos x="627" y="631"/>
                </a:cxn>
                <a:cxn ang="0">
                  <a:pos x="628" y="629"/>
                </a:cxn>
                <a:cxn ang="0">
                  <a:pos x="566" y="0"/>
                </a:cxn>
                <a:cxn ang="0">
                  <a:pos x="369" y="19"/>
                </a:cxn>
                <a:cxn ang="0">
                  <a:pos x="373" y="32"/>
                </a:cxn>
                <a:cxn ang="0">
                  <a:pos x="375" y="37"/>
                </a:cxn>
                <a:cxn ang="0">
                  <a:pos x="375" y="38"/>
                </a:cxn>
                <a:cxn ang="0">
                  <a:pos x="354" y="156"/>
                </a:cxn>
                <a:cxn ang="0">
                  <a:pos x="283" y="186"/>
                </a:cxn>
                <a:cxn ang="0">
                  <a:pos x="180" y="83"/>
                </a:cxn>
                <a:cxn ang="0">
                  <a:pos x="190" y="40"/>
                </a:cxn>
                <a:cxn ang="0">
                  <a:pos x="196" y="29"/>
                </a:cxn>
                <a:cxn ang="0">
                  <a:pos x="191" y="0"/>
                </a:cxn>
                <a:cxn ang="0">
                  <a:pos x="366" y="891"/>
                </a:cxn>
                <a:cxn ang="0">
                  <a:pos x="511" y="748"/>
                </a:cxn>
              </a:cxnLst>
              <a:rect l="0" t="0" r="r" b="b"/>
              <a:pathLst>
                <a:path w="766" h="891">
                  <a:moveTo>
                    <a:pt x="511" y="748"/>
                  </a:moveTo>
                  <a:cubicBezTo>
                    <a:pt x="511" y="748"/>
                    <a:pt x="511" y="748"/>
                    <a:pt x="511" y="748"/>
                  </a:cubicBezTo>
                  <a:cubicBezTo>
                    <a:pt x="512" y="750"/>
                    <a:pt x="512" y="750"/>
                    <a:pt x="512" y="750"/>
                  </a:cubicBezTo>
                  <a:cubicBezTo>
                    <a:pt x="513" y="752"/>
                    <a:pt x="513" y="752"/>
                    <a:pt x="513" y="752"/>
                  </a:cubicBezTo>
                  <a:cubicBezTo>
                    <a:pt x="513" y="752"/>
                    <a:pt x="513" y="752"/>
                    <a:pt x="513" y="752"/>
                  </a:cubicBezTo>
                  <a:cubicBezTo>
                    <a:pt x="513" y="752"/>
                    <a:pt x="513" y="752"/>
                    <a:pt x="513" y="752"/>
                  </a:cubicBezTo>
                  <a:cubicBezTo>
                    <a:pt x="513" y="752"/>
                    <a:pt x="513" y="752"/>
                    <a:pt x="513" y="752"/>
                  </a:cubicBezTo>
                  <a:cubicBezTo>
                    <a:pt x="513" y="749"/>
                    <a:pt x="513" y="749"/>
                    <a:pt x="513" y="749"/>
                  </a:cubicBezTo>
                  <a:cubicBezTo>
                    <a:pt x="513" y="749"/>
                    <a:pt x="515" y="749"/>
                    <a:pt x="516" y="749"/>
                  </a:cubicBezTo>
                  <a:cubicBezTo>
                    <a:pt x="516" y="749"/>
                    <a:pt x="516" y="749"/>
                    <a:pt x="516" y="749"/>
                  </a:cubicBezTo>
                  <a:cubicBezTo>
                    <a:pt x="518" y="750"/>
                    <a:pt x="518" y="750"/>
                    <a:pt x="518" y="750"/>
                  </a:cubicBezTo>
                  <a:cubicBezTo>
                    <a:pt x="518" y="750"/>
                    <a:pt x="518" y="750"/>
                    <a:pt x="518" y="750"/>
                  </a:cubicBezTo>
                  <a:cubicBezTo>
                    <a:pt x="519" y="750"/>
                    <a:pt x="519" y="750"/>
                    <a:pt x="519" y="750"/>
                  </a:cubicBezTo>
                  <a:cubicBezTo>
                    <a:pt x="519" y="750"/>
                    <a:pt x="520" y="750"/>
                    <a:pt x="520" y="750"/>
                  </a:cubicBezTo>
                  <a:cubicBezTo>
                    <a:pt x="520" y="751"/>
                    <a:pt x="520" y="751"/>
                    <a:pt x="520" y="751"/>
                  </a:cubicBezTo>
                  <a:cubicBezTo>
                    <a:pt x="520" y="751"/>
                    <a:pt x="520" y="751"/>
                    <a:pt x="520" y="751"/>
                  </a:cubicBezTo>
                  <a:cubicBezTo>
                    <a:pt x="521" y="751"/>
                    <a:pt x="521" y="751"/>
                    <a:pt x="522" y="751"/>
                  </a:cubicBezTo>
                  <a:cubicBezTo>
                    <a:pt x="531" y="753"/>
                    <a:pt x="541" y="758"/>
                    <a:pt x="548" y="765"/>
                  </a:cubicBezTo>
                  <a:cubicBezTo>
                    <a:pt x="552" y="769"/>
                    <a:pt x="556" y="774"/>
                    <a:pt x="558" y="779"/>
                  </a:cubicBezTo>
                  <a:cubicBezTo>
                    <a:pt x="558" y="779"/>
                    <a:pt x="558" y="779"/>
                    <a:pt x="558" y="779"/>
                  </a:cubicBezTo>
                  <a:cubicBezTo>
                    <a:pt x="558" y="779"/>
                    <a:pt x="558" y="779"/>
                    <a:pt x="558" y="779"/>
                  </a:cubicBezTo>
                  <a:cubicBezTo>
                    <a:pt x="558" y="779"/>
                    <a:pt x="558" y="779"/>
                    <a:pt x="558" y="779"/>
                  </a:cubicBezTo>
                  <a:cubicBezTo>
                    <a:pt x="558" y="779"/>
                    <a:pt x="558" y="779"/>
                    <a:pt x="558" y="779"/>
                  </a:cubicBezTo>
                  <a:cubicBezTo>
                    <a:pt x="559" y="780"/>
                    <a:pt x="559" y="780"/>
                    <a:pt x="559" y="780"/>
                  </a:cubicBezTo>
                  <a:cubicBezTo>
                    <a:pt x="559" y="780"/>
                    <a:pt x="559" y="780"/>
                    <a:pt x="559" y="780"/>
                  </a:cubicBezTo>
                  <a:cubicBezTo>
                    <a:pt x="559" y="780"/>
                    <a:pt x="559" y="780"/>
                    <a:pt x="559" y="780"/>
                  </a:cubicBezTo>
                  <a:cubicBezTo>
                    <a:pt x="561" y="785"/>
                    <a:pt x="562" y="790"/>
                    <a:pt x="563" y="794"/>
                  </a:cubicBezTo>
                  <a:cubicBezTo>
                    <a:pt x="567" y="804"/>
                    <a:pt x="573" y="814"/>
                    <a:pt x="582" y="822"/>
                  </a:cubicBezTo>
                  <a:cubicBezTo>
                    <a:pt x="598" y="839"/>
                    <a:pt x="619" y="847"/>
                    <a:pt x="640" y="847"/>
                  </a:cubicBezTo>
                  <a:cubicBezTo>
                    <a:pt x="645" y="847"/>
                    <a:pt x="651" y="846"/>
                    <a:pt x="656" y="845"/>
                  </a:cubicBezTo>
                  <a:cubicBezTo>
                    <a:pt x="671" y="842"/>
                    <a:pt x="685" y="834"/>
                    <a:pt x="697" y="822"/>
                  </a:cubicBezTo>
                  <a:cubicBezTo>
                    <a:pt x="714" y="805"/>
                    <a:pt x="722" y="783"/>
                    <a:pt x="722" y="760"/>
                  </a:cubicBezTo>
                  <a:cubicBezTo>
                    <a:pt x="722" y="757"/>
                    <a:pt x="722" y="755"/>
                    <a:pt x="722" y="752"/>
                  </a:cubicBezTo>
                  <a:cubicBezTo>
                    <a:pt x="720" y="735"/>
                    <a:pt x="712" y="719"/>
                    <a:pt x="699" y="705"/>
                  </a:cubicBezTo>
                  <a:cubicBezTo>
                    <a:pt x="690" y="696"/>
                    <a:pt x="679" y="690"/>
                    <a:pt x="667" y="686"/>
                  </a:cubicBezTo>
                  <a:cubicBezTo>
                    <a:pt x="665" y="685"/>
                    <a:pt x="662" y="684"/>
                    <a:pt x="660" y="683"/>
                  </a:cubicBezTo>
                  <a:cubicBezTo>
                    <a:pt x="653" y="681"/>
                    <a:pt x="647" y="677"/>
                    <a:pt x="642" y="671"/>
                  </a:cubicBezTo>
                  <a:cubicBezTo>
                    <a:pt x="642" y="671"/>
                    <a:pt x="642" y="671"/>
                    <a:pt x="642" y="671"/>
                  </a:cubicBezTo>
                  <a:cubicBezTo>
                    <a:pt x="634" y="664"/>
                    <a:pt x="629" y="654"/>
                    <a:pt x="627" y="644"/>
                  </a:cubicBezTo>
                  <a:cubicBezTo>
                    <a:pt x="627" y="643"/>
                    <a:pt x="626" y="642"/>
                    <a:pt x="626" y="641"/>
                  </a:cubicBezTo>
                  <a:cubicBezTo>
                    <a:pt x="626" y="640"/>
                    <a:pt x="626" y="640"/>
                    <a:pt x="626" y="640"/>
                  </a:cubicBezTo>
                  <a:cubicBezTo>
                    <a:pt x="626" y="640"/>
                    <a:pt x="626" y="640"/>
                    <a:pt x="626" y="640"/>
                  </a:cubicBezTo>
                  <a:cubicBezTo>
                    <a:pt x="626" y="639"/>
                    <a:pt x="626" y="638"/>
                    <a:pt x="626" y="638"/>
                  </a:cubicBezTo>
                  <a:cubicBezTo>
                    <a:pt x="626" y="637"/>
                    <a:pt x="625" y="636"/>
                    <a:pt x="625" y="636"/>
                  </a:cubicBezTo>
                  <a:cubicBezTo>
                    <a:pt x="625" y="635"/>
                    <a:pt x="625" y="635"/>
                    <a:pt x="625" y="635"/>
                  </a:cubicBezTo>
                  <a:cubicBezTo>
                    <a:pt x="625" y="635"/>
                    <a:pt x="625" y="635"/>
                    <a:pt x="625" y="635"/>
                  </a:cubicBezTo>
                  <a:cubicBezTo>
                    <a:pt x="625" y="633"/>
                    <a:pt x="626" y="632"/>
                    <a:pt x="626" y="631"/>
                  </a:cubicBezTo>
                  <a:cubicBezTo>
                    <a:pt x="626" y="631"/>
                    <a:pt x="626" y="631"/>
                    <a:pt x="627" y="631"/>
                  </a:cubicBezTo>
                  <a:cubicBezTo>
                    <a:pt x="627" y="630"/>
                    <a:pt x="627" y="630"/>
                    <a:pt x="628" y="629"/>
                  </a:cubicBezTo>
                  <a:cubicBezTo>
                    <a:pt x="628" y="629"/>
                    <a:pt x="628" y="629"/>
                    <a:pt x="628" y="629"/>
                  </a:cubicBezTo>
                  <a:cubicBezTo>
                    <a:pt x="766" y="491"/>
                    <a:pt x="766" y="491"/>
                    <a:pt x="766" y="491"/>
                  </a:cubicBezTo>
                  <a:cubicBezTo>
                    <a:pt x="634" y="354"/>
                    <a:pt x="567" y="180"/>
                    <a:pt x="566" y="0"/>
                  </a:cubicBezTo>
                  <a:cubicBezTo>
                    <a:pt x="375" y="0"/>
                    <a:pt x="375" y="0"/>
                    <a:pt x="375" y="0"/>
                  </a:cubicBezTo>
                  <a:cubicBezTo>
                    <a:pt x="371" y="4"/>
                    <a:pt x="369" y="12"/>
                    <a:pt x="369" y="19"/>
                  </a:cubicBezTo>
                  <a:cubicBezTo>
                    <a:pt x="369" y="24"/>
                    <a:pt x="369" y="28"/>
                    <a:pt x="373" y="32"/>
                  </a:cubicBezTo>
                  <a:cubicBezTo>
                    <a:pt x="373" y="32"/>
                    <a:pt x="373" y="32"/>
                    <a:pt x="373" y="32"/>
                  </a:cubicBezTo>
                  <a:cubicBezTo>
                    <a:pt x="373" y="34"/>
                    <a:pt x="374" y="35"/>
                    <a:pt x="375" y="37"/>
                  </a:cubicBezTo>
                  <a:cubicBezTo>
                    <a:pt x="375" y="37"/>
                    <a:pt x="375" y="37"/>
                    <a:pt x="375" y="37"/>
                  </a:cubicBezTo>
                  <a:cubicBezTo>
                    <a:pt x="374" y="37"/>
                    <a:pt x="374" y="37"/>
                    <a:pt x="374" y="37"/>
                  </a:cubicBezTo>
                  <a:cubicBezTo>
                    <a:pt x="375" y="38"/>
                    <a:pt x="375" y="38"/>
                    <a:pt x="375" y="38"/>
                  </a:cubicBezTo>
                  <a:cubicBezTo>
                    <a:pt x="381" y="51"/>
                    <a:pt x="385" y="67"/>
                    <a:pt x="385" y="83"/>
                  </a:cubicBezTo>
                  <a:cubicBezTo>
                    <a:pt x="385" y="111"/>
                    <a:pt x="373" y="137"/>
                    <a:pt x="354" y="156"/>
                  </a:cubicBezTo>
                  <a:cubicBezTo>
                    <a:pt x="353" y="156"/>
                    <a:pt x="353" y="157"/>
                    <a:pt x="352" y="158"/>
                  </a:cubicBezTo>
                  <a:cubicBezTo>
                    <a:pt x="335" y="175"/>
                    <a:pt x="310" y="186"/>
                    <a:pt x="283" y="186"/>
                  </a:cubicBezTo>
                  <a:cubicBezTo>
                    <a:pt x="259" y="186"/>
                    <a:pt x="237" y="178"/>
                    <a:pt x="220" y="163"/>
                  </a:cubicBezTo>
                  <a:cubicBezTo>
                    <a:pt x="196" y="144"/>
                    <a:pt x="180" y="115"/>
                    <a:pt x="180" y="83"/>
                  </a:cubicBezTo>
                  <a:cubicBezTo>
                    <a:pt x="180" y="68"/>
                    <a:pt x="184" y="54"/>
                    <a:pt x="189" y="41"/>
                  </a:cubicBezTo>
                  <a:cubicBezTo>
                    <a:pt x="189" y="41"/>
                    <a:pt x="190" y="41"/>
                    <a:pt x="190" y="40"/>
                  </a:cubicBezTo>
                  <a:cubicBezTo>
                    <a:pt x="190" y="40"/>
                    <a:pt x="190" y="40"/>
                    <a:pt x="190" y="40"/>
                  </a:cubicBezTo>
                  <a:cubicBezTo>
                    <a:pt x="192" y="36"/>
                    <a:pt x="194" y="33"/>
                    <a:pt x="196" y="29"/>
                  </a:cubicBezTo>
                  <a:cubicBezTo>
                    <a:pt x="197" y="26"/>
                    <a:pt x="197" y="23"/>
                    <a:pt x="197" y="19"/>
                  </a:cubicBezTo>
                  <a:cubicBezTo>
                    <a:pt x="197" y="12"/>
                    <a:pt x="195" y="4"/>
                    <a:pt x="191" y="0"/>
                  </a:cubicBezTo>
                  <a:cubicBezTo>
                    <a:pt x="0" y="0"/>
                    <a:pt x="0" y="0"/>
                    <a:pt x="0" y="0"/>
                  </a:cubicBezTo>
                  <a:cubicBezTo>
                    <a:pt x="1" y="324"/>
                    <a:pt x="123" y="644"/>
                    <a:pt x="366" y="891"/>
                  </a:cubicBezTo>
                  <a:cubicBezTo>
                    <a:pt x="505" y="751"/>
                    <a:pt x="505" y="751"/>
                    <a:pt x="505" y="751"/>
                  </a:cubicBezTo>
                  <a:cubicBezTo>
                    <a:pt x="507" y="750"/>
                    <a:pt x="509" y="748"/>
                    <a:pt x="511" y="748"/>
                  </a:cubicBezTo>
                  <a:close/>
                </a:path>
              </a:pathLst>
            </a:custGeom>
            <a:solidFill>
              <a:schemeClr val="accent1"/>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solidFill>
                  <a:srgbClr val="273339"/>
                </a:solidFill>
              </a:endParaRPr>
            </a:p>
          </p:txBody>
        </p:sp>
      </p:grpSp>
      <p:grpSp>
        <p:nvGrpSpPr>
          <p:cNvPr id="91" name="Group 90"/>
          <p:cNvGrpSpPr/>
          <p:nvPr/>
        </p:nvGrpSpPr>
        <p:grpSpPr>
          <a:xfrm>
            <a:off x="8006399" y="1425454"/>
            <a:ext cx="3650347" cy="4761019"/>
            <a:chOff x="7800918" y="1425454"/>
            <a:chExt cx="3650347" cy="4761019"/>
          </a:xfrm>
        </p:grpSpPr>
        <p:grpSp>
          <p:nvGrpSpPr>
            <p:cNvPr id="66" name="Group 65"/>
            <p:cNvGrpSpPr/>
            <p:nvPr/>
          </p:nvGrpSpPr>
          <p:grpSpPr>
            <a:xfrm>
              <a:off x="7800918" y="1425454"/>
              <a:ext cx="2932644" cy="776994"/>
              <a:chOff x="9758744" y="577361"/>
              <a:chExt cx="2932644" cy="776994"/>
            </a:xfrm>
          </p:grpSpPr>
          <p:sp>
            <p:nvSpPr>
              <p:cNvPr id="63" name="Rectangle 1436"/>
              <p:cNvSpPr>
                <a:spLocks noChangeArrowheads="1"/>
              </p:cNvSpPr>
              <p:nvPr/>
            </p:nvSpPr>
            <p:spPr bwMode="auto">
              <a:xfrm>
                <a:off x="9758744" y="577361"/>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9D1217"/>
                    </a:solidFill>
                  </a:rPr>
                  <a:t>Airlines</a:t>
                </a:r>
              </a:p>
            </p:txBody>
          </p:sp>
          <p:sp>
            <p:nvSpPr>
              <p:cNvPr id="64" name="Content Placeholder 2"/>
              <p:cNvSpPr txBox="1">
                <a:spLocks/>
              </p:cNvSpPr>
              <p:nvPr/>
            </p:nvSpPr>
            <p:spPr>
              <a:xfrm>
                <a:off x="9758744" y="892690"/>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FFP design, LCC design strategies, partner recruitment &amp; point sales.</a:t>
                </a:r>
                <a:endParaRPr lang="en-US" sz="1200" dirty="0">
                  <a:solidFill>
                    <a:srgbClr val="8C9CA6"/>
                  </a:solidFill>
                </a:endParaRPr>
              </a:p>
            </p:txBody>
          </p:sp>
        </p:grpSp>
        <p:grpSp>
          <p:nvGrpSpPr>
            <p:cNvPr id="67" name="Group 66"/>
            <p:cNvGrpSpPr/>
            <p:nvPr/>
          </p:nvGrpSpPr>
          <p:grpSpPr>
            <a:xfrm>
              <a:off x="8518621" y="2691907"/>
              <a:ext cx="2932644" cy="776994"/>
              <a:chOff x="9758744" y="577361"/>
              <a:chExt cx="2932644" cy="776994"/>
            </a:xfrm>
          </p:grpSpPr>
          <p:sp>
            <p:nvSpPr>
              <p:cNvPr id="68" name="Rectangle 1436"/>
              <p:cNvSpPr>
                <a:spLocks noChangeArrowheads="1"/>
              </p:cNvSpPr>
              <p:nvPr/>
            </p:nvSpPr>
            <p:spPr bwMode="auto">
              <a:xfrm>
                <a:off x="9758744" y="577361"/>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814E7E"/>
                    </a:solidFill>
                  </a:rPr>
                  <a:t>Restaurants</a:t>
                </a:r>
              </a:p>
            </p:txBody>
          </p:sp>
          <p:sp>
            <p:nvSpPr>
              <p:cNvPr id="69" name="Content Placeholder 2"/>
              <p:cNvSpPr txBox="1">
                <a:spLocks/>
              </p:cNvSpPr>
              <p:nvPr/>
            </p:nvSpPr>
            <p:spPr>
              <a:xfrm>
                <a:off x="9758744" y="892690"/>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Casual &amp; fine dining, program design technology </a:t>
                </a:r>
                <a:r>
                  <a:rPr lang="en-US" sz="1200" dirty="0">
                    <a:solidFill>
                      <a:srgbClr val="8C9CA6"/>
                    </a:solidFill>
                  </a:rPr>
                  <a:t>s</a:t>
                </a:r>
                <a:r>
                  <a:rPr lang="en-US" sz="1200" dirty="0" smtClean="0">
                    <a:solidFill>
                      <a:srgbClr val="8C9CA6"/>
                    </a:solidFill>
                  </a:rPr>
                  <a:t>election</a:t>
                </a:r>
                <a:endParaRPr lang="en-US" sz="1200" dirty="0">
                  <a:solidFill>
                    <a:srgbClr val="8C9CA6"/>
                  </a:solidFill>
                </a:endParaRPr>
              </a:p>
            </p:txBody>
          </p:sp>
        </p:grpSp>
        <p:grpSp>
          <p:nvGrpSpPr>
            <p:cNvPr id="70" name="Group 69"/>
            <p:cNvGrpSpPr/>
            <p:nvPr/>
          </p:nvGrpSpPr>
          <p:grpSpPr>
            <a:xfrm>
              <a:off x="8518621" y="3958360"/>
              <a:ext cx="2932644" cy="776994"/>
              <a:chOff x="9758744" y="577361"/>
              <a:chExt cx="2932644" cy="776994"/>
            </a:xfrm>
          </p:grpSpPr>
          <p:sp>
            <p:nvSpPr>
              <p:cNvPr id="71" name="Rectangle 1436"/>
              <p:cNvSpPr>
                <a:spLocks noChangeArrowheads="1"/>
              </p:cNvSpPr>
              <p:nvPr/>
            </p:nvSpPr>
            <p:spPr bwMode="auto">
              <a:xfrm>
                <a:off x="9758744" y="577361"/>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8C9CA6"/>
                    </a:solidFill>
                  </a:rPr>
                  <a:t>Hospitality</a:t>
                </a:r>
              </a:p>
            </p:txBody>
          </p:sp>
          <p:sp>
            <p:nvSpPr>
              <p:cNvPr id="72" name="Content Placeholder 2"/>
              <p:cNvSpPr txBox="1">
                <a:spLocks/>
              </p:cNvSpPr>
              <p:nvPr/>
            </p:nvSpPr>
            <p:spPr>
              <a:xfrm>
                <a:off x="9758744" y="892690"/>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Strategic design for hospitality groups, hotel program health check</a:t>
                </a:r>
                <a:endParaRPr lang="en-US" sz="1200" dirty="0">
                  <a:solidFill>
                    <a:srgbClr val="8C9CA6"/>
                  </a:solidFill>
                </a:endParaRPr>
              </a:p>
            </p:txBody>
          </p:sp>
        </p:grpSp>
        <p:grpSp>
          <p:nvGrpSpPr>
            <p:cNvPr id="73" name="Group 72"/>
            <p:cNvGrpSpPr/>
            <p:nvPr/>
          </p:nvGrpSpPr>
          <p:grpSpPr>
            <a:xfrm>
              <a:off x="7800918" y="5224813"/>
              <a:ext cx="2932644" cy="961660"/>
              <a:chOff x="9758744" y="577361"/>
              <a:chExt cx="2932644" cy="961660"/>
            </a:xfrm>
          </p:grpSpPr>
          <p:sp>
            <p:nvSpPr>
              <p:cNvPr id="74" name="Rectangle 1436"/>
              <p:cNvSpPr>
                <a:spLocks noChangeArrowheads="1"/>
              </p:cNvSpPr>
              <p:nvPr/>
            </p:nvSpPr>
            <p:spPr bwMode="auto">
              <a:xfrm>
                <a:off x="9758744" y="577361"/>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F17C3F"/>
                    </a:solidFill>
                  </a:rPr>
                  <a:t>Entertainment</a:t>
                </a:r>
              </a:p>
            </p:txBody>
          </p:sp>
          <p:sp>
            <p:nvSpPr>
              <p:cNvPr id="75" name="Content Placeholder 2"/>
              <p:cNvSpPr txBox="1">
                <a:spLocks/>
              </p:cNvSpPr>
              <p:nvPr/>
            </p:nvSpPr>
            <p:spPr>
              <a:xfrm>
                <a:off x="9758744" y="892690"/>
                <a:ext cx="2932644" cy="64633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Font typeface="Arial" pitchFamily="34" charset="0"/>
                  <a:buNone/>
                </a:pPr>
                <a:r>
                  <a:rPr lang="en-US" sz="1200" dirty="0" smtClean="0">
                    <a:solidFill>
                      <a:srgbClr val="8C9CA6"/>
                    </a:solidFill>
                  </a:rPr>
                  <a:t>Shopping mall leisure facilities program design, family leisure centers customer engagement strategies.</a:t>
                </a:r>
                <a:endParaRPr lang="en-US" sz="1200" dirty="0">
                  <a:solidFill>
                    <a:srgbClr val="8C9CA6"/>
                  </a:solidFill>
                </a:endParaRPr>
              </a:p>
            </p:txBody>
          </p:sp>
        </p:grpSp>
      </p:grpSp>
      <p:grpSp>
        <p:nvGrpSpPr>
          <p:cNvPr id="105" name="Group 104"/>
          <p:cNvGrpSpPr/>
          <p:nvPr/>
        </p:nvGrpSpPr>
        <p:grpSpPr>
          <a:xfrm>
            <a:off x="482309" y="1425454"/>
            <a:ext cx="3704685" cy="4761019"/>
            <a:chOff x="482309" y="1565273"/>
            <a:chExt cx="3704685" cy="4761019"/>
          </a:xfrm>
        </p:grpSpPr>
        <p:grpSp>
          <p:nvGrpSpPr>
            <p:cNvPr id="93" name="Group 92"/>
            <p:cNvGrpSpPr/>
            <p:nvPr/>
          </p:nvGrpSpPr>
          <p:grpSpPr>
            <a:xfrm>
              <a:off x="1254350" y="1565273"/>
              <a:ext cx="2932644" cy="1084770"/>
              <a:chOff x="9758744" y="577361"/>
              <a:chExt cx="2932644" cy="1084770"/>
            </a:xfrm>
          </p:grpSpPr>
          <p:sp>
            <p:nvSpPr>
              <p:cNvPr id="103" name="Rectangle 1436"/>
              <p:cNvSpPr>
                <a:spLocks noChangeArrowheads="1"/>
              </p:cNvSpPr>
              <p:nvPr/>
            </p:nvSpPr>
            <p:spPr bwMode="auto">
              <a:xfrm>
                <a:off x="10000557" y="577361"/>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0095CD">
                        <a:lumMod val="75000"/>
                      </a:srgbClr>
                    </a:solidFill>
                  </a:rPr>
                  <a:t>Retail</a:t>
                </a:r>
              </a:p>
            </p:txBody>
          </p:sp>
          <p:sp>
            <p:nvSpPr>
              <p:cNvPr id="104" name="Content Placeholder 2"/>
              <p:cNvSpPr txBox="1">
                <a:spLocks/>
              </p:cNvSpPr>
              <p:nvPr/>
            </p:nvSpPr>
            <p:spPr>
              <a:xfrm>
                <a:off x="9758744" y="892690"/>
                <a:ext cx="2932644" cy="76944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100" dirty="0" smtClean="0">
                    <a:solidFill>
                      <a:srgbClr val="8C9CA6"/>
                    </a:solidFill>
                  </a:rPr>
                  <a:t>Loyalty program design for opticians, pharmacy, department stores, jewelers, toy stores, fashion</a:t>
                </a:r>
              </a:p>
              <a:p>
                <a:pPr marL="0" indent="0" algn="r">
                  <a:spcBef>
                    <a:spcPts val="0"/>
                  </a:spcBef>
                  <a:buFont typeface="Arial" pitchFamily="34" charset="0"/>
                  <a:buNone/>
                </a:pPr>
                <a:r>
                  <a:rPr lang="en-US" sz="1100" dirty="0" smtClean="0">
                    <a:solidFill>
                      <a:srgbClr val="8C9CA6"/>
                    </a:solidFill>
                  </a:rPr>
                  <a:t>Customer communication strategies Technology selection, participation in coalition evaluation.</a:t>
                </a:r>
                <a:endParaRPr lang="en-US" sz="1100" dirty="0">
                  <a:solidFill>
                    <a:srgbClr val="8C9CA6"/>
                  </a:solidFill>
                </a:endParaRPr>
              </a:p>
            </p:txBody>
          </p:sp>
        </p:grpSp>
        <p:grpSp>
          <p:nvGrpSpPr>
            <p:cNvPr id="94" name="Group 93"/>
            <p:cNvGrpSpPr/>
            <p:nvPr/>
          </p:nvGrpSpPr>
          <p:grpSpPr>
            <a:xfrm>
              <a:off x="482309" y="2831726"/>
              <a:ext cx="2932644" cy="1330992"/>
              <a:chOff x="9758744" y="577361"/>
              <a:chExt cx="2932644" cy="1330992"/>
            </a:xfrm>
          </p:grpSpPr>
          <p:sp>
            <p:nvSpPr>
              <p:cNvPr id="101" name="Rectangle 1436"/>
              <p:cNvSpPr>
                <a:spLocks noChangeArrowheads="1"/>
              </p:cNvSpPr>
              <p:nvPr/>
            </p:nvSpPr>
            <p:spPr bwMode="auto">
              <a:xfrm>
                <a:off x="10000557" y="577361"/>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7BB21B"/>
                    </a:solidFill>
                  </a:rPr>
                  <a:t>Finance</a:t>
                </a:r>
              </a:p>
            </p:txBody>
          </p:sp>
          <p:sp>
            <p:nvSpPr>
              <p:cNvPr id="102" name="Content Placeholder 2"/>
              <p:cNvSpPr txBox="1">
                <a:spLocks/>
              </p:cNvSpPr>
              <p:nvPr/>
            </p:nvSpPr>
            <p:spPr>
              <a:xfrm>
                <a:off x="9758744" y="892690"/>
                <a:ext cx="2932644" cy="1015663"/>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Credit card loyalty program, design and implementation, health check optimization, bank program design, reward partner recruitment, communications planning &amp; ROI effectiveness analysis.</a:t>
                </a:r>
                <a:endParaRPr lang="en-US" sz="1200" dirty="0">
                  <a:solidFill>
                    <a:srgbClr val="8C9CA6"/>
                  </a:solidFill>
                </a:endParaRPr>
              </a:p>
            </p:txBody>
          </p:sp>
        </p:grpSp>
        <p:grpSp>
          <p:nvGrpSpPr>
            <p:cNvPr id="95" name="Group 94"/>
            <p:cNvGrpSpPr/>
            <p:nvPr/>
          </p:nvGrpSpPr>
          <p:grpSpPr>
            <a:xfrm>
              <a:off x="482309" y="4098179"/>
              <a:ext cx="2932644" cy="961660"/>
              <a:chOff x="9758744" y="577361"/>
              <a:chExt cx="2932644" cy="961660"/>
            </a:xfrm>
          </p:grpSpPr>
          <p:sp>
            <p:nvSpPr>
              <p:cNvPr id="99" name="Rectangle 1436"/>
              <p:cNvSpPr>
                <a:spLocks noChangeArrowheads="1"/>
              </p:cNvSpPr>
              <p:nvPr/>
            </p:nvSpPr>
            <p:spPr bwMode="auto">
              <a:xfrm>
                <a:off x="10000557" y="577361"/>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0095CD"/>
                    </a:solidFill>
                  </a:rPr>
                  <a:t>Insurance</a:t>
                </a:r>
              </a:p>
            </p:txBody>
          </p:sp>
          <p:sp>
            <p:nvSpPr>
              <p:cNvPr id="100" name="Content Placeholder 2"/>
              <p:cNvSpPr txBox="1">
                <a:spLocks/>
              </p:cNvSpPr>
              <p:nvPr/>
            </p:nvSpPr>
            <p:spPr>
              <a:xfrm>
                <a:off x="9758744" y="892690"/>
                <a:ext cx="2932644" cy="64633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Churn reduction strategies, customer engagement activity, cross selling customer journeys.</a:t>
                </a:r>
                <a:endParaRPr lang="en-US" sz="1200" dirty="0">
                  <a:solidFill>
                    <a:srgbClr val="8C9CA6"/>
                  </a:solidFill>
                </a:endParaRPr>
              </a:p>
            </p:txBody>
          </p:sp>
        </p:grpSp>
        <p:grpSp>
          <p:nvGrpSpPr>
            <p:cNvPr id="96" name="Group 95"/>
            <p:cNvGrpSpPr/>
            <p:nvPr/>
          </p:nvGrpSpPr>
          <p:grpSpPr>
            <a:xfrm>
              <a:off x="1254350" y="5364632"/>
              <a:ext cx="2932644" cy="961660"/>
              <a:chOff x="9758744" y="577361"/>
              <a:chExt cx="2932644" cy="961660"/>
            </a:xfrm>
          </p:grpSpPr>
          <p:sp>
            <p:nvSpPr>
              <p:cNvPr id="97" name="Rectangle 1436"/>
              <p:cNvSpPr>
                <a:spLocks noChangeArrowheads="1"/>
              </p:cNvSpPr>
              <p:nvPr/>
            </p:nvSpPr>
            <p:spPr bwMode="auto">
              <a:xfrm>
                <a:off x="10000557" y="577361"/>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814E7E">
                        <a:lumMod val="50000"/>
                      </a:srgbClr>
                    </a:solidFill>
                  </a:rPr>
                  <a:t>Packaged goods</a:t>
                </a:r>
              </a:p>
            </p:txBody>
          </p:sp>
          <p:sp>
            <p:nvSpPr>
              <p:cNvPr id="98" name="Content Placeholder 2"/>
              <p:cNvSpPr txBox="1">
                <a:spLocks/>
              </p:cNvSpPr>
              <p:nvPr/>
            </p:nvSpPr>
            <p:spPr>
              <a:xfrm>
                <a:off x="9758744" y="892690"/>
                <a:ext cx="2932644" cy="64633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Rewards for purchase strategies, promotional concept development, digital engagement activity</a:t>
                </a:r>
                <a:endParaRPr lang="en-US" sz="1200" dirty="0">
                  <a:solidFill>
                    <a:srgbClr val="8C9CA6"/>
                  </a:solidFill>
                </a:endParaRPr>
              </a:p>
            </p:txBody>
          </p:sp>
        </p:grpSp>
      </p:grpSp>
      <p:sp>
        <p:nvSpPr>
          <p:cNvPr id="106" name="TextBox 105"/>
          <p:cNvSpPr txBox="1"/>
          <p:nvPr/>
        </p:nvSpPr>
        <p:spPr>
          <a:xfrm>
            <a:off x="6304620" y="2125502"/>
            <a:ext cx="495649" cy="461665"/>
          </a:xfrm>
          <a:prstGeom prst="rect">
            <a:avLst/>
          </a:prstGeom>
          <a:noFill/>
        </p:spPr>
        <p:txBody>
          <a:bodyPr wrap="none" rtlCol="0" anchor="ctr">
            <a:spAutoFit/>
          </a:bodyPr>
          <a:lstStyle/>
          <a:p>
            <a:pPr algn="ctr"/>
            <a:r>
              <a:rPr lang="en-US" sz="2400">
                <a:solidFill>
                  <a:srgbClr val="273339">
                    <a:lumMod val="10000"/>
                    <a:lumOff val="90000"/>
                  </a:srgbClr>
                </a:solidFill>
              </a:rPr>
              <a:t>01</a:t>
            </a:r>
          </a:p>
        </p:txBody>
      </p:sp>
      <p:sp>
        <p:nvSpPr>
          <p:cNvPr id="107" name="TextBox 106"/>
          <p:cNvSpPr txBox="1"/>
          <p:nvPr/>
        </p:nvSpPr>
        <p:spPr>
          <a:xfrm>
            <a:off x="7200213" y="2911216"/>
            <a:ext cx="495649" cy="461665"/>
          </a:xfrm>
          <a:prstGeom prst="rect">
            <a:avLst/>
          </a:prstGeom>
          <a:noFill/>
        </p:spPr>
        <p:txBody>
          <a:bodyPr wrap="none" rtlCol="0" anchor="ctr">
            <a:spAutoFit/>
          </a:bodyPr>
          <a:lstStyle/>
          <a:p>
            <a:pPr algn="ctr"/>
            <a:r>
              <a:rPr lang="en-US" sz="2400">
                <a:solidFill>
                  <a:srgbClr val="273339">
                    <a:lumMod val="10000"/>
                    <a:lumOff val="90000"/>
                  </a:srgbClr>
                </a:solidFill>
              </a:rPr>
              <a:t>02</a:t>
            </a:r>
          </a:p>
        </p:txBody>
      </p:sp>
      <p:sp>
        <p:nvSpPr>
          <p:cNvPr id="108" name="TextBox 107"/>
          <p:cNvSpPr txBox="1"/>
          <p:nvPr/>
        </p:nvSpPr>
        <p:spPr>
          <a:xfrm>
            <a:off x="7241160" y="4042855"/>
            <a:ext cx="495649" cy="461665"/>
          </a:xfrm>
          <a:prstGeom prst="rect">
            <a:avLst/>
          </a:prstGeom>
          <a:noFill/>
        </p:spPr>
        <p:txBody>
          <a:bodyPr wrap="none" rtlCol="0" anchor="ctr">
            <a:spAutoFit/>
          </a:bodyPr>
          <a:lstStyle/>
          <a:p>
            <a:pPr algn="ctr"/>
            <a:r>
              <a:rPr lang="en-US" sz="2400">
                <a:solidFill>
                  <a:srgbClr val="273339">
                    <a:lumMod val="10000"/>
                    <a:lumOff val="90000"/>
                  </a:srgbClr>
                </a:solidFill>
              </a:rPr>
              <a:t>03</a:t>
            </a:r>
          </a:p>
        </p:txBody>
      </p:sp>
      <p:sp>
        <p:nvSpPr>
          <p:cNvPr id="109" name="TextBox 108"/>
          <p:cNvSpPr txBox="1"/>
          <p:nvPr/>
        </p:nvSpPr>
        <p:spPr>
          <a:xfrm>
            <a:off x="6470261" y="4902343"/>
            <a:ext cx="495649" cy="461665"/>
          </a:xfrm>
          <a:prstGeom prst="rect">
            <a:avLst/>
          </a:prstGeom>
          <a:noFill/>
        </p:spPr>
        <p:txBody>
          <a:bodyPr wrap="none" rtlCol="0" anchor="ctr">
            <a:spAutoFit/>
          </a:bodyPr>
          <a:lstStyle/>
          <a:p>
            <a:pPr algn="ctr"/>
            <a:r>
              <a:rPr lang="en-US" sz="2400">
                <a:solidFill>
                  <a:srgbClr val="273339">
                    <a:lumMod val="10000"/>
                    <a:lumOff val="90000"/>
                  </a:srgbClr>
                </a:solidFill>
              </a:rPr>
              <a:t>04</a:t>
            </a:r>
          </a:p>
        </p:txBody>
      </p:sp>
      <p:sp>
        <p:nvSpPr>
          <p:cNvPr id="110" name="TextBox 109"/>
          <p:cNvSpPr txBox="1"/>
          <p:nvPr/>
        </p:nvSpPr>
        <p:spPr>
          <a:xfrm>
            <a:off x="5383475" y="4977805"/>
            <a:ext cx="495649" cy="461665"/>
          </a:xfrm>
          <a:prstGeom prst="rect">
            <a:avLst/>
          </a:prstGeom>
          <a:noFill/>
        </p:spPr>
        <p:txBody>
          <a:bodyPr wrap="none" rtlCol="0" anchor="ctr">
            <a:spAutoFit/>
          </a:bodyPr>
          <a:lstStyle/>
          <a:p>
            <a:pPr algn="ctr"/>
            <a:r>
              <a:rPr lang="en-US" sz="2400">
                <a:solidFill>
                  <a:srgbClr val="273339">
                    <a:lumMod val="10000"/>
                    <a:lumOff val="90000"/>
                  </a:srgbClr>
                </a:solidFill>
              </a:rPr>
              <a:t>05</a:t>
            </a:r>
          </a:p>
        </p:txBody>
      </p:sp>
      <p:sp>
        <p:nvSpPr>
          <p:cNvPr id="111" name="TextBox 110"/>
          <p:cNvSpPr txBox="1"/>
          <p:nvPr/>
        </p:nvSpPr>
        <p:spPr>
          <a:xfrm>
            <a:off x="4477062" y="4247310"/>
            <a:ext cx="495649" cy="461665"/>
          </a:xfrm>
          <a:prstGeom prst="rect">
            <a:avLst/>
          </a:prstGeom>
          <a:noFill/>
        </p:spPr>
        <p:txBody>
          <a:bodyPr wrap="none" rtlCol="0" anchor="ctr">
            <a:spAutoFit/>
          </a:bodyPr>
          <a:lstStyle/>
          <a:p>
            <a:pPr algn="ctr"/>
            <a:r>
              <a:rPr lang="en-US" sz="2400">
                <a:solidFill>
                  <a:srgbClr val="273339">
                    <a:lumMod val="10000"/>
                    <a:lumOff val="90000"/>
                  </a:srgbClr>
                </a:solidFill>
              </a:rPr>
              <a:t>06</a:t>
            </a:r>
          </a:p>
        </p:txBody>
      </p:sp>
      <p:sp>
        <p:nvSpPr>
          <p:cNvPr id="112" name="TextBox 111"/>
          <p:cNvSpPr txBox="1"/>
          <p:nvPr/>
        </p:nvSpPr>
        <p:spPr>
          <a:xfrm>
            <a:off x="4386865" y="3131680"/>
            <a:ext cx="495649" cy="461665"/>
          </a:xfrm>
          <a:prstGeom prst="rect">
            <a:avLst/>
          </a:prstGeom>
          <a:noFill/>
        </p:spPr>
        <p:txBody>
          <a:bodyPr wrap="none" rtlCol="0" anchor="ctr">
            <a:spAutoFit/>
          </a:bodyPr>
          <a:lstStyle/>
          <a:p>
            <a:pPr algn="ctr"/>
            <a:r>
              <a:rPr lang="en-US" sz="2400">
                <a:solidFill>
                  <a:srgbClr val="273339">
                    <a:lumMod val="10000"/>
                    <a:lumOff val="90000"/>
                  </a:srgbClr>
                </a:solidFill>
              </a:rPr>
              <a:t>07</a:t>
            </a:r>
          </a:p>
        </p:txBody>
      </p:sp>
      <p:sp>
        <p:nvSpPr>
          <p:cNvPr id="113" name="TextBox 112"/>
          <p:cNvSpPr txBox="1"/>
          <p:nvPr/>
        </p:nvSpPr>
        <p:spPr>
          <a:xfrm>
            <a:off x="5175079" y="2238284"/>
            <a:ext cx="495649" cy="461665"/>
          </a:xfrm>
          <a:prstGeom prst="rect">
            <a:avLst/>
          </a:prstGeom>
          <a:noFill/>
        </p:spPr>
        <p:txBody>
          <a:bodyPr wrap="none" rtlCol="0" anchor="ctr">
            <a:spAutoFit/>
          </a:bodyPr>
          <a:lstStyle/>
          <a:p>
            <a:pPr algn="ctr"/>
            <a:r>
              <a:rPr lang="en-US" sz="2400">
                <a:solidFill>
                  <a:srgbClr val="273339">
                    <a:lumMod val="10000"/>
                    <a:lumOff val="90000"/>
                  </a:srgbClr>
                </a:solidFill>
              </a:rPr>
              <a:t>08</a:t>
            </a:r>
          </a:p>
        </p:txBody>
      </p:sp>
      <p:sp>
        <p:nvSpPr>
          <p:cNvPr id="49"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31990500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l="222" r="222"/>
          <a:stretch>
            <a:fillRect/>
          </a:stretch>
        </p:blipFill>
        <p:spPr>
          <a:solidFill>
            <a:schemeClr val="accent2">
              <a:lumMod val="50000"/>
            </a:schemeClr>
          </a:solidFill>
        </p:spPr>
      </p:pic>
      <p:sp>
        <p:nvSpPr>
          <p:cNvPr id="6" name="Title 5"/>
          <p:cNvSpPr>
            <a:spLocks noGrp="1"/>
          </p:cNvSpPr>
          <p:nvPr>
            <p:ph type="title"/>
          </p:nvPr>
        </p:nvSpPr>
        <p:spPr>
          <a:solidFill>
            <a:schemeClr val="bg1">
              <a:alpha val="55000"/>
            </a:schemeClr>
          </a:solidFill>
        </p:spPr>
        <p:txBody>
          <a:bodyPr vert="horz" lIns="274320" tIns="91440" rIns="274320" bIns="182880" rtlCol="0" anchor="ctr">
            <a:normAutofit/>
          </a:bodyPr>
          <a:lstStyle/>
          <a:p>
            <a:r>
              <a:rPr lang="en-US" dirty="0" smtClean="0"/>
              <a:t>Digital Marketing</a:t>
            </a:r>
            <a:endParaRPr lang="en-US" dirty="0"/>
          </a:p>
        </p:txBody>
      </p:sp>
      <p:grpSp>
        <p:nvGrpSpPr>
          <p:cNvPr id="13" name="Group 12"/>
          <p:cNvGrpSpPr/>
          <p:nvPr/>
        </p:nvGrpSpPr>
        <p:grpSpPr>
          <a:xfrm>
            <a:off x="7213600" y="6264910"/>
            <a:ext cx="4572000" cy="91440"/>
            <a:chOff x="0" y="4480421"/>
            <a:chExt cx="12192000" cy="91440"/>
          </a:xfrm>
        </p:grpSpPr>
        <p:sp>
          <p:nvSpPr>
            <p:cNvPr id="14" name="Rectangle 13"/>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Date Placeholder 4"/>
          <p:cNvSpPr>
            <a:spLocks noGrp="1"/>
          </p:cNvSpPr>
          <p:nvPr>
            <p:ph type="dt" sz="half" idx="10"/>
          </p:nvPr>
        </p:nvSpPr>
        <p:spPr/>
        <p:txBody>
          <a:bodyPr/>
          <a:lstStyle/>
          <a:p>
            <a:fld id="{A73982E7-B108-44DC-83E9-C9EC2287EB54}" type="datetime1">
              <a:rPr lang="en-US" smtClean="0">
                <a:solidFill>
                  <a:srgbClr val="273339">
                    <a:tint val="75000"/>
                  </a:srgbClr>
                </a:solidFill>
              </a:rPr>
              <a:pPr/>
              <a:t>2/13/2019</a:t>
            </a:fld>
            <a:endParaRPr lang="en-US">
              <a:solidFill>
                <a:srgbClr val="273339">
                  <a:tint val="75000"/>
                </a:srgbClr>
              </a:solidFill>
            </a:endParaRPr>
          </a:p>
        </p:txBody>
      </p:sp>
      <p:sp>
        <p:nvSpPr>
          <p:cNvPr id="9" name="Slide Number Placeholder 8"/>
          <p:cNvSpPr>
            <a:spLocks noGrp="1"/>
          </p:cNvSpPr>
          <p:nvPr>
            <p:ph type="sldNum" sz="quarter" idx="12"/>
          </p:nvPr>
        </p:nvSpPr>
        <p:spPr/>
        <p:txBody>
          <a:bodyPr/>
          <a:lstStyle/>
          <a:p>
            <a:fld id="{6E18DBF4-37B7-4C4F-9728-A1C100B177EE}" type="slidenum">
              <a:rPr lang="en-US" smtClean="0">
                <a:solidFill>
                  <a:srgbClr val="273339">
                    <a:tint val="75000"/>
                  </a:srgbClr>
                </a:solidFill>
              </a:rPr>
              <a:pPr/>
              <a:t>34</a:t>
            </a:fld>
            <a:endParaRPr lang="en-US">
              <a:solidFill>
                <a:srgbClr val="273339">
                  <a:tint val="75000"/>
                </a:srgbClr>
              </a:solidFill>
            </a:endParaRPr>
          </a:p>
        </p:txBody>
      </p:sp>
      <p:sp>
        <p:nvSpPr>
          <p:cNvPr id="21"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360896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Possibilities</a:t>
            </a:r>
            <a:endParaRPr lang="en-US" dirty="0"/>
          </a:p>
        </p:txBody>
      </p:sp>
      <p:sp>
        <p:nvSpPr>
          <p:cNvPr id="3" name="Date Placeholder 2"/>
          <p:cNvSpPr>
            <a:spLocks noGrp="1"/>
          </p:cNvSpPr>
          <p:nvPr>
            <p:ph type="dt" sz="half" idx="10"/>
          </p:nvPr>
        </p:nvSpPr>
        <p:spPr/>
        <p:txBody>
          <a:bodyPr/>
          <a:lstStyle/>
          <a:p>
            <a:fld id="{A98877DC-ECBA-4B83-AA72-5BADE3A5E250}" type="datetime1">
              <a:rPr lang="en-US" smtClean="0"/>
              <a:pPr/>
              <a:t>2/13/2019</a:t>
            </a:fld>
            <a:endParaRPr lang="en-US" dirty="0"/>
          </a:p>
        </p:txBody>
      </p:sp>
      <p:sp>
        <p:nvSpPr>
          <p:cNvPr id="5" name="Slide Number Placeholder 4"/>
          <p:cNvSpPr>
            <a:spLocks noGrp="1"/>
          </p:cNvSpPr>
          <p:nvPr>
            <p:ph type="sldNum" sz="quarter" idx="12"/>
          </p:nvPr>
        </p:nvSpPr>
        <p:spPr/>
        <p:txBody>
          <a:bodyPr/>
          <a:lstStyle/>
          <a:p>
            <a:fld id="{6E18DBF4-37B7-4C4F-9728-A1C100B177EE}" type="slidenum">
              <a:rPr lang="en-US" smtClean="0"/>
              <a:pPr/>
              <a:t>35</a:t>
            </a:fld>
            <a:endParaRPr lang="en-US"/>
          </a:p>
        </p:txBody>
      </p:sp>
      <p:sp>
        <p:nvSpPr>
          <p:cNvPr id="41" name="Pentagon 40"/>
          <p:cNvSpPr/>
          <p:nvPr/>
        </p:nvSpPr>
        <p:spPr>
          <a:xfrm flipH="1">
            <a:off x="6228949" y="2438744"/>
            <a:ext cx="2670375" cy="689639"/>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Pentagon 41"/>
          <p:cNvSpPr/>
          <p:nvPr/>
        </p:nvSpPr>
        <p:spPr>
          <a:xfrm flipH="1">
            <a:off x="5474646" y="3200745"/>
            <a:ext cx="2952238" cy="72951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 name="Pentagon 42"/>
          <p:cNvSpPr/>
          <p:nvPr/>
        </p:nvSpPr>
        <p:spPr>
          <a:xfrm flipH="1">
            <a:off x="5024588" y="4013086"/>
            <a:ext cx="2952238" cy="64972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4" name="Group 58"/>
          <p:cNvGrpSpPr/>
          <p:nvPr/>
        </p:nvGrpSpPr>
        <p:grpSpPr>
          <a:xfrm>
            <a:off x="7167166" y="3749299"/>
            <a:ext cx="3487351" cy="1672675"/>
            <a:chOff x="5329238" y="2790825"/>
            <a:chExt cx="2651125" cy="1271588"/>
          </a:xfrm>
        </p:grpSpPr>
        <p:sp>
          <p:nvSpPr>
            <p:cNvPr id="52" name="Freeform 6"/>
            <p:cNvSpPr>
              <a:spLocks/>
            </p:cNvSpPr>
            <p:nvPr/>
          </p:nvSpPr>
          <p:spPr bwMode="auto">
            <a:xfrm>
              <a:off x="5711825" y="2790825"/>
              <a:ext cx="1885950" cy="471488"/>
            </a:xfrm>
            <a:custGeom>
              <a:avLst/>
              <a:gdLst/>
              <a:ahLst/>
              <a:cxnLst>
                <a:cxn ang="0">
                  <a:pos x="586" y="297"/>
                </a:cxn>
                <a:cxn ang="0">
                  <a:pos x="0" y="126"/>
                </a:cxn>
                <a:cxn ang="0">
                  <a:pos x="586" y="0"/>
                </a:cxn>
                <a:cxn ang="0">
                  <a:pos x="1188" y="131"/>
                </a:cxn>
                <a:cxn ang="0">
                  <a:pos x="586" y="297"/>
                </a:cxn>
              </a:cxnLst>
              <a:rect l="0" t="0" r="r" b="b"/>
              <a:pathLst>
                <a:path w="1188" h="297">
                  <a:moveTo>
                    <a:pt x="586" y="297"/>
                  </a:moveTo>
                  <a:lnTo>
                    <a:pt x="0" y="126"/>
                  </a:lnTo>
                  <a:lnTo>
                    <a:pt x="586" y="0"/>
                  </a:lnTo>
                  <a:lnTo>
                    <a:pt x="1188" y="131"/>
                  </a:lnTo>
                  <a:lnTo>
                    <a:pt x="586" y="297"/>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3" name="Freeform 11"/>
            <p:cNvSpPr>
              <a:spLocks/>
            </p:cNvSpPr>
            <p:nvPr/>
          </p:nvSpPr>
          <p:spPr bwMode="auto">
            <a:xfrm>
              <a:off x="6642100" y="2998788"/>
              <a:ext cx="1338263" cy="1063625"/>
            </a:xfrm>
            <a:custGeom>
              <a:avLst/>
              <a:gdLst/>
              <a:ahLst/>
              <a:cxnLst>
                <a:cxn ang="0">
                  <a:pos x="0" y="670"/>
                </a:cxn>
                <a:cxn ang="0">
                  <a:pos x="0" y="166"/>
                </a:cxn>
                <a:cxn ang="0">
                  <a:pos x="602" y="0"/>
                </a:cxn>
                <a:cxn ang="0">
                  <a:pos x="843" y="307"/>
                </a:cxn>
                <a:cxn ang="0">
                  <a:pos x="0" y="670"/>
                </a:cxn>
              </a:cxnLst>
              <a:rect l="0" t="0" r="r" b="b"/>
              <a:pathLst>
                <a:path w="843" h="670">
                  <a:moveTo>
                    <a:pt x="0" y="670"/>
                  </a:moveTo>
                  <a:lnTo>
                    <a:pt x="0" y="166"/>
                  </a:lnTo>
                  <a:lnTo>
                    <a:pt x="602" y="0"/>
                  </a:lnTo>
                  <a:lnTo>
                    <a:pt x="843" y="307"/>
                  </a:lnTo>
                  <a:lnTo>
                    <a:pt x="0" y="67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4" name="Freeform 12"/>
            <p:cNvSpPr>
              <a:spLocks/>
            </p:cNvSpPr>
            <p:nvPr/>
          </p:nvSpPr>
          <p:spPr bwMode="auto">
            <a:xfrm>
              <a:off x="5329238" y="2990850"/>
              <a:ext cx="1312863" cy="1071563"/>
            </a:xfrm>
            <a:custGeom>
              <a:avLst/>
              <a:gdLst/>
              <a:ahLst/>
              <a:cxnLst>
                <a:cxn ang="0">
                  <a:pos x="827" y="675"/>
                </a:cxn>
                <a:cxn ang="0">
                  <a:pos x="0" y="312"/>
                </a:cxn>
                <a:cxn ang="0">
                  <a:pos x="241" y="0"/>
                </a:cxn>
                <a:cxn ang="0">
                  <a:pos x="827" y="171"/>
                </a:cxn>
                <a:cxn ang="0">
                  <a:pos x="827" y="675"/>
                </a:cxn>
              </a:cxnLst>
              <a:rect l="0" t="0" r="r" b="b"/>
              <a:pathLst>
                <a:path w="827" h="675">
                  <a:moveTo>
                    <a:pt x="827" y="675"/>
                  </a:moveTo>
                  <a:lnTo>
                    <a:pt x="0" y="312"/>
                  </a:lnTo>
                  <a:lnTo>
                    <a:pt x="241" y="0"/>
                  </a:lnTo>
                  <a:lnTo>
                    <a:pt x="827" y="171"/>
                  </a:lnTo>
                  <a:lnTo>
                    <a:pt x="827" y="675"/>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grpSp>
      <p:grpSp>
        <p:nvGrpSpPr>
          <p:cNvPr id="45" name="Group 57"/>
          <p:cNvGrpSpPr/>
          <p:nvPr/>
        </p:nvGrpSpPr>
        <p:grpSpPr>
          <a:xfrm>
            <a:off x="7735169" y="3101944"/>
            <a:ext cx="2345087" cy="1158969"/>
            <a:chOff x="5761038" y="2298700"/>
            <a:chExt cx="1782762" cy="881063"/>
          </a:xfrm>
        </p:grpSpPr>
        <p:sp>
          <p:nvSpPr>
            <p:cNvPr id="49" name="Freeform 5"/>
            <p:cNvSpPr>
              <a:spLocks/>
            </p:cNvSpPr>
            <p:nvPr/>
          </p:nvSpPr>
          <p:spPr bwMode="auto">
            <a:xfrm>
              <a:off x="6184900" y="2298700"/>
              <a:ext cx="919163" cy="161925"/>
            </a:xfrm>
            <a:custGeom>
              <a:avLst/>
              <a:gdLst/>
              <a:ahLst/>
              <a:cxnLst>
                <a:cxn ang="0">
                  <a:pos x="579" y="47"/>
                </a:cxn>
                <a:cxn ang="0">
                  <a:pos x="288" y="102"/>
                </a:cxn>
                <a:cxn ang="0">
                  <a:pos x="0" y="51"/>
                </a:cxn>
                <a:cxn ang="0">
                  <a:pos x="288" y="0"/>
                </a:cxn>
                <a:cxn ang="0">
                  <a:pos x="579" y="47"/>
                </a:cxn>
              </a:cxnLst>
              <a:rect l="0" t="0" r="r" b="b"/>
              <a:pathLst>
                <a:path w="579" h="102">
                  <a:moveTo>
                    <a:pt x="579" y="47"/>
                  </a:moveTo>
                  <a:lnTo>
                    <a:pt x="288" y="102"/>
                  </a:lnTo>
                  <a:lnTo>
                    <a:pt x="0" y="51"/>
                  </a:lnTo>
                  <a:lnTo>
                    <a:pt x="288" y="0"/>
                  </a:lnTo>
                  <a:lnTo>
                    <a:pt x="579" y="47"/>
                  </a:lnTo>
                  <a:close/>
                </a:path>
              </a:pathLst>
            </a:cu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0" name="Freeform 9"/>
            <p:cNvSpPr>
              <a:spLocks/>
            </p:cNvSpPr>
            <p:nvPr/>
          </p:nvSpPr>
          <p:spPr bwMode="auto">
            <a:xfrm>
              <a:off x="5761038" y="2379663"/>
              <a:ext cx="881063" cy="800100"/>
            </a:xfrm>
            <a:custGeom>
              <a:avLst/>
              <a:gdLst/>
              <a:ahLst/>
              <a:cxnLst>
                <a:cxn ang="0">
                  <a:pos x="555" y="51"/>
                </a:cxn>
                <a:cxn ang="0">
                  <a:pos x="555" y="504"/>
                </a:cxn>
                <a:cxn ang="0">
                  <a:pos x="0" y="345"/>
                </a:cxn>
                <a:cxn ang="0">
                  <a:pos x="267" y="0"/>
                </a:cxn>
                <a:cxn ang="0">
                  <a:pos x="267" y="0"/>
                </a:cxn>
                <a:cxn ang="0">
                  <a:pos x="555" y="51"/>
                </a:cxn>
              </a:cxnLst>
              <a:rect l="0" t="0" r="r" b="b"/>
              <a:pathLst>
                <a:path w="555" h="504">
                  <a:moveTo>
                    <a:pt x="555" y="51"/>
                  </a:moveTo>
                  <a:lnTo>
                    <a:pt x="555" y="504"/>
                  </a:lnTo>
                  <a:lnTo>
                    <a:pt x="0" y="345"/>
                  </a:lnTo>
                  <a:lnTo>
                    <a:pt x="267" y="0"/>
                  </a:lnTo>
                  <a:lnTo>
                    <a:pt x="267" y="0"/>
                  </a:lnTo>
                  <a:lnTo>
                    <a:pt x="555" y="51"/>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1" name="Freeform 10"/>
            <p:cNvSpPr>
              <a:spLocks/>
            </p:cNvSpPr>
            <p:nvPr/>
          </p:nvSpPr>
          <p:spPr bwMode="auto">
            <a:xfrm>
              <a:off x="6642100" y="2373313"/>
              <a:ext cx="901700" cy="806450"/>
            </a:xfrm>
            <a:custGeom>
              <a:avLst/>
              <a:gdLst/>
              <a:ahLst/>
              <a:cxnLst>
                <a:cxn ang="0">
                  <a:pos x="0" y="508"/>
                </a:cxn>
                <a:cxn ang="0">
                  <a:pos x="0" y="55"/>
                </a:cxn>
                <a:cxn ang="0">
                  <a:pos x="291" y="0"/>
                </a:cxn>
                <a:cxn ang="0">
                  <a:pos x="291" y="0"/>
                </a:cxn>
                <a:cxn ang="0">
                  <a:pos x="568" y="352"/>
                </a:cxn>
                <a:cxn ang="0">
                  <a:pos x="0" y="508"/>
                </a:cxn>
              </a:cxnLst>
              <a:rect l="0" t="0" r="r" b="b"/>
              <a:pathLst>
                <a:path w="568" h="508">
                  <a:moveTo>
                    <a:pt x="0" y="508"/>
                  </a:moveTo>
                  <a:lnTo>
                    <a:pt x="0" y="55"/>
                  </a:lnTo>
                  <a:lnTo>
                    <a:pt x="291" y="0"/>
                  </a:lnTo>
                  <a:lnTo>
                    <a:pt x="291" y="0"/>
                  </a:lnTo>
                  <a:lnTo>
                    <a:pt x="568" y="352"/>
                  </a:lnTo>
                  <a:lnTo>
                    <a:pt x="0" y="508"/>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grpSp>
      <p:grpSp>
        <p:nvGrpSpPr>
          <p:cNvPr id="46" name="Group 56"/>
          <p:cNvGrpSpPr/>
          <p:nvPr/>
        </p:nvGrpSpPr>
        <p:grpSpPr>
          <a:xfrm>
            <a:off x="8359556" y="2429536"/>
            <a:ext cx="1071265" cy="778911"/>
            <a:chOff x="6235700" y="1787525"/>
            <a:chExt cx="814388" cy="592138"/>
          </a:xfrm>
        </p:grpSpPr>
        <p:sp>
          <p:nvSpPr>
            <p:cNvPr id="47" name="Freeform 7"/>
            <p:cNvSpPr>
              <a:spLocks/>
            </p:cNvSpPr>
            <p:nvPr/>
          </p:nvSpPr>
          <p:spPr bwMode="auto">
            <a:xfrm>
              <a:off x="6642100" y="1787525"/>
              <a:ext cx="407988" cy="592138"/>
            </a:xfrm>
            <a:custGeom>
              <a:avLst/>
              <a:gdLst/>
              <a:ahLst/>
              <a:cxnLst>
                <a:cxn ang="0">
                  <a:pos x="0" y="373"/>
                </a:cxn>
                <a:cxn ang="0">
                  <a:pos x="0" y="0"/>
                </a:cxn>
                <a:cxn ang="0">
                  <a:pos x="257" y="325"/>
                </a:cxn>
                <a:cxn ang="0">
                  <a:pos x="0" y="373"/>
                </a:cxn>
              </a:cxnLst>
              <a:rect l="0" t="0" r="r" b="b"/>
              <a:pathLst>
                <a:path w="257" h="373">
                  <a:moveTo>
                    <a:pt x="0" y="373"/>
                  </a:moveTo>
                  <a:lnTo>
                    <a:pt x="0" y="0"/>
                  </a:lnTo>
                  <a:lnTo>
                    <a:pt x="257" y="325"/>
                  </a:lnTo>
                  <a:lnTo>
                    <a:pt x="0" y="373"/>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8" name="Freeform 8"/>
            <p:cNvSpPr>
              <a:spLocks/>
            </p:cNvSpPr>
            <p:nvPr/>
          </p:nvSpPr>
          <p:spPr bwMode="auto">
            <a:xfrm>
              <a:off x="6235700" y="1787525"/>
              <a:ext cx="406400" cy="592138"/>
            </a:xfrm>
            <a:custGeom>
              <a:avLst/>
              <a:gdLst/>
              <a:ahLst/>
              <a:cxnLst>
                <a:cxn ang="0">
                  <a:pos x="256" y="373"/>
                </a:cxn>
                <a:cxn ang="0">
                  <a:pos x="0" y="330"/>
                </a:cxn>
                <a:cxn ang="0">
                  <a:pos x="256" y="0"/>
                </a:cxn>
                <a:cxn ang="0">
                  <a:pos x="256" y="373"/>
                </a:cxn>
              </a:cxnLst>
              <a:rect l="0" t="0" r="r" b="b"/>
              <a:pathLst>
                <a:path w="256" h="373">
                  <a:moveTo>
                    <a:pt x="256" y="373"/>
                  </a:moveTo>
                  <a:lnTo>
                    <a:pt x="0" y="330"/>
                  </a:lnTo>
                  <a:lnTo>
                    <a:pt x="256" y="0"/>
                  </a:lnTo>
                  <a:lnTo>
                    <a:pt x="256" y="373"/>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grpSp>
      <p:sp>
        <p:nvSpPr>
          <p:cNvPr id="9" name="Text Placeholder 3"/>
          <p:cNvSpPr txBox="1">
            <a:spLocks/>
          </p:cNvSpPr>
          <p:nvPr/>
        </p:nvSpPr>
        <p:spPr>
          <a:xfrm>
            <a:off x="6507957" y="2568126"/>
            <a:ext cx="461280" cy="430887"/>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spc="-151" dirty="0" smtClean="0">
                <a:solidFill>
                  <a:prstClr val="white"/>
                </a:solidFill>
                <a:ea typeface="Open Sans" panose="020B0606030504020204" pitchFamily="34" charset="0"/>
                <a:cs typeface="Open Sans" panose="020B0606030504020204" pitchFamily="34" charset="0"/>
              </a:rPr>
              <a:t>Bot</a:t>
            </a:r>
            <a:endParaRPr lang="en-US" spc="-151" dirty="0">
              <a:solidFill>
                <a:prstClr val="white"/>
              </a:solidFill>
              <a:ea typeface="Open Sans" panose="020B0606030504020204" pitchFamily="34" charset="0"/>
              <a:cs typeface="Open Sans" panose="020B0606030504020204" pitchFamily="34" charset="0"/>
            </a:endParaRPr>
          </a:p>
        </p:txBody>
      </p:sp>
      <p:sp>
        <p:nvSpPr>
          <p:cNvPr id="10" name="Text Placeholder 3"/>
          <p:cNvSpPr txBox="1">
            <a:spLocks/>
          </p:cNvSpPr>
          <p:nvPr/>
        </p:nvSpPr>
        <p:spPr>
          <a:xfrm>
            <a:off x="5906459" y="3350064"/>
            <a:ext cx="2011576" cy="430887"/>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spc="-151" dirty="0" smtClean="0">
                <a:solidFill>
                  <a:prstClr val="white"/>
                </a:solidFill>
                <a:ea typeface="Open Sans" panose="020B0606030504020204" pitchFamily="34" charset="0"/>
                <a:cs typeface="Open Sans" panose="020B0606030504020204" pitchFamily="34" charset="0"/>
              </a:rPr>
              <a:t>Video Analytics</a:t>
            </a:r>
            <a:endParaRPr lang="en-US" spc="-151" dirty="0">
              <a:solidFill>
                <a:prstClr val="white"/>
              </a:solidFill>
              <a:ea typeface="Open Sans" panose="020B0606030504020204" pitchFamily="34" charset="0"/>
              <a:cs typeface="Open Sans" panose="020B0606030504020204" pitchFamily="34" charset="0"/>
            </a:endParaRPr>
          </a:p>
        </p:txBody>
      </p:sp>
      <p:sp>
        <p:nvSpPr>
          <p:cNvPr id="11" name="Text Placeholder 3"/>
          <p:cNvSpPr txBox="1">
            <a:spLocks/>
          </p:cNvSpPr>
          <p:nvPr/>
        </p:nvSpPr>
        <p:spPr>
          <a:xfrm>
            <a:off x="5304960" y="4122511"/>
            <a:ext cx="2442143" cy="430887"/>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spc="-151" dirty="0" smtClean="0">
                <a:solidFill>
                  <a:prstClr val="white"/>
                </a:solidFill>
                <a:ea typeface="Open Sans" panose="020B0606030504020204" pitchFamily="34" charset="0"/>
                <a:cs typeface="Open Sans" panose="020B0606030504020204" pitchFamily="34" charset="0"/>
              </a:rPr>
              <a:t>Mobile advertising</a:t>
            </a:r>
            <a:endParaRPr lang="en-US" spc="-151" dirty="0">
              <a:solidFill>
                <a:prstClr val="white"/>
              </a:solidFill>
              <a:ea typeface="Open Sans" panose="020B0606030504020204" pitchFamily="34" charset="0"/>
              <a:cs typeface="Open Sans" panose="020B0606030504020204" pitchFamily="34" charset="0"/>
            </a:endParaRPr>
          </a:p>
        </p:txBody>
      </p:sp>
      <p:grpSp>
        <p:nvGrpSpPr>
          <p:cNvPr id="59" name="Group 58"/>
          <p:cNvGrpSpPr/>
          <p:nvPr/>
        </p:nvGrpSpPr>
        <p:grpSpPr>
          <a:xfrm>
            <a:off x="1568806" y="2395066"/>
            <a:ext cx="4186388" cy="592328"/>
            <a:chOff x="838200" y="2205427"/>
            <a:chExt cx="4186388" cy="592328"/>
          </a:xfrm>
        </p:grpSpPr>
        <p:sp>
          <p:nvSpPr>
            <p:cNvPr id="55" name="Rectangle 1436"/>
            <p:cNvSpPr>
              <a:spLocks noChangeArrowheads="1"/>
            </p:cNvSpPr>
            <p:nvPr/>
          </p:nvSpPr>
          <p:spPr bwMode="auto">
            <a:xfrm>
              <a:off x="2333757" y="2205427"/>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F17C3F"/>
                  </a:solidFill>
                </a:rPr>
                <a:t>Engagement Bot</a:t>
              </a:r>
            </a:p>
          </p:txBody>
        </p:sp>
        <p:sp>
          <p:nvSpPr>
            <p:cNvPr id="56" name="Content Placeholder 2"/>
            <p:cNvSpPr txBox="1">
              <a:spLocks/>
            </p:cNvSpPr>
            <p:nvPr/>
          </p:nvSpPr>
          <p:spPr>
            <a:xfrm>
              <a:off x="838200" y="2520756"/>
              <a:ext cx="4186388" cy="27699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Building engagement in-store </a:t>
              </a:r>
              <a:endParaRPr lang="en-US" sz="1200" dirty="0">
                <a:solidFill>
                  <a:srgbClr val="8C9CA6"/>
                </a:solidFill>
              </a:endParaRPr>
            </a:p>
          </p:txBody>
        </p:sp>
      </p:grpSp>
      <p:grpSp>
        <p:nvGrpSpPr>
          <p:cNvPr id="60" name="Group 59"/>
          <p:cNvGrpSpPr/>
          <p:nvPr/>
        </p:nvGrpSpPr>
        <p:grpSpPr>
          <a:xfrm>
            <a:off x="928662" y="3172258"/>
            <a:ext cx="4186388" cy="776994"/>
            <a:chOff x="838200" y="2205427"/>
            <a:chExt cx="4186388" cy="776994"/>
          </a:xfrm>
        </p:grpSpPr>
        <p:sp>
          <p:nvSpPr>
            <p:cNvPr id="61" name="Rectangle 1436"/>
            <p:cNvSpPr>
              <a:spLocks noChangeArrowheads="1"/>
            </p:cNvSpPr>
            <p:nvPr/>
          </p:nvSpPr>
          <p:spPr bwMode="auto">
            <a:xfrm>
              <a:off x="2333757" y="2205427"/>
              <a:ext cx="2690831" cy="338554"/>
            </a:xfrm>
            <a:prstGeom prst="rect">
              <a:avLst/>
            </a:prstGeom>
            <a:extLst/>
          </p:spPr>
          <p:txBody>
            <a:bodyPr vert="horz" lIns="91440" tIns="45720" rIns="91440" bIns="45720" rtlCol="0">
              <a:spAutoFit/>
            </a:bodyPr>
            <a:lstStyle/>
            <a:p>
              <a:pPr algn="r">
                <a:buFont typeface="Arial" pitchFamily="34" charset="0"/>
                <a:buNone/>
              </a:pPr>
              <a:r>
                <a:rPr lang="en-US" sz="1600" dirty="0">
                  <a:solidFill>
                    <a:srgbClr val="273339"/>
                  </a:solidFill>
                </a:rPr>
                <a:t>Smart video analytics solution</a:t>
              </a:r>
            </a:p>
          </p:txBody>
        </p:sp>
        <p:sp>
          <p:nvSpPr>
            <p:cNvPr id="62" name="Content Placeholder 2"/>
            <p:cNvSpPr txBox="1">
              <a:spLocks/>
            </p:cNvSpPr>
            <p:nvPr/>
          </p:nvSpPr>
          <p:spPr>
            <a:xfrm>
              <a:off x="838200" y="2520756"/>
              <a:ext cx="4186388"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A smart video analytics solution that provides insights around in-store shopper traffic pattern.</a:t>
              </a:r>
              <a:endParaRPr lang="en-US" sz="1200" dirty="0">
                <a:solidFill>
                  <a:srgbClr val="8C9CA6"/>
                </a:solidFill>
              </a:endParaRPr>
            </a:p>
          </p:txBody>
        </p:sp>
      </p:grpSp>
      <p:grpSp>
        <p:nvGrpSpPr>
          <p:cNvPr id="63" name="Group 62"/>
          <p:cNvGrpSpPr/>
          <p:nvPr/>
        </p:nvGrpSpPr>
        <p:grpSpPr>
          <a:xfrm>
            <a:off x="288518" y="3949451"/>
            <a:ext cx="4186388" cy="776994"/>
            <a:chOff x="838200" y="2205427"/>
            <a:chExt cx="4186388" cy="776994"/>
          </a:xfrm>
        </p:grpSpPr>
        <p:sp>
          <p:nvSpPr>
            <p:cNvPr id="64" name="Rectangle 1436"/>
            <p:cNvSpPr>
              <a:spLocks noChangeArrowheads="1"/>
            </p:cNvSpPr>
            <p:nvPr/>
          </p:nvSpPr>
          <p:spPr bwMode="auto">
            <a:xfrm>
              <a:off x="2333757" y="2205427"/>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0095CD"/>
                  </a:solidFill>
                </a:rPr>
                <a:t>In-app mobile advertising</a:t>
              </a:r>
            </a:p>
          </p:txBody>
        </p:sp>
        <p:sp>
          <p:nvSpPr>
            <p:cNvPr id="65" name="Content Placeholder 2"/>
            <p:cNvSpPr txBox="1">
              <a:spLocks/>
            </p:cNvSpPr>
            <p:nvPr/>
          </p:nvSpPr>
          <p:spPr>
            <a:xfrm>
              <a:off x="838200" y="2520756"/>
              <a:ext cx="4186388"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Font typeface="Arial" pitchFamily="34" charset="0"/>
                <a:buNone/>
              </a:pPr>
              <a:r>
                <a:rPr lang="en-US" sz="1200" dirty="0" smtClean="0">
                  <a:solidFill>
                    <a:srgbClr val="8C9CA6"/>
                  </a:solidFill>
                </a:rPr>
                <a:t>We have a platform that can deliver advertising in-app within a particular geo location layering with other filters.</a:t>
              </a:r>
              <a:endParaRPr lang="en-US" sz="1200" dirty="0">
                <a:solidFill>
                  <a:srgbClr val="8C9CA6"/>
                </a:solidFill>
              </a:endParaRPr>
            </a:p>
          </p:txBody>
        </p:sp>
      </p:grpSp>
      <p:sp>
        <p:nvSpPr>
          <p:cNvPr id="32"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20329992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8898" y="91365"/>
            <a:ext cx="10515600" cy="1325563"/>
          </a:xfrm>
        </p:spPr>
        <p:txBody>
          <a:bodyPr>
            <a:noAutofit/>
          </a:bodyPr>
          <a:lstStyle/>
          <a:p>
            <a:r>
              <a:rPr lang="en-US" sz="1600" b="1" dirty="0" smtClean="0">
                <a:solidFill>
                  <a:schemeClr val="accent1">
                    <a:lumMod val="75000"/>
                  </a:schemeClr>
                </a:solidFill>
                <a:latin typeface="Arial "/>
                <a:cs typeface="Times New Roman" panose="02020603050405020304" pitchFamily="18" charset="0"/>
              </a:rPr>
              <a:t/>
            </a:r>
            <a:br>
              <a:rPr lang="en-US" sz="1600" b="1" dirty="0" smtClean="0">
                <a:solidFill>
                  <a:schemeClr val="accent1">
                    <a:lumMod val="75000"/>
                  </a:schemeClr>
                </a:solidFill>
                <a:latin typeface="Arial "/>
                <a:cs typeface="Times New Roman" panose="02020603050405020304" pitchFamily="18" charset="0"/>
              </a:rPr>
            </a:br>
            <a:r>
              <a:rPr lang="en-US" sz="4000" dirty="0"/>
              <a:t>Building engagement at the </a:t>
            </a:r>
            <a:r>
              <a:rPr lang="en-US" sz="4000" dirty="0" smtClean="0"/>
              <a:t>branch using </a:t>
            </a:r>
            <a:r>
              <a:rPr lang="en-US" sz="4000" dirty="0"/>
              <a:t>bots </a:t>
            </a:r>
            <a:r>
              <a:rPr lang="en-US" sz="2400" dirty="0"/>
              <a:t/>
            </a:r>
            <a:br>
              <a:rPr lang="en-US" sz="2400" dirty="0"/>
            </a:br>
            <a:r>
              <a:rPr lang="en-US" sz="2400" dirty="0"/>
              <a:t>    </a:t>
            </a:r>
          </a:p>
        </p:txBody>
      </p:sp>
      <p:sp>
        <p:nvSpPr>
          <p:cNvPr id="16" name="TextBox 15"/>
          <p:cNvSpPr txBox="1"/>
          <p:nvPr/>
        </p:nvSpPr>
        <p:spPr>
          <a:xfrm>
            <a:off x="6308116" y="1893971"/>
            <a:ext cx="1824400" cy="523220"/>
          </a:xfrm>
          <a:prstGeom prst="rect">
            <a:avLst/>
          </a:prstGeom>
          <a:noFill/>
        </p:spPr>
        <p:txBody>
          <a:bodyPr wrap="square" rtlCol="0">
            <a:spAutoFit/>
          </a:bodyPr>
          <a:lstStyle/>
          <a:p>
            <a:r>
              <a:rPr lang="en-US" sz="1400" dirty="0">
                <a:solidFill>
                  <a:srgbClr val="273339"/>
                </a:solidFill>
              </a:rPr>
              <a:t>Influence Buying decisions in Real-time</a:t>
            </a:r>
          </a:p>
        </p:txBody>
      </p:sp>
      <p:sp>
        <p:nvSpPr>
          <p:cNvPr id="18" name="TextBox 17"/>
          <p:cNvSpPr txBox="1"/>
          <p:nvPr/>
        </p:nvSpPr>
        <p:spPr>
          <a:xfrm>
            <a:off x="4088695" y="1873073"/>
            <a:ext cx="1824400" cy="523220"/>
          </a:xfrm>
          <a:prstGeom prst="rect">
            <a:avLst/>
          </a:prstGeom>
          <a:noFill/>
        </p:spPr>
        <p:txBody>
          <a:bodyPr wrap="square" rtlCol="0">
            <a:spAutoFit/>
          </a:bodyPr>
          <a:lstStyle/>
          <a:p>
            <a:r>
              <a:rPr lang="en-US" sz="1400" dirty="0">
                <a:solidFill>
                  <a:srgbClr val="273339"/>
                </a:solidFill>
              </a:rPr>
              <a:t>Increase Loyalty Sign-ups</a:t>
            </a:r>
          </a:p>
        </p:txBody>
      </p:sp>
      <p:cxnSp>
        <p:nvCxnSpPr>
          <p:cNvPr id="11" name="Straight Connector 10"/>
          <p:cNvCxnSpPr/>
          <p:nvPr/>
        </p:nvCxnSpPr>
        <p:spPr>
          <a:xfrm>
            <a:off x="6103746" y="1337984"/>
            <a:ext cx="13719" cy="4727965"/>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descr="C:\Users\MintM\Desktop\p005_0_01_01.jpgp005_0_01_01"/>
          <p:cNvPicPr>
            <a:picLocks noChangeAspect="1"/>
          </p:cNvPicPr>
          <p:nvPr/>
        </p:nvPicPr>
        <p:blipFill>
          <a:blip r:embed="rId2"/>
          <a:srcRect/>
          <a:stretch>
            <a:fillRect/>
          </a:stretch>
        </p:blipFill>
        <p:spPr>
          <a:xfrm>
            <a:off x="359790" y="1629872"/>
            <a:ext cx="2478252" cy="1635194"/>
          </a:xfrm>
          <a:prstGeom prst="rect">
            <a:avLst/>
          </a:prstGeom>
          <a:ln>
            <a:noFill/>
          </a:ln>
          <a:effectLst/>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9149" y="1693164"/>
            <a:ext cx="2145350" cy="143023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898" y="3632794"/>
            <a:ext cx="2542819" cy="1692131"/>
          </a:xfrm>
          <a:prstGeom prst="rect">
            <a:avLst/>
          </a:prstGeom>
        </p:spPr>
      </p:pic>
      <p:sp>
        <p:nvSpPr>
          <p:cNvPr id="9" name="Rectangle 8"/>
          <p:cNvSpPr/>
          <p:nvPr/>
        </p:nvSpPr>
        <p:spPr>
          <a:xfrm>
            <a:off x="3884325" y="4107219"/>
            <a:ext cx="2233140" cy="523220"/>
          </a:xfrm>
          <a:prstGeom prst="rect">
            <a:avLst/>
          </a:prstGeom>
        </p:spPr>
        <p:txBody>
          <a:bodyPr wrap="square">
            <a:spAutoFit/>
          </a:bodyPr>
          <a:lstStyle/>
          <a:p>
            <a:r>
              <a:rPr lang="en-US" sz="1400" dirty="0">
                <a:solidFill>
                  <a:srgbClr val="273339"/>
                </a:solidFill>
              </a:rPr>
              <a:t>Personalized information based on Customer Choices</a:t>
            </a:r>
          </a:p>
        </p:txBody>
      </p:sp>
      <p:pic>
        <p:nvPicPr>
          <p:cNvPr id="19" name="Picture 18" descr="C:\Users\MintM\Desktop\Screen-Shot-2012-08-23-at-1.00.06-PM.jpgScreen-Shot-2012-08-23-at-1.00.06-PM"/>
          <p:cNvPicPr>
            <a:picLocks noChangeAspect="1"/>
          </p:cNvPicPr>
          <p:nvPr/>
        </p:nvPicPr>
        <p:blipFill>
          <a:blip r:embed="rId5"/>
          <a:srcRect/>
          <a:stretch>
            <a:fillRect/>
          </a:stretch>
        </p:blipFill>
        <p:spPr>
          <a:xfrm>
            <a:off x="8809148" y="3632794"/>
            <a:ext cx="2145350" cy="1686181"/>
          </a:xfrm>
          <a:prstGeom prst="rect">
            <a:avLst/>
          </a:prstGeom>
          <a:ln>
            <a:noFill/>
          </a:ln>
          <a:effectLst/>
        </p:spPr>
      </p:pic>
      <p:sp>
        <p:nvSpPr>
          <p:cNvPr id="10" name="Rectangle 9"/>
          <p:cNvSpPr/>
          <p:nvPr/>
        </p:nvSpPr>
        <p:spPr>
          <a:xfrm>
            <a:off x="6357323" y="4106077"/>
            <a:ext cx="1725985" cy="523220"/>
          </a:xfrm>
          <a:prstGeom prst="rect">
            <a:avLst/>
          </a:prstGeom>
        </p:spPr>
        <p:txBody>
          <a:bodyPr wrap="none">
            <a:spAutoFit/>
          </a:bodyPr>
          <a:lstStyle/>
          <a:p>
            <a:r>
              <a:rPr lang="en-US" sz="1400" dirty="0">
                <a:solidFill>
                  <a:srgbClr val="273339"/>
                </a:solidFill>
              </a:rPr>
              <a:t>Collect and Measure </a:t>
            </a:r>
          </a:p>
          <a:p>
            <a:r>
              <a:rPr lang="en-US" sz="1400" dirty="0">
                <a:solidFill>
                  <a:srgbClr val="273339"/>
                </a:solidFill>
              </a:rPr>
              <a:t>Feedback instantly </a:t>
            </a:r>
          </a:p>
        </p:txBody>
      </p:sp>
      <p:sp>
        <p:nvSpPr>
          <p:cNvPr id="6" name="Date Placeholder 5"/>
          <p:cNvSpPr>
            <a:spLocks noGrp="1"/>
          </p:cNvSpPr>
          <p:nvPr>
            <p:ph type="dt" sz="half" idx="10"/>
          </p:nvPr>
        </p:nvSpPr>
        <p:spPr/>
        <p:txBody>
          <a:bodyPr/>
          <a:lstStyle/>
          <a:p>
            <a:fld id="{792C583A-A448-4B2F-927A-D4650FBEDD54}" type="datetime1">
              <a:rPr lang="en-US" smtClean="0"/>
              <a:pPr/>
              <a:t>2/13/2019</a:t>
            </a:fld>
            <a:endParaRPr lang="en-US"/>
          </a:p>
        </p:txBody>
      </p:sp>
      <p:sp>
        <p:nvSpPr>
          <p:cNvPr id="8" name="Slide Number Placeholder 7"/>
          <p:cNvSpPr>
            <a:spLocks noGrp="1"/>
          </p:cNvSpPr>
          <p:nvPr>
            <p:ph type="sldNum" sz="quarter" idx="12"/>
          </p:nvPr>
        </p:nvSpPr>
        <p:spPr/>
        <p:txBody>
          <a:bodyPr/>
          <a:lstStyle/>
          <a:p>
            <a:fld id="{6E18DBF4-37B7-4C4F-9728-A1C100B177EE}" type="slidenum">
              <a:rPr lang="en-US" smtClean="0"/>
              <a:pPr/>
              <a:t>36</a:t>
            </a:fld>
            <a:endParaRPr lang="en-US"/>
          </a:p>
        </p:txBody>
      </p:sp>
      <p:sp>
        <p:nvSpPr>
          <p:cNvPr id="17"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245739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Contd.</a:t>
            </a:r>
            <a:endParaRPr lang="en-US" dirty="0"/>
          </a:p>
        </p:txBody>
      </p:sp>
      <p:sp>
        <p:nvSpPr>
          <p:cNvPr id="3" name="Date Placeholder 2"/>
          <p:cNvSpPr>
            <a:spLocks noGrp="1"/>
          </p:cNvSpPr>
          <p:nvPr>
            <p:ph type="dt" sz="half" idx="10"/>
          </p:nvPr>
        </p:nvSpPr>
        <p:spPr/>
        <p:txBody>
          <a:bodyPr/>
          <a:lstStyle/>
          <a:p>
            <a:fld id="{81AAA822-F2B8-4BAE-A1C6-2F0AA30765CD}" type="datetime1">
              <a:rPr lang="en-US" smtClean="0"/>
              <a:pPr/>
              <a:t>2/13/2019</a:t>
            </a:fld>
            <a:endParaRPr lang="en-US" dirty="0"/>
          </a:p>
        </p:txBody>
      </p:sp>
      <p:sp>
        <p:nvSpPr>
          <p:cNvPr id="5" name="Slide Number Placeholder 4"/>
          <p:cNvSpPr>
            <a:spLocks noGrp="1"/>
          </p:cNvSpPr>
          <p:nvPr>
            <p:ph type="sldNum" sz="quarter" idx="12"/>
          </p:nvPr>
        </p:nvSpPr>
        <p:spPr/>
        <p:txBody>
          <a:bodyPr/>
          <a:lstStyle/>
          <a:p>
            <a:fld id="{6E18DBF4-37B7-4C4F-9728-A1C100B177EE}" type="slidenum">
              <a:rPr lang="en-US" smtClean="0"/>
              <a:pPr/>
              <a:t>37</a:t>
            </a:fld>
            <a:endParaRPr lang="en-US"/>
          </a:p>
        </p:txBody>
      </p:sp>
      <p:sp>
        <p:nvSpPr>
          <p:cNvPr id="7" name="Freeform 48"/>
          <p:cNvSpPr>
            <a:spLocks/>
          </p:cNvSpPr>
          <p:nvPr/>
        </p:nvSpPr>
        <p:spPr bwMode="auto">
          <a:xfrm rot="18900000">
            <a:off x="4397704" y="4152176"/>
            <a:ext cx="926931" cy="707369"/>
          </a:xfrm>
          <a:custGeom>
            <a:avLst/>
            <a:gdLst>
              <a:gd name="T0" fmla="*/ 0 w 971"/>
              <a:gd name="T1" fmla="*/ 74 h 741"/>
              <a:gd name="T2" fmla="*/ 653 w 971"/>
              <a:gd name="T3" fmla="*/ 0 h 741"/>
              <a:gd name="T4" fmla="*/ 971 w 971"/>
              <a:gd name="T5" fmla="*/ 384 h 741"/>
              <a:gd name="T6" fmla="*/ 403 w 971"/>
              <a:gd name="T7" fmla="*/ 741 h 741"/>
              <a:gd name="T8" fmla="*/ 133 w 971"/>
              <a:gd name="T9" fmla="*/ 566 h 741"/>
              <a:gd name="T10" fmla="*/ 0 w 971"/>
              <a:gd name="T11" fmla="*/ 74 h 741"/>
            </a:gdLst>
            <a:ahLst/>
            <a:cxnLst>
              <a:cxn ang="0">
                <a:pos x="T0" y="T1"/>
              </a:cxn>
              <a:cxn ang="0">
                <a:pos x="T2" y="T3"/>
              </a:cxn>
              <a:cxn ang="0">
                <a:pos x="T4" y="T5"/>
              </a:cxn>
              <a:cxn ang="0">
                <a:pos x="T6" y="T7"/>
              </a:cxn>
              <a:cxn ang="0">
                <a:pos x="T8" y="T9"/>
              </a:cxn>
              <a:cxn ang="0">
                <a:pos x="T10" y="T11"/>
              </a:cxn>
            </a:cxnLst>
            <a:rect l="0" t="0" r="r" b="b"/>
            <a:pathLst>
              <a:path w="971" h="741">
                <a:moveTo>
                  <a:pt x="0" y="74"/>
                </a:moveTo>
                <a:lnTo>
                  <a:pt x="653" y="0"/>
                </a:lnTo>
                <a:lnTo>
                  <a:pt x="971" y="384"/>
                </a:lnTo>
                <a:lnTo>
                  <a:pt x="403" y="741"/>
                </a:lnTo>
                <a:lnTo>
                  <a:pt x="133" y="566"/>
                </a:lnTo>
                <a:lnTo>
                  <a:pt x="0" y="74"/>
                </a:lnTo>
                <a:close/>
              </a:path>
            </a:pathLst>
          </a:custGeom>
          <a:solidFill>
            <a:schemeClr val="accent2">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8" name="Freeform 49"/>
          <p:cNvSpPr>
            <a:spLocks/>
          </p:cNvSpPr>
          <p:nvPr/>
        </p:nvSpPr>
        <p:spPr bwMode="auto">
          <a:xfrm rot="18900000">
            <a:off x="4592915" y="4055823"/>
            <a:ext cx="567042" cy="375163"/>
          </a:xfrm>
          <a:custGeom>
            <a:avLst/>
            <a:gdLst>
              <a:gd name="T0" fmla="*/ 36 w 594"/>
              <a:gd name="T1" fmla="*/ 393 h 393"/>
              <a:gd name="T2" fmla="*/ 594 w 594"/>
              <a:gd name="T3" fmla="*/ 331 h 393"/>
              <a:gd name="T4" fmla="*/ 407 w 594"/>
              <a:gd name="T5" fmla="*/ 80 h 393"/>
              <a:gd name="T6" fmla="*/ 152 w 594"/>
              <a:gd name="T7" fmla="*/ 0 h 393"/>
              <a:gd name="T8" fmla="*/ 0 w 594"/>
              <a:gd name="T9" fmla="*/ 42 h 393"/>
              <a:gd name="T10" fmla="*/ 0 w 594"/>
              <a:gd name="T11" fmla="*/ 246 h 393"/>
              <a:gd name="T12" fmla="*/ 36 w 594"/>
              <a:gd name="T13" fmla="*/ 393 h 393"/>
            </a:gdLst>
            <a:ahLst/>
            <a:cxnLst>
              <a:cxn ang="0">
                <a:pos x="T0" y="T1"/>
              </a:cxn>
              <a:cxn ang="0">
                <a:pos x="T2" y="T3"/>
              </a:cxn>
              <a:cxn ang="0">
                <a:pos x="T4" y="T5"/>
              </a:cxn>
              <a:cxn ang="0">
                <a:pos x="T6" y="T7"/>
              </a:cxn>
              <a:cxn ang="0">
                <a:pos x="T8" y="T9"/>
              </a:cxn>
              <a:cxn ang="0">
                <a:pos x="T10" y="T11"/>
              </a:cxn>
              <a:cxn ang="0">
                <a:pos x="T12" y="T13"/>
              </a:cxn>
            </a:cxnLst>
            <a:rect l="0" t="0" r="r" b="b"/>
            <a:pathLst>
              <a:path w="594" h="393">
                <a:moveTo>
                  <a:pt x="36" y="393"/>
                </a:moveTo>
                <a:lnTo>
                  <a:pt x="594" y="331"/>
                </a:lnTo>
                <a:lnTo>
                  <a:pt x="407" y="80"/>
                </a:lnTo>
                <a:lnTo>
                  <a:pt x="152" y="0"/>
                </a:lnTo>
                <a:lnTo>
                  <a:pt x="0" y="42"/>
                </a:lnTo>
                <a:lnTo>
                  <a:pt x="0" y="246"/>
                </a:lnTo>
                <a:lnTo>
                  <a:pt x="36" y="393"/>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9" name="Freeform 50"/>
          <p:cNvSpPr>
            <a:spLocks/>
          </p:cNvSpPr>
          <p:nvPr/>
        </p:nvSpPr>
        <p:spPr bwMode="auto">
          <a:xfrm rot="18900000">
            <a:off x="5093927" y="4802260"/>
            <a:ext cx="507855" cy="792330"/>
          </a:xfrm>
          <a:custGeom>
            <a:avLst/>
            <a:gdLst>
              <a:gd name="T0" fmla="*/ 55 w 225"/>
              <a:gd name="T1" fmla="*/ 351 h 351"/>
              <a:gd name="T2" fmla="*/ 210 w 225"/>
              <a:gd name="T3" fmla="*/ 304 h 351"/>
              <a:gd name="T4" fmla="*/ 225 w 225"/>
              <a:gd name="T5" fmla="*/ 70 h 351"/>
              <a:gd name="T6" fmla="*/ 163 w 225"/>
              <a:gd name="T7" fmla="*/ 0 h 351"/>
              <a:gd name="T8" fmla="*/ 36 w 225"/>
              <a:gd name="T9" fmla="*/ 84 h 351"/>
              <a:gd name="T10" fmla="*/ 0 w 225"/>
              <a:gd name="T11" fmla="*/ 200 h 351"/>
              <a:gd name="T12" fmla="*/ 55 w 225"/>
              <a:gd name="T13" fmla="*/ 351 h 351"/>
            </a:gdLst>
            <a:ahLst/>
            <a:cxnLst>
              <a:cxn ang="0">
                <a:pos x="T0" y="T1"/>
              </a:cxn>
              <a:cxn ang="0">
                <a:pos x="T2" y="T3"/>
              </a:cxn>
              <a:cxn ang="0">
                <a:pos x="T4" y="T5"/>
              </a:cxn>
              <a:cxn ang="0">
                <a:pos x="T6" y="T7"/>
              </a:cxn>
              <a:cxn ang="0">
                <a:pos x="T8" y="T9"/>
              </a:cxn>
              <a:cxn ang="0">
                <a:pos x="T10" y="T11"/>
              </a:cxn>
              <a:cxn ang="0">
                <a:pos x="T12" y="T13"/>
              </a:cxn>
            </a:cxnLst>
            <a:rect l="0" t="0" r="r" b="b"/>
            <a:pathLst>
              <a:path w="225" h="351">
                <a:moveTo>
                  <a:pt x="55" y="351"/>
                </a:moveTo>
                <a:cubicBezTo>
                  <a:pt x="210" y="304"/>
                  <a:pt x="210" y="304"/>
                  <a:pt x="210" y="304"/>
                </a:cubicBezTo>
                <a:cubicBezTo>
                  <a:pt x="225" y="70"/>
                  <a:pt x="225" y="70"/>
                  <a:pt x="225" y="70"/>
                </a:cubicBezTo>
                <a:cubicBezTo>
                  <a:pt x="163" y="0"/>
                  <a:pt x="163" y="0"/>
                  <a:pt x="163" y="0"/>
                </a:cubicBezTo>
                <a:cubicBezTo>
                  <a:pt x="163" y="0"/>
                  <a:pt x="38" y="82"/>
                  <a:pt x="36" y="84"/>
                </a:cubicBezTo>
                <a:cubicBezTo>
                  <a:pt x="35" y="85"/>
                  <a:pt x="0" y="200"/>
                  <a:pt x="0" y="200"/>
                </a:cubicBezTo>
                <a:lnTo>
                  <a:pt x="55" y="351"/>
                </a:lnTo>
                <a:close/>
              </a:path>
            </a:pathLst>
          </a:custGeom>
          <a:solidFill>
            <a:schemeClr val="accent2">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0" name="Freeform 51"/>
          <p:cNvSpPr>
            <a:spLocks/>
          </p:cNvSpPr>
          <p:nvPr/>
        </p:nvSpPr>
        <p:spPr bwMode="auto">
          <a:xfrm rot="18900000">
            <a:off x="5528703" y="4548377"/>
            <a:ext cx="738872" cy="539357"/>
          </a:xfrm>
          <a:custGeom>
            <a:avLst/>
            <a:gdLst>
              <a:gd name="T0" fmla="*/ 6 w 327"/>
              <a:gd name="T1" fmla="*/ 23 h 239"/>
              <a:gd name="T2" fmla="*/ 327 w 327"/>
              <a:gd name="T3" fmla="*/ 0 h 239"/>
              <a:gd name="T4" fmla="*/ 249 w 327"/>
              <a:gd name="T5" fmla="*/ 160 h 239"/>
              <a:gd name="T6" fmla="*/ 108 w 327"/>
              <a:gd name="T7" fmla="*/ 239 h 239"/>
              <a:gd name="T8" fmla="*/ 1 w 327"/>
              <a:gd name="T9" fmla="*/ 152 h 239"/>
              <a:gd name="T10" fmla="*/ 6 w 327"/>
              <a:gd name="T11" fmla="*/ 23 h 239"/>
            </a:gdLst>
            <a:ahLst/>
            <a:cxnLst>
              <a:cxn ang="0">
                <a:pos x="T0" y="T1"/>
              </a:cxn>
              <a:cxn ang="0">
                <a:pos x="T2" y="T3"/>
              </a:cxn>
              <a:cxn ang="0">
                <a:pos x="T4" y="T5"/>
              </a:cxn>
              <a:cxn ang="0">
                <a:pos x="T6" y="T7"/>
              </a:cxn>
              <a:cxn ang="0">
                <a:pos x="T8" y="T9"/>
              </a:cxn>
              <a:cxn ang="0">
                <a:pos x="T10" y="T11"/>
              </a:cxn>
            </a:cxnLst>
            <a:rect l="0" t="0" r="r" b="b"/>
            <a:pathLst>
              <a:path w="327" h="239">
                <a:moveTo>
                  <a:pt x="6" y="23"/>
                </a:moveTo>
                <a:cubicBezTo>
                  <a:pt x="327" y="0"/>
                  <a:pt x="327" y="0"/>
                  <a:pt x="327" y="0"/>
                </a:cubicBezTo>
                <a:cubicBezTo>
                  <a:pt x="249" y="160"/>
                  <a:pt x="249" y="160"/>
                  <a:pt x="249" y="160"/>
                </a:cubicBezTo>
                <a:cubicBezTo>
                  <a:pt x="249" y="160"/>
                  <a:pt x="113" y="239"/>
                  <a:pt x="108" y="239"/>
                </a:cubicBezTo>
                <a:cubicBezTo>
                  <a:pt x="103" y="238"/>
                  <a:pt x="3" y="152"/>
                  <a:pt x="1" y="152"/>
                </a:cubicBezTo>
                <a:cubicBezTo>
                  <a:pt x="0" y="151"/>
                  <a:pt x="6" y="23"/>
                  <a:pt x="6" y="23"/>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1" name="Freeform 52"/>
          <p:cNvSpPr>
            <a:spLocks/>
          </p:cNvSpPr>
          <p:nvPr/>
        </p:nvSpPr>
        <p:spPr bwMode="auto">
          <a:xfrm rot="18900000">
            <a:off x="5051929" y="4066662"/>
            <a:ext cx="564178" cy="987072"/>
          </a:xfrm>
          <a:custGeom>
            <a:avLst/>
            <a:gdLst>
              <a:gd name="T0" fmla="*/ 94 w 591"/>
              <a:gd name="T1" fmla="*/ 1034 h 1034"/>
              <a:gd name="T2" fmla="*/ 579 w 591"/>
              <a:gd name="T3" fmla="*/ 968 h 1034"/>
              <a:gd name="T4" fmla="*/ 591 w 591"/>
              <a:gd name="T5" fmla="*/ 497 h 1034"/>
              <a:gd name="T6" fmla="*/ 402 w 591"/>
              <a:gd name="T7" fmla="*/ 24 h 1034"/>
              <a:gd name="T8" fmla="*/ 321 w 591"/>
              <a:gd name="T9" fmla="*/ 0 h 1034"/>
              <a:gd name="T10" fmla="*/ 0 w 591"/>
              <a:gd name="T11" fmla="*/ 19 h 1034"/>
              <a:gd name="T12" fmla="*/ 94 w 591"/>
              <a:gd name="T13" fmla="*/ 1034 h 1034"/>
            </a:gdLst>
            <a:ahLst/>
            <a:cxnLst>
              <a:cxn ang="0">
                <a:pos x="T0" y="T1"/>
              </a:cxn>
              <a:cxn ang="0">
                <a:pos x="T2" y="T3"/>
              </a:cxn>
              <a:cxn ang="0">
                <a:pos x="T4" y="T5"/>
              </a:cxn>
              <a:cxn ang="0">
                <a:pos x="T6" y="T7"/>
              </a:cxn>
              <a:cxn ang="0">
                <a:pos x="T8" y="T9"/>
              </a:cxn>
              <a:cxn ang="0">
                <a:pos x="T10" y="T11"/>
              </a:cxn>
              <a:cxn ang="0">
                <a:pos x="T12" y="T13"/>
              </a:cxn>
            </a:cxnLst>
            <a:rect l="0" t="0" r="r" b="b"/>
            <a:pathLst>
              <a:path w="591" h="1034">
                <a:moveTo>
                  <a:pt x="94" y="1034"/>
                </a:moveTo>
                <a:lnTo>
                  <a:pt x="579" y="968"/>
                </a:lnTo>
                <a:lnTo>
                  <a:pt x="591" y="497"/>
                </a:lnTo>
                <a:lnTo>
                  <a:pt x="402" y="24"/>
                </a:lnTo>
                <a:lnTo>
                  <a:pt x="321" y="0"/>
                </a:lnTo>
                <a:lnTo>
                  <a:pt x="0" y="19"/>
                </a:lnTo>
                <a:lnTo>
                  <a:pt x="94" y="1034"/>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2" name="Freeform 53"/>
          <p:cNvSpPr>
            <a:spLocks/>
          </p:cNvSpPr>
          <p:nvPr/>
        </p:nvSpPr>
        <p:spPr bwMode="auto">
          <a:xfrm rot="18900000">
            <a:off x="4606017" y="2350993"/>
            <a:ext cx="666322" cy="673004"/>
          </a:xfrm>
          <a:custGeom>
            <a:avLst/>
            <a:gdLst>
              <a:gd name="T0" fmla="*/ 168 w 698"/>
              <a:gd name="T1" fmla="*/ 0 h 705"/>
              <a:gd name="T2" fmla="*/ 0 w 698"/>
              <a:gd name="T3" fmla="*/ 485 h 705"/>
              <a:gd name="T4" fmla="*/ 457 w 698"/>
              <a:gd name="T5" fmla="*/ 705 h 705"/>
              <a:gd name="T6" fmla="*/ 698 w 698"/>
              <a:gd name="T7" fmla="*/ 606 h 705"/>
              <a:gd name="T8" fmla="*/ 660 w 698"/>
              <a:gd name="T9" fmla="*/ 352 h 705"/>
              <a:gd name="T10" fmla="*/ 168 w 698"/>
              <a:gd name="T11" fmla="*/ 0 h 705"/>
            </a:gdLst>
            <a:ahLst/>
            <a:cxnLst>
              <a:cxn ang="0">
                <a:pos x="T0" y="T1"/>
              </a:cxn>
              <a:cxn ang="0">
                <a:pos x="T2" y="T3"/>
              </a:cxn>
              <a:cxn ang="0">
                <a:pos x="T4" y="T5"/>
              </a:cxn>
              <a:cxn ang="0">
                <a:pos x="T6" y="T7"/>
              </a:cxn>
              <a:cxn ang="0">
                <a:pos x="T8" y="T9"/>
              </a:cxn>
              <a:cxn ang="0">
                <a:pos x="T10" y="T11"/>
              </a:cxn>
            </a:cxnLst>
            <a:rect l="0" t="0" r="r" b="b"/>
            <a:pathLst>
              <a:path w="698" h="705">
                <a:moveTo>
                  <a:pt x="168" y="0"/>
                </a:moveTo>
                <a:lnTo>
                  <a:pt x="0" y="485"/>
                </a:lnTo>
                <a:lnTo>
                  <a:pt x="457" y="705"/>
                </a:lnTo>
                <a:lnTo>
                  <a:pt x="698" y="606"/>
                </a:lnTo>
                <a:lnTo>
                  <a:pt x="660" y="352"/>
                </a:lnTo>
                <a:lnTo>
                  <a:pt x="168" y="0"/>
                </a:lnTo>
                <a:close/>
              </a:path>
            </a:pathLst>
          </a:custGeom>
          <a:solidFill>
            <a:schemeClr val="accent1">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3" name="Freeform 54"/>
          <p:cNvSpPr>
            <a:spLocks/>
          </p:cNvSpPr>
          <p:nvPr/>
        </p:nvSpPr>
        <p:spPr bwMode="auto">
          <a:xfrm rot="18900000">
            <a:off x="4854377" y="2858749"/>
            <a:ext cx="494491" cy="659638"/>
          </a:xfrm>
          <a:custGeom>
            <a:avLst/>
            <a:gdLst>
              <a:gd name="T0" fmla="*/ 518 w 518"/>
              <a:gd name="T1" fmla="*/ 71 h 691"/>
              <a:gd name="T2" fmla="*/ 303 w 518"/>
              <a:gd name="T3" fmla="*/ 691 h 691"/>
              <a:gd name="T4" fmla="*/ 45 w 518"/>
              <a:gd name="T5" fmla="*/ 407 h 691"/>
              <a:gd name="T6" fmla="*/ 0 w 518"/>
              <a:gd name="T7" fmla="*/ 94 h 691"/>
              <a:gd name="T8" fmla="*/ 166 w 518"/>
              <a:gd name="T9" fmla="*/ 0 h 691"/>
              <a:gd name="T10" fmla="*/ 518 w 518"/>
              <a:gd name="T11" fmla="*/ 71 h 691"/>
            </a:gdLst>
            <a:ahLst/>
            <a:cxnLst>
              <a:cxn ang="0">
                <a:pos x="T0" y="T1"/>
              </a:cxn>
              <a:cxn ang="0">
                <a:pos x="T2" y="T3"/>
              </a:cxn>
              <a:cxn ang="0">
                <a:pos x="T4" y="T5"/>
              </a:cxn>
              <a:cxn ang="0">
                <a:pos x="T6" y="T7"/>
              </a:cxn>
              <a:cxn ang="0">
                <a:pos x="T8" y="T9"/>
              </a:cxn>
              <a:cxn ang="0">
                <a:pos x="T10" y="T11"/>
              </a:cxn>
            </a:cxnLst>
            <a:rect l="0" t="0" r="r" b="b"/>
            <a:pathLst>
              <a:path w="518" h="691">
                <a:moveTo>
                  <a:pt x="518" y="71"/>
                </a:moveTo>
                <a:lnTo>
                  <a:pt x="303" y="691"/>
                </a:lnTo>
                <a:lnTo>
                  <a:pt x="45" y="407"/>
                </a:lnTo>
                <a:lnTo>
                  <a:pt x="0" y="94"/>
                </a:lnTo>
                <a:lnTo>
                  <a:pt x="166" y="0"/>
                </a:lnTo>
                <a:lnTo>
                  <a:pt x="518" y="71"/>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4" name="Freeform 55"/>
          <p:cNvSpPr>
            <a:spLocks/>
          </p:cNvSpPr>
          <p:nvPr/>
        </p:nvSpPr>
        <p:spPr bwMode="auto">
          <a:xfrm rot="18900000">
            <a:off x="5411095" y="2137646"/>
            <a:ext cx="842925" cy="560359"/>
          </a:xfrm>
          <a:custGeom>
            <a:avLst/>
            <a:gdLst>
              <a:gd name="T0" fmla="*/ 883 w 883"/>
              <a:gd name="T1" fmla="*/ 78 h 587"/>
              <a:gd name="T2" fmla="*/ 665 w 883"/>
              <a:gd name="T3" fmla="*/ 587 h 587"/>
              <a:gd name="T4" fmla="*/ 137 w 883"/>
              <a:gd name="T5" fmla="*/ 411 h 587"/>
              <a:gd name="T6" fmla="*/ 0 w 883"/>
              <a:gd name="T7" fmla="*/ 142 h 587"/>
              <a:gd name="T8" fmla="*/ 279 w 883"/>
              <a:gd name="T9" fmla="*/ 0 h 587"/>
              <a:gd name="T10" fmla="*/ 883 w 883"/>
              <a:gd name="T11" fmla="*/ 78 h 587"/>
            </a:gdLst>
            <a:ahLst/>
            <a:cxnLst>
              <a:cxn ang="0">
                <a:pos x="T0" y="T1"/>
              </a:cxn>
              <a:cxn ang="0">
                <a:pos x="T2" y="T3"/>
              </a:cxn>
              <a:cxn ang="0">
                <a:pos x="T4" y="T5"/>
              </a:cxn>
              <a:cxn ang="0">
                <a:pos x="T6" y="T7"/>
              </a:cxn>
              <a:cxn ang="0">
                <a:pos x="T8" y="T9"/>
              </a:cxn>
              <a:cxn ang="0">
                <a:pos x="T10" y="T11"/>
              </a:cxn>
            </a:cxnLst>
            <a:rect l="0" t="0" r="r" b="b"/>
            <a:pathLst>
              <a:path w="883" h="587">
                <a:moveTo>
                  <a:pt x="883" y="78"/>
                </a:moveTo>
                <a:lnTo>
                  <a:pt x="665" y="587"/>
                </a:lnTo>
                <a:lnTo>
                  <a:pt x="137" y="411"/>
                </a:lnTo>
                <a:lnTo>
                  <a:pt x="0" y="142"/>
                </a:lnTo>
                <a:lnTo>
                  <a:pt x="279" y="0"/>
                </a:lnTo>
                <a:lnTo>
                  <a:pt x="883" y="78"/>
                </a:lnTo>
                <a:close/>
              </a:path>
            </a:pathLst>
          </a:custGeom>
          <a:solidFill>
            <a:schemeClr val="accent1">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5" name="Freeform 56"/>
          <p:cNvSpPr>
            <a:spLocks/>
          </p:cNvSpPr>
          <p:nvPr/>
        </p:nvSpPr>
        <p:spPr bwMode="auto">
          <a:xfrm rot="18900000">
            <a:off x="5742986" y="2426240"/>
            <a:ext cx="504037" cy="570860"/>
          </a:xfrm>
          <a:custGeom>
            <a:avLst/>
            <a:gdLst>
              <a:gd name="T0" fmla="*/ 83 w 223"/>
              <a:gd name="T1" fmla="*/ 0 h 253"/>
              <a:gd name="T2" fmla="*/ 0 w 223"/>
              <a:gd name="T3" fmla="*/ 241 h 253"/>
              <a:gd name="T4" fmla="*/ 118 w 223"/>
              <a:gd name="T5" fmla="*/ 253 h 253"/>
              <a:gd name="T6" fmla="*/ 223 w 223"/>
              <a:gd name="T7" fmla="*/ 193 h 253"/>
              <a:gd name="T8" fmla="*/ 203 w 223"/>
              <a:gd name="T9" fmla="*/ 75 h 253"/>
              <a:gd name="T10" fmla="*/ 83 w 223"/>
              <a:gd name="T11" fmla="*/ 0 h 253"/>
            </a:gdLst>
            <a:ahLst/>
            <a:cxnLst>
              <a:cxn ang="0">
                <a:pos x="T0" y="T1"/>
              </a:cxn>
              <a:cxn ang="0">
                <a:pos x="T2" y="T3"/>
              </a:cxn>
              <a:cxn ang="0">
                <a:pos x="T4" y="T5"/>
              </a:cxn>
              <a:cxn ang="0">
                <a:pos x="T6" y="T7"/>
              </a:cxn>
              <a:cxn ang="0">
                <a:pos x="T8" y="T9"/>
              </a:cxn>
              <a:cxn ang="0">
                <a:pos x="T10" y="T11"/>
              </a:cxn>
            </a:cxnLst>
            <a:rect l="0" t="0" r="r" b="b"/>
            <a:pathLst>
              <a:path w="223" h="253">
                <a:moveTo>
                  <a:pt x="83" y="0"/>
                </a:moveTo>
                <a:cubicBezTo>
                  <a:pt x="0" y="241"/>
                  <a:pt x="0" y="241"/>
                  <a:pt x="0" y="241"/>
                </a:cubicBezTo>
                <a:cubicBezTo>
                  <a:pt x="118" y="253"/>
                  <a:pt x="118" y="253"/>
                  <a:pt x="118" y="253"/>
                </a:cubicBezTo>
                <a:cubicBezTo>
                  <a:pt x="118" y="253"/>
                  <a:pt x="223" y="198"/>
                  <a:pt x="223" y="193"/>
                </a:cubicBezTo>
                <a:cubicBezTo>
                  <a:pt x="223" y="188"/>
                  <a:pt x="203" y="75"/>
                  <a:pt x="203" y="75"/>
                </a:cubicBezTo>
                <a:lnTo>
                  <a:pt x="83" y="0"/>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6" name="Freeform 57"/>
          <p:cNvSpPr>
            <a:spLocks/>
          </p:cNvSpPr>
          <p:nvPr/>
        </p:nvSpPr>
        <p:spPr bwMode="auto">
          <a:xfrm rot="18900000">
            <a:off x="4994201" y="2539184"/>
            <a:ext cx="1018575" cy="740781"/>
          </a:xfrm>
          <a:custGeom>
            <a:avLst/>
            <a:gdLst>
              <a:gd name="T0" fmla="*/ 451 w 451"/>
              <a:gd name="T1" fmla="*/ 138 h 328"/>
              <a:gd name="T2" fmla="*/ 400 w 451"/>
              <a:gd name="T3" fmla="*/ 327 h 328"/>
              <a:gd name="T4" fmla="*/ 22 w 451"/>
              <a:gd name="T5" fmla="*/ 247 h 328"/>
              <a:gd name="T6" fmla="*/ 0 w 451"/>
              <a:gd name="T7" fmla="*/ 169 h 328"/>
              <a:gd name="T8" fmla="*/ 42 w 451"/>
              <a:gd name="T9" fmla="*/ 0 h 328"/>
              <a:gd name="T10" fmla="*/ 451 w 451"/>
              <a:gd name="T11" fmla="*/ 138 h 328"/>
            </a:gdLst>
            <a:ahLst/>
            <a:cxnLst>
              <a:cxn ang="0">
                <a:pos x="T0" y="T1"/>
              </a:cxn>
              <a:cxn ang="0">
                <a:pos x="T2" y="T3"/>
              </a:cxn>
              <a:cxn ang="0">
                <a:pos x="T4" y="T5"/>
              </a:cxn>
              <a:cxn ang="0">
                <a:pos x="T6" y="T7"/>
              </a:cxn>
              <a:cxn ang="0">
                <a:pos x="T8" y="T9"/>
              </a:cxn>
              <a:cxn ang="0">
                <a:pos x="T10" y="T11"/>
              </a:cxn>
            </a:cxnLst>
            <a:rect l="0" t="0" r="r" b="b"/>
            <a:pathLst>
              <a:path w="451" h="328">
                <a:moveTo>
                  <a:pt x="451" y="138"/>
                </a:moveTo>
                <a:cubicBezTo>
                  <a:pt x="451" y="138"/>
                  <a:pt x="395" y="328"/>
                  <a:pt x="400" y="327"/>
                </a:cubicBezTo>
                <a:cubicBezTo>
                  <a:pt x="405" y="326"/>
                  <a:pt x="22" y="247"/>
                  <a:pt x="22" y="247"/>
                </a:cubicBezTo>
                <a:cubicBezTo>
                  <a:pt x="0" y="169"/>
                  <a:pt x="0" y="169"/>
                  <a:pt x="0" y="169"/>
                </a:cubicBezTo>
                <a:cubicBezTo>
                  <a:pt x="42" y="0"/>
                  <a:pt x="42" y="0"/>
                  <a:pt x="42" y="0"/>
                </a:cubicBezTo>
                <a:lnTo>
                  <a:pt x="451" y="138"/>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7" name="Freeform 58"/>
          <p:cNvSpPr>
            <a:spLocks/>
          </p:cNvSpPr>
          <p:nvPr/>
        </p:nvSpPr>
        <p:spPr bwMode="auto">
          <a:xfrm rot="18900000">
            <a:off x="6810023" y="4123323"/>
            <a:ext cx="909749" cy="836243"/>
          </a:xfrm>
          <a:custGeom>
            <a:avLst/>
            <a:gdLst>
              <a:gd name="T0" fmla="*/ 473 w 953"/>
              <a:gd name="T1" fmla="*/ 876 h 876"/>
              <a:gd name="T2" fmla="*/ 0 w 953"/>
              <a:gd name="T3" fmla="*/ 261 h 876"/>
              <a:gd name="T4" fmla="*/ 236 w 953"/>
              <a:gd name="T5" fmla="*/ 0 h 876"/>
              <a:gd name="T6" fmla="*/ 953 w 953"/>
              <a:gd name="T7" fmla="*/ 0 h 876"/>
              <a:gd name="T8" fmla="*/ 773 w 953"/>
              <a:gd name="T9" fmla="*/ 348 h 876"/>
              <a:gd name="T10" fmla="*/ 473 w 953"/>
              <a:gd name="T11" fmla="*/ 876 h 876"/>
            </a:gdLst>
            <a:ahLst/>
            <a:cxnLst>
              <a:cxn ang="0">
                <a:pos x="T0" y="T1"/>
              </a:cxn>
              <a:cxn ang="0">
                <a:pos x="T2" y="T3"/>
              </a:cxn>
              <a:cxn ang="0">
                <a:pos x="T4" y="T5"/>
              </a:cxn>
              <a:cxn ang="0">
                <a:pos x="T6" y="T7"/>
              </a:cxn>
              <a:cxn ang="0">
                <a:pos x="T8" y="T9"/>
              </a:cxn>
              <a:cxn ang="0">
                <a:pos x="T10" y="T11"/>
              </a:cxn>
            </a:cxnLst>
            <a:rect l="0" t="0" r="r" b="b"/>
            <a:pathLst>
              <a:path w="953" h="876">
                <a:moveTo>
                  <a:pt x="473" y="876"/>
                </a:moveTo>
                <a:lnTo>
                  <a:pt x="0" y="261"/>
                </a:lnTo>
                <a:lnTo>
                  <a:pt x="236" y="0"/>
                </a:lnTo>
                <a:lnTo>
                  <a:pt x="953" y="0"/>
                </a:lnTo>
                <a:lnTo>
                  <a:pt x="773" y="348"/>
                </a:lnTo>
                <a:lnTo>
                  <a:pt x="473" y="876"/>
                </a:lnTo>
                <a:close/>
              </a:path>
            </a:pathLst>
          </a:custGeom>
          <a:solidFill>
            <a:schemeClr val="accent3">
              <a:lumMod val="7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8" name="Freeform 59"/>
          <p:cNvSpPr>
            <a:spLocks/>
          </p:cNvSpPr>
          <p:nvPr/>
        </p:nvSpPr>
        <p:spPr bwMode="auto">
          <a:xfrm rot="18900000">
            <a:off x="6176550" y="3935702"/>
            <a:ext cx="772284" cy="881111"/>
          </a:xfrm>
          <a:custGeom>
            <a:avLst/>
            <a:gdLst>
              <a:gd name="T0" fmla="*/ 342 w 342"/>
              <a:gd name="T1" fmla="*/ 309 h 390"/>
              <a:gd name="T2" fmla="*/ 112 w 342"/>
              <a:gd name="T3" fmla="*/ 0 h 390"/>
              <a:gd name="T4" fmla="*/ 2 w 342"/>
              <a:gd name="T5" fmla="*/ 198 h 390"/>
              <a:gd name="T6" fmla="*/ 102 w 342"/>
              <a:gd name="T7" fmla="*/ 340 h 390"/>
              <a:gd name="T8" fmla="*/ 252 w 342"/>
              <a:gd name="T9" fmla="*/ 390 h 390"/>
              <a:gd name="T10" fmla="*/ 342 w 342"/>
              <a:gd name="T11" fmla="*/ 309 h 390"/>
            </a:gdLst>
            <a:ahLst/>
            <a:cxnLst>
              <a:cxn ang="0">
                <a:pos x="T0" y="T1"/>
              </a:cxn>
              <a:cxn ang="0">
                <a:pos x="T2" y="T3"/>
              </a:cxn>
              <a:cxn ang="0">
                <a:pos x="T4" y="T5"/>
              </a:cxn>
              <a:cxn ang="0">
                <a:pos x="T6" y="T7"/>
              </a:cxn>
              <a:cxn ang="0">
                <a:pos x="T8" y="T9"/>
              </a:cxn>
              <a:cxn ang="0">
                <a:pos x="T10" y="T11"/>
              </a:cxn>
            </a:cxnLst>
            <a:rect l="0" t="0" r="r" b="b"/>
            <a:pathLst>
              <a:path w="342" h="390">
                <a:moveTo>
                  <a:pt x="342" y="309"/>
                </a:moveTo>
                <a:cubicBezTo>
                  <a:pt x="112" y="0"/>
                  <a:pt x="112" y="0"/>
                  <a:pt x="112" y="0"/>
                </a:cubicBezTo>
                <a:cubicBezTo>
                  <a:pt x="112" y="0"/>
                  <a:pt x="0" y="185"/>
                  <a:pt x="2" y="198"/>
                </a:cubicBezTo>
                <a:cubicBezTo>
                  <a:pt x="4" y="211"/>
                  <a:pt x="102" y="340"/>
                  <a:pt x="102" y="340"/>
                </a:cubicBezTo>
                <a:cubicBezTo>
                  <a:pt x="252" y="390"/>
                  <a:pt x="252" y="390"/>
                  <a:pt x="252" y="390"/>
                </a:cubicBezTo>
                <a:lnTo>
                  <a:pt x="342" y="309"/>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19" name="Freeform 60"/>
          <p:cNvSpPr>
            <a:spLocks/>
          </p:cNvSpPr>
          <p:nvPr/>
        </p:nvSpPr>
        <p:spPr bwMode="auto">
          <a:xfrm rot="18900000">
            <a:off x="6634678" y="3152302"/>
            <a:ext cx="1093034" cy="691141"/>
          </a:xfrm>
          <a:custGeom>
            <a:avLst/>
            <a:gdLst>
              <a:gd name="T0" fmla="*/ 1145 w 1145"/>
              <a:gd name="T1" fmla="*/ 648 h 724"/>
              <a:gd name="T2" fmla="*/ 722 w 1145"/>
              <a:gd name="T3" fmla="*/ 0 h 724"/>
              <a:gd name="T4" fmla="*/ 0 w 1145"/>
              <a:gd name="T5" fmla="*/ 35 h 724"/>
              <a:gd name="T6" fmla="*/ 532 w 1145"/>
              <a:gd name="T7" fmla="*/ 724 h 724"/>
              <a:gd name="T8" fmla="*/ 1145 w 1145"/>
              <a:gd name="T9" fmla="*/ 648 h 724"/>
            </a:gdLst>
            <a:ahLst/>
            <a:cxnLst>
              <a:cxn ang="0">
                <a:pos x="T0" y="T1"/>
              </a:cxn>
              <a:cxn ang="0">
                <a:pos x="T2" y="T3"/>
              </a:cxn>
              <a:cxn ang="0">
                <a:pos x="T4" y="T5"/>
              </a:cxn>
              <a:cxn ang="0">
                <a:pos x="T6" y="T7"/>
              </a:cxn>
              <a:cxn ang="0">
                <a:pos x="T8" y="T9"/>
              </a:cxn>
            </a:cxnLst>
            <a:rect l="0" t="0" r="r" b="b"/>
            <a:pathLst>
              <a:path w="1145" h="724">
                <a:moveTo>
                  <a:pt x="1145" y="648"/>
                </a:moveTo>
                <a:lnTo>
                  <a:pt x="722" y="0"/>
                </a:lnTo>
                <a:lnTo>
                  <a:pt x="0" y="35"/>
                </a:lnTo>
                <a:lnTo>
                  <a:pt x="532" y="724"/>
                </a:lnTo>
                <a:lnTo>
                  <a:pt x="1145" y="648"/>
                </a:lnTo>
                <a:close/>
              </a:path>
            </a:pathLst>
          </a:custGeom>
          <a:solidFill>
            <a:schemeClr val="accent3">
              <a:lumMod val="7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0" name="Freeform 61"/>
          <p:cNvSpPr>
            <a:spLocks/>
          </p:cNvSpPr>
          <p:nvPr/>
        </p:nvSpPr>
        <p:spPr bwMode="auto">
          <a:xfrm rot="18900000">
            <a:off x="6492810" y="3030090"/>
            <a:ext cx="822878" cy="628137"/>
          </a:xfrm>
          <a:custGeom>
            <a:avLst/>
            <a:gdLst>
              <a:gd name="T0" fmla="*/ 177 w 364"/>
              <a:gd name="T1" fmla="*/ 278 h 278"/>
              <a:gd name="T2" fmla="*/ 0 w 364"/>
              <a:gd name="T3" fmla="*/ 22 h 278"/>
              <a:gd name="T4" fmla="*/ 163 w 364"/>
              <a:gd name="T5" fmla="*/ 0 h 278"/>
              <a:gd name="T6" fmla="*/ 344 w 364"/>
              <a:gd name="T7" fmla="*/ 71 h 278"/>
              <a:gd name="T8" fmla="*/ 357 w 364"/>
              <a:gd name="T9" fmla="*/ 198 h 278"/>
              <a:gd name="T10" fmla="*/ 177 w 364"/>
              <a:gd name="T11" fmla="*/ 278 h 278"/>
            </a:gdLst>
            <a:ahLst/>
            <a:cxnLst>
              <a:cxn ang="0">
                <a:pos x="T0" y="T1"/>
              </a:cxn>
              <a:cxn ang="0">
                <a:pos x="T2" y="T3"/>
              </a:cxn>
              <a:cxn ang="0">
                <a:pos x="T4" y="T5"/>
              </a:cxn>
              <a:cxn ang="0">
                <a:pos x="T6" y="T7"/>
              </a:cxn>
              <a:cxn ang="0">
                <a:pos x="T8" y="T9"/>
              </a:cxn>
              <a:cxn ang="0">
                <a:pos x="T10" y="T11"/>
              </a:cxn>
            </a:cxnLst>
            <a:rect l="0" t="0" r="r" b="b"/>
            <a:pathLst>
              <a:path w="364" h="278">
                <a:moveTo>
                  <a:pt x="177" y="278"/>
                </a:moveTo>
                <a:cubicBezTo>
                  <a:pt x="0" y="22"/>
                  <a:pt x="0" y="22"/>
                  <a:pt x="0" y="22"/>
                </a:cubicBezTo>
                <a:cubicBezTo>
                  <a:pt x="163" y="0"/>
                  <a:pt x="163" y="0"/>
                  <a:pt x="163" y="0"/>
                </a:cubicBezTo>
                <a:cubicBezTo>
                  <a:pt x="163" y="0"/>
                  <a:pt x="342" y="60"/>
                  <a:pt x="344" y="71"/>
                </a:cubicBezTo>
                <a:cubicBezTo>
                  <a:pt x="345" y="82"/>
                  <a:pt x="364" y="190"/>
                  <a:pt x="357" y="198"/>
                </a:cubicBezTo>
                <a:cubicBezTo>
                  <a:pt x="349" y="205"/>
                  <a:pt x="177" y="278"/>
                  <a:pt x="177" y="278"/>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1" name="Freeform 62"/>
          <p:cNvSpPr>
            <a:spLocks/>
          </p:cNvSpPr>
          <p:nvPr/>
        </p:nvSpPr>
        <p:spPr bwMode="auto">
          <a:xfrm rot="18900000">
            <a:off x="6300792" y="3420595"/>
            <a:ext cx="1084443" cy="1018575"/>
          </a:xfrm>
          <a:custGeom>
            <a:avLst/>
            <a:gdLst>
              <a:gd name="T0" fmla="*/ 480 w 480"/>
              <a:gd name="T1" fmla="*/ 205 h 451"/>
              <a:gd name="T2" fmla="*/ 334 w 480"/>
              <a:gd name="T3" fmla="*/ 0 h 451"/>
              <a:gd name="T4" fmla="*/ 143 w 480"/>
              <a:gd name="T5" fmla="*/ 47 h 451"/>
              <a:gd name="T6" fmla="*/ 0 w 480"/>
              <a:gd name="T7" fmla="*/ 235 h 451"/>
              <a:gd name="T8" fmla="*/ 122 w 480"/>
              <a:gd name="T9" fmla="*/ 451 h 451"/>
              <a:gd name="T10" fmla="*/ 480 w 480"/>
              <a:gd name="T11" fmla="*/ 205 h 451"/>
            </a:gdLst>
            <a:ahLst/>
            <a:cxnLst>
              <a:cxn ang="0">
                <a:pos x="T0" y="T1"/>
              </a:cxn>
              <a:cxn ang="0">
                <a:pos x="T2" y="T3"/>
              </a:cxn>
              <a:cxn ang="0">
                <a:pos x="T4" y="T5"/>
              </a:cxn>
              <a:cxn ang="0">
                <a:pos x="T6" y="T7"/>
              </a:cxn>
              <a:cxn ang="0">
                <a:pos x="T8" y="T9"/>
              </a:cxn>
              <a:cxn ang="0">
                <a:pos x="T10" y="T11"/>
              </a:cxn>
            </a:cxnLst>
            <a:rect l="0" t="0" r="r" b="b"/>
            <a:pathLst>
              <a:path w="480" h="451">
                <a:moveTo>
                  <a:pt x="480" y="205"/>
                </a:moveTo>
                <a:cubicBezTo>
                  <a:pt x="334" y="0"/>
                  <a:pt x="334" y="0"/>
                  <a:pt x="334" y="0"/>
                </a:cubicBezTo>
                <a:cubicBezTo>
                  <a:pt x="143" y="47"/>
                  <a:pt x="143" y="47"/>
                  <a:pt x="143" y="47"/>
                </a:cubicBezTo>
                <a:cubicBezTo>
                  <a:pt x="143" y="47"/>
                  <a:pt x="0" y="226"/>
                  <a:pt x="0" y="235"/>
                </a:cubicBezTo>
                <a:cubicBezTo>
                  <a:pt x="0" y="245"/>
                  <a:pt x="122" y="451"/>
                  <a:pt x="122" y="451"/>
                </a:cubicBezTo>
                <a:lnTo>
                  <a:pt x="480" y="205"/>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2" name="Freeform 63"/>
          <p:cNvSpPr>
            <a:spLocks/>
          </p:cNvSpPr>
          <p:nvPr/>
        </p:nvSpPr>
        <p:spPr bwMode="auto">
          <a:xfrm rot="18900000">
            <a:off x="4724564" y="2735883"/>
            <a:ext cx="1355553" cy="3402249"/>
          </a:xfrm>
          <a:custGeom>
            <a:avLst/>
            <a:gdLst>
              <a:gd name="T0" fmla="*/ 121 w 600"/>
              <a:gd name="T1" fmla="*/ 0 h 1506"/>
              <a:gd name="T2" fmla="*/ 0 w 600"/>
              <a:gd name="T3" fmla="*/ 438 h 1506"/>
              <a:gd name="T4" fmla="*/ 118 w 600"/>
              <a:gd name="T5" fmla="*/ 618 h 1506"/>
              <a:gd name="T6" fmla="*/ 119 w 600"/>
              <a:gd name="T7" fmla="*/ 615 h 1506"/>
              <a:gd name="T8" fmla="*/ 120 w 600"/>
              <a:gd name="T9" fmla="*/ 612 h 1506"/>
              <a:gd name="T10" fmla="*/ 121 w 600"/>
              <a:gd name="T11" fmla="*/ 610 h 1506"/>
              <a:gd name="T12" fmla="*/ 121 w 600"/>
              <a:gd name="T13" fmla="*/ 607 h 1506"/>
              <a:gd name="T14" fmla="*/ 151 w 600"/>
              <a:gd name="T15" fmla="*/ 544 h 1506"/>
              <a:gd name="T16" fmla="*/ 190 w 600"/>
              <a:gd name="T17" fmla="*/ 514 h 1506"/>
              <a:gd name="T18" fmla="*/ 235 w 600"/>
              <a:gd name="T19" fmla="*/ 519 h 1506"/>
              <a:gd name="T20" fmla="*/ 280 w 600"/>
              <a:gd name="T21" fmla="*/ 561 h 1506"/>
              <a:gd name="T22" fmla="*/ 316 w 600"/>
              <a:gd name="T23" fmla="*/ 636 h 1506"/>
              <a:gd name="T24" fmla="*/ 336 w 600"/>
              <a:gd name="T25" fmla="*/ 728 h 1506"/>
              <a:gd name="T26" fmla="*/ 339 w 600"/>
              <a:gd name="T27" fmla="*/ 824 h 1506"/>
              <a:gd name="T28" fmla="*/ 322 w 600"/>
              <a:gd name="T29" fmla="*/ 912 h 1506"/>
              <a:gd name="T30" fmla="*/ 290 w 600"/>
              <a:gd name="T31" fmla="*/ 973 h 1506"/>
              <a:gd name="T32" fmla="*/ 249 w 600"/>
              <a:gd name="T33" fmla="*/ 998 h 1506"/>
              <a:gd name="T34" fmla="*/ 204 w 600"/>
              <a:gd name="T35" fmla="*/ 987 h 1506"/>
              <a:gd name="T36" fmla="*/ 162 w 600"/>
              <a:gd name="T37" fmla="*/ 942 h 1506"/>
              <a:gd name="T38" fmla="*/ 160 w 600"/>
              <a:gd name="T39" fmla="*/ 939 h 1506"/>
              <a:gd name="T40" fmla="*/ 158 w 600"/>
              <a:gd name="T41" fmla="*/ 936 h 1506"/>
              <a:gd name="T42" fmla="*/ 157 w 600"/>
              <a:gd name="T43" fmla="*/ 933 h 1506"/>
              <a:gd name="T44" fmla="*/ 155 w 600"/>
              <a:gd name="T45" fmla="*/ 930 h 1506"/>
              <a:gd name="T46" fmla="*/ 88 w 600"/>
              <a:gd name="T47" fmla="*/ 1148 h 1506"/>
              <a:gd name="T48" fmla="*/ 303 w 600"/>
              <a:gd name="T49" fmla="*/ 1506 h 1506"/>
              <a:gd name="T50" fmla="*/ 600 w 600"/>
              <a:gd name="T51" fmla="*/ 655 h 1506"/>
              <a:gd name="T52" fmla="*/ 121 w 600"/>
              <a:gd name="T53" fmla="*/ 0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0" h="1506">
                <a:moveTo>
                  <a:pt x="121" y="0"/>
                </a:moveTo>
                <a:cubicBezTo>
                  <a:pt x="0" y="438"/>
                  <a:pt x="0" y="438"/>
                  <a:pt x="0" y="438"/>
                </a:cubicBezTo>
                <a:cubicBezTo>
                  <a:pt x="118" y="618"/>
                  <a:pt x="118" y="618"/>
                  <a:pt x="118" y="618"/>
                </a:cubicBezTo>
                <a:cubicBezTo>
                  <a:pt x="119" y="617"/>
                  <a:pt x="119" y="616"/>
                  <a:pt x="119" y="615"/>
                </a:cubicBezTo>
                <a:cubicBezTo>
                  <a:pt x="119" y="614"/>
                  <a:pt x="120" y="613"/>
                  <a:pt x="120" y="612"/>
                </a:cubicBezTo>
                <a:cubicBezTo>
                  <a:pt x="120" y="612"/>
                  <a:pt x="120" y="611"/>
                  <a:pt x="121" y="610"/>
                </a:cubicBezTo>
                <a:cubicBezTo>
                  <a:pt x="121" y="609"/>
                  <a:pt x="121" y="608"/>
                  <a:pt x="121" y="607"/>
                </a:cubicBezTo>
                <a:cubicBezTo>
                  <a:pt x="129" y="581"/>
                  <a:pt x="139" y="560"/>
                  <a:pt x="151" y="544"/>
                </a:cubicBezTo>
                <a:cubicBezTo>
                  <a:pt x="163" y="529"/>
                  <a:pt x="176" y="518"/>
                  <a:pt x="190" y="514"/>
                </a:cubicBezTo>
                <a:cubicBezTo>
                  <a:pt x="205" y="510"/>
                  <a:pt x="220" y="511"/>
                  <a:pt x="235" y="519"/>
                </a:cubicBezTo>
                <a:cubicBezTo>
                  <a:pt x="250" y="527"/>
                  <a:pt x="266" y="541"/>
                  <a:pt x="280" y="561"/>
                </a:cubicBezTo>
                <a:cubicBezTo>
                  <a:pt x="294" y="582"/>
                  <a:pt x="306" y="608"/>
                  <a:pt x="316" y="636"/>
                </a:cubicBezTo>
                <a:cubicBezTo>
                  <a:pt x="325" y="665"/>
                  <a:pt x="332" y="696"/>
                  <a:pt x="336" y="728"/>
                </a:cubicBezTo>
                <a:cubicBezTo>
                  <a:pt x="340" y="760"/>
                  <a:pt x="341" y="793"/>
                  <a:pt x="339" y="824"/>
                </a:cubicBezTo>
                <a:cubicBezTo>
                  <a:pt x="336" y="855"/>
                  <a:pt x="331" y="885"/>
                  <a:pt x="322" y="912"/>
                </a:cubicBezTo>
                <a:cubicBezTo>
                  <a:pt x="314" y="938"/>
                  <a:pt x="303" y="958"/>
                  <a:pt x="290" y="973"/>
                </a:cubicBezTo>
                <a:cubicBezTo>
                  <a:pt x="277" y="987"/>
                  <a:pt x="263" y="996"/>
                  <a:pt x="249" y="998"/>
                </a:cubicBezTo>
                <a:cubicBezTo>
                  <a:pt x="234" y="1000"/>
                  <a:pt x="219" y="997"/>
                  <a:pt x="204" y="987"/>
                </a:cubicBezTo>
                <a:cubicBezTo>
                  <a:pt x="189" y="978"/>
                  <a:pt x="175" y="963"/>
                  <a:pt x="162" y="942"/>
                </a:cubicBezTo>
                <a:cubicBezTo>
                  <a:pt x="161" y="941"/>
                  <a:pt x="160" y="940"/>
                  <a:pt x="160" y="939"/>
                </a:cubicBezTo>
                <a:cubicBezTo>
                  <a:pt x="159" y="938"/>
                  <a:pt x="159" y="937"/>
                  <a:pt x="158" y="936"/>
                </a:cubicBezTo>
                <a:cubicBezTo>
                  <a:pt x="158" y="935"/>
                  <a:pt x="157" y="934"/>
                  <a:pt x="157" y="933"/>
                </a:cubicBezTo>
                <a:cubicBezTo>
                  <a:pt x="156" y="932"/>
                  <a:pt x="155" y="931"/>
                  <a:pt x="155" y="930"/>
                </a:cubicBezTo>
                <a:cubicBezTo>
                  <a:pt x="88" y="1148"/>
                  <a:pt x="88" y="1148"/>
                  <a:pt x="88" y="1148"/>
                </a:cubicBezTo>
                <a:cubicBezTo>
                  <a:pt x="303" y="1506"/>
                  <a:pt x="303" y="1506"/>
                  <a:pt x="303" y="1506"/>
                </a:cubicBezTo>
                <a:cubicBezTo>
                  <a:pt x="600" y="655"/>
                  <a:pt x="600" y="655"/>
                  <a:pt x="600" y="655"/>
                </a:cubicBezTo>
                <a:cubicBezTo>
                  <a:pt x="121" y="0"/>
                  <a:pt x="121" y="0"/>
                  <a:pt x="121" y="0"/>
                </a:cubicBezTo>
                <a:close/>
              </a:path>
            </a:pathLst>
          </a:custGeom>
          <a:gradFill flip="none" rotWithShape="1">
            <a:gsLst>
              <a:gs pos="75000">
                <a:schemeClr val="accent4"/>
              </a:gs>
              <a:gs pos="0">
                <a:schemeClr val="accent4">
                  <a:lumMod val="60000"/>
                  <a:lumOff val="40000"/>
                </a:schemeClr>
              </a:gs>
              <a:gs pos="100000">
                <a:schemeClr val="accent4">
                  <a:lumMod val="75000"/>
                </a:schemeClr>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3" name="Freeform 64"/>
          <p:cNvSpPr>
            <a:spLocks/>
          </p:cNvSpPr>
          <p:nvPr/>
        </p:nvSpPr>
        <p:spPr bwMode="auto">
          <a:xfrm rot="18900000">
            <a:off x="4563635" y="4227238"/>
            <a:ext cx="978481" cy="1513065"/>
          </a:xfrm>
          <a:custGeom>
            <a:avLst/>
            <a:gdLst>
              <a:gd name="T0" fmla="*/ 101 w 433"/>
              <a:gd name="T1" fmla="*/ 0 h 670"/>
              <a:gd name="T2" fmla="*/ 220 w 433"/>
              <a:gd name="T3" fmla="*/ 182 h 670"/>
              <a:gd name="T4" fmla="*/ 232 w 433"/>
              <a:gd name="T5" fmla="*/ 200 h 670"/>
              <a:gd name="T6" fmla="*/ 233 w 433"/>
              <a:gd name="T7" fmla="*/ 193 h 670"/>
              <a:gd name="T8" fmla="*/ 234 w 433"/>
              <a:gd name="T9" fmla="*/ 187 h 670"/>
              <a:gd name="T10" fmla="*/ 235 w 433"/>
              <a:gd name="T11" fmla="*/ 181 h 670"/>
              <a:gd name="T12" fmla="*/ 237 w 433"/>
              <a:gd name="T13" fmla="*/ 175 h 670"/>
              <a:gd name="T14" fmla="*/ 237 w 433"/>
              <a:gd name="T15" fmla="*/ 172 h 670"/>
              <a:gd name="T16" fmla="*/ 238 w 433"/>
              <a:gd name="T17" fmla="*/ 170 h 670"/>
              <a:gd name="T18" fmla="*/ 239 w 433"/>
              <a:gd name="T19" fmla="*/ 167 h 670"/>
              <a:gd name="T20" fmla="*/ 240 w 433"/>
              <a:gd name="T21" fmla="*/ 164 h 670"/>
              <a:gd name="T22" fmla="*/ 266 w 433"/>
              <a:gd name="T23" fmla="*/ 109 h 670"/>
              <a:gd name="T24" fmla="*/ 301 w 433"/>
              <a:gd name="T25" fmla="*/ 82 h 670"/>
              <a:gd name="T26" fmla="*/ 340 w 433"/>
              <a:gd name="T27" fmla="*/ 87 h 670"/>
              <a:gd name="T28" fmla="*/ 380 w 433"/>
              <a:gd name="T29" fmla="*/ 125 h 670"/>
              <a:gd name="T30" fmla="*/ 411 w 433"/>
              <a:gd name="T31" fmla="*/ 191 h 670"/>
              <a:gd name="T32" fmla="*/ 429 w 433"/>
              <a:gd name="T33" fmla="*/ 271 h 670"/>
              <a:gd name="T34" fmla="*/ 431 w 433"/>
              <a:gd name="T35" fmla="*/ 356 h 670"/>
              <a:gd name="T36" fmla="*/ 417 w 433"/>
              <a:gd name="T37" fmla="*/ 433 h 670"/>
              <a:gd name="T38" fmla="*/ 389 w 433"/>
              <a:gd name="T39" fmla="*/ 487 h 670"/>
              <a:gd name="T40" fmla="*/ 352 w 433"/>
              <a:gd name="T41" fmla="*/ 509 h 670"/>
              <a:gd name="T42" fmla="*/ 313 w 433"/>
              <a:gd name="T43" fmla="*/ 500 h 670"/>
              <a:gd name="T44" fmla="*/ 275 w 433"/>
              <a:gd name="T45" fmla="*/ 460 h 670"/>
              <a:gd name="T46" fmla="*/ 274 w 433"/>
              <a:gd name="T47" fmla="*/ 457 h 670"/>
              <a:gd name="T48" fmla="*/ 272 w 433"/>
              <a:gd name="T49" fmla="*/ 455 h 670"/>
              <a:gd name="T50" fmla="*/ 270 w 433"/>
              <a:gd name="T51" fmla="*/ 452 h 670"/>
              <a:gd name="T52" fmla="*/ 269 w 433"/>
              <a:gd name="T53" fmla="*/ 449 h 670"/>
              <a:gd name="T54" fmla="*/ 266 w 433"/>
              <a:gd name="T55" fmla="*/ 444 h 670"/>
              <a:gd name="T56" fmla="*/ 263 w 433"/>
              <a:gd name="T57" fmla="*/ 438 h 670"/>
              <a:gd name="T58" fmla="*/ 261 w 433"/>
              <a:gd name="T59" fmla="*/ 433 h 670"/>
              <a:gd name="T60" fmla="*/ 258 w 433"/>
              <a:gd name="T61" fmla="*/ 428 h 670"/>
              <a:gd name="T62" fmla="*/ 251 w 433"/>
              <a:gd name="T63" fmla="*/ 450 h 670"/>
              <a:gd name="T64" fmla="*/ 184 w 433"/>
              <a:gd name="T65" fmla="*/ 670 h 670"/>
              <a:gd name="T66" fmla="*/ 0 w 433"/>
              <a:gd name="T67" fmla="*/ 364 h 670"/>
              <a:gd name="T68" fmla="*/ 101 w 433"/>
              <a:gd name="T6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670">
                <a:moveTo>
                  <a:pt x="101" y="0"/>
                </a:moveTo>
                <a:cubicBezTo>
                  <a:pt x="220" y="182"/>
                  <a:pt x="220" y="182"/>
                  <a:pt x="220" y="182"/>
                </a:cubicBezTo>
                <a:cubicBezTo>
                  <a:pt x="232" y="200"/>
                  <a:pt x="232" y="200"/>
                  <a:pt x="232" y="200"/>
                </a:cubicBezTo>
                <a:cubicBezTo>
                  <a:pt x="232" y="198"/>
                  <a:pt x="232" y="196"/>
                  <a:pt x="233" y="193"/>
                </a:cubicBezTo>
                <a:cubicBezTo>
                  <a:pt x="233" y="191"/>
                  <a:pt x="233" y="189"/>
                  <a:pt x="234" y="187"/>
                </a:cubicBezTo>
                <a:cubicBezTo>
                  <a:pt x="234" y="185"/>
                  <a:pt x="235" y="183"/>
                  <a:pt x="235" y="181"/>
                </a:cubicBezTo>
                <a:cubicBezTo>
                  <a:pt x="236" y="179"/>
                  <a:pt x="236" y="177"/>
                  <a:pt x="237" y="175"/>
                </a:cubicBezTo>
                <a:cubicBezTo>
                  <a:pt x="237" y="174"/>
                  <a:pt x="237" y="173"/>
                  <a:pt x="237" y="172"/>
                </a:cubicBezTo>
                <a:cubicBezTo>
                  <a:pt x="238" y="171"/>
                  <a:pt x="238" y="171"/>
                  <a:pt x="238" y="170"/>
                </a:cubicBezTo>
                <a:cubicBezTo>
                  <a:pt x="238" y="169"/>
                  <a:pt x="239" y="168"/>
                  <a:pt x="239" y="167"/>
                </a:cubicBezTo>
                <a:cubicBezTo>
                  <a:pt x="239" y="166"/>
                  <a:pt x="239" y="165"/>
                  <a:pt x="240" y="164"/>
                </a:cubicBezTo>
                <a:cubicBezTo>
                  <a:pt x="247" y="141"/>
                  <a:pt x="255" y="122"/>
                  <a:pt x="266" y="109"/>
                </a:cubicBezTo>
                <a:cubicBezTo>
                  <a:pt x="276" y="95"/>
                  <a:pt x="288" y="86"/>
                  <a:pt x="301" y="82"/>
                </a:cubicBezTo>
                <a:cubicBezTo>
                  <a:pt x="313" y="79"/>
                  <a:pt x="327" y="80"/>
                  <a:pt x="340" y="87"/>
                </a:cubicBezTo>
                <a:cubicBezTo>
                  <a:pt x="354" y="94"/>
                  <a:pt x="367" y="106"/>
                  <a:pt x="380" y="125"/>
                </a:cubicBezTo>
                <a:cubicBezTo>
                  <a:pt x="392" y="143"/>
                  <a:pt x="403" y="166"/>
                  <a:pt x="411" y="191"/>
                </a:cubicBezTo>
                <a:cubicBezTo>
                  <a:pt x="419" y="216"/>
                  <a:pt x="425" y="243"/>
                  <a:pt x="429" y="271"/>
                </a:cubicBezTo>
                <a:cubicBezTo>
                  <a:pt x="432" y="299"/>
                  <a:pt x="433" y="328"/>
                  <a:pt x="431" y="356"/>
                </a:cubicBezTo>
                <a:cubicBezTo>
                  <a:pt x="429" y="383"/>
                  <a:pt x="425" y="409"/>
                  <a:pt x="417" y="433"/>
                </a:cubicBezTo>
                <a:cubicBezTo>
                  <a:pt x="409" y="456"/>
                  <a:pt x="400" y="474"/>
                  <a:pt x="389" y="487"/>
                </a:cubicBezTo>
                <a:cubicBezTo>
                  <a:pt x="378" y="500"/>
                  <a:pt x="365" y="507"/>
                  <a:pt x="352" y="509"/>
                </a:cubicBezTo>
                <a:cubicBezTo>
                  <a:pt x="339" y="512"/>
                  <a:pt x="326" y="509"/>
                  <a:pt x="313" y="500"/>
                </a:cubicBezTo>
                <a:cubicBezTo>
                  <a:pt x="300" y="492"/>
                  <a:pt x="287" y="479"/>
                  <a:pt x="275" y="460"/>
                </a:cubicBezTo>
                <a:cubicBezTo>
                  <a:pt x="275" y="459"/>
                  <a:pt x="274" y="458"/>
                  <a:pt x="274" y="457"/>
                </a:cubicBezTo>
                <a:cubicBezTo>
                  <a:pt x="273" y="456"/>
                  <a:pt x="272" y="455"/>
                  <a:pt x="272" y="455"/>
                </a:cubicBezTo>
                <a:cubicBezTo>
                  <a:pt x="271" y="454"/>
                  <a:pt x="271" y="453"/>
                  <a:pt x="270" y="452"/>
                </a:cubicBezTo>
                <a:cubicBezTo>
                  <a:pt x="270" y="451"/>
                  <a:pt x="269" y="450"/>
                  <a:pt x="269" y="449"/>
                </a:cubicBezTo>
                <a:cubicBezTo>
                  <a:pt x="268" y="447"/>
                  <a:pt x="267" y="445"/>
                  <a:pt x="266" y="444"/>
                </a:cubicBezTo>
                <a:cubicBezTo>
                  <a:pt x="265" y="442"/>
                  <a:pt x="264" y="440"/>
                  <a:pt x="263" y="438"/>
                </a:cubicBezTo>
                <a:cubicBezTo>
                  <a:pt x="262" y="437"/>
                  <a:pt x="261" y="435"/>
                  <a:pt x="261" y="433"/>
                </a:cubicBezTo>
                <a:cubicBezTo>
                  <a:pt x="260" y="431"/>
                  <a:pt x="259" y="429"/>
                  <a:pt x="258" y="428"/>
                </a:cubicBezTo>
                <a:cubicBezTo>
                  <a:pt x="251" y="450"/>
                  <a:pt x="251" y="450"/>
                  <a:pt x="251" y="450"/>
                </a:cubicBezTo>
                <a:cubicBezTo>
                  <a:pt x="184" y="670"/>
                  <a:pt x="184" y="670"/>
                  <a:pt x="184" y="670"/>
                </a:cubicBezTo>
                <a:cubicBezTo>
                  <a:pt x="0" y="364"/>
                  <a:pt x="0" y="364"/>
                  <a:pt x="0" y="364"/>
                </a:cubicBezTo>
                <a:lnTo>
                  <a:pt x="101" y="0"/>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5" name="Freeform 66"/>
          <p:cNvSpPr>
            <a:spLocks/>
          </p:cNvSpPr>
          <p:nvPr/>
        </p:nvSpPr>
        <p:spPr bwMode="auto">
          <a:xfrm rot="18900000">
            <a:off x="3966242" y="2166292"/>
            <a:ext cx="3171231" cy="1497791"/>
          </a:xfrm>
          <a:custGeom>
            <a:avLst/>
            <a:gdLst>
              <a:gd name="T0" fmla="*/ 455 w 1404"/>
              <a:gd name="T1" fmla="*/ 0 h 663"/>
              <a:gd name="T2" fmla="*/ 0 w 1404"/>
              <a:gd name="T3" fmla="*/ 8 h 663"/>
              <a:gd name="T4" fmla="*/ 479 w 1404"/>
              <a:gd name="T5" fmla="*/ 663 h 663"/>
              <a:gd name="T6" fmla="*/ 1404 w 1404"/>
              <a:gd name="T7" fmla="*/ 587 h 663"/>
              <a:gd name="T8" fmla="*/ 1120 w 1404"/>
              <a:gd name="T9" fmla="*/ 269 h 663"/>
              <a:gd name="T10" fmla="*/ 876 w 1404"/>
              <a:gd name="T11" fmla="*/ 280 h 663"/>
              <a:gd name="T12" fmla="*/ 877 w 1404"/>
              <a:gd name="T13" fmla="*/ 282 h 663"/>
              <a:gd name="T14" fmla="*/ 879 w 1404"/>
              <a:gd name="T15" fmla="*/ 284 h 663"/>
              <a:gd name="T16" fmla="*/ 881 w 1404"/>
              <a:gd name="T17" fmla="*/ 286 h 663"/>
              <a:gd name="T18" fmla="*/ 883 w 1404"/>
              <a:gd name="T19" fmla="*/ 289 h 663"/>
              <a:gd name="T20" fmla="*/ 913 w 1404"/>
              <a:gd name="T21" fmla="*/ 344 h 663"/>
              <a:gd name="T22" fmla="*/ 909 w 1404"/>
              <a:gd name="T23" fmla="*/ 391 h 663"/>
              <a:gd name="T24" fmla="*/ 871 w 1404"/>
              <a:gd name="T25" fmla="*/ 426 h 663"/>
              <a:gd name="T26" fmla="*/ 801 w 1404"/>
              <a:gd name="T27" fmla="*/ 443 h 663"/>
              <a:gd name="T28" fmla="*/ 710 w 1404"/>
              <a:gd name="T29" fmla="*/ 436 h 663"/>
              <a:gd name="T30" fmla="*/ 618 w 1404"/>
              <a:gd name="T31" fmla="*/ 408 h 663"/>
              <a:gd name="T32" fmla="*/ 536 w 1404"/>
              <a:gd name="T33" fmla="*/ 364 h 663"/>
              <a:gd name="T34" fmla="*/ 475 w 1404"/>
              <a:gd name="T35" fmla="*/ 308 h 663"/>
              <a:gd name="T36" fmla="*/ 448 w 1404"/>
              <a:gd name="T37" fmla="*/ 251 h 663"/>
              <a:gd name="T38" fmla="*/ 458 w 1404"/>
              <a:gd name="T39" fmla="*/ 205 h 663"/>
              <a:gd name="T40" fmla="*/ 500 w 1404"/>
              <a:gd name="T41" fmla="*/ 173 h 663"/>
              <a:gd name="T42" fmla="*/ 571 w 1404"/>
              <a:gd name="T43" fmla="*/ 160 h 663"/>
              <a:gd name="T44" fmla="*/ 574 w 1404"/>
              <a:gd name="T45" fmla="*/ 160 h 663"/>
              <a:gd name="T46" fmla="*/ 578 w 1404"/>
              <a:gd name="T47" fmla="*/ 160 h 663"/>
              <a:gd name="T48" fmla="*/ 582 w 1404"/>
              <a:gd name="T49" fmla="*/ 160 h 663"/>
              <a:gd name="T50" fmla="*/ 585 w 1404"/>
              <a:gd name="T51" fmla="*/ 160 h 663"/>
              <a:gd name="T52" fmla="*/ 455 w 1404"/>
              <a:gd name="T53"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4" h="663">
                <a:moveTo>
                  <a:pt x="455" y="0"/>
                </a:moveTo>
                <a:cubicBezTo>
                  <a:pt x="0" y="8"/>
                  <a:pt x="0" y="8"/>
                  <a:pt x="0" y="8"/>
                </a:cubicBezTo>
                <a:cubicBezTo>
                  <a:pt x="479" y="663"/>
                  <a:pt x="479" y="663"/>
                  <a:pt x="479" y="663"/>
                </a:cubicBezTo>
                <a:cubicBezTo>
                  <a:pt x="1404" y="587"/>
                  <a:pt x="1404" y="587"/>
                  <a:pt x="1404" y="587"/>
                </a:cubicBezTo>
                <a:cubicBezTo>
                  <a:pt x="1120" y="269"/>
                  <a:pt x="1120" y="269"/>
                  <a:pt x="1120" y="269"/>
                </a:cubicBezTo>
                <a:cubicBezTo>
                  <a:pt x="876" y="280"/>
                  <a:pt x="876" y="280"/>
                  <a:pt x="876" y="280"/>
                </a:cubicBezTo>
                <a:cubicBezTo>
                  <a:pt x="876" y="281"/>
                  <a:pt x="877" y="282"/>
                  <a:pt x="877" y="282"/>
                </a:cubicBezTo>
                <a:cubicBezTo>
                  <a:pt x="878" y="283"/>
                  <a:pt x="879" y="284"/>
                  <a:pt x="879" y="284"/>
                </a:cubicBezTo>
                <a:cubicBezTo>
                  <a:pt x="880" y="285"/>
                  <a:pt x="881" y="286"/>
                  <a:pt x="881" y="286"/>
                </a:cubicBezTo>
                <a:cubicBezTo>
                  <a:pt x="882" y="287"/>
                  <a:pt x="882" y="288"/>
                  <a:pt x="883" y="289"/>
                </a:cubicBezTo>
                <a:cubicBezTo>
                  <a:pt x="899" y="308"/>
                  <a:pt x="909" y="326"/>
                  <a:pt x="913" y="344"/>
                </a:cubicBezTo>
                <a:cubicBezTo>
                  <a:pt x="918" y="361"/>
                  <a:pt x="916" y="377"/>
                  <a:pt x="909" y="391"/>
                </a:cubicBezTo>
                <a:cubicBezTo>
                  <a:pt x="902" y="405"/>
                  <a:pt x="889" y="417"/>
                  <a:pt x="871" y="426"/>
                </a:cubicBezTo>
                <a:cubicBezTo>
                  <a:pt x="853" y="435"/>
                  <a:pt x="829" y="441"/>
                  <a:pt x="801" y="443"/>
                </a:cubicBezTo>
                <a:cubicBezTo>
                  <a:pt x="772" y="445"/>
                  <a:pt x="741" y="442"/>
                  <a:pt x="710" y="436"/>
                </a:cubicBezTo>
                <a:cubicBezTo>
                  <a:pt x="679" y="430"/>
                  <a:pt x="648" y="420"/>
                  <a:pt x="618" y="408"/>
                </a:cubicBezTo>
                <a:cubicBezTo>
                  <a:pt x="588" y="396"/>
                  <a:pt x="560" y="381"/>
                  <a:pt x="536" y="364"/>
                </a:cubicBezTo>
                <a:cubicBezTo>
                  <a:pt x="511" y="347"/>
                  <a:pt x="490" y="328"/>
                  <a:pt x="475" y="308"/>
                </a:cubicBezTo>
                <a:cubicBezTo>
                  <a:pt x="459" y="288"/>
                  <a:pt x="451" y="269"/>
                  <a:pt x="448" y="251"/>
                </a:cubicBezTo>
                <a:cubicBezTo>
                  <a:pt x="446" y="234"/>
                  <a:pt x="449" y="219"/>
                  <a:pt x="458" y="205"/>
                </a:cubicBezTo>
                <a:cubicBezTo>
                  <a:pt x="467" y="192"/>
                  <a:pt x="481" y="181"/>
                  <a:pt x="500" y="173"/>
                </a:cubicBezTo>
                <a:cubicBezTo>
                  <a:pt x="519" y="166"/>
                  <a:pt x="543" y="161"/>
                  <a:pt x="571" y="160"/>
                </a:cubicBezTo>
                <a:cubicBezTo>
                  <a:pt x="572" y="160"/>
                  <a:pt x="573" y="160"/>
                  <a:pt x="574" y="160"/>
                </a:cubicBezTo>
                <a:cubicBezTo>
                  <a:pt x="576" y="160"/>
                  <a:pt x="577" y="160"/>
                  <a:pt x="578" y="160"/>
                </a:cubicBezTo>
                <a:cubicBezTo>
                  <a:pt x="579" y="160"/>
                  <a:pt x="580" y="160"/>
                  <a:pt x="582" y="160"/>
                </a:cubicBezTo>
                <a:cubicBezTo>
                  <a:pt x="583" y="160"/>
                  <a:pt x="584" y="160"/>
                  <a:pt x="585" y="160"/>
                </a:cubicBezTo>
                <a:cubicBezTo>
                  <a:pt x="455" y="0"/>
                  <a:pt x="455" y="0"/>
                  <a:pt x="455" y="0"/>
                </a:cubicBezTo>
                <a:close/>
              </a:path>
            </a:pathLst>
          </a:custGeom>
          <a:gradFill flip="none" rotWithShape="1">
            <a:gsLst>
              <a:gs pos="75000">
                <a:schemeClr val="accent4"/>
              </a:gs>
              <a:gs pos="0">
                <a:schemeClr val="accent4">
                  <a:lumMod val="60000"/>
                  <a:lumOff val="40000"/>
                </a:schemeClr>
              </a:gs>
              <a:gs pos="100000">
                <a:schemeClr val="accent4">
                  <a:lumMod val="75000"/>
                </a:schemeClr>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6" name="Freeform 67"/>
          <p:cNvSpPr>
            <a:spLocks/>
          </p:cNvSpPr>
          <p:nvPr/>
        </p:nvSpPr>
        <p:spPr bwMode="auto">
          <a:xfrm rot="18900000">
            <a:off x="4699405" y="1918856"/>
            <a:ext cx="1425240" cy="980390"/>
          </a:xfrm>
          <a:custGeom>
            <a:avLst/>
            <a:gdLst>
              <a:gd name="T0" fmla="*/ 399 w 631"/>
              <a:gd name="T1" fmla="*/ 0 h 434"/>
              <a:gd name="T2" fmla="*/ 4 w 631"/>
              <a:gd name="T3" fmla="*/ 7 h 434"/>
              <a:gd name="T4" fmla="*/ 137 w 631"/>
              <a:gd name="T5" fmla="*/ 168 h 434"/>
              <a:gd name="T6" fmla="*/ 150 w 631"/>
              <a:gd name="T7" fmla="*/ 184 h 434"/>
              <a:gd name="T8" fmla="*/ 143 w 631"/>
              <a:gd name="T9" fmla="*/ 184 h 434"/>
              <a:gd name="T10" fmla="*/ 137 w 631"/>
              <a:gd name="T11" fmla="*/ 183 h 434"/>
              <a:gd name="T12" fmla="*/ 131 w 631"/>
              <a:gd name="T13" fmla="*/ 183 h 434"/>
              <a:gd name="T14" fmla="*/ 124 w 631"/>
              <a:gd name="T15" fmla="*/ 183 h 434"/>
              <a:gd name="T16" fmla="*/ 121 w 631"/>
              <a:gd name="T17" fmla="*/ 183 h 434"/>
              <a:gd name="T18" fmla="*/ 117 w 631"/>
              <a:gd name="T19" fmla="*/ 183 h 434"/>
              <a:gd name="T20" fmla="*/ 113 w 631"/>
              <a:gd name="T21" fmla="*/ 183 h 434"/>
              <a:gd name="T22" fmla="*/ 110 w 631"/>
              <a:gd name="T23" fmla="*/ 183 h 434"/>
              <a:gd name="T24" fmla="*/ 48 w 631"/>
              <a:gd name="T25" fmla="*/ 195 h 434"/>
              <a:gd name="T26" fmla="*/ 11 w 631"/>
              <a:gd name="T27" fmla="*/ 223 h 434"/>
              <a:gd name="T28" fmla="*/ 2 w 631"/>
              <a:gd name="T29" fmla="*/ 264 h 434"/>
              <a:gd name="T30" fmla="*/ 26 w 631"/>
              <a:gd name="T31" fmla="*/ 314 h 434"/>
              <a:gd name="T32" fmla="*/ 79 w 631"/>
              <a:gd name="T33" fmla="*/ 363 h 434"/>
              <a:gd name="T34" fmla="*/ 152 w 631"/>
              <a:gd name="T35" fmla="*/ 402 h 434"/>
              <a:gd name="T36" fmla="*/ 233 w 631"/>
              <a:gd name="T37" fmla="*/ 426 h 434"/>
              <a:gd name="T38" fmla="*/ 313 w 631"/>
              <a:gd name="T39" fmla="*/ 432 h 434"/>
              <a:gd name="T40" fmla="*/ 375 w 631"/>
              <a:gd name="T41" fmla="*/ 418 h 434"/>
              <a:gd name="T42" fmla="*/ 408 w 631"/>
              <a:gd name="T43" fmla="*/ 387 h 434"/>
              <a:gd name="T44" fmla="*/ 413 w 631"/>
              <a:gd name="T45" fmla="*/ 345 h 434"/>
              <a:gd name="T46" fmla="*/ 386 w 631"/>
              <a:gd name="T47" fmla="*/ 297 h 434"/>
              <a:gd name="T48" fmla="*/ 384 w 631"/>
              <a:gd name="T49" fmla="*/ 295 h 434"/>
              <a:gd name="T50" fmla="*/ 382 w 631"/>
              <a:gd name="T51" fmla="*/ 293 h 434"/>
              <a:gd name="T52" fmla="*/ 380 w 631"/>
              <a:gd name="T53" fmla="*/ 291 h 434"/>
              <a:gd name="T54" fmla="*/ 379 w 631"/>
              <a:gd name="T55" fmla="*/ 289 h 434"/>
              <a:gd name="T56" fmla="*/ 375 w 631"/>
              <a:gd name="T57" fmla="*/ 284 h 434"/>
              <a:gd name="T58" fmla="*/ 370 w 631"/>
              <a:gd name="T59" fmla="*/ 280 h 434"/>
              <a:gd name="T60" fmla="*/ 366 w 631"/>
              <a:gd name="T61" fmla="*/ 276 h 434"/>
              <a:gd name="T62" fmla="*/ 362 w 631"/>
              <a:gd name="T63" fmla="*/ 272 h 434"/>
              <a:gd name="T64" fmla="*/ 385 w 631"/>
              <a:gd name="T65" fmla="*/ 271 h 434"/>
              <a:gd name="T66" fmla="*/ 631 w 631"/>
              <a:gd name="T67" fmla="*/ 260 h 434"/>
              <a:gd name="T68" fmla="*/ 399 w 631"/>
              <a:gd name="T69"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1" h="434">
                <a:moveTo>
                  <a:pt x="399" y="0"/>
                </a:moveTo>
                <a:cubicBezTo>
                  <a:pt x="4" y="7"/>
                  <a:pt x="4" y="7"/>
                  <a:pt x="4" y="7"/>
                </a:cubicBezTo>
                <a:cubicBezTo>
                  <a:pt x="137" y="168"/>
                  <a:pt x="137" y="168"/>
                  <a:pt x="137" y="168"/>
                </a:cubicBezTo>
                <a:cubicBezTo>
                  <a:pt x="150" y="184"/>
                  <a:pt x="150" y="184"/>
                  <a:pt x="150" y="184"/>
                </a:cubicBezTo>
                <a:cubicBezTo>
                  <a:pt x="148" y="184"/>
                  <a:pt x="145" y="184"/>
                  <a:pt x="143" y="184"/>
                </a:cubicBezTo>
                <a:cubicBezTo>
                  <a:pt x="141" y="184"/>
                  <a:pt x="139" y="184"/>
                  <a:pt x="137" y="183"/>
                </a:cubicBezTo>
                <a:cubicBezTo>
                  <a:pt x="135" y="183"/>
                  <a:pt x="133" y="183"/>
                  <a:pt x="131" y="183"/>
                </a:cubicBezTo>
                <a:cubicBezTo>
                  <a:pt x="128" y="183"/>
                  <a:pt x="126" y="183"/>
                  <a:pt x="124" y="183"/>
                </a:cubicBezTo>
                <a:cubicBezTo>
                  <a:pt x="123" y="183"/>
                  <a:pt x="122" y="183"/>
                  <a:pt x="121" y="183"/>
                </a:cubicBezTo>
                <a:cubicBezTo>
                  <a:pt x="119" y="183"/>
                  <a:pt x="118" y="183"/>
                  <a:pt x="117" y="183"/>
                </a:cubicBezTo>
                <a:cubicBezTo>
                  <a:pt x="116" y="183"/>
                  <a:pt x="115" y="183"/>
                  <a:pt x="113" y="183"/>
                </a:cubicBezTo>
                <a:cubicBezTo>
                  <a:pt x="112" y="183"/>
                  <a:pt x="111" y="183"/>
                  <a:pt x="110" y="183"/>
                </a:cubicBezTo>
                <a:cubicBezTo>
                  <a:pt x="85" y="184"/>
                  <a:pt x="64" y="188"/>
                  <a:pt x="48" y="195"/>
                </a:cubicBezTo>
                <a:cubicBezTo>
                  <a:pt x="31" y="202"/>
                  <a:pt x="18" y="211"/>
                  <a:pt x="11" y="223"/>
                </a:cubicBezTo>
                <a:cubicBezTo>
                  <a:pt x="3" y="235"/>
                  <a:pt x="0" y="249"/>
                  <a:pt x="2" y="264"/>
                </a:cubicBezTo>
                <a:cubicBezTo>
                  <a:pt x="4" y="279"/>
                  <a:pt x="12" y="296"/>
                  <a:pt x="26" y="314"/>
                </a:cubicBezTo>
                <a:cubicBezTo>
                  <a:pt x="39" y="331"/>
                  <a:pt x="58" y="348"/>
                  <a:pt x="79" y="363"/>
                </a:cubicBezTo>
                <a:cubicBezTo>
                  <a:pt x="101" y="378"/>
                  <a:pt x="126" y="391"/>
                  <a:pt x="152" y="402"/>
                </a:cubicBezTo>
                <a:cubicBezTo>
                  <a:pt x="178" y="413"/>
                  <a:pt x="206" y="421"/>
                  <a:pt x="233" y="426"/>
                </a:cubicBezTo>
                <a:cubicBezTo>
                  <a:pt x="260" y="432"/>
                  <a:pt x="287" y="434"/>
                  <a:pt x="313" y="432"/>
                </a:cubicBezTo>
                <a:cubicBezTo>
                  <a:pt x="338" y="431"/>
                  <a:pt x="358" y="426"/>
                  <a:pt x="375" y="418"/>
                </a:cubicBezTo>
                <a:cubicBezTo>
                  <a:pt x="391" y="410"/>
                  <a:pt x="402" y="400"/>
                  <a:pt x="408" y="387"/>
                </a:cubicBezTo>
                <a:cubicBezTo>
                  <a:pt x="415" y="375"/>
                  <a:pt x="416" y="361"/>
                  <a:pt x="413" y="345"/>
                </a:cubicBezTo>
                <a:cubicBezTo>
                  <a:pt x="409" y="330"/>
                  <a:pt x="400" y="314"/>
                  <a:pt x="386" y="297"/>
                </a:cubicBezTo>
                <a:cubicBezTo>
                  <a:pt x="385" y="296"/>
                  <a:pt x="385" y="295"/>
                  <a:pt x="384" y="295"/>
                </a:cubicBezTo>
                <a:cubicBezTo>
                  <a:pt x="383" y="294"/>
                  <a:pt x="383" y="293"/>
                  <a:pt x="382" y="293"/>
                </a:cubicBezTo>
                <a:cubicBezTo>
                  <a:pt x="382" y="292"/>
                  <a:pt x="381" y="291"/>
                  <a:pt x="380" y="291"/>
                </a:cubicBezTo>
                <a:cubicBezTo>
                  <a:pt x="380" y="290"/>
                  <a:pt x="379" y="289"/>
                  <a:pt x="379" y="289"/>
                </a:cubicBezTo>
                <a:cubicBezTo>
                  <a:pt x="377" y="287"/>
                  <a:pt x="376" y="286"/>
                  <a:pt x="375" y="284"/>
                </a:cubicBezTo>
                <a:cubicBezTo>
                  <a:pt x="373" y="283"/>
                  <a:pt x="372" y="282"/>
                  <a:pt x="370" y="280"/>
                </a:cubicBezTo>
                <a:cubicBezTo>
                  <a:pt x="369" y="279"/>
                  <a:pt x="368" y="278"/>
                  <a:pt x="366" y="276"/>
                </a:cubicBezTo>
                <a:cubicBezTo>
                  <a:pt x="365" y="275"/>
                  <a:pt x="363" y="274"/>
                  <a:pt x="362" y="272"/>
                </a:cubicBezTo>
                <a:cubicBezTo>
                  <a:pt x="385" y="271"/>
                  <a:pt x="385" y="271"/>
                  <a:pt x="385" y="271"/>
                </a:cubicBezTo>
                <a:cubicBezTo>
                  <a:pt x="631" y="260"/>
                  <a:pt x="631" y="260"/>
                  <a:pt x="631" y="260"/>
                </a:cubicBezTo>
                <a:cubicBezTo>
                  <a:pt x="399" y="0"/>
                  <a:pt x="399" y="0"/>
                  <a:pt x="3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8" name="Freeform 69"/>
          <p:cNvSpPr>
            <a:spLocks/>
          </p:cNvSpPr>
          <p:nvPr/>
        </p:nvSpPr>
        <p:spPr bwMode="auto">
          <a:xfrm rot="18900000">
            <a:off x="5465964" y="2871046"/>
            <a:ext cx="2759793" cy="2094425"/>
          </a:xfrm>
          <a:custGeom>
            <a:avLst/>
            <a:gdLst>
              <a:gd name="T0" fmla="*/ 1222 w 1222"/>
              <a:gd name="T1" fmla="*/ 0 h 927"/>
              <a:gd name="T2" fmla="*/ 1037 w 1222"/>
              <a:gd name="T3" fmla="*/ 412 h 927"/>
              <a:gd name="T4" fmla="*/ 804 w 1222"/>
              <a:gd name="T5" fmla="*/ 441 h 927"/>
              <a:gd name="T6" fmla="*/ 806 w 1222"/>
              <a:gd name="T7" fmla="*/ 437 h 927"/>
              <a:gd name="T8" fmla="*/ 808 w 1222"/>
              <a:gd name="T9" fmla="*/ 434 h 927"/>
              <a:gd name="T10" fmla="*/ 809 w 1222"/>
              <a:gd name="T11" fmla="*/ 431 h 927"/>
              <a:gd name="T12" fmla="*/ 810 w 1222"/>
              <a:gd name="T13" fmla="*/ 428 h 927"/>
              <a:gd name="T14" fmla="*/ 825 w 1222"/>
              <a:gd name="T15" fmla="*/ 358 h 927"/>
              <a:gd name="T16" fmla="*/ 808 w 1222"/>
              <a:gd name="T17" fmla="*/ 303 h 927"/>
              <a:gd name="T18" fmla="*/ 761 w 1222"/>
              <a:gd name="T19" fmla="*/ 269 h 927"/>
              <a:gd name="T20" fmla="*/ 687 w 1222"/>
              <a:gd name="T21" fmla="*/ 262 h 927"/>
              <a:gd name="T22" fmla="*/ 601 w 1222"/>
              <a:gd name="T23" fmla="*/ 286 h 927"/>
              <a:gd name="T24" fmla="*/ 518 w 1222"/>
              <a:gd name="T25" fmla="*/ 335 h 927"/>
              <a:gd name="T26" fmla="*/ 449 w 1222"/>
              <a:gd name="T27" fmla="*/ 401 h 927"/>
              <a:gd name="T28" fmla="*/ 404 w 1222"/>
              <a:gd name="T29" fmla="*/ 477 h 927"/>
              <a:gd name="T30" fmla="*/ 393 w 1222"/>
              <a:gd name="T31" fmla="*/ 548 h 927"/>
              <a:gd name="T32" fmla="*/ 415 w 1222"/>
              <a:gd name="T33" fmla="*/ 601 h 927"/>
              <a:gd name="T34" fmla="*/ 465 w 1222"/>
              <a:gd name="T35" fmla="*/ 631 h 927"/>
              <a:gd name="T36" fmla="*/ 538 w 1222"/>
              <a:gd name="T37" fmla="*/ 634 h 927"/>
              <a:gd name="T38" fmla="*/ 541 w 1222"/>
              <a:gd name="T39" fmla="*/ 634 h 927"/>
              <a:gd name="T40" fmla="*/ 544 w 1222"/>
              <a:gd name="T41" fmla="*/ 633 h 927"/>
              <a:gd name="T42" fmla="*/ 547 w 1222"/>
              <a:gd name="T43" fmla="*/ 633 h 927"/>
              <a:gd name="T44" fmla="*/ 550 w 1222"/>
              <a:gd name="T45" fmla="*/ 632 h 927"/>
              <a:gd name="T46" fmla="*/ 461 w 1222"/>
              <a:gd name="T47" fmla="*/ 853 h 927"/>
              <a:gd name="T48" fmla="*/ 0 w 1222"/>
              <a:gd name="T49" fmla="*/ 927 h 927"/>
              <a:gd name="T50" fmla="*/ 297 w 1222"/>
              <a:gd name="T51" fmla="*/ 76 h 927"/>
              <a:gd name="T52" fmla="*/ 1222 w 1222"/>
              <a:gd name="T53" fmla="*/ 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22" h="927">
                <a:moveTo>
                  <a:pt x="1222" y="0"/>
                </a:moveTo>
                <a:cubicBezTo>
                  <a:pt x="1037" y="412"/>
                  <a:pt x="1037" y="412"/>
                  <a:pt x="1037" y="412"/>
                </a:cubicBezTo>
                <a:cubicBezTo>
                  <a:pt x="804" y="441"/>
                  <a:pt x="804" y="441"/>
                  <a:pt x="804" y="441"/>
                </a:cubicBezTo>
                <a:cubicBezTo>
                  <a:pt x="805" y="440"/>
                  <a:pt x="805" y="439"/>
                  <a:pt x="806" y="437"/>
                </a:cubicBezTo>
                <a:cubicBezTo>
                  <a:pt x="807" y="436"/>
                  <a:pt x="807" y="435"/>
                  <a:pt x="808" y="434"/>
                </a:cubicBezTo>
                <a:cubicBezTo>
                  <a:pt x="808" y="433"/>
                  <a:pt x="809" y="432"/>
                  <a:pt x="809" y="431"/>
                </a:cubicBezTo>
                <a:cubicBezTo>
                  <a:pt x="810" y="430"/>
                  <a:pt x="810" y="429"/>
                  <a:pt x="810" y="428"/>
                </a:cubicBezTo>
                <a:cubicBezTo>
                  <a:pt x="821" y="402"/>
                  <a:pt x="826" y="379"/>
                  <a:pt x="825" y="358"/>
                </a:cubicBezTo>
                <a:cubicBezTo>
                  <a:pt x="825" y="337"/>
                  <a:pt x="819" y="318"/>
                  <a:pt x="808" y="303"/>
                </a:cubicBezTo>
                <a:cubicBezTo>
                  <a:pt x="797" y="288"/>
                  <a:pt x="781" y="276"/>
                  <a:pt x="761" y="269"/>
                </a:cubicBezTo>
                <a:cubicBezTo>
                  <a:pt x="740" y="262"/>
                  <a:pt x="716" y="259"/>
                  <a:pt x="687" y="262"/>
                </a:cubicBezTo>
                <a:cubicBezTo>
                  <a:pt x="659" y="265"/>
                  <a:pt x="630" y="273"/>
                  <a:pt x="601" y="286"/>
                </a:cubicBezTo>
                <a:cubicBezTo>
                  <a:pt x="572" y="298"/>
                  <a:pt x="544" y="315"/>
                  <a:pt x="518" y="335"/>
                </a:cubicBezTo>
                <a:cubicBezTo>
                  <a:pt x="492" y="354"/>
                  <a:pt x="468" y="377"/>
                  <a:pt x="449" y="401"/>
                </a:cubicBezTo>
                <a:cubicBezTo>
                  <a:pt x="429" y="425"/>
                  <a:pt x="414" y="451"/>
                  <a:pt x="404" y="477"/>
                </a:cubicBezTo>
                <a:cubicBezTo>
                  <a:pt x="394" y="503"/>
                  <a:pt x="391" y="527"/>
                  <a:pt x="393" y="548"/>
                </a:cubicBezTo>
                <a:cubicBezTo>
                  <a:pt x="395" y="569"/>
                  <a:pt x="403" y="587"/>
                  <a:pt x="415" y="601"/>
                </a:cubicBezTo>
                <a:cubicBezTo>
                  <a:pt x="428" y="615"/>
                  <a:pt x="445" y="625"/>
                  <a:pt x="465" y="631"/>
                </a:cubicBezTo>
                <a:cubicBezTo>
                  <a:pt x="486" y="637"/>
                  <a:pt x="511" y="638"/>
                  <a:pt x="538" y="634"/>
                </a:cubicBezTo>
                <a:cubicBezTo>
                  <a:pt x="539" y="634"/>
                  <a:pt x="540" y="634"/>
                  <a:pt x="541" y="634"/>
                </a:cubicBezTo>
                <a:cubicBezTo>
                  <a:pt x="542" y="633"/>
                  <a:pt x="543" y="633"/>
                  <a:pt x="544" y="633"/>
                </a:cubicBezTo>
                <a:cubicBezTo>
                  <a:pt x="545" y="633"/>
                  <a:pt x="546" y="633"/>
                  <a:pt x="547" y="633"/>
                </a:cubicBezTo>
                <a:cubicBezTo>
                  <a:pt x="548" y="632"/>
                  <a:pt x="549" y="632"/>
                  <a:pt x="550" y="632"/>
                </a:cubicBezTo>
                <a:cubicBezTo>
                  <a:pt x="461" y="853"/>
                  <a:pt x="461" y="853"/>
                  <a:pt x="461" y="853"/>
                </a:cubicBezTo>
                <a:cubicBezTo>
                  <a:pt x="0" y="927"/>
                  <a:pt x="0" y="927"/>
                  <a:pt x="0" y="927"/>
                </a:cubicBezTo>
                <a:cubicBezTo>
                  <a:pt x="297" y="76"/>
                  <a:pt x="297" y="76"/>
                  <a:pt x="297" y="76"/>
                </a:cubicBezTo>
                <a:lnTo>
                  <a:pt x="122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29" name="Freeform 70"/>
          <p:cNvSpPr>
            <a:spLocks/>
          </p:cNvSpPr>
          <p:nvPr/>
        </p:nvSpPr>
        <p:spPr bwMode="auto">
          <a:xfrm rot="18900000">
            <a:off x="6795102" y="3363644"/>
            <a:ext cx="1380373" cy="1283002"/>
          </a:xfrm>
          <a:custGeom>
            <a:avLst/>
            <a:gdLst>
              <a:gd name="T0" fmla="*/ 261 w 611"/>
              <a:gd name="T1" fmla="*/ 3 h 568"/>
              <a:gd name="T2" fmla="*/ 185 w 611"/>
              <a:gd name="T3" fmla="*/ 24 h 568"/>
              <a:gd name="T4" fmla="*/ 112 w 611"/>
              <a:gd name="T5" fmla="*/ 67 h 568"/>
              <a:gd name="T6" fmla="*/ 51 w 611"/>
              <a:gd name="T7" fmla="*/ 125 h 568"/>
              <a:gd name="T8" fmla="*/ 12 w 611"/>
              <a:gd name="T9" fmla="*/ 192 h 568"/>
              <a:gd name="T10" fmla="*/ 2 w 611"/>
              <a:gd name="T11" fmla="*/ 255 h 568"/>
              <a:gd name="T12" fmla="*/ 21 w 611"/>
              <a:gd name="T13" fmla="*/ 301 h 568"/>
              <a:gd name="T14" fmla="*/ 65 w 611"/>
              <a:gd name="T15" fmla="*/ 328 h 568"/>
              <a:gd name="T16" fmla="*/ 130 w 611"/>
              <a:gd name="T17" fmla="*/ 331 h 568"/>
              <a:gd name="T18" fmla="*/ 133 w 611"/>
              <a:gd name="T19" fmla="*/ 331 h 568"/>
              <a:gd name="T20" fmla="*/ 136 w 611"/>
              <a:gd name="T21" fmla="*/ 330 h 568"/>
              <a:gd name="T22" fmla="*/ 139 w 611"/>
              <a:gd name="T23" fmla="*/ 330 h 568"/>
              <a:gd name="T24" fmla="*/ 142 w 611"/>
              <a:gd name="T25" fmla="*/ 329 h 568"/>
              <a:gd name="T26" fmla="*/ 148 w 611"/>
              <a:gd name="T27" fmla="*/ 328 h 568"/>
              <a:gd name="T28" fmla="*/ 154 w 611"/>
              <a:gd name="T29" fmla="*/ 326 h 568"/>
              <a:gd name="T30" fmla="*/ 160 w 611"/>
              <a:gd name="T31" fmla="*/ 325 h 568"/>
              <a:gd name="T32" fmla="*/ 166 w 611"/>
              <a:gd name="T33" fmla="*/ 323 h 568"/>
              <a:gd name="T34" fmla="*/ 158 w 611"/>
              <a:gd name="T35" fmla="*/ 344 h 568"/>
              <a:gd name="T36" fmla="*/ 67 w 611"/>
              <a:gd name="T37" fmla="*/ 568 h 568"/>
              <a:gd name="T38" fmla="*/ 452 w 611"/>
              <a:gd name="T39" fmla="*/ 506 h 568"/>
              <a:gd name="T40" fmla="*/ 611 w 611"/>
              <a:gd name="T41" fmla="*/ 151 h 568"/>
              <a:gd name="T42" fmla="*/ 375 w 611"/>
              <a:gd name="T43" fmla="*/ 180 h 568"/>
              <a:gd name="T44" fmla="*/ 352 w 611"/>
              <a:gd name="T45" fmla="*/ 183 h 568"/>
              <a:gd name="T46" fmla="*/ 355 w 611"/>
              <a:gd name="T47" fmla="*/ 178 h 568"/>
              <a:gd name="T48" fmla="*/ 359 w 611"/>
              <a:gd name="T49" fmla="*/ 173 h 568"/>
              <a:gd name="T50" fmla="*/ 362 w 611"/>
              <a:gd name="T51" fmla="*/ 167 h 568"/>
              <a:gd name="T52" fmla="*/ 364 w 611"/>
              <a:gd name="T53" fmla="*/ 162 h 568"/>
              <a:gd name="T54" fmla="*/ 366 w 611"/>
              <a:gd name="T55" fmla="*/ 158 h 568"/>
              <a:gd name="T56" fmla="*/ 368 w 611"/>
              <a:gd name="T57" fmla="*/ 155 h 568"/>
              <a:gd name="T58" fmla="*/ 369 w 611"/>
              <a:gd name="T59" fmla="*/ 152 h 568"/>
              <a:gd name="T60" fmla="*/ 370 w 611"/>
              <a:gd name="T61" fmla="*/ 149 h 568"/>
              <a:gd name="T62" fmla="*/ 383 w 611"/>
              <a:gd name="T63" fmla="*/ 87 h 568"/>
              <a:gd name="T64" fmla="*/ 368 w 611"/>
              <a:gd name="T65" fmla="*/ 39 h 568"/>
              <a:gd name="T66" fmla="*/ 326 w 611"/>
              <a:gd name="T67" fmla="*/ 9 h 568"/>
              <a:gd name="T68" fmla="*/ 261 w 611"/>
              <a:gd name="T69" fmla="*/ 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1" h="568">
                <a:moveTo>
                  <a:pt x="261" y="3"/>
                </a:moveTo>
                <a:cubicBezTo>
                  <a:pt x="236" y="5"/>
                  <a:pt x="210" y="13"/>
                  <a:pt x="185" y="24"/>
                </a:cubicBezTo>
                <a:cubicBezTo>
                  <a:pt x="160" y="35"/>
                  <a:pt x="135" y="50"/>
                  <a:pt x="112" y="67"/>
                </a:cubicBezTo>
                <a:cubicBezTo>
                  <a:pt x="89" y="84"/>
                  <a:pt x="68" y="104"/>
                  <a:pt x="51" y="125"/>
                </a:cubicBezTo>
                <a:cubicBezTo>
                  <a:pt x="34" y="147"/>
                  <a:pt x="21" y="169"/>
                  <a:pt x="12" y="192"/>
                </a:cubicBezTo>
                <a:cubicBezTo>
                  <a:pt x="3" y="215"/>
                  <a:pt x="0" y="236"/>
                  <a:pt x="2" y="255"/>
                </a:cubicBezTo>
                <a:cubicBezTo>
                  <a:pt x="4" y="273"/>
                  <a:pt x="10" y="289"/>
                  <a:pt x="21" y="301"/>
                </a:cubicBezTo>
                <a:cubicBezTo>
                  <a:pt x="32" y="314"/>
                  <a:pt x="47" y="323"/>
                  <a:pt x="65" y="328"/>
                </a:cubicBezTo>
                <a:cubicBezTo>
                  <a:pt x="84" y="333"/>
                  <a:pt x="105" y="334"/>
                  <a:pt x="130" y="331"/>
                </a:cubicBezTo>
                <a:cubicBezTo>
                  <a:pt x="131" y="331"/>
                  <a:pt x="132" y="331"/>
                  <a:pt x="133" y="331"/>
                </a:cubicBezTo>
                <a:cubicBezTo>
                  <a:pt x="134" y="330"/>
                  <a:pt x="135" y="330"/>
                  <a:pt x="136" y="330"/>
                </a:cubicBezTo>
                <a:cubicBezTo>
                  <a:pt x="137" y="330"/>
                  <a:pt x="138" y="330"/>
                  <a:pt x="139" y="330"/>
                </a:cubicBezTo>
                <a:cubicBezTo>
                  <a:pt x="140" y="329"/>
                  <a:pt x="141" y="329"/>
                  <a:pt x="142" y="329"/>
                </a:cubicBezTo>
                <a:cubicBezTo>
                  <a:pt x="144" y="329"/>
                  <a:pt x="146" y="328"/>
                  <a:pt x="148" y="328"/>
                </a:cubicBezTo>
                <a:cubicBezTo>
                  <a:pt x="150" y="327"/>
                  <a:pt x="152" y="327"/>
                  <a:pt x="154" y="326"/>
                </a:cubicBezTo>
                <a:cubicBezTo>
                  <a:pt x="156" y="326"/>
                  <a:pt x="158" y="325"/>
                  <a:pt x="160" y="325"/>
                </a:cubicBezTo>
                <a:cubicBezTo>
                  <a:pt x="162" y="324"/>
                  <a:pt x="164" y="324"/>
                  <a:pt x="166" y="323"/>
                </a:cubicBezTo>
                <a:cubicBezTo>
                  <a:pt x="158" y="344"/>
                  <a:pt x="158" y="344"/>
                  <a:pt x="158" y="344"/>
                </a:cubicBezTo>
                <a:cubicBezTo>
                  <a:pt x="67" y="568"/>
                  <a:pt x="67" y="568"/>
                  <a:pt x="67" y="568"/>
                </a:cubicBezTo>
                <a:cubicBezTo>
                  <a:pt x="452" y="506"/>
                  <a:pt x="452" y="506"/>
                  <a:pt x="452" y="506"/>
                </a:cubicBezTo>
                <a:cubicBezTo>
                  <a:pt x="611" y="151"/>
                  <a:pt x="611" y="151"/>
                  <a:pt x="611" y="151"/>
                </a:cubicBezTo>
                <a:cubicBezTo>
                  <a:pt x="375" y="180"/>
                  <a:pt x="375" y="180"/>
                  <a:pt x="375" y="180"/>
                </a:cubicBezTo>
                <a:cubicBezTo>
                  <a:pt x="352" y="183"/>
                  <a:pt x="352" y="183"/>
                  <a:pt x="352" y="183"/>
                </a:cubicBezTo>
                <a:cubicBezTo>
                  <a:pt x="353" y="182"/>
                  <a:pt x="354" y="180"/>
                  <a:pt x="355" y="178"/>
                </a:cubicBezTo>
                <a:cubicBezTo>
                  <a:pt x="356" y="176"/>
                  <a:pt x="358" y="174"/>
                  <a:pt x="359" y="173"/>
                </a:cubicBezTo>
                <a:cubicBezTo>
                  <a:pt x="360" y="171"/>
                  <a:pt x="361" y="169"/>
                  <a:pt x="362" y="167"/>
                </a:cubicBezTo>
                <a:cubicBezTo>
                  <a:pt x="363" y="165"/>
                  <a:pt x="364" y="163"/>
                  <a:pt x="364" y="162"/>
                </a:cubicBezTo>
                <a:cubicBezTo>
                  <a:pt x="365" y="160"/>
                  <a:pt x="366" y="159"/>
                  <a:pt x="366" y="158"/>
                </a:cubicBezTo>
                <a:cubicBezTo>
                  <a:pt x="367" y="157"/>
                  <a:pt x="367" y="156"/>
                  <a:pt x="368" y="155"/>
                </a:cubicBezTo>
                <a:cubicBezTo>
                  <a:pt x="368" y="154"/>
                  <a:pt x="369" y="153"/>
                  <a:pt x="369" y="152"/>
                </a:cubicBezTo>
                <a:cubicBezTo>
                  <a:pt x="369" y="151"/>
                  <a:pt x="370" y="150"/>
                  <a:pt x="370" y="149"/>
                </a:cubicBezTo>
                <a:cubicBezTo>
                  <a:pt x="380" y="126"/>
                  <a:pt x="384" y="105"/>
                  <a:pt x="383" y="87"/>
                </a:cubicBezTo>
                <a:cubicBezTo>
                  <a:pt x="383" y="68"/>
                  <a:pt x="377" y="52"/>
                  <a:pt x="368" y="39"/>
                </a:cubicBezTo>
                <a:cubicBezTo>
                  <a:pt x="358" y="25"/>
                  <a:pt x="344" y="15"/>
                  <a:pt x="326" y="9"/>
                </a:cubicBezTo>
                <a:cubicBezTo>
                  <a:pt x="308" y="2"/>
                  <a:pt x="286" y="0"/>
                  <a:pt x="261" y="3"/>
                </a:cubicBez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1" name="Freeform 72"/>
          <p:cNvSpPr>
            <a:spLocks/>
          </p:cNvSpPr>
          <p:nvPr/>
        </p:nvSpPr>
        <p:spPr bwMode="auto">
          <a:xfrm rot="18900000">
            <a:off x="4649949" y="1901228"/>
            <a:ext cx="3174095" cy="3402249"/>
          </a:xfrm>
          <a:custGeom>
            <a:avLst/>
            <a:gdLst>
              <a:gd name="T0" fmla="*/ 3318 w 3325"/>
              <a:gd name="T1" fmla="*/ 1363 h 3564"/>
              <a:gd name="T2" fmla="*/ 1141 w 3325"/>
              <a:gd name="T3" fmla="*/ 1541 h 3564"/>
              <a:gd name="T4" fmla="*/ 15 w 3325"/>
              <a:gd name="T5" fmla="*/ 0 h 3564"/>
              <a:gd name="T6" fmla="*/ 3 w 3325"/>
              <a:gd name="T7" fmla="*/ 0 h 3564"/>
              <a:gd name="T8" fmla="*/ 0 w 3325"/>
              <a:gd name="T9" fmla="*/ 12 h 3564"/>
              <a:gd name="T10" fmla="*/ 1127 w 3325"/>
              <a:gd name="T11" fmla="*/ 1550 h 3564"/>
              <a:gd name="T12" fmla="*/ 426 w 3325"/>
              <a:gd name="T13" fmla="*/ 3555 h 3564"/>
              <a:gd name="T14" fmla="*/ 434 w 3325"/>
              <a:gd name="T15" fmla="*/ 3564 h 3564"/>
              <a:gd name="T16" fmla="*/ 443 w 3325"/>
              <a:gd name="T17" fmla="*/ 3564 h 3564"/>
              <a:gd name="T18" fmla="*/ 1143 w 3325"/>
              <a:gd name="T19" fmla="*/ 1557 h 3564"/>
              <a:gd name="T20" fmla="*/ 3321 w 3325"/>
              <a:gd name="T21" fmla="*/ 1380 h 3564"/>
              <a:gd name="T22" fmla="*/ 3325 w 3325"/>
              <a:gd name="T23" fmla="*/ 1370 h 3564"/>
              <a:gd name="T24" fmla="*/ 3318 w 3325"/>
              <a:gd name="T25" fmla="*/ 1363 h 3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5" h="3564">
                <a:moveTo>
                  <a:pt x="3318" y="1363"/>
                </a:moveTo>
                <a:lnTo>
                  <a:pt x="1141" y="1541"/>
                </a:lnTo>
                <a:lnTo>
                  <a:pt x="15" y="0"/>
                </a:lnTo>
                <a:lnTo>
                  <a:pt x="3" y="0"/>
                </a:lnTo>
                <a:lnTo>
                  <a:pt x="0" y="12"/>
                </a:lnTo>
                <a:lnTo>
                  <a:pt x="1127" y="1550"/>
                </a:lnTo>
                <a:lnTo>
                  <a:pt x="426" y="3555"/>
                </a:lnTo>
                <a:lnTo>
                  <a:pt x="434" y="3564"/>
                </a:lnTo>
                <a:lnTo>
                  <a:pt x="443" y="3564"/>
                </a:lnTo>
                <a:lnTo>
                  <a:pt x="1143" y="1557"/>
                </a:lnTo>
                <a:lnTo>
                  <a:pt x="3321" y="1380"/>
                </a:lnTo>
                <a:lnTo>
                  <a:pt x="3325" y="1370"/>
                </a:lnTo>
                <a:lnTo>
                  <a:pt x="3318" y="1363"/>
                </a:ln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2" name="Freeform 65"/>
          <p:cNvSpPr>
            <a:spLocks/>
          </p:cNvSpPr>
          <p:nvPr/>
        </p:nvSpPr>
        <p:spPr bwMode="auto">
          <a:xfrm rot="18900000">
            <a:off x="4582676" y="4271537"/>
            <a:ext cx="939341" cy="1423331"/>
          </a:xfrm>
          <a:custGeom>
            <a:avLst/>
            <a:gdLst>
              <a:gd name="T0" fmla="*/ 0 w 416"/>
              <a:gd name="T1" fmla="*/ 343 h 630"/>
              <a:gd name="T2" fmla="*/ 95 w 416"/>
              <a:gd name="T3" fmla="*/ 0 h 630"/>
              <a:gd name="T4" fmla="*/ 227 w 416"/>
              <a:gd name="T5" fmla="*/ 202 h 630"/>
              <a:gd name="T6" fmla="*/ 231 w 416"/>
              <a:gd name="T7" fmla="*/ 181 h 630"/>
              <a:gd name="T8" fmla="*/ 232 w 416"/>
              <a:gd name="T9" fmla="*/ 175 h 630"/>
              <a:gd name="T10" fmla="*/ 233 w 416"/>
              <a:gd name="T11" fmla="*/ 169 h 630"/>
              <a:gd name="T12" fmla="*/ 234 w 416"/>
              <a:gd name="T13" fmla="*/ 163 h 630"/>
              <a:gd name="T14" fmla="*/ 237 w 416"/>
              <a:gd name="T15" fmla="*/ 153 h 630"/>
              <a:gd name="T16" fmla="*/ 238 w 416"/>
              <a:gd name="T17" fmla="*/ 149 h 630"/>
              <a:gd name="T18" fmla="*/ 238 w 416"/>
              <a:gd name="T19" fmla="*/ 146 h 630"/>
              <a:gd name="T20" fmla="*/ 263 w 416"/>
              <a:gd name="T21" fmla="*/ 94 h 630"/>
              <a:gd name="T22" fmla="*/ 294 w 416"/>
              <a:gd name="T23" fmla="*/ 70 h 630"/>
              <a:gd name="T24" fmla="*/ 306 w 416"/>
              <a:gd name="T25" fmla="*/ 68 h 630"/>
              <a:gd name="T26" fmla="*/ 327 w 416"/>
              <a:gd name="T27" fmla="*/ 74 h 630"/>
              <a:gd name="T28" fmla="*/ 364 w 416"/>
              <a:gd name="T29" fmla="*/ 109 h 630"/>
              <a:gd name="T30" fmla="*/ 394 w 416"/>
              <a:gd name="T31" fmla="*/ 173 h 630"/>
              <a:gd name="T32" fmla="*/ 412 w 416"/>
              <a:gd name="T33" fmla="*/ 252 h 630"/>
              <a:gd name="T34" fmla="*/ 414 w 416"/>
              <a:gd name="T35" fmla="*/ 335 h 630"/>
              <a:gd name="T36" fmla="*/ 400 w 416"/>
              <a:gd name="T37" fmla="*/ 410 h 630"/>
              <a:gd name="T38" fmla="*/ 373 w 416"/>
              <a:gd name="T39" fmla="*/ 462 h 630"/>
              <a:gd name="T40" fmla="*/ 342 w 416"/>
              <a:gd name="T41" fmla="*/ 481 h 630"/>
              <a:gd name="T42" fmla="*/ 335 w 416"/>
              <a:gd name="T43" fmla="*/ 482 h 630"/>
              <a:gd name="T44" fmla="*/ 308 w 416"/>
              <a:gd name="T45" fmla="*/ 474 h 630"/>
              <a:gd name="T46" fmla="*/ 273 w 416"/>
              <a:gd name="T47" fmla="*/ 436 h 630"/>
              <a:gd name="T48" fmla="*/ 271 w 416"/>
              <a:gd name="T49" fmla="*/ 433 h 630"/>
              <a:gd name="T50" fmla="*/ 268 w 416"/>
              <a:gd name="T51" fmla="*/ 428 h 630"/>
              <a:gd name="T52" fmla="*/ 267 w 416"/>
              <a:gd name="T53" fmla="*/ 425 h 630"/>
              <a:gd name="T54" fmla="*/ 264 w 416"/>
              <a:gd name="T55" fmla="*/ 420 h 630"/>
              <a:gd name="T56" fmla="*/ 262 w 416"/>
              <a:gd name="T57" fmla="*/ 416 h 630"/>
              <a:gd name="T58" fmla="*/ 259 w 416"/>
              <a:gd name="T59" fmla="*/ 410 h 630"/>
              <a:gd name="T60" fmla="*/ 257 w 416"/>
              <a:gd name="T61" fmla="*/ 404 h 630"/>
              <a:gd name="T62" fmla="*/ 248 w 416"/>
              <a:gd name="T63" fmla="*/ 384 h 630"/>
              <a:gd name="T64" fmla="*/ 172 w 416"/>
              <a:gd name="T65" fmla="*/ 630 h 630"/>
              <a:gd name="T66" fmla="*/ 0 w 416"/>
              <a:gd name="T67" fmla="*/ 343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630">
                <a:moveTo>
                  <a:pt x="0" y="343"/>
                </a:moveTo>
                <a:cubicBezTo>
                  <a:pt x="95" y="0"/>
                  <a:pt x="95" y="0"/>
                  <a:pt x="95" y="0"/>
                </a:cubicBezTo>
                <a:cubicBezTo>
                  <a:pt x="227" y="202"/>
                  <a:pt x="227" y="202"/>
                  <a:pt x="227" y="202"/>
                </a:cubicBezTo>
                <a:cubicBezTo>
                  <a:pt x="231" y="181"/>
                  <a:pt x="231" y="181"/>
                  <a:pt x="231" y="181"/>
                </a:cubicBezTo>
                <a:cubicBezTo>
                  <a:pt x="231" y="179"/>
                  <a:pt x="231" y="177"/>
                  <a:pt x="232" y="175"/>
                </a:cubicBezTo>
                <a:cubicBezTo>
                  <a:pt x="232" y="173"/>
                  <a:pt x="232" y="171"/>
                  <a:pt x="233" y="169"/>
                </a:cubicBezTo>
                <a:cubicBezTo>
                  <a:pt x="233" y="167"/>
                  <a:pt x="234" y="165"/>
                  <a:pt x="234" y="163"/>
                </a:cubicBezTo>
                <a:cubicBezTo>
                  <a:pt x="235" y="161"/>
                  <a:pt x="237" y="153"/>
                  <a:pt x="237" y="153"/>
                </a:cubicBezTo>
                <a:cubicBezTo>
                  <a:pt x="238" y="149"/>
                  <a:pt x="238" y="149"/>
                  <a:pt x="238" y="149"/>
                </a:cubicBezTo>
                <a:cubicBezTo>
                  <a:pt x="238" y="146"/>
                  <a:pt x="238" y="146"/>
                  <a:pt x="238" y="146"/>
                </a:cubicBezTo>
                <a:cubicBezTo>
                  <a:pt x="245" y="125"/>
                  <a:pt x="253" y="107"/>
                  <a:pt x="263" y="94"/>
                </a:cubicBezTo>
                <a:cubicBezTo>
                  <a:pt x="273" y="81"/>
                  <a:pt x="283" y="73"/>
                  <a:pt x="294" y="70"/>
                </a:cubicBezTo>
                <a:cubicBezTo>
                  <a:pt x="298" y="69"/>
                  <a:pt x="302" y="68"/>
                  <a:pt x="306" y="68"/>
                </a:cubicBezTo>
                <a:cubicBezTo>
                  <a:pt x="313" y="68"/>
                  <a:pt x="320" y="70"/>
                  <a:pt x="327" y="74"/>
                </a:cubicBezTo>
                <a:cubicBezTo>
                  <a:pt x="340" y="81"/>
                  <a:pt x="352" y="92"/>
                  <a:pt x="364" y="109"/>
                </a:cubicBezTo>
                <a:cubicBezTo>
                  <a:pt x="376" y="127"/>
                  <a:pt x="386" y="148"/>
                  <a:pt x="394" y="173"/>
                </a:cubicBezTo>
                <a:cubicBezTo>
                  <a:pt x="402" y="198"/>
                  <a:pt x="408" y="224"/>
                  <a:pt x="412" y="252"/>
                </a:cubicBezTo>
                <a:cubicBezTo>
                  <a:pt x="415" y="280"/>
                  <a:pt x="416" y="308"/>
                  <a:pt x="414" y="335"/>
                </a:cubicBezTo>
                <a:cubicBezTo>
                  <a:pt x="412" y="363"/>
                  <a:pt x="408" y="388"/>
                  <a:pt x="400" y="410"/>
                </a:cubicBezTo>
                <a:cubicBezTo>
                  <a:pt x="393" y="432"/>
                  <a:pt x="384" y="449"/>
                  <a:pt x="373" y="462"/>
                </a:cubicBezTo>
                <a:cubicBezTo>
                  <a:pt x="364" y="473"/>
                  <a:pt x="353" y="479"/>
                  <a:pt x="342" y="481"/>
                </a:cubicBezTo>
                <a:cubicBezTo>
                  <a:pt x="340" y="482"/>
                  <a:pt x="337" y="482"/>
                  <a:pt x="335" y="482"/>
                </a:cubicBezTo>
                <a:cubicBezTo>
                  <a:pt x="326" y="482"/>
                  <a:pt x="317" y="479"/>
                  <a:pt x="308" y="474"/>
                </a:cubicBezTo>
                <a:cubicBezTo>
                  <a:pt x="296" y="466"/>
                  <a:pt x="284" y="453"/>
                  <a:pt x="273" y="436"/>
                </a:cubicBezTo>
                <a:cubicBezTo>
                  <a:pt x="271" y="433"/>
                  <a:pt x="271" y="433"/>
                  <a:pt x="271" y="433"/>
                </a:cubicBezTo>
                <a:cubicBezTo>
                  <a:pt x="268" y="428"/>
                  <a:pt x="268" y="428"/>
                  <a:pt x="268" y="428"/>
                </a:cubicBezTo>
                <a:cubicBezTo>
                  <a:pt x="268" y="427"/>
                  <a:pt x="267" y="426"/>
                  <a:pt x="267" y="425"/>
                </a:cubicBezTo>
                <a:cubicBezTo>
                  <a:pt x="266" y="423"/>
                  <a:pt x="265" y="422"/>
                  <a:pt x="264" y="420"/>
                </a:cubicBezTo>
                <a:cubicBezTo>
                  <a:pt x="263" y="418"/>
                  <a:pt x="263" y="417"/>
                  <a:pt x="262" y="416"/>
                </a:cubicBezTo>
                <a:cubicBezTo>
                  <a:pt x="262" y="416"/>
                  <a:pt x="260" y="411"/>
                  <a:pt x="259" y="410"/>
                </a:cubicBezTo>
                <a:cubicBezTo>
                  <a:pt x="258" y="408"/>
                  <a:pt x="257" y="406"/>
                  <a:pt x="257" y="404"/>
                </a:cubicBezTo>
                <a:cubicBezTo>
                  <a:pt x="248" y="384"/>
                  <a:pt x="248" y="384"/>
                  <a:pt x="248" y="384"/>
                </a:cubicBezTo>
                <a:cubicBezTo>
                  <a:pt x="172" y="630"/>
                  <a:pt x="172" y="630"/>
                  <a:pt x="172" y="630"/>
                </a:cubicBezTo>
                <a:lnTo>
                  <a:pt x="0" y="343"/>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3" name="Freeform 68"/>
          <p:cNvSpPr>
            <a:spLocks/>
          </p:cNvSpPr>
          <p:nvPr/>
        </p:nvSpPr>
        <p:spPr bwMode="auto">
          <a:xfrm rot="18900000">
            <a:off x="4719128" y="1945036"/>
            <a:ext cx="1368918" cy="942205"/>
          </a:xfrm>
          <a:custGeom>
            <a:avLst/>
            <a:gdLst>
              <a:gd name="T0" fmla="*/ 289 w 606"/>
              <a:gd name="T1" fmla="*/ 417 h 417"/>
              <a:gd name="T2" fmla="*/ 227 w 606"/>
              <a:gd name="T3" fmla="*/ 410 h 417"/>
              <a:gd name="T4" fmla="*/ 147 w 606"/>
              <a:gd name="T5" fmla="*/ 386 h 417"/>
              <a:gd name="T6" fmla="*/ 76 w 606"/>
              <a:gd name="T7" fmla="*/ 348 h 417"/>
              <a:gd name="T8" fmla="*/ 24 w 606"/>
              <a:gd name="T9" fmla="*/ 301 h 417"/>
              <a:gd name="T10" fmla="*/ 2 w 606"/>
              <a:gd name="T11" fmla="*/ 255 h 417"/>
              <a:gd name="T12" fmla="*/ 9 w 606"/>
              <a:gd name="T13" fmla="*/ 220 h 417"/>
              <a:gd name="T14" fmla="*/ 43 w 606"/>
              <a:gd name="T15" fmla="*/ 194 h 417"/>
              <a:gd name="T16" fmla="*/ 102 w 606"/>
              <a:gd name="T17" fmla="*/ 183 h 417"/>
              <a:gd name="T18" fmla="*/ 111 w 606"/>
              <a:gd name="T19" fmla="*/ 183 h 417"/>
              <a:gd name="T20" fmla="*/ 116 w 606"/>
              <a:gd name="T21" fmla="*/ 183 h 417"/>
              <a:gd name="T22" fmla="*/ 122 w 606"/>
              <a:gd name="T23" fmla="*/ 183 h 417"/>
              <a:gd name="T24" fmla="*/ 128 w 606"/>
              <a:gd name="T25" fmla="*/ 184 h 417"/>
              <a:gd name="T26" fmla="*/ 134 w 606"/>
              <a:gd name="T27" fmla="*/ 184 h 417"/>
              <a:gd name="T28" fmla="*/ 141 w 606"/>
              <a:gd name="T29" fmla="*/ 185 h 417"/>
              <a:gd name="T30" fmla="*/ 161 w 606"/>
              <a:gd name="T31" fmla="*/ 187 h 417"/>
              <a:gd name="T32" fmla="*/ 135 w 606"/>
              <a:gd name="T33" fmla="*/ 155 h 417"/>
              <a:gd name="T34" fmla="*/ 13 w 606"/>
              <a:gd name="T35" fmla="*/ 7 h 417"/>
              <a:gd name="T36" fmla="*/ 387 w 606"/>
              <a:gd name="T37" fmla="*/ 0 h 417"/>
              <a:gd name="T38" fmla="*/ 606 w 606"/>
              <a:gd name="T39" fmla="*/ 245 h 417"/>
              <a:gd name="T40" fmla="*/ 333 w 606"/>
              <a:gd name="T41" fmla="*/ 257 h 417"/>
              <a:gd name="T42" fmla="*/ 348 w 606"/>
              <a:gd name="T43" fmla="*/ 271 h 417"/>
              <a:gd name="T44" fmla="*/ 353 w 606"/>
              <a:gd name="T45" fmla="*/ 274 h 417"/>
              <a:gd name="T46" fmla="*/ 357 w 606"/>
              <a:gd name="T47" fmla="*/ 278 h 417"/>
              <a:gd name="T48" fmla="*/ 361 w 606"/>
              <a:gd name="T49" fmla="*/ 282 h 417"/>
              <a:gd name="T50" fmla="*/ 365 w 606"/>
              <a:gd name="T51" fmla="*/ 287 h 417"/>
              <a:gd name="T52" fmla="*/ 370 w 606"/>
              <a:gd name="T53" fmla="*/ 292 h 417"/>
              <a:gd name="T54" fmla="*/ 372 w 606"/>
              <a:gd name="T55" fmla="*/ 294 h 417"/>
              <a:gd name="T56" fmla="*/ 397 w 606"/>
              <a:gd name="T57" fmla="*/ 339 h 417"/>
              <a:gd name="T58" fmla="*/ 393 w 606"/>
              <a:gd name="T59" fmla="*/ 376 h 417"/>
              <a:gd name="T60" fmla="*/ 363 w 606"/>
              <a:gd name="T61" fmla="*/ 403 h 417"/>
              <a:gd name="T62" fmla="*/ 304 w 606"/>
              <a:gd name="T63" fmla="*/ 416 h 417"/>
              <a:gd name="T64" fmla="*/ 289 w 606"/>
              <a:gd name="T65" fmla="*/ 41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6" h="417">
                <a:moveTo>
                  <a:pt x="289" y="417"/>
                </a:moveTo>
                <a:cubicBezTo>
                  <a:pt x="269" y="417"/>
                  <a:pt x="248" y="415"/>
                  <a:pt x="227" y="410"/>
                </a:cubicBezTo>
                <a:cubicBezTo>
                  <a:pt x="200" y="405"/>
                  <a:pt x="173" y="397"/>
                  <a:pt x="147" y="386"/>
                </a:cubicBezTo>
                <a:cubicBezTo>
                  <a:pt x="121" y="375"/>
                  <a:pt x="97" y="363"/>
                  <a:pt x="76" y="348"/>
                </a:cubicBezTo>
                <a:cubicBezTo>
                  <a:pt x="54" y="333"/>
                  <a:pt x="37" y="317"/>
                  <a:pt x="24" y="301"/>
                </a:cubicBezTo>
                <a:cubicBezTo>
                  <a:pt x="12" y="285"/>
                  <a:pt x="4" y="269"/>
                  <a:pt x="2" y="255"/>
                </a:cubicBezTo>
                <a:cubicBezTo>
                  <a:pt x="0" y="242"/>
                  <a:pt x="3" y="230"/>
                  <a:pt x="9" y="220"/>
                </a:cubicBezTo>
                <a:cubicBezTo>
                  <a:pt x="16" y="209"/>
                  <a:pt x="28" y="201"/>
                  <a:pt x="43" y="194"/>
                </a:cubicBezTo>
                <a:cubicBezTo>
                  <a:pt x="59" y="188"/>
                  <a:pt x="79" y="184"/>
                  <a:pt x="102" y="183"/>
                </a:cubicBezTo>
                <a:cubicBezTo>
                  <a:pt x="111" y="183"/>
                  <a:pt x="111" y="183"/>
                  <a:pt x="111" y="183"/>
                </a:cubicBezTo>
                <a:cubicBezTo>
                  <a:pt x="111" y="183"/>
                  <a:pt x="115" y="183"/>
                  <a:pt x="116" y="183"/>
                </a:cubicBezTo>
                <a:cubicBezTo>
                  <a:pt x="118" y="183"/>
                  <a:pt x="120" y="183"/>
                  <a:pt x="122" y="183"/>
                </a:cubicBezTo>
                <a:cubicBezTo>
                  <a:pt x="124" y="183"/>
                  <a:pt x="126" y="183"/>
                  <a:pt x="128" y="184"/>
                </a:cubicBezTo>
                <a:cubicBezTo>
                  <a:pt x="134" y="184"/>
                  <a:pt x="134" y="184"/>
                  <a:pt x="134" y="184"/>
                </a:cubicBezTo>
                <a:cubicBezTo>
                  <a:pt x="137" y="184"/>
                  <a:pt x="139" y="184"/>
                  <a:pt x="141" y="185"/>
                </a:cubicBezTo>
                <a:cubicBezTo>
                  <a:pt x="161" y="187"/>
                  <a:pt x="161" y="187"/>
                  <a:pt x="161" y="187"/>
                </a:cubicBezTo>
                <a:cubicBezTo>
                  <a:pt x="135" y="155"/>
                  <a:pt x="135" y="155"/>
                  <a:pt x="135" y="155"/>
                </a:cubicBezTo>
                <a:cubicBezTo>
                  <a:pt x="13" y="7"/>
                  <a:pt x="13" y="7"/>
                  <a:pt x="13" y="7"/>
                </a:cubicBezTo>
                <a:cubicBezTo>
                  <a:pt x="387" y="0"/>
                  <a:pt x="387" y="0"/>
                  <a:pt x="387" y="0"/>
                </a:cubicBezTo>
                <a:cubicBezTo>
                  <a:pt x="606" y="245"/>
                  <a:pt x="606" y="245"/>
                  <a:pt x="606" y="245"/>
                </a:cubicBezTo>
                <a:cubicBezTo>
                  <a:pt x="333" y="257"/>
                  <a:pt x="333" y="257"/>
                  <a:pt x="333" y="257"/>
                </a:cubicBezTo>
                <a:cubicBezTo>
                  <a:pt x="348" y="271"/>
                  <a:pt x="348" y="271"/>
                  <a:pt x="348" y="271"/>
                </a:cubicBezTo>
                <a:cubicBezTo>
                  <a:pt x="350" y="272"/>
                  <a:pt x="351" y="273"/>
                  <a:pt x="353" y="274"/>
                </a:cubicBezTo>
                <a:cubicBezTo>
                  <a:pt x="357" y="278"/>
                  <a:pt x="357" y="278"/>
                  <a:pt x="357" y="278"/>
                </a:cubicBezTo>
                <a:cubicBezTo>
                  <a:pt x="361" y="282"/>
                  <a:pt x="361" y="282"/>
                  <a:pt x="361" y="282"/>
                </a:cubicBezTo>
                <a:cubicBezTo>
                  <a:pt x="362" y="283"/>
                  <a:pt x="365" y="287"/>
                  <a:pt x="365" y="287"/>
                </a:cubicBezTo>
                <a:cubicBezTo>
                  <a:pt x="370" y="292"/>
                  <a:pt x="370" y="292"/>
                  <a:pt x="370" y="292"/>
                </a:cubicBezTo>
                <a:cubicBezTo>
                  <a:pt x="372" y="294"/>
                  <a:pt x="372" y="294"/>
                  <a:pt x="372" y="294"/>
                </a:cubicBezTo>
                <a:cubicBezTo>
                  <a:pt x="385" y="309"/>
                  <a:pt x="393" y="325"/>
                  <a:pt x="397" y="339"/>
                </a:cubicBezTo>
                <a:cubicBezTo>
                  <a:pt x="400" y="353"/>
                  <a:pt x="399" y="365"/>
                  <a:pt x="393" y="376"/>
                </a:cubicBezTo>
                <a:cubicBezTo>
                  <a:pt x="387" y="387"/>
                  <a:pt x="377" y="396"/>
                  <a:pt x="363" y="403"/>
                </a:cubicBezTo>
                <a:cubicBezTo>
                  <a:pt x="347" y="410"/>
                  <a:pt x="328" y="415"/>
                  <a:pt x="304" y="416"/>
                </a:cubicBezTo>
                <a:cubicBezTo>
                  <a:pt x="299" y="417"/>
                  <a:pt x="294" y="417"/>
                  <a:pt x="289" y="417"/>
                </a:cubicBezTo>
                <a:close/>
              </a:path>
            </a:pathLst>
          </a:cu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sp>
        <p:nvSpPr>
          <p:cNvPr id="34" name="Freeform 71"/>
          <p:cNvSpPr>
            <a:spLocks/>
          </p:cNvSpPr>
          <p:nvPr/>
        </p:nvSpPr>
        <p:spPr bwMode="auto">
          <a:xfrm rot="18900000">
            <a:off x="6813950" y="3383440"/>
            <a:ext cx="1332642" cy="1236227"/>
          </a:xfrm>
          <a:custGeom>
            <a:avLst/>
            <a:gdLst>
              <a:gd name="T0" fmla="*/ 172 w 590"/>
              <a:gd name="T1" fmla="*/ 301 h 547"/>
              <a:gd name="T2" fmla="*/ 156 w 590"/>
              <a:gd name="T3" fmla="*/ 305 h 547"/>
              <a:gd name="T4" fmla="*/ 150 w 590"/>
              <a:gd name="T5" fmla="*/ 307 h 547"/>
              <a:gd name="T6" fmla="*/ 144 w 590"/>
              <a:gd name="T7" fmla="*/ 308 h 547"/>
              <a:gd name="T8" fmla="*/ 138 w 590"/>
              <a:gd name="T9" fmla="*/ 310 h 547"/>
              <a:gd name="T10" fmla="*/ 132 w 590"/>
              <a:gd name="T11" fmla="*/ 311 h 547"/>
              <a:gd name="T12" fmla="*/ 123 w 590"/>
              <a:gd name="T13" fmla="*/ 313 h 547"/>
              <a:gd name="T14" fmla="*/ 121 w 590"/>
              <a:gd name="T15" fmla="*/ 313 h 547"/>
              <a:gd name="T16" fmla="*/ 95 w 590"/>
              <a:gd name="T17" fmla="*/ 315 h 547"/>
              <a:gd name="T18" fmla="*/ 60 w 590"/>
              <a:gd name="T19" fmla="*/ 310 h 547"/>
              <a:gd name="T20" fmla="*/ 19 w 590"/>
              <a:gd name="T21" fmla="*/ 286 h 547"/>
              <a:gd name="T22" fmla="*/ 2 w 590"/>
              <a:gd name="T23" fmla="*/ 244 h 547"/>
              <a:gd name="T24" fmla="*/ 11 w 590"/>
              <a:gd name="T25" fmla="*/ 185 h 547"/>
              <a:gd name="T26" fmla="*/ 50 w 590"/>
              <a:gd name="T27" fmla="*/ 120 h 547"/>
              <a:gd name="T28" fmla="*/ 109 w 590"/>
              <a:gd name="T29" fmla="*/ 63 h 547"/>
              <a:gd name="T30" fmla="*/ 180 w 590"/>
              <a:gd name="T31" fmla="*/ 21 h 547"/>
              <a:gd name="T32" fmla="*/ 254 w 590"/>
              <a:gd name="T33" fmla="*/ 1 h 547"/>
              <a:gd name="T34" fmla="*/ 273 w 590"/>
              <a:gd name="T35" fmla="*/ 0 h 547"/>
              <a:gd name="T36" fmla="*/ 315 w 590"/>
              <a:gd name="T37" fmla="*/ 6 h 547"/>
              <a:gd name="T38" fmla="*/ 353 w 590"/>
              <a:gd name="T39" fmla="*/ 33 h 547"/>
              <a:gd name="T40" fmla="*/ 367 w 590"/>
              <a:gd name="T41" fmla="*/ 77 h 547"/>
              <a:gd name="T42" fmla="*/ 355 w 590"/>
              <a:gd name="T43" fmla="*/ 135 h 547"/>
              <a:gd name="T44" fmla="*/ 354 w 590"/>
              <a:gd name="T45" fmla="*/ 139 h 547"/>
              <a:gd name="T46" fmla="*/ 351 w 590"/>
              <a:gd name="T47" fmla="*/ 145 h 547"/>
              <a:gd name="T48" fmla="*/ 349 w 590"/>
              <a:gd name="T49" fmla="*/ 148 h 547"/>
              <a:gd name="T50" fmla="*/ 346 w 590"/>
              <a:gd name="T51" fmla="*/ 153 h 547"/>
              <a:gd name="T52" fmla="*/ 344 w 590"/>
              <a:gd name="T53" fmla="*/ 158 h 547"/>
              <a:gd name="T54" fmla="*/ 341 w 590"/>
              <a:gd name="T55" fmla="*/ 162 h 547"/>
              <a:gd name="T56" fmla="*/ 340 w 590"/>
              <a:gd name="T57" fmla="*/ 164 h 547"/>
              <a:gd name="T58" fmla="*/ 337 w 590"/>
              <a:gd name="T59" fmla="*/ 169 h 547"/>
              <a:gd name="T60" fmla="*/ 328 w 590"/>
              <a:gd name="T61" fmla="*/ 184 h 547"/>
              <a:gd name="T62" fmla="*/ 590 w 590"/>
              <a:gd name="T63" fmla="*/ 151 h 547"/>
              <a:gd name="T64" fmla="*/ 438 w 590"/>
              <a:gd name="T65" fmla="*/ 489 h 547"/>
              <a:gd name="T66" fmla="*/ 72 w 590"/>
              <a:gd name="T67" fmla="*/ 547 h 547"/>
              <a:gd name="T68" fmla="*/ 172 w 590"/>
              <a:gd name="T69" fmla="*/ 301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547">
                <a:moveTo>
                  <a:pt x="172" y="301"/>
                </a:moveTo>
                <a:cubicBezTo>
                  <a:pt x="156" y="305"/>
                  <a:pt x="156" y="305"/>
                  <a:pt x="156" y="305"/>
                </a:cubicBezTo>
                <a:cubicBezTo>
                  <a:pt x="154" y="306"/>
                  <a:pt x="152" y="306"/>
                  <a:pt x="150" y="307"/>
                </a:cubicBezTo>
                <a:cubicBezTo>
                  <a:pt x="148" y="307"/>
                  <a:pt x="146" y="308"/>
                  <a:pt x="144" y="308"/>
                </a:cubicBezTo>
                <a:cubicBezTo>
                  <a:pt x="138" y="310"/>
                  <a:pt x="138" y="310"/>
                  <a:pt x="138" y="310"/>
                </a:cubicBezTo>
                <a:cubicBezTo>
                  <a:pt x="136" y="310"/>
                  <a:pt x="134" y="311"/>
                  <a:pt x="132" y="311"/>
                </a:cubicBezTo>
                <a:cubicBezTo>
                  <a:pt x="132" y="311"/>
                  <a:pt x="124" y="312"/>
                  <a:pt x="123" y="313"/>
                </a:cubicBezTo>
                <a:cubicBezTo>
                  <a:pt x="121" y="313"/>
                  <a:pt x="121" y="313"/>
                  <a:pt x="121" y="313"/>
                </a:cubicBezTo>
                <a:cubicBezTo>
                  <a:pt x="112" y="314"/>
                  <a:pt x="103" y="315"/>
                  <a:pt x="95" y="315"/>
                </a:cubicBezTo>
                <a:cubicBezTo>
                  <a:pt x="82" y="315"/>
                  <a:pt x="70" y="313"/>
                  <a:pt x="60" y="310"/>
                </a:cubicBezTo>
                <a:cubicBezTo>
                  <a:pt x="43" y="305"/>
                  <a:pt x="29" y="297"/>
                  <a:pt x="19" y="286"/>
                </a:cubicBezTo>
                <a:cubicBezTo>
                  <a:pt x="9" y="275"/>
                  <a:pt x="4" y="260"/>
                  <a:pt x="2" y="244"/>
                </a:cubicBezTo>
                <a:cubicBezTo>
                  <a:pt x="0" y="226"/>
                  <a:pt x="3" y="206"/>
                  <a:pt x="11" y="185"/>
                </a:cubicBezTo>
                <a:cubicBezTo>
                  <a:pt x="20" y="163"/>
                  <a:pt x="33" y="142"/>
                  <a:pt x="50" y="120"/>
                </a:cubicBezTo>
                <a:cubicBezTo>
                  <a:pt x="66" y="100"/>
                  <a:pt x="86" y="80"/>
                  <a:pt x="109" y="63"/>
                </a:cubicBezTo>
                <a:cubicBezTo>
                  <a:pt x="131" y="46"/>
                  <a:pt x="155" y="32"/>
                  <a:pt x="180" y="21"/>
                </a:cubicBezTo>
                <a:cubicBezTo>
                  <a:pt x="206" y="10"/>
                  <a:pt x="231" y="3"/>
                  <a:pt x="254" y="1"/>
                </a:cubicBezTo>
                <a:cubicBezTo>
                  <a:pt x="261" y="0"/>
                  <a:pt x="267" y="0"/>
                  <a:pt x="273" y="0"/>
                </a:cubicBezTo>
                <a:cubicBezTo>
                  <a:pt x="289" y="0"/>
                  <a:pt x="303" y="2"/>
                  <a:pt x="315" y="6"/>
                </a:cubicBezTo>
                <a:cubicBezTo>
                  <a:pt x="331" y="12"/>
                  <a:pt x="344" y="21"/>
                  <a:pt x="353" y="33"/>
                </a:cubicBezTo>
                <a:cubicBezTo>
                  <a:pt x="362" y="45"/>
                  <a:pt x="367" y="60"/>
                  <a:pt x="367" y="77"/>
                </a:cubicBezTo>
                <a:cubicBezTo>
                  <a:pt x="368" y="95"/>
                  <a:pt x="364" y="115"/>
                  <a:pt x="355" y="135"/>
                </a:cubicBezTo>
                <a:cubicBezTo>
                  <a:pt x="355" y="136"/>
                  <a:pt x="354" y="139"/>
                  <a:pt x="354" y="139"/>
                </a:cubicBezTo>
                <a:cubicBezTo>
                  <a:pt x="351" y="145"/>
                  <a:pt x="351" y="145"/>
                  <a:pt x="351" y="145"/>
                </a:cubicBezTo>
                <a:cubicBezTo>
                  <a:pt x="349" y="148"/>
                  <a:pt x="349" y="148"/>
                  <a:pt x="349" y="148"/>
                </a:cubicBezTo>
                <a:cubicBezTo>
                  <a:pt x="346" y="153"/>
                  <a:pt x="346" y="153"/>
                  <a:pt x="346" y="153"/>
                </a:cubicBezTo>
                <a:cubicBezTo>
                  <a:pt x="346" y="155"/>
                  <a:pt x="345" y="157"/>
                  <a:pt x="344" y="158"/>
                </a:cubicBezTo>
                <a:cubicBezTo>
                  <a:pt x="343" y="160"/>
                  <a:pt x="342" y="161"/>
                  <a:pt x="341" y="162"/>
                </a:cubicBezTo>
                <a:cubicBezTo>
                  <a:pt x="340" y="164"/>
                  <a:pt x="340" y="164"/>
                  <a:pt x="340" y="164"/>
                </a:cubicBezTo>
                <a:cubicBezTo>
                  <a:pt x="339" y="165"/>
                  <a:pt x="338" y="167"/>
                  <a:pt x="337" y="169"/>
                </a:cubicBezTo>
                <a:cubicBezTo>
                  <a:pt x="328" y="184"/>
                  <a:pt x="328" y="184"/>
                  <a:pt x="328" y="184"/>
                </a:cubicBezTo>
                <a:cubicBezTo>
                  <a:pt x="590" y="151"/>
                  <a:pt x="590" y="151"/>
                  <a:pt x="590" y="151"/>
                </a:cubicBezTo>
                <a:cubicBezTo>
                  <a:pt x="438" y="489"/>
                  <a:pt x="438" y="489"/>
                  <a:pt x="438" y="489"/>
                </a:cubicBezTo>
                <a:cubicBezTo>
                  <a:pt x="72" y="547"/>
                  <a:pt x="72" y="547"/>
                  <a:pt x="72" y="547"/>
                </a:cubicBezTo>
                <a:lnTo>
                  <a:pt x="172" y="301"/>
                </a:lnTo>
                <a:close/>
              </a:path>
            </a:pathLst>
          </a:custGeom>
          <a:solidFill>
            <a:schemeClr val="accent3"/>
          </a:solidFill>
          <a:ln>
            <a:solidFill>
              <a:schemeClr val="bg1"/>
            </a:solidFill>
          </a:ln>
        </p:spPr>
        <p:txBody>
          <a:bodyPr vert="horz" wrap="square" lIns="91440" tIns="45720" rIns="91440" bIns="45720" numCol="1" anchor="t" anchorCtr="0" compatLnSpc="1">
            <a:prstTxWarp prst="textNoShape">
              <a:avLst/>
            </a:prstTxWarp>
          </a:bodyPr>
          <a:lstStyle/>
          <a:p>
            <a:endParaRPr lang="id-ID">
              <a:solidFill>
                <a:srgbClr val="273339"/>
              </a:solidFill>
            </a:endParaRPr>
          </a:p>
        </p:txBody>
      </p:sp>
      <p:cxnSp>
        <p:nvCxnSpPr>
          <p:cNvPr id="40" name="Straight Connector 39"/>
          <p:cNvCxnSpPr/>
          <p:nvPr/>
        </p:nvCxnSpPr>
        <p:spPr>
          <a:xfrm flipH="1">
            <a:off x="3225801" y="2287548"/>
            <a:ext cx="1983755" cy="0"/>
          </a:xfrm>
          <a:prstGeom prst="line">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225800" y="5083673"/>
            <a:ext cx="1662369" cy="0"/>
          </a:xfrm>
          <a:prstGeom prst="line">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7586543" y="4011748"/>
            <a:ext cx="1379658" cy="0"/>
          </a:xfrm>
          <a:prstGeom prst="straightConnector1">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5" name="Rectangle 1436"/>
          <p:cNvSpPr>
            <a:spLocks noChangeArrowheads="1"/>
          </p:cNvSpPr>
          <p:nvPr/>
        </p:nvSpPr>
        <p:spPr bwMode="auto">
          <a:xfrm>
            <a:off x="9064297" y="3813345"/>
            <a:ext cx="2289503" cy="307777"/>
          </a:xfrm>
          <a:prstGeom prst="rect">
            <a:avLst/>
          </a:prstGeom>
          <a:extLst/>
        </p:spPr>
        <p:txBody>
          <a:bodyPr vert="horz" wrap="square" lIns="91440" tIns="45720" rIns="91440" bIns="45720" rtlCol="0">
            <a:spAutoFit/>
          </a:bodyPr>
          <a:lstStyle/>
          <a:p>
            <a:pPr>
              <a:buFont typeface="Arial" pitchFamily="34" charset="0"/>
              <a:buNone/>
            </a:pPr>
            <a:r>
              <a:rPr lang="en-US" sz="1400" b="1" dirty="0">
                <a:solidFill>
                  <a:srgbClr val="273339"/>
                </a:solidFill>
              </a:rPr>
              <a:t>Target focused campaigns</a:t>
            </a:r>
          </a:p>
        </p:txBody>
      </p:sp>
      <p:sp>
        <p:nvSpPr>
          <p:cNvPr id="46" name="Content Placeholder 2"/>
          <p:cNvSpPr txBox="1">
            <a:spLocks/>
          </p:cNvSpPr>
          <p:nvPr/>
        </p:nvSpPr>
        <p:spPr>
          <a:xfrm>
            <a:off x="9064297" y="4128674"/>
            <a:ext cx="2289503" cy="108952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sz="1200" dirty="0">
                <a:solidFill>
                  <a:srgbClr val="273339"/>
                </a:solidFill>
                <a:latin typeface="Arial" panose="020B0604020202020204" pitchFamily="34" charset="0"/>
                <a:cs typeface="Arial" panose="020B0604020202020204" pitchFamily="34" charset="0"/>
              </a:rPr>
              <a:t>Quickly setup a Campaign</a:t>
            </a:r>
            <a:endParaRPr lang="en-US" sz="1200" dirty="0">
              <a:solidFill>
                <a:srgbClr val="273339"/>
              </a:solidFill>
              <a:latin typeface="Arial" panose="020B0604020202020204" pitchFamily="34" charset="0"/>
              <a:cs typeface="Arial" panose="020B0604020202020204" pitchFamily="34" charset="0"/>
            </a:endParaRPr>
          </a:p>
          <a:p>
            <a:r>
              <a:rPr lang="en-IN" sz="1200" dirty="0">
                <a:solidFill>
                  <a:srgbClr val="273339"/>
                </a:solidFill>
                <a:latin typeface="Arial" panose="020B0604020202020204" pitchFamily="34" charset="0"/>
                <a:cs typeface="Arial" panose="020B0604020202020204" pitchFamily="34" charset="0"/>
              </a:rPr>
              <a:t>Reach Qualitative TG</a:t>
            </a:r>
          </a:p>
          <a:p>
            <a:r>
              <a:rPr lang="en-IN" sz="1200" dirty="0" smtClean="0">
                <a:solidFill>
                  <a:srgbClr val="273339"/>
                </a:solidFill>
                <a:latin typeface="Arial" panose="020B0604020202020204" pitchFamily="34" charset="0"/>
                <a:cs typeface="Arial" panose="020B0604020202020204" pitchFamily="34" charset="0"/>
              </a:rPr>
              <a:t>Track </a:t>
            </a:r>
            <a:r>
              <a:rPr lang="en-IN" sz="1200" dirty="0">
                <a:solidFill>
                  <a:srgbClr val="273339"/>
                </a:solidFill>
                <a:latin typeface="Arial" panose="020B0604020202020204" pitchFamily="34" charset="0"/>
                <a:cs typeface="Arial" panose="020B0604020202020204" pitchFamily="34" charset="0"/>
              </a:rPr>
              <a:t>the engagement</a:t>
            </a:r>
          </a:p>
          <a:p>
            <a:pPr marL="0" indent="0" algn="just">
              <a:spcBef>
                <a:spcPts val="0"/>
              </a:spcBef>
              <a:buFont typeface="Arial" pitchFamily="34" charset="0"/>
              <a:buNone/>
            </a:pPr>
            <a:r>
              <a:rPr lang="en-US" sz="1200" dirty="0" smtClean="0">
                <a:solidFill>
                  <a:srgbClr val="8C9CA6"/>
                </a:solidFill>
              </a:rPr>
              <a:t>.</a:t>
            </a:r>
            <a:endParaRPr lang="en-US" sz="1200" dirty="0">
              <a:solidFill>
                <a:srgbClr val="8C9CA6"/>
              </a:solidFill>
            </a:endParaRPr>
          </a:p>
        </p:txBody>
      </p:sp>
      <p:sp>
        <p:nvSpPr>
          <p:cNvPr id="48" name="Rectangle 1436"/>
          <p:cNvSpPr>
            <a:spLocks noChangeArrowheads="1"/>
          </p:cNvSpPr>
          <p:nvPr/>
        </p:nvSpPr>
        <p:spPr bwMode="auto">
          <a:xfrm>
            <a:off x="773485" y="4939366"/>
            <a:ext cx="2289503" cy="369332"/>
          </a:xfrm>
          <a:prstGeom prst="rect">
            <a:avLst/>
          </a:prstGeom>
          <a:extLst/>
        </p:spPr>
        <p:txBody>
          <a:bodyPr vert="horz" wrap="square" lIns="91440" tIns="45720" rIns="91440" bIns="45720" rtlCol="0">
            <a:spAutoFit/>
          </a:bodyPr>
          <a:lstStyle/>
          <a:p>
            <a:pPr algn="r">
              <a:buFont typeface="Arial" pitchFamily="34" charset="0"/>
              <a:buNone/>
            </a:pPr>
            <a:r>
              <a:rPr lang="en-US" b="1" dirty="0">
                <a:solidFill>
                  <a:srgbClr val="273339"/>
                </a:solidFill>
              </a:rPr>
              <a:t>Real time insights</a:t>
            </a:r>
          </a:p>
        </p:txBody>
      </p:sp>
      <p:sp>
        <p:nvSpPr>
          <p:cNvPr id="49" name="Content Placeholder 2"/>
          <p:cNvSpPr txBox="1">
            <a:spLocks/>
          </p:cNvSpPr>
          <p:nvPr/>
        </p:nvSpPr>
        <p:spPr>
          <a:xfrm>
            <a:off x="773485" y="5254695"/>
            <a:ext cx="2289503" cy="108952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sz="1200" dirty="0">
                <a:solidFill>
                  <a:srgbClr val="273339"/>
                </a:solidFill>
                <a:latin typeface="Arial" panose="020B0604020202020204" pitchFamily="34" charset="0"/>
                <a:cs typeface="Arial" panose="020B0604020202020204" pitchFamily="34" charset="0"/>
              </a:rPr>
              <a:t>Compare effectiveness of communication in different category </a:t>
            </a:r>
            <a:endParaRPr lang="en-US" sz="1200" dirty="0">
              <a:solidFill>
                <a:srgbClr val="273339"/>
              </a:solidFill>
              <a:latin typeface="Arial" panose="020B0604020202020204" pitchFamily="34" charset="0"/>
              <a:cs typeface="Arial" panose="020B0604020202020204" pitchFamily="34" charset="0"/>
            </a:endParaRPr>
          </a:p>
          <a:p>
            <a:r>
              <a:rPr lang="en-US" sz="1200" dirty="0">
                <a:solidFill>
                  <a:srgbClr val="273339"/>
                </a:solidFill>
                <a:latin typeface="Arial" panose="020B0604020202020204" pitchFamily="34" charset="0"/>
                <a:cs typeface="Arial" panose="020B0604020202020204" pitchFamily="34" charset="0"/>
              </a:rPr>
              <a:t>Live Dashboard </a:t>
            </a:r>
            <a:endParaRPr lang="en-IN" sz="1200" dirty="0">
              <a:solidFill>
                <a:srgbClr val="273339"/>
              </a:solidFill>
              <a:latin typeface="Arial" panose="020B0604020202020204" pitchFamily="34" charset="0"/>
              <a:cs typeface="Arial" panose="020B0604020202020204" pitchFamily="34" charset="0"/>
            </a:endParaRPr>
          </a:p>
          <a:p>
            <a:r>
              <a:rPr lang="en-IN" sz="1200" dirty="0" smtClean="0">
                <a:solidFill>
                  <a:srgbClr val="273339"/>
                </a:solidFill>
                <a:latin typeface="Arial" panose="020B0604020202020204" pitchFamily="34" charset="0"/>
                <a:cs typeface="Arial" panose="020B0604020202020204" pitchFamily="34" charset="0"/>
              </a:rPr>
              <a:t>In store </a:t>
            </a:r>
            <a:r>
              <a:rPr lang="en-IN" sz="1200" dirty="0">
                <a:solidFill>
                  <a:srgbClr val="273339"/>
                </a:solidFill>
                <a:latin typeface="Arial" panose="020B0604020202020204" pitchFamily="34" charset="0"/>
                <a:cs typeface="Arial" panose="020B0604020202020204" pitchFamily="34" charset="0"/>
              </a:rPr>
              <a:t>analytics</a:t>
            </a:r>
            <a:endParaRPr lang="en-US" sz="1200" dirty="0">
              <a:solidFill>
                <a:srgbClr val="273339"/>
              </a:solidFill>
              <a:latin typeface="Arial" panose="020B0604020202020204" pitchFamily="34" charset="0"/>
              <a:cs typeface="Arial" panose="020B0604020202020204" pitchFamily="34" charset="0"/>
            </a:endParaRPr>
          </a:p>
        </p:txBody>
      </p:sp>
      <p:sp>
        <p:nvSpPr>
          <p:cNvPr id="50" name="Rectangle 1436"/>
          <p:cNvSpPr>
            <a:spLocks noChangeArrowheads="1"/>
          </p:cNvSpPr>
          <p:nvPr/>
        </p:nvSpPr>
        <p:spPr bwMode="auto">
          <a:xfrm>
            <a:off x="773485" y="2086918"/>
            <a:ext cx="2289503" cy="307777"/>
          </a:xfrm>
          <a:prstGeom prst="rect">
            <a:avLst/>
          </a:prstGeom>
          <a:extLst/>
        </p:spPr>
        <p:txBody>
          <a:bodyPr vert="horz" wrap="square" lIns="91440" tIns="45720" rIns="91440" bIns="45720" rtlCol="0">
            <a:spAutoFit/>
          </a:bodyPr>
          <a:lstStyle/>
          <a:p>
            <a:pPr algn="r">
              <a:buFont typeface="Arial" pitchFamily="34" charset="0"/>
              <a:buNone/>
            </a:pPr>
            <a:r>
              <a:rPr lang="en-US" sz="1400" b="1" dirty="0">
                <a:solidFill>
                  <a:srgbClr val="273339"/>
                </a:solidFill>
              </a:rPr>
              <a:t>Effective store management</a:t>
            </a:r>
          </a:p>
        </p:txBody>
      </p:sp>
      <p:sp>
        <p:nvSpPr>
          <p:cNvPr id="51" name="Content Placeholder 2"/>
          <p:cNvSpPr txBox="1">
            <a:spLocks/>
          </p:cNvSpPr>
          <p:nvPr/>
        </p:nvSpPr>
        <p:spPr>
          <a:xfrm>
            <a:off x="773485" y="2402247"/>
            <a:ext cx="2289503" cy="123726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sz="1200" dirty="0">
                <a:solidFill>
                  <a:srgbClr val="273339"/>
                </a:solidFill>
                <a:latin typeface="Arial" panose="020B0604020202020204" pitchFamily="34" charset="0"/>
                <a:cs typeface="Arial" panose="020B0604020202020204" pitchFamily="34" charset="0"/>
              </a:rPr>
              <a:t>Campaign across categories</a:t>
            </a:r>
          </a:p>
          <a:p>
            <a:r>
              <a:rPr lang="en-IN" sz="1200" dirty="0">
                <a:solidFill>
                  <a:srgbClr val="273339"/>
                </a:solidFill>
                <a:latin typeface="Arial" panose="020B0604020202020204" pitchFamily="34" charset="0"/>
                <a:cs typeface="Arial" panose="020B0604020202020204" pitchFamily="34" charset="0"/>
              </a:rPr>
              <a:t>Call To action Communication, along with Branding content</a:t>
            </a:r>
          </a:p>
          <a:p>
            <a:pPr marL="0" indent="0" algn="r">
              <a:spcBef>
                <a:spcPts val="0"/>
              </a:spcBef>
              <a:buFont typeface="Arial" pitchFamily="34" charset="0"/>
              <a:buNone/>
            </a:pPr>
            <a:r>
              <a:rPr lang="en-US" sz="1200" dirty="0" smtClean="0">
                <a:solidFill>
                  <a:srgbClr val="8C9CA6"/>
                </a:solidFill>
              </a:rPr>
              <a:t>.</a:t>
            </a:r>
            <a:endParaRPr lang="en-US" sz="1200" dirty="0">
              <a:solidFill>
                <a:srgbClr val="8C9CA6"/>
              </a:solidFill>
            </a:endParaRPr>
          </a:p>
        </p:txBody>
      </p:sp>
      <p:sp>
        <p:nvSpPr>
          <p:cNvPr id="41"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14239902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fontScale="90000"/>
          </a:bodyPr>
          <a:lstStyle/>
          <a:p>
            <a:r>
              <a:rPr lang="en-US" dirty="0" smtClean="0"/>
              <a:t>In–app mobile advertising</a:t>
            </a:r>
            <a:endParaRPr lang="en-US" dirty="0"/>
          </a:p>
        </p:txBody>
      </p:sp>
      <p:sp>
        <p:nvSpPr>
          <p:cNvPr id="3" name="Date Placeholder 2"/>
          <p:cNvSpPr>
            <a:spLocks noGrp="1"/>
          </p:cNvSpPr>
          <p:nvPr>
            <p:ph type="dt" sz="half" idx="10"/>
          </p:nvPr>
        </p:nvSpPr>
        <p:spPr/>
        <p:txBody>
          <a:bodyPr/>
          <a:lstStyle/>
          <a:p>
            <a:fld id="{1A6E1FEB-FB31-4CE1-8A0A-9EB69254126F}" type="datetime1">
              <a:rPr lang="en-US" smtClean="0"/>
              <a:pPr/>
              <a:t>2/13/2019</a:t>
            </a:fld>
            <a:endParaRPr lang="en-US" dirty="0"/>
          </a:p>
        </p:txBody>
      </p:sp>
      <p:sp>
        <p:nvSpPr>
          <p:cNvPr id="5" name="Slide Number Placeholder 4"/>
          <p:cNvSpPr>
            <a:spLocks noGrp="1"/>
          </p:cNvSpPr>
          <p:nvPr>
            <p:ph type="sldNum" sz="quarter" idx="12"/>
          </p:nvPr>
        </p:nvSpPr>
        <p:spPr/>
        <p:txBody>
          <a:bodyPr/>
          <a:lstStyle/>
          <a:p>
            <a:fld id="{6E18DBF4-37B7-4C4F-9728-A1C100B177EE}" type="slidenum">
              <a:rPr lang="en-US" smtClean="0"/>
              <a:pPr/>
              <a:t>38</a:t>
            </a:fld>
            <a:endParaRPr lang="en-US"/>
          </a:p>
        </p:txBody>
      </p:sp>
      <p:sp>
        <p:nvSpPr>
          <p:cNvPr id="16" name="Text Placeholder 15"/>
          <p:cNvSpPr>
            <a:spLocks noGrp="1"/>
          </p:cNvSpPr>
          <p:nvPr>
            <p:ph type="body" sz="quarter" idx="18"/>
          </p:nvPr>
        </p:nvSpPr>
        <p:spPr/>
        <p:txBody>
          <a:bodyPr/>
          <a:lstStyle/>
          <a:p>
            <a:r>
              <a:rPr lang="en-US" dirty="0" smtClean="0"/>
              <a:t>Geo location</a:t>
            </a:r>
            <a:endParaRPr lang="en-US" dirty="0"/>
          </a:p>
        </p:txBody>
      </p:sp>
      <p:sp>
        <p:nvSpPr>
          <p:cNvPr id="17" name="Text Placeholder 16"/>
          <p:cNvSpPr>
            <a:spLocks noGrp="1"/>
          </p:cNvSpPr>
          <p:nvPr>
            <p:ph type="body" sz="quarter" idx="22"/>
          </p:nvPr>
        </p:nvSpPr>
        <p:spPr/>
        <p:txBody>
          <a:bodyPr>
            <a:normAutofit/>
          </a:bodyPr>
          <a:lstStyle/>
          <a:p>
            <a:pPr algn="l"/>
            <a:r>
              <a:rPr lang="en-US" sz="1500" dirty="0"/>
              <a:t>specific point, street, city, region, country</a:t>
            </a:r>
            <a:r>
              <a:rPr lang="pl-PL" sz="1600" dirty="0">
                <a:solidFill>
                  <a:prstClr val="black"/>
                </a:solidFill>
                <a:latin typeface="Arial" panose="020B0604020202020204" pitchFamily="34" charset="0"/>
                <a:ea typeface="Open Sans" panose="020B0604020202020204" charset="0"/>
                <a:cs typeface="Arial" panose="020B0604020202020204" pitchFamily="34" charset="0"/>
              </a:rPr>
              <a:t/>
            </a:r>
            <a:br>
              <a:rPr lang="pl-PL" sz="1600" dirty="0">
                <a:solidFill>
                  <a:prstClr val="black"/>
                </a:solidFill>
                <a:latin typeface="Arial" panose="020B0604020202020204" pitchFamily="34" charset="0"/>
                <a:ea typeface="Open Sans" panose="020B0604020202020204" charset="0"/>
                <a:cs typeface="Arial" panose="020B0604020202020204" pitchFamily="34" charset="0"/>
              </a:rPr>
            </a:br>
            <a:endParaRPr lang="en-US" dirty="0"/>
          </a:p>
        </p:txBody>
      </p:sp>
      <p:sp>
        <p:nvSpPr>
          <p:cNvPr id="18" name="Text Placeholder 17"/>
          <p:cNvSpPr>
            <a:spLocks noGrp="1"/>
          </p:cNvSpPr>
          <p:nvPr>
            <p:ph type="body" sz="quarter" idx="26"/>
          </p:nvPr>
        </p:nvSpPr>
        <p:spPr/>
        <p:txBody>
          <a:bodyPr/>
          <a:lstStyle/>
          <a:p>
            <a:r>
              <a:rPr lang="en-US" dirty="0" smtClean="0"/>
              <a:t>1</a:t>
            </a:r>
            <a:endParaRPr lang="en-US" dirty="0"/>
          </a:p>
        </p:txBody>
      </p:sp>
      <p:sp>
        <p:nvSpPr>
          <p:cNvPr id="19" name="Text Placeholder 18"/>
          <p:cNvSpPr>
            <a:spLocks noGrp="1"/>
          </p:cNvSpPr>
          <p:nvPr>
            <p:ph type="body" sz="quarter" idx="27"/>
          </p:nvPr>
        </p:nvSpPr>
        <p:spPr/>
        <p:txBody>
          <a:bodyPr/>
          <a:lstStyle/>
          <a:p>
            <a:r>
              <a:rPr lang="en-US" dirty="0" smtClean="0"/>
              <a:t>Keyboard language</a:t>
            </a:r>
            <a:endParaRPr lang="en-US" dirty="0"/>
          </a:p>
        </p:txBody>
      </p:sp>
      <p:sp>
        <p:nvSpPr>
          <p:cNvPr id="20" name="Text Placeholder 19"/>
          <p:cNvSpPr>
            <a:spLocks noGrp="1"/>
          </p:cNvSpPr>
          <p:nvPr>
            <p:ph type="body" sz="quarter" idx="28"/>
          </p:nvPr>
        </p:nvSpPr>
        <p:spPr/>
        <p:txBody>
          <a:bodyPr>
            <a:normAutofit/>
          </a:bodyPr>
          <a:lstStyle/>
          <a:p>
            <a:r>
              <a:rPr lang="en-US" dirty="0" smtClean="0"/>
              <a:t>English, Arabic</a:t>
            </a:r>
            <a:endParaRPr lang="en-US" dirty="0"/>
          </a:p>
        </p:txBody>
      </p:sp>
      <p:sp>
        <p:nvSpPr>
          <p:cNvPr id="21" name="Text Placeholder 20"/>
          <p:cNvSpPr>
            <a:spLocks noGrp="1"/>
          </p:cNvSpPr>
          <p:nvPr>
            <p:ph type="body" sz="quarter" idx="29"/>
          </p:nvPr>
        </p:nvSpPr>
        <p:spPr/>
        <p:txBody>
          <a:bodyPr/>
          <a:lstStyle/>
          <a:p>
            <a:r>
              <a:rPr lang="en-US" dirty="0" smtClean="0"/>
              <a:t>4</a:t>
            </a:r>
            <a:endParaRPr lang="en-US" dirty="0"/>
          </a:p>
        </p:txBody>
      </p:sp>
      <p:sp>
        <p:nvSpPr>
          <p:cNvPr id="22" name="Text Placeholder 21"/>
          <p:cNvSpPr>
            <a:spLocks noGrp="1"/>
          </p:cNvSpPr>
          <p:nvPr>
            <p:ph type="body" sz="quarter" idx="30"/>
          </p:nvPr>
        </p:nvSpPr>
        <p:spPr/>
        <p:txBody>
          <a:bodyPr/>
          <a:lstStyle/>
          <a:p>
            <a:r>
              <a:rPr lang="en-US" dirty="0" smtClean="0"/>
              <a:t>Age profile</a:t>
            </a:r>
            <a:endParaRPr lang="en-US" dirty="0"/>
          </a:p>
        </p:txBody>
      </p:sp>
      <p:sp>
        <p:nvSpPr>
          <p:cNvPr id="23" name="Text Placeholder 22"/>
          <p:cNvSpPr>
            <a:spLocks noGrp="1"/>
          </p:cNvSpPr>
          <p:nvPr>
            <p:ph type="body" sz="quarter" idx="31"/>
          </p:nvPr>
        </p:nvSpPr>
        <p:spPr/>
        <p:txBody>
          <a:bodyPr>
            <a:normAutofit/>
          </a:bodyPr>
          <a:lstStyle/>
          <a:p>
            <a:r>
              <a:rPr lang="en-US" dirty="0" smtClean="0"/>
              <a:t>Age profile bands</a:t>
            </a:r>
            <a:endParaRPr lang="en-US" dirty="0"/>
          </a:p>
        </p:txBody>
      </p:sp>
      <p:sp>
        <p:nvSpPr>
          <p:cNvPr id="24" name="Text Placeholder 23"/>
          <p:cNvSpPr>
            <a:spLocks noGrp="1"/>
          </p:cNvSpPr>
          <p:nvPr>
            <p:ph type="body" sz="quarter" idx="32"/>
          </p:nvPr>
        </p:nvSpPr>
        <p:spPr/>
        <p:txBody>
          <a:bodyPr/>
          <a:lstStyle/>
          <a:p>
            <a:r>
              <a:rPr lang="en-US" dirty="0" smtClean="0"/>
              <a:t>2</a:t>
            </a:r>
            <a:endParaRPr lang="en-US" dirty="0"/>
          </a:p>
        </p:txBody>
      </p:sp>
      <p:sp>
        <p:nvSpPr>
          <p:cNvPr id="25" name="Text Placeholder 24"/>
          <p:cNvSpPr>
            <a:spLocks noGrp="1"/>
          </p:cNvSpPr>
          <p:nvPr>
            <p:ph type="body" sz="quarter" idx="33"/>
          </p:nvPr>
        </p:nvSpPr>
        <p:spPr/>
        <p:txBody>
          <a:bodyPr/>
          <a:lstStyle/>
          <a:p>
            <a:r>
              <a:rPr lang="en-US" dirty="0" smtClean="0"/>
              <a:t>Category of apps.</a:t>
            </a:r>
            <a:endParaRPr lang="en-US" dirty="0"/>
          </a:p>
        </p:txBody>
      </p:sp>
      <p:sp>
        <p:nvSpPr>
          <p:cNvPr id="26" name="Text Placeholder 25"/>
          <p:cNvSpPr>
            <a:spLocks noGrp="1"/>
          </p:cNvSpPr>
          <p:nvPr>
            <p:ph type="body" sz="quarter" idx="34"/>
          </p:nvPr>
        </p:nvSpPr>
        <p:spPr/>
        <p:txBody>
          <a:bodyPr>
            <a:normAutofit/>
          </a:bodyPr>
          <a:lstStyle/>
          <a:p>
            <a:r>
              <a:rPr lang="pl-PL" sz="1500" dirty="0"/>
              <a:t>Games / education / tourism / sports / business / fashion</a:t>
            </a:r>
            <a:endParaRPr lang="en-US" sz="1500" dirty="0"/>
          </a:p>
        </p:txBody>
      </p:sp>
      <p:sp>
        <p:nvSpPr>
          <p:cNvPr id="27" name="Text Placeholder 26"/>
          <p:cNvSpPr>
            <a:spLocks noGrp="1"/>
          </p:cNvSpPr>
          <p:nvPr>
            <p:ph type="body" sz="quarter" idx="35"/>
          </p:nvPr>
        </p:nvSpPr>
        <p:spPr/>
        <p:txBody>
          <a:bodyPr/>
          <a:lstStyle/>
          <a:p>
            <a:r>
              <a:rPr lang="en-US" dirty="0" smtClean="0"/>
              <a:t>5</a:t>
            </a:r>
            <a:endParaRPr lang="en-US" dirty="0"/>
          </a:p>
        </p:txBody>
      </p:sp>
      <p:sp>
        <p:nvSpPr>
          <p:cNvPr id="28" name="Text Placeholder 27"/>
          <p:cNvSpPr>
            <a:spLocks noGrp="1"/>
          </p:cNvSpPr>
          <p:nvPr>
            <p:ph type="body" sz="quarter" idx="36"/>
          </p:nvPr>
        </p:nvSpPr>
        <p:spPr/>
        <p:txBody>
          <a:bodyPr/>
          <a:lstStyle/>
          <a:p>
            <a:r>
              <a:rPr lang="en-US" dirty="0" smtClean="0"/>
              <a:t>Gender</a:t>
            </a:r>
            <a:endParaRPr lang="en-US" dirty="0"/>
          </a:p>
        </p:txBody>
      </p:sp>
      <p:sp>
        <p:nvSpPr>
          <p:cNvPr id="29" name="Text Placeholder 28"/>
          <p:cNvSpPr>
            <a:spLocks noGrp="1"/>
          </p:cNvSpPr>
          <p:nvPr>
            <p:ph type="body" sz="quarter" idx="37"/>
          </p:nvPr>
        </p:nvSpPr>
        <p:spPr/>
        <p:txBody>
          <a:bodyPr>
            <a:normAutofit/>
          </a:bodyPr>
          <a:lstStyle/>
          <a:p>
            <a:r>
              <a:rPr lang="en-US" dirty="0" smtClean="0"/>
              <a:t>Male or female</a:t>
            </a:r>
            <a:endParaRPr lang="en-US" dirty="0"/>
          </a:p>
        </p:txBody>
      </p:sp>
      <p:sp>
        <p:nvSpPr>
          <p:cNvPr id="30" name="Text Placeholder 29"/>
          <p:cNvSpPr>
            <a:spLocks noGrp="1"/>
          </p:cNvSpPr>
          <p:nvPr>
            <p:ph type="body" sz="quarter" idx="38"/>
          </p:nvPr>
        </p:nvSpPr>
        <p:spPr/>
        <p:txBody>
          <a:bodyPr/>
          <a:lstStyle/>
          <a:p>
            <a:r>
              <a:rPr lang="en-US" dirty="0" smtClean="0"/>
              <a:t>3</a:t>
            </a:r>
            <a:endParaRPr lang="en-US" dirty="0"/>
          </a:p>
        </p:txBody>
      </p:sp>
      <p:sp>
        <p:nvSpPr>
          <p:cNvPr id="31" name="Text Placeholder 30"/>
          <p:cNvSpPr>
            <a:spLocks noGrp="1"/>
          </p:cNvSpPr>
          <p:nvPr>
            <p:ph type="body" sz="quarter" idx="39"/>
          </p:nvPr>
        </p:nvSpPr>
        <p:spPr/>
        <p:txBody>
          <a:bodyPr/>
          <a:lstStyle/>
          <a:p>
            <a:r>
              <a:rPr lang="en-US" dirty="0" smtClean="0"/>
              <a:t>OS &amp; Type of device</a:t>
            </a:r>
            <a:endParaRPr lang="en-US" dirty="0"/>
          </a:p>
        </p:txBody>
      </p:sp>
      <p:sp>
        <p:nvSpPr>
          <p:cNvPr id="32" name="Text Placeholder 31"/>
          <p:cNvSpPr>
            <a:spLocks noGrp="1"/>
          </p:cNvSpPr>
          <p:nvPr>
            <p:ph type="body" sz="quarter" idx="40"/>
          </p:nvPr>
        </p:nvSpPr>
        <p:spPr/>
        <p:txBody>
          <a:bodyPr>
            <a:normAutofit/>
          </a:bodyPr>
          <a:lstStyle/>
          <a:p>
            <a:r>
              <a:rPr lang="en-US" sz="1500" dirty="0"/>
              <a:t>iOS, Android, </a:t>
            </a:r>
            <a:r>
              <a:rPr lang="en-US" sz="1500" dirty="0" smtClean="0"/>
              <a:t>Windows </a:t>
            </a:r>
            <a:endParaRPr lang="en-US" sz="1500" dirty="0"/>
          </a:p>
          <a:p>
            <a:endParaRPr lang="en-US" dirty="0"/>
          </a:p>
        </p:txBody>
      </p:sp>
      <p:sp>
        <p:nvSpPr>
          <p:cNvPr id="33" name="Text Placeholder 32"/>
          <p:cNvSpPr>
            <a:spLocks noGrp="1"/>
          </p:cNvSpPr>
          <p:nvPr>
            <p:ph type="body" sz="quarter" idx="41"/>
          </p:nvPr>
        </p:nvSpPr>
        <p:spPr/>
        <p:txBody>
          <a:bodyPr/>
          <a:lstStyle/>
          <a:p>
            <a:r>
              <a:rPr lang="en-US" dirty="0" smtClean="0"/>
              <a:t>6</a:t>
            </a:r>
            <a:endParaRPr lang="en-US" dirty="0"/>
          </a:p>
        </p:txBody>
      </p:sp>
      <p:sp>
        <p:nvSpPr>
          <p:cNvPr id="7" name="Rectangle 6"/>
          <p:cNvSpPr/>
          <p:nvPr/>
        </p:nvSpPr>
        <p:spPr>
          <a:xfrm>
            <a:off x="2781837" y="5646237"/>
            <a:ext cx="7521262" cy="590931"/>
          </a:xfrm>
          <a:prstGeom prst="rect">
            <a:avLst/>
          </a:prstGeom>
        </p:spPr>
        <p:txBody>
          <a:bodyPr wrap="square">
            <a:spAutoFit/>
          </a:bodyPr>
          <a:lstStyle/>
          <a:p>
            <a:pPr algn="ctr">
              <a:lnSpc>
                <a:spcPct val="90000"/>
              </a:lnSpc>
              <a:spcBef>
                <a:spcPts val="1000"/>
              </a:spcBef>
            </a:pPr>
            <a:r>
              <a:rPr lang="en-US" dirty="0">
                <a:solidFill>
                  <a:srgbClr val="8C9CA6"/>
                </a:solidFill>
              </a:rPr>
              <a:t>We have a platform that can deliver in-app advertising on mobile devices using different parameters within a particular geo location</a:t>
            </a:r>
          </a:p>
        </p:txBody>
      </p:sp>
      <p:sp>
        <p:nvSpPr>
          <p:cNvPr id="34"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19795191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110569" y="3256097"/>
            <a:ext cx="4572000" cy="2852737"/>
          </a:xfrm>
          <a:solidFill>
            <a:schemeClr val="bg1">
              <a:alpha val="55000"/>
            </a:schemeClr>
          </a:solidFill>
        </p:spPr>
        <p:txBody>
          <a:bodyPr vert="horz" lIns="274320" tIns="91440" rIns="274320" bIns="182880" rtlCol="0" anchor="ctr">
            <a:normAutofit/>
          </a:bodyPr>
          <a:lstStyle/>
          <a:p>
            <a:r>
              <a:rPr lang="en-US" dirty="0" smtClean="0"/>
              <a:t>8. Marketing Services</a:t>
            </a:r>
            <a:endParaRPr lang="en-US" dirty="0"/>
          </a:p>
        </p:txBody>
      </p:sp>
      <p:grpSp>
        <p:nvGrpSpPr>
          <p:cNvPr id="13" name="Group 12"/>
          <p:cNvGrpSpPr/>
          <p:nvPr/>
        </p:nvGrpSpPr>
        <p:grpSpPr>
          <a:xfrm>
            <a:off x="7213600" y="6264910"/>
            <a:ext cx="4572000" cy="91440"/>
            <a:chOff x="0" y="4480421"/>
            <a:chExt cx="12192000" cy="91440"/>
          </a:xfrm>
        </p:grpSpPr>
        <p:sp>
          <p:nvSpPr>
            <p:cNvPr id="14" name="Rectangle 13"/>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Date Placeholder 4"/>
          <p:cNvSpPr>
            <a:spLocks noGrp="1"/>
          </p:cNvSpPr>
          <p:nvPr>
            <p:ph type="dt" sz="half" idx="10"/>
          </p:nvPr>
        </p:nvSpPr>
        <p:spPr/>
        <p:txBody>
          <a:bodyPr/>
          <a:lstStyle/>
          <a:p>
            <a:fld id="{A73982E7-B108-44DC-83E9-C9EC2287EB54}" type="datetime1">
              <a:rPr lang="en-US" smtClean="0">
                <a:solidFill>
                  <a:srgbClr val="273339">
                    <a:tint val="75000"/>
                  </a:srgbClr>
                </a:solidFill>
              </a:rPr>
              <a:pPr/>
              <a:t>2/13/2019</a:t>
            </a:fld>
            <a:endParaRPr lang="en-US">
              <a:solidFill>
                <a:srgbClr val="273339">
                  <a:tint val="75000"/>
                </a:srgbClr>
              </a:solidFill>
            </a:endParaRPr>
          </a:p>
        </p:txBody>
      </p:sp>
      <p:sp>
        <p:nvSpPr>
          <p:cNvPr id="7" name="Footer Placeholder 6"/>
          <p:cNvSpPr>
            <a:spLocks noGrp="1"/>
          </p:cNvSpPr>
          <p:nvPr>
            <p:ph type="ftr" sz="quarter" idx="11"/>
          </p:nvPr>
        </p:nvSpPr>
        <p:spPr/>
        <p:txBody>
          <a:bodyPr/>
          <a:lstStyle/>
          <a:p>
            <a:r>
              <a:rPr lang="en-US" smtClean="0">
                <a:solidFill>
                  <a:srgbClr val="273339"/>
                </a:solidFill>
              </a:rPr>
              <a:t>COPYRIGHT © 2017 DATA DIRECT FZ LLC  ALL RIGHTS RESERVED</a:t>
            </a:r>
            <a:endParaRPr lang="en-US">
              <a:solidFill>
                <a:srgbClr val="273339"/>
              </a:solidFill>
            </a:endParaRPr>
          </a:p>
        </p:txBody>
      </p:sp>
      <p:sp>
        <p:nvSpPr>
          <p:cNvPr id="9" name="Slide Number Placeholder 8"/>
          <p:cNvSpPr>
            <a:spLocks noGrp="1"/>
          </p:cNvSpPr>
          <p:nvPr>
            <p:ph type="sldNum" sz="quarter" idx="12"/>
          </p:nvPr>
        </p:nvSpPr>
        <p:spPr/>
        <p:txBody>
          <a:bodyPr/>
          <a:lstStyle/>
          <a:p>
            <a:fld id="{6E18DBF4-37B7-4C4F-9728-A1C100B177EE}" type="slidenum">
              <a:rPr lang="en-US" smtClean="0">
                <a:solidFill>
                  <a:srgbClr val="273339">
                    <a:tint val="75000"/>
                  </a:srgbClr>
                </a:solidFill>
              </a:rPr>
              <a:pPr/>
              <a:t>39</a:t>
            </a:fld>
            <a:endParaRPr lang="en-US">
              <a:solidFill>
                <a:srgbClr val="273339">
                  <a:tint val="75000"/>
                </a:srgbClr>
              </a:solidFill>
            </a:endParaRPr>
          </a:p>
        </p:txBody>
      </p:sp>
      <p:pic>
        <p:nvPicPr>
          <p:cNvPr id="4" name="Picture Placeholder 3"/>
          <p:cNvPicPr>
            <a:picLocks noGrp="1" noChangeAspect="1"/>
          </p:cNvPicPr>
          <p:nvPr>
            <p:ph type="pic" sz="quarter" idx="17"/>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126" r="126"/>
          <a:stretch>
            <a:fillRect/>
          </a:stretch>
        </p:blipFill>
        <p:spPr>
          <a:xfrm>
            <a:off x="-7938" y="0"/>
            <a:ext cx="12192001" cy="6858000"/>
          </a:xfrm>
          <a:prstGeom prst="rect">
            <a:avLst/>
          </a:prstGeom>
          <a:ln>
            <a:noFill/>
          </a:ln>
          <a:effectLst>
            <a:outerShdw blurRad="292100" dist="139700" dir="2700000" algn="tl" rotWithShape="0">
              <a:srgbClr val="333333">
                <a:alpha val="65000"/>
              </a:srgbClr>
            </a:outerShdw>
          </a:effectLst>
        </p:spPr>
      </p:pic>
      <p:sp>
        <p:nvSpPr>
          <p:cNvPr id="19" name="Title 5"/>
          <p:cNvSpPr txBox="1">
            <a:spLocks/>
          </p:cNvSpPr>
          <p:nvPr/>
        </p:nvSpPr>
        <p:spPr>
          <a:xfrm>
            <a:off x="7213600" y="2560638"/>
            <a:ext cx="4572000" cy="2852737"/>
          </a:xfrm>
          <a:prstGeom prst="rect">
            <a:avLst/>
          </a:prstGeom>
          <a:solidFill>
            <a:schemeClr val="bg1">
              <a:alpha val="55000"/>
            </a:schemeClr>
          </a:solidFill>
        </p:spPr>
        <p:txBody>
          <a:bodyPr vert="horz" lIns="274320" tIns="91440" rIns="274320" bIns="182880" rtlCol="0" anchor="ctr">
            <a:normAutofit/>
          </a:bodyPr>
          <a:lstStyle>
            <a:lvl1pPr algn="ctr" defTabSz="914400" rtl="0" eaLnBrk="1" latinLnBrk="0" hangingPunct="1">
              <a:lnSpc>
                <a:spcPct val="90000"/>
              </a:lnSpc>
              <a:spcBef>
                <a:spcPct val="0"/>
              </a:spcBef>
              <a:buNone/>
              <a:defRPr sz="6000" b="1" kern="1200">
                <a:solidFill>
                  <a:schemeClr val="tx1"/>
                </a:solidFill>
                <a:latin typeface="+mn-lt"/>
                <a:ea typeface="+mj-ea"/>
                <a:cs typeface="+mj-cs"/>
              </a:defRPr>
            </a:lvl1pPr>
          </a:lstStyle>
          <a:p>
            <a:r>
              <a:rPr lang="en-US" dirty="0" smtClean="0"/>
              <a:t>Direct Sales Agency</a:t>
            </a:r>
            <a:endParaRPr lang="en-US" dirty="0"/>
          </a:p>
        </p:txBody>
      </p:sp>
    </p:spTree>
    <p:extLst>
      <p:ext uri="{BB962C8B-B14F-4D97-AF65-F5344CB8AC3E}">
        <p14:creationId xmlns:p14="http://schemas.microsoft.com/office/powerpoint/2010/main" val="13518419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95536" y="107995"/>
            <a:ext cx="10515600" cy="673100"/>
          </a:xfrm>
        </p:spPr>
        <p:txBody>
          <a:bodyPr>
            <a:normAutofit fontScale="90000"/>
          </a:bodyPr>
          <a:lstStyle/>
          <a:p>
            <a:r>
              <a:rPr lang="en-US" dirty="0" smtClean="0"/>
              <a:t>Press Release</a:t>
            </a:r>
            <a:endParaRPr lang="en-US" dirty="0"/>
          </a:p>
        </p:txBody>
      </p:sp>
      <p:pic>
        <p:nvPicPr>
          <p:cNvPr id="5" name="Content Placeholder 4"/>
          <p:cNvPicPr>
            <a:picLocks noGrp="1"/>
          </p:cNvPicPr>
          <p:nvPr>
            <p:ph idx="4294967295"/>
          </p:nvPr>
        </p:nvPicPr>
        <p:blipFill rotWithShape="1">
          <a:blip r:embed="rId2" cstate="email">
            <a:extLst>
              <a:ext uri="{28A0092B-C50C-407E-A947-70E740481C1C}">
                <a14:useLocalDpi xmlns:a14="http://schemas.microsoft.com/office/drawing/2010/main"/>
              </a:ext>
            </a:extLst>
          </a:blip>
          <a:srcRect/>
          <a:stretch/>
        </p:blipFill>
        <p:spPr bwMode="auto">
          <a:xfrm>
            <a:off x="6974006" y="127513"/>
            <a:ext cx="4945038" cy="6374689"/>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cstate="email">
            <a:extLst>
              <a:ext uri="{28A0092B-C50C-407E-A947-70E740481C1C}">
                <a14:useLocalDpi xmlns:a14="http://schemas.microsoft.com/office/drawing/2010/main"/>
              </a:ext>
            </a:extLst>
          </a:blip>
          <a:srcRect/>
          <a:stretch/>
        </p:blipFill>
        <p:spPr bwMode="auto">
          <a:xfrm>
            <a:off x="259306" y="4663147"/>
            <a:ext cx="5990177" cy="1778598"/>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4091" y="1061592"/>
            <a:ext cx="5900605" cy="3512845"/>
          </a:xfrm>
          <a:prstGeom prst="rect">
            <a:avLst/>
          </a:prstGeom>
          <a:noFill/>
          <a:ln>
            <a:noFill/>
          </a:ln>
        </p:spPr>
      </p:pic>
      <p:sp>
        <p:nvSpPr>
          <p:cNvPr id="8"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23486383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000" dirty="0">
                <a:latin typeface="+mj-lt"/>
              </a:rPr>
              <a:t>Experienced team of field operatives</a:t>
            </a:r>
          </a:p>
          <a:p>
            <a:pPr>
              <a:lnSpc>
                <a:spcPct val="150000"/>
              </a:lnSpc>
            </a:pPr>
            <a:r>
              <a:rPr lang="en-US" sz="2000" dirty="0">
                <a:latin typeface="+mj-lt"/>
              </a:rPr>
              <a:t>Smart &amp; young talented individuals </a:t>
            </a:r>
          </a:p>
          <a:p>
            <a:pPr>
              <a:lnSpc>
                <a:spcPct val="150000"/>
              </a:lnSpc>
            </a:pPr>
            <a:r>
              <a:rPr lang="en-US" sz="2000" dirty="0">
                <a:latin typeface="+mj-lt"/>
              </a:rPr>
              <a:t>Building relationships</a:t>
            </a:r>
          </a:p>
          <a:p>
            <a:pPr>
              <a:lnSpc>
                <a:spcPct val="150000"/>
              </a:lnSpc>
            </a:pPr>
            <a:r>
              <a:rPr lang="en-US" sz="2000" dirty="0">
                <a:latin typeface="+mj-lt"/>
              </a:rPr>
              <a:t>Servicing the Customers </a:t>
            </a:r>
          </a:p>
          <a:p>
            <a:pPr>
              <a:lnSpc>
                <a:spcPct val="150000"/>
              </a:lnSpc>
            </a:pPr>
            <a:r>
              <a:rPr lang="en-US" sz="2000" dirty="0">
                <a:latin typeface="+mj-lt"/>
              </a:rPr>
              <a:t>Deliver what the customer needs based on understanding them</a:t>
            </a:r>
          </a:p>
        </p:txBody>
      </p:sp>
      <p:sp>
        <p:nvSpPr>
          <p:cNvPr id="2" name="Title 1"/>
          <p:cNvSpPr>
            <a:spLocks noGrp="1"/>
          </p:cNvSpPr>
          <p:nvPr>
            <p:ph type="title"/>
          </p:nvPr>
        </p:nvSpPr>
        <p:spPr/>
        <p:txBody>
          <a:bodyPr>
            <a:normAutofit fontScale="90000"/>
          </a:bodyPr>
          <a:lstStyle/>
          <a:p>
            <a:r>
              <a:rPr lang="en-US" dirty="0" smtClean="0">
                <a:solidFill>
                  <a:schemeClr val="bg1"/>
                </a:solidFill>
                <a:latin typeface="+mj-lt"/>
              </a:rPr>
              <a:t>Sales Support Services (DSA)</a:t>
            </a:r>
            <a:endParaRPr lang="en-US" dirty="0">
              <a:solidFill>
                <a:schemeClr val="bg1"/>
              </a:solidFill>
              <a:latin typeface="+mj-lt"/>
            </a:endParaRPr>
          </a:p>
        </p:txBody>
      </p:sp>
      <p:pic>
        <p:nvPicPr>
          <p:cNvPr id="5" name="Content Placeholder 4"/>
          <p:cNvPicPr>
            <a:picLocks noGrp="1" noChangeAspect="1"/>
          </p:cNvPicPr>
          <p:nvPr>
            <p:ph sz="half" idx="4294967295"/>
          </p:nvPr>
        </p:nvPicPr>
        <p:blipFill>
          <a:blip r:embed="rId2" cstate="email">
            <a:extLst>
              <a:ext uri="{28A0092B-C50C-407E-A947-70E740481C1C}">
                <a14:useLocalDpi xmlns:a14="http://schemas.microsoft.com/office/drawing/2010/main"/>
              </a:ext>
            </a:extLst>
          </a:blip>
          <a:stretch>
            <a:fillRect/>
          </a:stretch>
        </p:blipFill>
        <p:spPr>
          <a:xfrm>
            <a:off x="7814481" y="1425678"/>
            <a:ext cx="3886200" cy="2590800"/>
          </a:xfrm>
        </p:spPr>
      </p:pic>
      <p:sp>
        <p:nvSpPr>
          <p:cNvPr id="6" name="Footer Placeholder 1"/>
          <p:cNvSpPr txBox="1">
            <a:spLocks/>
          </p:cNvSpPr>
          <p:nvPr/>
        </p:nvSpPr>
        <p:spPr>
          <a:xfrm>
            <a:off x="4038600" y="6480626"/>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152078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000" dirty="0" smtClean="0">
                <a:solidFill>
                  <a:schemeClr val="tx1"/>
                </a:solidFill>
                <a:latin typeface="+mj-lt"/>
              </a:rPr>
              <a:t>Kiosks at shopping malls &amp; supermarkets</a:t>
            </a:r>
          </a:p>
          <a:p>
            <a:pPr>
              <a:lnSpc>
                <a:spcPct val="150000"/>
              </a:lnSpc>
            </a:pPr>
            <a:r>
              <a:rPr lang="en-US" sz="2000" dirty="0" smtClean="0">
                <a:solidFill>
                  <a:schemeClr val="tx1"/>
                </a:solidFill>
                <a:latin typeface="+mj-lt"/>
              </a:rPr>
              <a:t>Pre-qualification by promoters</a:t>
            </a:r>
          </a:p>
          <a:p>
            <a:pPr>
              <a:lnSpc>
                <a:spcPct val="150000"/>
              </a:lnSpc>
            </a:pPr>
            <a:r>
              <a:rPr lang="en-US" sz="2000" dirty="0">
                <a:solidFill>
                  <a:schemeClr val="tx1"/>
                </a:solidFill>
                <a:latin typeface="+mj-lt"/>
              </a:rPr>
              <a:t>Data acquisition and capture</a:t>
            </a:r>
          </a:p>
          <a:p>
            <a:pPr>
              <a:lnSpc>
                <a:spcPct val="150000"/>
              </a:lnSpc>
            </a:pPr>
            <a:r>
              <a:rPr lang="en-US" sz="2000" dirty="0" smtClean="0">
                <a:solidFill>
                  <a:schemeClr val="tx1"/>
                </a:solidFill>
                <a:latin typeface="+mj-lt"/>
              </a:rPr>
              <a:t>Driving Awareness and brand image</a:t>
            </a:r>
          </a:p>
          <a:p>
            <a:pPr>
              <a:lnSpc>
                <a:spcPct val="150000"/>
              </a:lnSpc>
            </a:pPr>
            <a:r>
              <a:rPr lang="en-US" sz="2000" dirty="0" smtClean="0">
                <a:solidFill>
                  <a:schemeClr val="tx1"/>
                </a:solidFill>
                <a:latin typeface="+mj-lt"/>
              </a:rPr>
              <a:t>Smart promoters representing the brand establishing direct </a:t>
            </a:r>
            <a:br>
              <a:rPr lang="en-US" sz="2000" dirty="0" smtClean="0">
                <a:solidFill>
                  <a:schemeClr val="tx1"/>
                </a:solidFill>
                <a:latin typeface="+mj-lt"/>
              </a:rPr>
            </a:br>
            <a:r>
              <a:rPr lang="en-US" sz="2000" dirty="0" smtClean="0">
                <a:solidFill>
                  <a:schemeClr val="tx1"/>
                </a:solidFill>
                <a:latin typeface="+mj-lt"/>
              </a:rPr>
              <a:t>connection with consumers</a:t>
            </a:r>
            <a:endParaRPr lang="en-US" sz="2000" dirty="0">
              <a:solidFill>
                <a:schemeClr val="tx1"/>
              </a:solidFill>
              <a:latin typeface="+mj-lt"/>
            </a:endParaRPr>
          </a:p>
        </p:txBody>
      </p:sp>
      <p:sp>
        <p:nvSpPr>
          <p:cNvPr id="2" name="Title 1"/>
          <p:cNvSpPr>
            <a:spLocks noGrp="1"/>
          </p:cNvSpPr>
          <p:nvPr>
            <p:ph type="title"/>
          </p:nvPr>
        </p:nvSpPr>
        <p:spPr/>
        <p:txBody>
          <a:bodyPr>
            <a:normAutofit fontScale="90000"/>
          </a:bodyPr>
          <a:lstStyle/>
          <a:p>
            <a:r>
              <a:rPr lang="en-US" dirty="0" smtClean="0">
                <a:latin typeface="+mj-lt"/>
              </a:rPr>
              <a:t>Promotional Campaign</a:t>
            </a:r>
            <a:endParaRPr lang="en-US" dirty="0">
              <a:latin typeface="+mj-lt"/>
            </a:endParaRPr>
          </a:p>
        </p:txBody>
      </p:sp>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9156700" y="2227263"/>
            <a:ext cx="3035300" cy="2714625"/>
          </a:xfrm>
        </p:spPr>
      </p:pic>
      <p:sp>
        <p:nvSpPr>
          <p:cNvPr id="6" name="Footer Placeholder 1"/>
          <p:cNvSpPr txBox="1">
            <a:spLocks/>
          </p:cNvSpPr>
          <p:nvPr/>
        </p:nvSpPr>
        <p:spPr>
          <a:xfrm>
            <a:off x="4038600" y="6480626"/>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110953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10635" y="1955209"/>
            <a:ext cx="4314423" cy="584775"/>
          </a:xfrm>
          <a:prstGeom prst="rect">
            <a:avLst/>
          </a:prstGeom>
          <a:noFill/>
        </p:spPr>
        <p:txBody>
          <a:bodyPr wrap="square" rtlCol="0">
            <a:spAutoFit/>
          </a:bodyPr>
          <a:lstStyle/>
          <a:p>
            <a:r>
              <a:rPr lang="en-US" sz="3200" dirty="0" smtClean="0"/>
              <a:t>Thank You</a:t>
            </a:r>
            <a:endParaRPr lang="en-US" sz="3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2811" y="2122632"/>
            <a:ext cx="3662159" cy="24407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6724" y="5224358"/>
            <a:ext cx="4200525" cy="10287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368" y="6178620"/>
            <a:ext cx="1235235" cy="679380"/>
          </a:xfrm>
          <a:prstGeom prst="rect">
            <a:avLst/>
          </a:prstGeom>
        </p:spPr>
      </p:pic>
    </p:spTree>
    <p:extLst>
      <p:ext uri="{BB962C8B-B14F-4D97-AF65-F5344CB8AC3E}">
        <p14:creationId xmlns:p14="http://schemas.microsoft.com/office/powerpoint/2010/main" val="2713865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14000" t="-33000" r="-32000" b="-54000"/>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dirty="0" smtClean="0">
                <a:latin typeface="+mj-lt"/>
                <a:cs typeface="Times New Roman" panose="02020603050405020304" pitchFamily="18" charset="0"/>
              </a:rPr>
              <a:t>About Data Direct </a:t>
            </a:r>
            <a:endParaRPr lang="en-US" dirty="0">
              <a:latin typeface="+mj-lt"/>
              <a:cs typeface="Times New Roman" panose="02020603050405020304" pitchFamily="18" charset="0"/>
            </a:endParaRP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t="16883" b="13141"/>
          <a:stretch/>
        </p:blipFill>
        <p:spPr>
          <a:xfrm>
            <a:off x="10949546" y="307205"/>
            <a:ext cx="1242452" cy="547433"/>
          </a:xfrm>
          <a:prstGeom prst="rect">
            <a:avLst/>
          </a:prstGeom>
        </p:spPr>
      </p:pic>
      <p:sp>
        <p:nvSpPr>
          <p:cNvPr id="8" name="Content Placeholder 2"/>
          <p:cNvSpPr>
            <a:spLocks noGrp="1"/>
          </p:cNvSpPr>
          <p:nvPr>
            <p:ph idx="1"/>
          </p:nvPr>
        </p:nvSpPr>
        <p:spPr>
          <a:xfrm>
            <a:off x="712840" y="1330145"/>
            <a:ext cx="9868073" cy="4751285"/>
          </a:xfrm>
        </p:spPr>
        <p:txBody>
          <a:bodyPr>
            <a:noAutofit/>
          </a:bodyPr>
          <a:lstStyle/>
          <a:p>
            <a:r>
              <a:rPr lang="en-US" sz="1800" dirty="0" smtClean="0"/>
              <a:t>The Organization</a:t>
            </a:r>
          </a:p>
          <a:p>
            <a:pPr lvl="1">
              <a:lnSpc>
                <a:spcPct val="100000"/>
              </a:lnSpc>
            </a:pPr>
            <a:r>
              <a:rPr lang="en-US" sz="1600" dirty="0" smtClean="0"/>
              <a:t>ISO 9001:2015 Certified Company</a:t>
            </a:r>
          </a:p>
          <a:p>
            <a:pPr lvl="1">
              <a:lnSpc>
                <a:spcPct val="100000"/>
              </a:lnSpc>
            </a:pPr>
            <a:r>
              <a:rPr lang="en-US" sz="1600" dirty="0" smtClean="0"/>
              <a:t>Established in 2002 as a Limited Liability Company (LLC)</a:t>
            </a:r>
          </a:p>
          <a:p>
            <a:pPr lvl="1">
              <a:lnSpc>
                <a:spcPct val="100000"/>
              </a:lnSpc>
            </a:pPr>
            <a:r>
              <a:rPr lang="en-US" sz="1600" dirty="0" smtClean="0"/>
              <a:t>Rajiv Dalmia, Chairman and Managing Director (MIB – Australia)</a:t>
            </a:r>
          </a:p>
          <a:p>
            <a:pPr>
              <a:lnSpc>
                <a:spcPct val="100000"/>
              </a:lnSpc>
            </a:pPr>
            <a:r>
              <a:rPr lang="en-US" sz="1800" dirty="0" smtClean="0"/>
              <a:t>Data Direct Group Companies:</a:t>
            </a:r>
          </a:p>
          <a:p>
            <a:pPr lvl="1">
              <a:lnSpc>
                <a:spcPct val="100000"/>
              </a:lnSpc>
            </a:pPr>
            <a:r>
              <a:rPr lang="en-US" sz="1600" dirty="0" smtClean="0"/>
              <a:t>HQ: Dubai Media City, UAE.  Operations Unit in Dubai  : Direct Outsourcing Services LLC - 150 workstations</a:t>
            </a:r>
          </a:p>
          <a:p>
            <a:pPr lvl="1">
              <a:lnSpc>
                <a:spcPct val="100000"/>
              </a:lnSpc>
            </a:pPr>
            <a:r>
              <a:rPr lang="en-US" sz="1600" dirty="0" smtClean="0"/>
              <a:t>Onsite contact center for client in Oman (2014) : Century Data Systems LLC – 50 workstations</a:t>
            </a:r>
          </a:p>
          <a:p>
            <a:pPr lvl="1">
              <a:lnSpc>
                <a:spcPct val="100000"/>
              </a:lnSpc>
            </a:pPr>
            <a:r>
              <a:rPr lang="en-US" sz="1600" dirty="0" smtClean="0"/>
              <a:t>On site contact center for client in KSA  (2015) : Data Direct Saudi Arabia – 100 workstations</a:t>
            </a:r>
          </a:p>
          <a:p>
            <a:pPr lvl="1">
              <a:lnSpc>
                <a:spcPct val="100000"/>
              </a:lnSpc>
            </a:pPr>
            <a:r>
              <a:rPr lang="en-US" sz="1600" dirty="0" smtClean="0"/>
              <a:t>Operations Unit in Sri Lanka (2016) : Data Direct South Asia Pvt. Ltd. - 25 workstations</a:t>
            </a:r>
          </a:p>
          <a:p>
            <a:pPr lvl="1">
              <a:lnSpc>
                <a:spcPct val="100000"/>
              </a:lnSpc>
            </a:pPr>
            <a:r>
              <a:rPr lang="en-US" sz="1600" dirty="0" smtClean="0"/>
              <a:t>Presence in Nigeria (2017) : Data Swift Africa Ltd </a:t>
            </a:r>
          </a:p>
          <a:p>
            <a:pPr lvl="1">
              <a:lnSpc>
                <a:spcPct val="100000"/>
              </a:lnSpc>
            </a:pPr>
            <a:r>
              <a:rPr lang="en-US" sz="1600" dirty="0" smtClean="0"/>
              <a:t>Offshore Analytics Team from India</a:t>
            </a:r>
          </a:p>
          <a:p>
            <a:pPr>
              <a:lnSpc>
                <a:spcPct val="100000"/>
              </a:lnSpc>
            </a:pPr>
            <a:r>
              <a:rPr lang="en-US" sz="1800" dirty="0" smtClean="0"/>
              <a:t>Our Offerings</a:t>
            </a:r>
          </a:p>
          <a:p>
            <a:pPr lvl="1">
              <a:lnSpc>
                <a:spcPct val="100000"/>
              </a:lnSpc>
            </a:pPr>
            <a:r>
              <a:rPr lang="en-US" sz="1600" dirty="0" smtClean="0"/>
              <a:t>Contact Centre Services ; Loyalty program development &amp; management</a:t>
            </a:r>
          </a:p>
          <a:p>
            <a:pPr lvl="1">
              <a:lnSpc>
                <a:spcPct val="100000"/>
              </a:lnSpc>
            </a:pPr>
            <a:r>
              <a:rPr lang="en-US" sz="1600" dirty="0" smtClean="0"/>
              <a:t>Archiving Solution, Records Management, ECM and BPM technologies</a:t>
            </a:r>
            <a:endParaRPr lang="en-GB" sz="1600" dirty="0" smtClean="0"/>
          </a:p>
          <a:p>
            <a:endParaRPr lang="en-GB" sz="1800" dirty="0"/>
          </a:p>
          <a:p>
            <a:pPr>
              <a:lnSpc>
                <a:spcPct val="100000"/>
              </a:lnSpc>
            </a:pPr>
            <a:endParaRPr lang="en-US" sz="1800" dirty="0">
              <a:cs typeface="Times New Roman" panose="02020603050405020304" pitchFamily="18" charset="0"/>
            </a:endParaRPr>
          </a:p>
        </p:txBody>
      </p:sp>
      <p:sp>
        <p:nvSpPr>
          <p:cNvPr id="6"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35067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dirty="0" smtClean="0"/>
              <a:t>Service Lines </a:t>
            </a:r>
            <a:endParaRPr lang="en-US" dirty="0"/>
          </a:p>
        </p:txBody>
      </p:sp>
      <p:sp>
        <p:nvSpPr>
          <p:cNvPr id="7" name="Date Placeholder 6"/>
          <p:cNvSpPr>
            <a:spLocks noGrp="1"/>
          </p:cNvSpPr>
          <p:nvPr>
            <p:ph type="dt" sz="half" idx="10"/>
          </p:nvPr>
        </p:nvSpPr>
        <p:spPr/>
        <p:txBody>
          <a:bodyPr/>
          <a:lstStyle/>
          <a:p>
            <a:fld id="{F315ECD9-215B-4020-B1BA-F9A54BA1B21E}" type="datetime1">
              <a:rPr lang="en-US" smtClean="0"/>
              <a:t>2/13/2019</a:t>
            </a:fld>
            <a:endParaRPr lang="en-US" dirty="0"/>
          </a:p>
        </p:txBody>
      </p:sp>
      <p:sp>
        <p:nvSpPr>
          <p:cNvPr id="9" name="Slide Number Placeholder 8"/>
          <p:cNvSpPr>
            <a:spLocks noGrp="1"/>
          </p:cNvSpPr>
          <p:nvPr>
            <p:ph type="sldNum" sz="quarter" idx="12"/>
          </p:nvPr>
        </p:nvSpPr>
        <p:spPr/>
        <p:txBody>
          <a:bodyPr/>
          <a:lstStyle/>
          <a:p>
            <a:fld id="{6E18DBF4-37B7-4C4F-9728-A1C100B177EE}" type="slidenum">
              <a:rPr lang="en-US" smtClean="0"/>
              <a:pPr/>
              <a:t>6</a:t>
            </a:fld>
            <a:endParaRPr lang="en-US"/>
          </a:p>
        </p:txBody>
      </p:sp>
      <p:sp>
        <p:nvSpPr>
          <p:cNvPr id="14" name="Text Placeholder 13"/>
          <p:cNvSpPr>
            <a:spLocks noGrp="1"/>
          </p:cNvSpPr>
          <p:nvPr>
            <p:ph type="body" sz="quarter" idx="18"/>
          </p:nvPr>
        </p:nvSpPr>
        <p:spPr/>
        <p:txBody>
          <a:bodyPr/>
          <a:lstStyle/>
          <a:p>
            <a:r>
              <a:rPr lang="en-US" dirty="0" smtClean="0"/>
              <a:t>Contact center</a:t>
            </a:r>
            <a:endParaRPr lang="en-US" dirty="0"/>
          </a:p>
        </p:txBody>
      </p:sp>
      <p:sp>
        <p:nvSpPr>
          <p:cNvPr id="15" name="Text Placeholder 14"/>
          <p:cNvSpPr>
            <a:spLocks noGrp="1"/>
          </p:cNvSpPr>
          <p:nvPr>
            <p:ph type="body" sz="quarter" idx="19"/>
          </p:nvPr>
        </p:nvSpPr>
        <p:spPr/>
        <p:txBody>
          <a:bodyPr>
            <a:normAutofit fontScale="77500" lnSpcReduction="20000"/>
          </a:bodyPr>
          <a:lstStyle/>
          <a:p>
            <a:r>
              <a:rPr lang="en-US" dirty="0" smtClean="0"/>
              <a:t>IT services &amp; solutions</a:t>
            </a:r>
            <a:endParaRPr lang="en-US" dirty="0"/>
          </a:p>
        </p:txBody>
      </p:sp>
      <p:sp>
        <p:nvSpPr>
          <p:cNvPr id="16" name="Text Placeholder 15"/>
          <p:cNvSpPr>
            <a:spLocks noGrp="1"/>
          </p:cNvSpPr>
          <p:nvPr>
            <p:ph type="body" sz="quarter" idx="20"/>
          </p:nvPr>
        </p:nvSpPr>
        <p:spPr/>
        <p:txBody>
          <a:bodyPr/>
          <a:lstStyle/>
          <a:p>
            <a:r>
              <a:rPr lang="en-US" dirty="0" smtClean="0"/>
              <a:t>Loyalty services</a:t>
            </a:r>
            <a:endParaRPr lang="en-US" dirty="0"/>
          </a:p>
        </p:txBody>
      </p:sp>
      <p:sp>
        <p:nvSpPr>
          <p:cNvPr id="17" name="Text Placeholder 16"/>
          <p:cNvSpPr>
            <a:spLocks noGrp="1"/>
          </p:cNvSpPr>
          <p:nvPr>
            <p:ph type="body" sz="quarter" idx="21"/>
          </p:nvPr>
        </p:nvSpPr>
        <p:spPr/>
        <p:txBody>
          <a:bodyPr/>
          <a:lstStyle/>
          <a:p>
            <a:r>
              <a:rPr lang="en-US" dirty="0" smtClean="0"/>
              <a:t>Mobile &amp; web</a:t>
            </a:r>
            <a:endParaRPr lang="en-US" dirty="0"/>
          </a:p>
        </p:txBody>
      </p:sp>
      <p:sp>
        <p:nvSpPr>
          <p:cNvPr id="18" name="Text Placeholder 17"/>
          <p:cNvSpPr>
            <a:spLocks noGrp="1"/>
          </p:cNvSpPr>
          <p:nvPr>
            <p:ph type="body" sz="quarter" idx="22"/>
          </p:nvPr>
        </p:nvSpPr>
        <p:spPr/>
        <p:txBody>
          <a:bodyPr>
            <a:noAutofit/>
          </a:bodyPr>
          <a:lstStyle/>
          <a:p>
            <a:pPr lvl="0" algn="l">
              <a:lnSpc>
                <a:spcPct val="100000"/>
              </a:lnSpc>
            </a:pPr>
            <a:r>
              <a:rPr lang="en-US" sz="1400" dirty="0"/>
              <a:t>24/7 </a:t>
            </a:r>
            <a:r>
              <a:rPr lang="en-US" sz="1400" dirty="0" smtClean="0"/>
              <a:t>operations, Inbound &amp; Outbound Service, Telesales &amp; customer services, Multiple languages support</a:t>
            </a:r>
            <a:endParaRPr lang="en-US" sz="1400" dirty="0"/>
          </a:p>
        </p:txBody>
      </p:sp>
      <p:sp>
        <p:nvSpPr>
          <p:cNvPr id="19" name="Text Placeholder 18"/>
          <p:cNvSpPr>
            <a:spLocks noGrp="1"/>
          </p:cNvSpPr>
          <p:nvPr>
            <p:ph type="body" sz="quarter" idx="23"/>
          </p:nvPr>
        </p:nvSpPr>
        <p:spPr/>
        <p:txBody>
          <a:bodyPr>
            <a:noAutofit/>
          </a:bodyPr>
          <a:lstStyle/>
          <a:p>
            <a:pPr algn="l"/>
            <a:r>
              <a:rPr lang="en-US" sz="1400" dirty="0" smtClean="0"/>
              <a:t>Enterprise Content Mgmt., Business Process Mgmt.,  Document Imagine, Asset Tagging, IT Outsourcing &amp; Acquisition, Dashboard solution, BI, E sign, GRC, Mobile security</a:t>
            </a:r>
            <a:endParaRPr lang="en-US" sz="1200" dirty="0"/>
          </a:p>
        </p:txBody>
      </p:sp>
      <p:sp>
        <p:nvSpPr>
          <p:cNvPr id="20" name="Text Placeholder 19"/>
          <p:cNvSpPr>
            <a:spLocks noGrp="1"/>
          </p:cNvSpPr>
          <p:nvPr>
            <p:ph type="body" sz="quarter" idx="24"/>
          </p:nvPr>
        </p:nvSpPr>
        <p:spPr/>
        <p:txBody>
          <a:bodyPr>
            <a:normAutofit/>
          </a:bodyPr>
          <a:lstStyle/>
          <a:p>
            <a:pPr algn="l"/>
            <a:r>
              <a:rPr lang="en-US" sz="1500" dirty="0" smtClean="0"/>
              <a:t>Customer engagement strategy, loyalty program design, Program health check evaluation, Optimizing ROI, Loyalty/ CRM services</a:t>
            </a:r>
            <a:endParaRPr lang="en-US" sz="1500" dirty="0"/>
          </a:p>
        </p:txBody>
      </p:sp>
      <p:sp>
        <p:nvSpPr>
          <p:cNvPr id="21" name="Text Placeholder 20"/>
          <p:cNvSpPr>
            <a:spLocks noGrp="1"/>
          </p:cNvSpPr>
          <p:nvPr>
            <p:ph type="body" sz="quarter" idx="25"/>
          </p:nvPr>
        </p:nvSpPr>
        <p:spPr/>
        <p:txBody>
          <a:bodyPr>
            <a:normAutofit/>
          </a:bodyPr>
          <a:lstStyle/>
          <a:p>
            <a:pPr algn="l"/>
            <a:r>
              <a:rPr lang="en-US" sz="1500" dirty="0" smtClean="0"/>
              <a:t>Mobile advertising, High end Web site &amp; mobile app, engagement bot, in-store traffic flow</a:t>
            </a:r>
            <a:endParaRPr lang="en-US" sz="1500" dirty="0"/>
          </a:p>
        </p:txBody>
      </p:sp>
      <p:sp>
        <p:nvSpPr>
          <p:cNvPr id="22" name="Text Placeholder 21"/>
          <p:cNvSpPr>
            <a:spLocks noGrp="1"/>
          </p:cNvSpPr>
          <p:nvPr>
            <p:ph type="body" sz="quarter" idx="26"/>
          </p:nvPr>
        </p:nvSpPr>
        <p:spPr/>
        <p:txBody>
          <a:bodyPr>
            <a:normAutofit/>
          </a:bodyPr>
          <a:lstStyle/>
          <a:p>
            <a:r>
              <a:rPr lang="en-US" sz="5500" dirty="0" smtClean="0"/>
              <a:t>CC</a:t>
            </a:r>
            <a:endParaRPr lang="en-US" sz="5500" dirty="0"/>
          </a:p>
        </p:txBody>
      </p:sp>
      <p:sp>
        <p:nvSpPr>
          <p:cNvPr id="23" name="Text Placeholder 22"/>
          <p:cNvSpPr>
            <a:spLocks noGrp="1"/>
          </p:cNvSpPr>
          <p:nvPr>
            <p:ph type="body" sz="quarter" idx="27"/>
          </p:nvPr>
        </p:nvSpPr>
        <p:spPr/>
        <p:txBody>
          <a:bodyPr>
            <a:normAutofit/>
          </a:bodyPr>
          <a:lstStyle/>
          <a:p>
            <a:r>
              <a:rPr lang="en-US" sz="5500" dirty="0" smtClean="0"/>
              <a:t>ITS</a:t>
            </a:r>
            <a:endParaRPr lang="en-US" sz="5500" dirty="0"/>
          </a:p>
        </p:txBody>
      </p:sp>
      <p:sp>
        <p:nvSpPr>
          <p:cNvPr id="24" name="Text Placeholder 23"/>
          <p:cNvSpPr>
            <a:spLocks noGrp="1"/>
          </p:cNvSpPr>
          <p:nvPr>
            <p:ph type="body" sz="quarter" idx="28"/>
          </p:nvPr>
        </p:nvSpPr>
        <p:spPr/>
        <p:txBody>
          <a:bodyPr>
            <a:normAutofit/>
          </a:bodyPr>
          <a:lstStyle/>
          <a:p>
            <a:r>
              <a:rPr lang="en-US" sz="5500" dirty="0"/>
              <a:t>CRM</a:t>
            </a:r>
          </a:p>
        </p:txBody>
      </p:sp>
      <p:sp>
        <p:nvSpPr>
          <p:cNvPr id="25" name="Text Placeholder 24"/>
          <p:cNvSpPr>
            <a:spLocks noGrp="1"/>
          </p:cNvSpPr>
          <p:nvPr>
            <p:ph type="body" sz="quarter" idx="29"/>
          </p:nvPr>
        </p:nvSpPr>
        <p:spPr/>
        <p:txBody>
          <a:bodyPr>
            <a:normAutofit/>
          </a:bodyPr>
          <a:lstStyle/>
          <a:p>
            <a:r>
              <a:rPr lang="en-US" sz="4400" dirty="0" smtClean="0"/>
              <a:t>Digital</a:t>
            </a:r>
            <a:endParaRPr lang="en-US" sz="4400" dirty="0"/>
          </a:p>
        </p:txBody>
      </p:sp>
      <p:sp>
        <p:nvSpPr>
          <p:cNvPr id="26"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3552828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a:solidFill>
            <a:schemeClr val="accent2">
              <a:lumMod val="50000"/>
            </a:schemeClr>
          </a:solidFill>
        </p:spPr>
      </p:pic>
      <p:sp>
        <p:nvSpPr>
          <p:cNvPr id="8" name="Title 7"/>
          <p:cNvSpPr>
            <a:spLocks noGrp="1"/>
          </p:cNvSpPr>
          <p:nvPr>
            <p:ph type="title"/>
          </p:nvPr>
        </p:nvSpPr>
        <p:spPr>
          <a:solidFill>
            <a:schemeClr val="bg1">
              <a:alpha val="55000"/>
            </a:schemeClr>
          </a:solidFill>
        </p:spPr>
        <p:txBody>
          <a:bodyPr vert="horz" lIns="274320" tIns="91440" rIns="274320" bIns="182880" rtlCol="0" anchor="ctr">
            <a:normAutofit/>
          </a:bodyPr>
          <a:lstStyle/>
          <a:p>
            <a:r>
              <a:rPr lang="en-US" dirty="0" smtClean="0"/>
              <a:t>Contact center</a:t>
            </a:r>
            <a:endParaRPr lang="en-US" dirty="0"/>
          </a:p>
        </p:txBody>
      </p:sp>
      <p:grpSp>
        <p:nvGrpSpPr>
          <p:cNvPr id="19" name="Group 18"/>
          <p:cNvGrpSpPr/>
          <p:nvPr/>
        </p:nvGrpSpPr>
        <p:grpSpPr>
          <a:xfrm>
            <a:off x="342900" y="4124960"/>
            <a:ext cx="4572000" cy="91440"/>
            <a:chOff x="0" y="4480421"/>
            <a:chExt cx="12192000" cy="91440"/>
          </a:xfrm>
        </p:grpSpPr>
        <p:sp>
          <p:nvSpPr>
            <p:cNvPr id="20" name="Rectangle 19"/>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Date Placeholder 4"/>
          <p:cNvSpPr>
            <a:spLocks noGrp="1"/>
          </p:cNvSpPr>
          <p:nvPr>
            <p:ph type="dt" sz="half" idx="10"/>
          </p:nvPr>
        </p:nvSpPr>
        <p:spPr/>
        <p:txBody>
          <a:bodyPr/>
          <a:lstStyle/>
          <a:p>
            <a:fld id="{0A0C9AF6-D1A2-43EF-96AC-8CD1B4BC22D9}" type="datetime1">
              <a:rPr lang="en-US" smtClean="0">
                <a:solidFill>
                  <a:srgbClr val="273339">
                    <a:tint val="75000"/>
                  </a:srgbClr>
                </a:solidFill>
              </a:rPr>
              <a:pPr/>
              <a:t>2/13/2019</a:t>
            </a:fld>
            <a:endParaRPr lang="en-US">
              <a:solidFill>
                <a:srgbClr val="273339">
                  <a:tint val="75000"/>
                </a:srgbClr>
              </a:solidFill>
            </a:endParaRP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7</a:t>
            </a:fld>
            <a:endParaRPr lang="en-US">
              <a:solidFill>
                <a:srgbClr val="273339">
                  <a:tint val="75000"/>
                </a:srgbClr>
              </a:solidFill>
            </a:endParaRPr>
          </a:p>
        </p:txBody>
      </p:sp>
      <p:sp>
        <p:nvSpPr>
          <p:cNvPr id="13"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41103658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Data Direct’s Knowledge Bank</a:t>
            </a:r>
            <a:endParaRPr lang="en-US" dirty="0"/>
          </a:p>
        </p:txBody>
      </p:sp>
      <p:graphicFrame>
        <p:nvGraphicFramePr>
          <p:cNvPr id="5" name="Diagram 4"/>
          <p:cNvGraphicFramePr/>
          <p:nvPr>
            <p:extLst>
              <p:ext uri="{D42A27DB-BD31-4B8C-83A1-F6EECF244321}">
                <p14:modId xmlns:p14="http://schemas.microsoft.com/office/powerpoint/2010/main" val="595907004"/>
              </p:ext>
            </p:extLst>
          </p:nvPr>
        </p:nvGraphicFramePr>
        <p:xfrm>
          <a:off x="1831975" y="118816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p:nvPr/>
        </p:nvPicPr>
        <p:blipFill rotWithShape="1">
          <a:blip r:embed="rId7" cstate="print">
            <a:extLst>
              <a:ext uri="{28A0092B-C50C-407E-A947-70E740481C1C}">
                <a14:useLocalDpi xmlns:a14="http://schemas.microsoft.com/office/drawing/2010/main" val="0"/>
              </a:ext>
            </a:extLst>
          </a:blip>
          <a:srcRect t="16883" b="13141"/>
          <a:stretch/>
        </p:blipFill>
        <p:spPr>
          <a:xfrm>
            <a:off x="10949546" y="307205"/>
            <a:ext cx="1242452" cy="547433"/>
          </a:xfrm>
          <a:prstGeom prst="rect">
            <a:avLst/>
          </a:prstGeom>
        </p:spPr>
      </p:pic>
      <p:sp>
        <p:nvSpPr>
          <p:cNvPr id="7"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21342336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Our Regional Experience - Overview</a:t>
            </a:r>
            <a:endParaRPr lang="en-US" dirty="0">
              <a:latin typeface="+mj-lt"/>
            </a:endParaRPr>
          </a:p>
        </p:txBody>
      </p:sp>
      <p:graphicFrame>
        <p:nvGraphicFramePr>
          <p:cNvPr id="5" name="Diagram 4"/>
          <p:cNvGraphicFramePr/>
          <p:nvPr>
            <p:extLst>
              <p:ext uri="{D42A27DB-BD31-4B8C-83A1-F6EECF244321}">
                <p14:modId xmlns:p14="http://schemas.microsoft.com/office/powerpoint/2010/main" val="229952704"/>
              </p:ext>
            </p:extLst>
          </p:nvPr>
        </p:nvGraphicFramePr>
        <p:xfrm>
          <a:off x="509587" y="1507332"/>
          <a:ext cx="10844213" cy="4779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p:nvPr/>
        </p:nvPicPr>
        <p:blipFill rotWithShape="1">
          <a:blip r:embed="rId7" cstate="print">
            <a:extLst>
              <a:ext uri="{28A0092B-C50C-407E-A947-70E740481C1C}">
                <a14:useLocalDpi xmlns:a14="http://schemas.microsoft.com/office/drawing/2010/main" val="0"/>
              </a:ext>
            </a:extLst>
          </a:blip>
          <a:srcRect t="16883" b="13141"/>
          <a:stretch/>
        </p:blipFill>
        <p:spPr>
          <a:xfrm>
            <a:off x="10949546" y="307205"/>
            <a:ext cx="1242452" cy="547433"/>
          </a:xfrm>
          <a:prstGeom prst="rect">
            <a:avLst/>
          </a:prstGeom>
        </p:spPr>
      </p:pic>
      <p:sp>
        <p:nvSpPr>
          <p:cNvPr id="7" name="Footer Placeholder 1"/>
          <p:cNvSpPr txBox="1">
            <a:spLocks/>
          </p:cNvSpPr>
          <p:nvPr/>
        </p:nvSpPr>
        <p:spPr>
          <a:xfrm>
            <a:off x="4038600" y="6466112"/>
            <a:ext cx="4114800" cy="2814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COPYRIGHT © 2019 DATA DIRECT ALL RIGHTS RESERVED</a:t>
            </a:r>
            <a:endParaRPr lang="en-US" sz="1200" dirty="0"/>
          </a:p>
        </p:txBody>
      </p:sp>
    </p:spTree>
    <p:extLst>
      <p:ext uri="{BB962C8B-B14F-4D97-AF65-F5344CB8AC3E}">
        <p14:creationId xmlns:p14="http://schemas.microsoft.com/office/powerpoint/2010/main" val="71391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Större template">
      <a:dk1>
        <a:srgbClr val="273339"/>
      </a:dk1>
      <a:lt1>
        <a:sysClr val="window" lastClr="FFFFFF"/>
      </a:lt1>
      <a:dk2>
        <a:srgbClr val="40515A"/>
      </a:dk2>
      <a:lt2>
        <a:srgbClr val="8C9CA6"/>
      </a:lt2>
      <a:accent1>
        <a:srgbClr val="0095CD"/>
      </a:accent1>
      <a:accent2>
        <a:srgbClr val="324D5E"/>
      </a:accent2>
      <a:accent3>
        <a:srgbClr val="F17C3F"/>
      </a:accent3>
      <a:accent4>
        <a:srgbClr val="7BB21B"/>
      </a:accent4>
      <a:accent5>
        <a:srgbClr val="814E7E"/>
      </a:accent5>
      <a:accent6>
        <a:srgbClr val="9D121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Större template">
      <a:dk1>
        <a:srgbClr val="273339"/>
      </a:dk1>
      <a:lt1>
        <a:sysClr val="window" lastClr="FFFFFF"/>
      </a:lt1>
      <a:dk2>
        <a:srgbClr val="40515A"/>
      </a:dk2>
      <a:lt2>
        <a:srgbClr val="8C9CA6"/>
      </a:lt2>
      <a:accent1>
        <a:srgbClr val="0095CD"/>
      </a:accent1>
      <a:accent2>
        <a:srgbClr val="324D5E"/>
      </a:accent2>
      <a:accent3>
        <a:srgbClr val="F17C3F"/>
      </a:accent3>
      <a:accent4>
        <a:srgbClr val="7BB21B"/>
      </a:accent4>
      <a:accent5>
        <a:srgbClr val="814E7E"/>
      </a:accent5>
      <a:accent6>
        <a:srgbClr val="9D121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14170</TotalTime>
  <Words>2493</Words>
  <Application>Microsoft Office PowerPoint</Application>
  <PresentationFormat>Widescreen</PresentationFormat>
  <Paragraphs>479</Paragraphs>
  <Slides>42</Slides>
  <Notes>20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42</vt:i4>
      </vt:variant>
    </vt:vector>
  </HeadingPairs>
  <TitlesOfParts>
    <vt:vector size="53" baseType="lpstr">
      <vt:lpstr>ＭＳ Ｐゴシック</vt:lpstr>
      <vt:lpstr>Arial</vt:lpstr>
      <vt:lpstr>Arial </vt:lpstr>
      <vt:lpstr>Calibri</vt:lpstr>
      <vt:lpstr>Calibri Light</vt:lpstr>
      <vt:lpstr>FontAwesome</vt:lpstr>
      <vt:lpstr>Open Sans</vt:lpstr>
      <vt:lpstr>Times New Roman</vt:lpstr>
      <vt:lpstr>Verdana</vt:lpstr>
      <vt:lpstr>1_Office Theme</vt:lpstr>
      <vt:lpstr>2_Office Theme</vt:lpstr>
      <vt:lpstr>Data Direct Group</vt:lpstr>
      <vt:lpstr>Strategic Partnership with MOHRE</vt:lpstr>
      <vt:lpstr>PowerPoint Presentation</vt:lpstr>
      <vt:lpstr>Press Release</vt:lpstr>
      <vt:lpstr>About Data Direct </vt:lpstr>
      <vt:lpstr>Service Lines </vt:lpstr>
      <vt:lpstr>Contact center</vt:lpstr>
      <vt:lpstr>Data Direct’s Knowledge Bank</vt:lpstr>
      <vt:lpstr>Our Regional Experience - Overview</vt:lpstr>
      <vt:lpstr>Our Clients – BFSI </vt:lpstr>
      <vt:lpstr>Our Clients – Government</vt:lpstr>
      <vt:lpstr>Experience in Sultanate of Oman</vt:lpstr>
      <vt:lpstr>Experience in Kingdom of Saudi Arabia</vt:lpstr>
      <vt:lpstr>Our Key Services</vt:lpstr>
      <vt:lpstr>Knowledge Management</vt:lpstr>
      <vt:lpstr>Contact Centre - Team Structure </vt:lpstr>
      <vt:lpstr>Reporting Dashboard</vt:lpstr>
      <vt:lpstr>Information management service</vt:lpstr>
      <vt:lpstr>Enterprise content management ( ECM)</vt:lpstr>
      <vt:lpstr>Business Process Management</vt:lpstr>
      <vt:lpstr>Contd.</vt:lpstr>
      <vt:lpstr>Records Management</vt:lpstr>
      <vt:lpstr>Records Management - Services</vt:lpstr>
      <vt:lpstr>IT Solutions</vt:lpstr>
      <vt:lpstr>IT Solutions</vt:lpstr>
      <vt:lpstr>Business Intelligence</vt:lpstr>
      <vt:lpstr>MetricStream, comprehensive GRC solution</vt:lpstr>
      <vt:lpstr>Zimperium, mobile security solution </vt:lpstr>
      <vt:lpstr>Machine Learning – RPA enabled KYC process automation</vt:lpstr>
      <vt:lpstr>Partners and Solutions</vt:lpstr>
      <vt:lpstr>CRM</vt:lpstr>
      <vt:lpstr>Services</vt:lpstr>
      <vt:lpstr>Industry experience</vt:lpstr>
      <vt:lpstr>Digital Marketing</vt:lpstr>
      <vt:lpstr>Possibilities</vt:lpstr>
      <vt:lpstr> Building engagement at the branch using bots      </vt:lpstr>
      <vt:lpstr>Contd.</vt:lpstr>
      <vt:lpstr>In–app mobile advertising</vt:lpstr>
      <vt:lpstr>8. Marketing Services</vt:lpstr>
      <vt:lpstr>Sales Support Services (DSA)</vt:lpstr>
      <vt:lpstr>Promotional Campaign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Direct FZ LLC</dc:title>
  <dc:creator>Deepak Chandrasekharan</dc:creator>
  <cp:lastModifiedBy>Sujit Churi</cp:lastModifiedBy>
  <cp:revision>225</cp:revision>
  <cp:lastPrinted>2018-01-18T13:01:53Z</cp:lastPrinted>
  <dcterms:created xsi:type="dcterms:W3CDTF">2017-02-07T06:44:59Z</dcterms:created>
  <dcterms:modified xsi:type="dcterms:W3CDTF">2019-02-13T12:49:47Z</dcterms:modified>
</cp:coreProperties>
</file>